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6" r:id="rId2"/>
  </p:sldIdLst>
  <p:sldSz cx="7620000" cy="10287000"/>
  <p:notesSz cx="6772275" cy="99028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40">
          <p15:clr>
            <a:srgbClr val="A4A3A4"/>
          </p15:clr>
        </p15:guide>
        <p15:guide id="2" pos="240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3EB46B"/>
    <a:srgbClr val="27CBC3"/>
    <a:srgbClr val="CCFFCC"/>
    <a:srgbClr val="CCECFF"/>
    <a:srgbClr val="9B6A1B"/>
    <a:srgbClr val="D39125"/>
    <a:srgbClr val="DBB9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2787"/>
    <p:restoredTop sz="90929"/>
  </p:normalViewPr>
  <p:slideViewPr>
    <p:cSldViewPr>
      <p:cViewPr varScale="1">
        <p:scale>
          <a:sx n="49" d="100"/>
          <a:sy n="49" d="100"/>
        </p:scale>
        <p:origin x="2058" y="60"/>
      </p:cViewPr>
      <p:guideLst>
        <p:guide orient="horz" pos="3240"/>
        <p:guide pos="240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13" Type="http://schemas.openxmlformats.org/officeDocument/2006/relationships/image" Target="../media/image13.png"/><Relationship Id="rId18" Type="http://schemas.openxmlformats.org/officeDocument/2006/relationships/image" Target="../media/image18.wmf"/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12" Type="http://schemas.openxmlformats.org/officeDocument/2006/relationships/image" Target="../media/image12.wmf"/><Relationship Id="rId17" Type="http://schemas.openxmlformats.org/officeDocument/2006/relationships/image" Target="../media/image17.emf"/><Relationship Id="rId2" Type="http://schemas.openxmlformats.org/officeDocument/2006/relationships/image" Target="../media/image2.wmf"/><Relationship Id="rId16" Type="http://schemas.openxmlformats.org/officeDocument/2006/relationships/image" Target="../media/image16.wmf"/><Relationship Id="rId1" Type="http://schemas.openxmlformats.org/officeDocument/2006/relationships/image" Target="../media/image1.emf"/><Relationship Id="rId6" Type="http://schemas.openxmlformats.org/officeDocument/2006/relationships/image" Target="../media/image6.emf"/><Relationship Id="rId11" Type="http://schemas.openxmlformats.org/officeDocument/2006/relationships/image" Target="../media/image11.wmf"/><Relationship Id="rId5" Type="http://schemas.openxmlformats.org/officeDocument/2006/relationships/image" Target="../media/image5.wmf"/><Relationship Id="rId15" Type="http://schemas.openxmlformats.org/officeDocument/2006/relationships/image" Target="../media/image15.wmf"/><Relationship Id="rId10" Type="http://schemas.openxmlformats.org/officeDocument/2006/relationships/image" Target="../media/image10.wmf"/><Relationship Id="rId19" Type="http://schemas.openxmlformats.org/officeDocument/2006/relationships/image" Target="../media/image19.wmf"/><Relationship Id="rId4" Type="http://schemas.openxmlformats.org/officeDocument/2006/relationships/image" Target="../media/image4.wmf"/><Relationship Id="rId9" Type="http://schemas.openxmlformats.org/officeDocument/2006/relationships/image" Target="../media/image9.wmf"/><Relationship Id="rId14" Type="http://schemas.openxmlformats.org/officeDocument/2006/relationships/image" Target="../media/image1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52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7" tIns="45578" rIns="91157" bIns="45578" numCol="1" anchor="t" anchorCtr="0" compatLnSpc="1">
            <a:prstTxWarp prst="textNoShape">
              <a:avLst/>
            </a:prstTxWarp>
          </a:bodyPr>
          <a:lstStyle>
            <a:lvl1pPr defTabSz="911225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36988" y="0"/>
            <a:ext cx="29352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7" tIns="45578" rIns="91157" bIns="45578" numCol="1" anchor="t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07525"/>
            <a:ext cx="2935288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7" tIns="45578" rIns="91157" bIns="45578" numCol="1" anchor="b" anchorCtr="0" compatLnSpc="1">
            <a:prstTxWarp prst="textNoShape">
              <a:avLst/>
            </a:prstTxWarp>
          </a:bodyPr>
          <a:lstStyle>
            <a:lvl1pPr defTabSz="911225" eaLnBrk="1" hangingPunct="1">
              <a:defRPr sz="12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36988" y="9407525"/>
            <a:ext cx="2935287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157" tIns="45578" rIns="91157" bIns="45578" numCol="1" anchor="b" anchorCtr="0" compatLnSpc="1">
            <a:prstTxWarp prst="textNoShape">
              <a:avLst/>
            </a:prstTxWarp>
          </a:bodyPr>
          <a:lstStyle>
            <a:lvl1pPr algn="r" defTabSz="911225" eaLnBrk="1" hangingPunct="1">
              <a:defRPr sz="1200"/>
            </a:lvl1pPr>
          </a:lstStyle>
          <a:p>
            <a:pPr>
              <a:defRPr/>
            </a:pPr>
            <a:fld id="{71BD6F84-5E98-489B-9CA1-49FAC2C4839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52500" y="1684338"/>
            <a:ext cx="5715000" cy="35814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52500" y="5403850"/>
            <a:ext cx="5715000" cy="2482850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5B1E19-6BC9-4080-9BD5-57EBF87FBCA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73109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C0B5-B646-44F4-A4C1-76F7ABC83B0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99530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5429250" y="914400"/>
            <a:ext cx="1619250" cy="82296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571500" y="914400"/>
            <a:ext cx="4705350" cy="82296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765805-26D2-4371-95E8-1095A0510FC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847820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91097A-4713-4694-B2CD-F0A0F64D773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54137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0700" y="2565400"/>
            <a:ext cx="6572250" cy="427831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0700" y="6884988"/>
            <a:ext cx="6572250" cy="22494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A07E5-7EC1-4F3B-9FCC-452EBA88BC0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0515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5715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886200" y="2971800"/>
            <a:ext cx="3162300" cy="61722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F4884C-C139-465F-AA3F-EAFCF12BD46D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74747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547688"/>
            <a:ext cx="6572250" cy="1989137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25463" y="2522538"/>
            <a:ext cx="3222625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525463" y="3757613"/>
            <a:ext cx="3222625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857625" y="2522538"/>
            <a:ext cx="3240088" cy="1235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857625" y="3757613"/>
            <a:ext cx="3240088" cy="55276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F9BA7F-154C-4151-A4AA-A0A704DE727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249907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27CB133-20F7-4382-AC37-815EF6B1D45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083116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BC2193-B5BA-42D2-B458-23CF0254129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923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7436C-AB10-4FDA-AE28-7C6BFE5FA5E6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486659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25463" y="685800"/>
            <a:ext cx="2457450" cy="24003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240088" y="1481138"/>
            <a:ext cx="3857625" cy="731043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 smtClean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525463" y="3086100"/>
            <a:ext cx="2457450" cy="571817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C73A4-3BC5-4DC5-ACF5-FA33A235733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82712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71500" y="914400"/>
            <a:ext cx="6477000" cy="1714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571500" y="2971800"/>
            <a:ext cx="6477000" cy="617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15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603500" y="9372600"/>
            <a:ext cx="2413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ctr" defTabSz="1044575" eaLnBrk="1" hangingPunct="1">
              <a:defRPr sz="160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461000" y="9372600"/>
            <a:ext cx="15875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498" tIns="52249" rIns="104498" bIns="52249" numCol="1" anchor="t" anchorCtr="0" compatLnSpc="1">
            <a:prstTxWarp prst="textNoShape">
              <a:avLst/>
            </a:prstTxWarp>
          </a:bodyPr>
          <a:lstStyle>
            <a:lvl1pPr algn="r" defTabSz="1044575" eaLnBrk="1" hangingPunct="1">
              <a:defRPr sz="1600"/>
            </a:lvl1pPr>
          </a:lstStyle>
          <a:p>
            <a:pPr>
              <a:defRPr/>
            </a:pPr>
            <a:fld id="{6FB869D1-009F-47E8-8519-49725B782183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44575" rtl="0" eaLnBrk="0" fontAlgn="base" hangingPunct="0">
        <a:spcBef>
          <a:spcPct val="0"/>
        </a:spcBef>
        <a:spcAft>
          <a:spcPct val="0"/>
        </a:spcAft>
        <a:defRPr kumimoji="1"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2pPr>
      <a:lvl3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3pPr>
      <a:lvl4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4pPr>
      <a:lvl5pPr algn="ctr" defTabSz="1044575" rtl="0" eaLnBrk="0" fontAlgn="base" hangingPunct="0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5pPr>
      <a:lvl6pPr marL="4572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6pPr>
      <a:lvl7pPr marL="9144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7pPr>
      <a:lvl8pPr marL="13716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8pPr>
      <a:lvl9pPr marL="1828800" algn="ctr" defTabSz="1044575" rtl="0" fontAlgn="base">
        <a:spcBef>
          <a:spcPct val="0"/>
        </a:spcBef>
        <a:spcAft>
          <a:spcPct val="0"/>
        </a:spcAft>
        <a:defRPr kumimoji="1" sz="5000">
          <a:solidFill>
            <a:schemeClr val="tx2"/>
          </a:solidFill>
          <a:latin typeface="Times New Roman" panose="02020603050405020304" pitchFamily="18" charset="0"/>
          <a:ea typeface="新細明體" panose="02020500000000000000" pitchFamily="18" charset="-120"/>
        </a:defRPr>
      </a:lvl9pPr>
    </p:titleStyle>
    <p:bodyStyle>
      <a:lvl1pPr marL="392113" indent="-392113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3700" kern="1200">
          <a:solidFill>
            <a:schemeClr val="tx1"/>
          </a:solidFill>
          <a:latin typeface="+mn-lt"/>
          <a:ea typeface="+mn-ea"/>
          <a:cs typeface="+mn-cs"/>
        </a:defRPr>
      </a:lvl1pPr>
      <a:lvl2pPr marL="849313" indent="-327025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306513" indent="-261938" algn="l" defTabSz="1044575" rtl="0" eaLnBrk="0" fontAlgn="base" hangingPunct="0">
        <a:spcBef>
          <a:spcPct val="20000"/>
        </a:spcBef>
        <a:spcAft>
          <a:spcPct val="0"/>
        </a:spcAft>
        <a:buChar char="•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800" indent="-261938" algn="l" defTabSz="1044575" rtl="0" eaLnBrk="0" fontAlgn="base" hangingPunct="0">
        <a:spcBef>
          <a:spcPct val="20000"/>
        </a:spcBef>
        <a:spcAft>
          <a:spcPct val="0"/>
        </a:spcAft>
        <a:buChar char="–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1088" indent="-260350" algn="l" defTabSz="1044575" rtl="0" eaLnBrk="0" fontAlgn="base" hangingPunct="0">
        <a:spcBef>
          <a:spcPct val="20000"/>
        </a:spcBef>
        <a:spcAft>
          <a:spcPct val="0"/>
        </a:spcAft>
        <a:buChar char="»"/>
        <a:defRPr kumimoji="1"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wmf"/><Relationship Id="rId13" Type="http://schemas.openxmlformats.org/officeDocument/2006/relationships/oleObject" Target="../embeddings/oleObject5.bin"/><Relationship Id="rId18" Type="http://schemas.openxmlformats.org/officeDocument/2006/relationships/image" Target="../media/image7.wmf"/><Relationship Id="rId26" Type="http://schemas.openxmlformats.org/officeDocument/2006/relationships/image" Target="../media/image11.wmf"/><Relationship Id="rId39" Type="http://schemas.openxmlformats.org/officeDocument/2006/relationships/oleObject" Target="../embeddings/oleObject18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9.bin"/><Relationship Id="rId34" Type="http://schemas.openxmlformats.org/officeDocument/2006/relationships/image" Target="../media/image15.wmf"/><Relationship Id="rId42" Type="http://schemas.openxmlformats.org/officeDocument/2006/relationships/image" Target="../media/image19.wmf"/><Relationship Id="rId7" Type="http://schemas.openxmlformats.org/officeDocument/2006/relationships/oleObject" Target="../embeddings/oleObject2.bin"/><Relationship Id="rId12" Type="http://schemas.openxmlformats.org/officeDocument/2006/relationships/image" Target="../media/image4.wmf"/><Relationship Id="rId17" Type="http://schemas.openxmlformats.org/officeDocument/2006/relationships/oleObject" Target="../embeddings/oleObject7.bin"/><Relationship Id="rId25" Type="http://schemas.openxmlformats.org/officeDocument/2006/relationships/oleObject" Target="../embeddings/oleObject11.bin"/><Relationship Id="rId33" Type="http://schemas.openxmlformats.org/officeDocument/2006/relationships/oleObject" Target="../embeddings/oleObject15.bin"/><Relationship Id="rId38" Type="http://schemas.openxmlformats.org/officeDocument/2006/relationships/image" Target="../media/image17.e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6.emf"/><Relationship Id="rId20" Type="http://schemas.openxmlformats.org/officeDocument/2006/relationships/image" Target="../media/image8.wmf"/><Relationship Id="rId29" Type="http://schemas.openxmlformats.org/officeDocument/2006/relationships/oleObject" Target="../embeddings/oleObject13.bin"/><Relationship Id="rId41" Type="http://schemas.openxmlformats.org/officeDocument/2006/relationships/oleObject" Target="../embeddings/oleObject19.bin"/><Relationship Id="rId1" Type="http://schemas.openxmlformats.org/officeDocument/2006/relationships/vmlDrawing" Target="../drawings/vmlDrawing1.vml"/><Relationship Id="rId6" Type="http://schemas.openxmlformats.org/officeDocument/2006/relationships/image" Target="../media/image21.png"/><Relationship Id="rId11" Type="http://schemas.openxmlformats.org/officeDocument/2006/relationships/oleObject" Target="../embeddings/oleObject4.bin"/><Relationship Id="rId24" Type="http://schemas.openxmlformats.org/officeDocument/2006/relationships/image" Target="../media/image10.wmf"/><Relationship Id="rId32" Type="http://schemas.openxmlformats.org/officeDocument/2006/relationships/image" Target="../media/image14.wmf"/><Relationship Id="rId37" Type="http://schemas.openxmlformats.org/officeDocument/2006/relationships/oleObject" Target="../embeddings/oleObject17.bin"/><Relationship Id="rId40" Type="http://schemas.openxmlformats.org/officeDocument/2006/relationships/image" Target="../media/image18.wmf"/><Relationship Id="rId5" Type="http://schemas.openxmlformats.org/officeDocument/2006/relationships/image" Target="../media/image20.png"/><Relationship Id="rId15" Type="http://schemas.openxmlformats.org/officeDocument/2006/relationships/oleObject" Target="../embeddings/oleObject6.bin"/><Relationship Id="rId23" Type="http://schemas.openxmlformats.org/officeDocument/2006/relationships/oleObject" Target="../embeddings/oleObject10.bin"/><Relationship Id="rId28" Type="http://schemas.openxmlformats.org/officeDocument/2006/relationships/image" Target="../media/image12.wmf"/><Relationship Id="rId36" Type="http://schemas.openxmlformats.org/officeDocument/2006/relationships/image" Target="../media/image16.wmf"/><Relationship Id="rId10" Type="http://schemas.openxmlformats.org/officeDocument/2006/relationships/image" Target="../media/image3.wmf"/><Relationship Id="rId19" Type="http://schemas.openxmlformats.org/officeDocument/2006/relationships/oleObject" Target="../embeddings/oleObject8.bin"/><Relationship Id="rId31" Type="http://schemas.openxmlformats.org/officeDocument/2006/relationships/oleObject" Target="../embeddings/oleObject14.bin"/><Relationship Id="rId4" Type="http://schemas.openxmlformats.org/officeDocument/2006/relationships/image" Target="../media/image1.emf"/><Relationship Id="rId9" Type="http://schemas.openxmlformats.org/officeDocument/2006/relationships/oleObject" Target="../embeddings/oleObject3.bin"/><Relationship Id="rId14" Type="http://schemas.openxmlformats.org/officeDocument/2006/relationships/image" Target="../media/image5.wmf"/><Relationship Id="rId22" Type="http://schemas.openxmlformats.org/officeDocument/2006/relationships/image" Target="../media/image9.wmf"/><Relationship Id="rId27" Type="http://schemas.openxmlformats.org/officeDocument/2006/relationships/oleObject" Target="../embeddings/oleObject12.bin"/><Relationship Id="rId30" Type="http://schemas.openxmlformats.org/officeDocument/2006/relationships/image" Target="../media/image13.png"/><Relationship Id="rId35" Type="http://schemas.openxmlformats.org/officeDocument/2006/relationships/oleObject" Target="../embeddings/oleObject16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681163" y="103188"/>
          <a:ext cx="4876800" cy="741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9" name="Clip" r:id="rId3" imgW="6248499" imgH="3413664" progId="MS_ClipArt_Gallery.5">
                  <p:embed/>
                </p:oleObj>
              </mc:Choice>
              <mc:Fallback>
                <p:oleObj name="Clip" r:id="rId3" imgW="6248499" imgH="3413664" progId="MS_ClipArt_Gallery.5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1163" y="103188"/>
                        <a:ext cx="4876800" cy="741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075" name="Picture 3" descr="D:\Data Conversion chart\logo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76200"/>
            <a:ext cx="990600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2057400" y="115888"/>
            <a:ext cx="4267200" cy="660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4498" tIns="52249" rIns="104498" bIns="52249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zh-TW" altLang="en-US" sz="1800" b="1" dirty="0" smtClean="0">
                <a:latin typeface="+mj-lt"/>
                <a:ea typeface="標楷體" panose="03000509000000000000" pitchFamily="65" charset="-120"/>
              </a:rPr>
              <a:t>獎懲資料 </a:t>
            </a:r>
            <a:endParaRPr lang="en-US" altLang="zh-TW" sz="1800" b="1" dirty="0" smtClean="0">
              <a:latin typeface="+mj-lt"/>
              <a:ea typeface="標楷體" panose="03000509000000000000" pitchFamily="65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US" altLang="zh-TW" sz="1800" b="1" dirty="0" smtClean="0">
                <a:latin typeface="+mj-lt"/>
                <a:ea typeface="標楷體" panose="03000509000000000000" pitchFamily="65" charset="-120"/>
              </a:rPr>
              <a:t>Award &amp; Punishment</a:t>
            </a:r>
            <a:endParaRPr lang="en-US" altLang="zh-TW" sz="2700" dirty="0" smtClean="0">
              <a:latin typeface="+mj-lt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304800" y="1066800"/>
            <a:ext cx="7010400" cy="22098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8" name="Rectangle 51"/>
          <p:cNvSpPr>
            <a:spLocks noChangeArrowheads="1"/>
          </p:cNvSpPr>
          <p:nvPr/>
        </p:nvSpPr>
        <p:spPr bwMode="auto">
          <a:xfrm>
            <a:off x="304800" y="3581400"/>
            <a:ext cx="7026275" cy="34290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79" name="Rectangle 64"/>
          <p:cNvSpPr>
            <a:spLocks noChangeArrowheads="1"/>
          </p:cNvSpPr>
          <p:nvPr/>
        </p:nvSpPr>
        <p:spPr bwMode="auto">
          <a:xfrm>
            <a:off x="304800" y="7315200"/>
            <a:ext cx="7026275" cy="1981200"/>
          </a:xfrm>
          <a:prstGeom prst="rect">
            <a:avLst/>
          </a:prstGeom>
          <a:noFill/>
          <a:ln w="38100" cmpd="dbl">
            <a:solidFill>
              <a:schemeClr val="tx1"/>
            </a:solidFill>
            <a:prstDash val="dash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3080" name="Text Box 68"/>
          <p:cNvSpPr txBox="1">
            <a:spLocks noChangeArrowheads="1"/>
          </p:cNvSpPr>
          <p:nvPr/>
        </p:nvSpPr>
        <p:spPr bwMode="auto">
          <a:xfrm>
            <a:off x="762000" y="7437438"/>
            <a:ext cx="19812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 </a:t>
            </a:r>
            <a:r>
              <a:rPr lang="zh-TW" altLang="en-US" sz="1400"/>
              <a:t>合併數據               </a:t>
            </a:r>
            <a:r>
              <a:rPr lang="en-US" altLang="zh-TW" sz="1400"/>
              <a:t>(</a:t>
            </a:r>
            <a:r>
              <a:rPr lang="zh-TW" altLang="en-US" sz="1400"/>
              <a:t>當學期完結或按須要</a:t>
            </a:r>
            <a:r>
              <a:rPr lang="en-US" altLang="zh-TW" sz="1400"/>
              <a:t>)</a:t>
            </a:r>
          </a:p>
        </p:txBody>
      </p:sp>
      <p:pic>
        <p:nvPicPr>
          <p:cNvPr id="3081" name="Picture 83" descr="D:\Data Conversion chart\thumb2.gif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38200"/>
            <a:ext cx="390525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WordArt 84"/>
          <p:cNvSpPr>
            <a:spLocks noChangeArrowheads="1" noChangeShapeType="1" noTextEdit="1"/>
          </p:cNvSpPr>
          <p:nvPr/>
        </p:nvSpPr>
        <p:spPr bwMode="auto">
          <a:xfrm>
            <a:off x="990600" y="9144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預備工作</a:t>
            </a:r>
          </a:p>
        </p:txBody>
      </p:sp>
      <p:sp>
        <p:nvSpPr>
          <p:cNvPr id="2136" name="Text Box 88"/>
          <p:cNvSpPr txBox="1">
            <a:spLocks noChangeArrowheads="1"/>
          </p:cNvSpPr>
          <p:nvPr/>
        </p:nvSpPr>
        <p:spPr bwMode="auto">
          <a:xfrm>
            <a:off x="762000" y="1219200"/>
            <a:ext cx="14763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sz="1400" smtClean="0">
                <a:sym typeface="Wingdings" panose="05000000000000000000" pitchFamily="2" charset="2"/>
              </a:rPr>
              <a:t> </a:t>
            </a:r>
            <a:r>
              <a:rPr lang="zh-TW" altLang="en-US" sz="1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確定獎懲制度</a:t>
            </a:r>
            <a:endParaRPr lang="zh-TW" altLang="en-US" sz="1400" smtClean="0"/>
          </a:p>
        </p:txBody>
      </p:sp>
      <p:sp>
        <p:nvSpPr>
          <p:cNvPr id="2158" name="Text Box 110"/>
          <p:cNvSpPr txBox="1">
            <a:spLocks noChangeArrowheads="1"/>
          </p:cNvSpPr>
          <p:nvPr/>
        </p:nvSpPr>
        <p:spPr bwMode="auto">
          <a:xfrm>
            <a:off x="4191000" y="1219200"/>
            <a:ext cx="14763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zh-TW" sz="1400" smtClean="0">
                <a:sym typeface="Wingdings" panose="05000000000000000000" pitchFamily="2" charset="2"/>
              </a:rPr>
              <a:t> </a:t>
            </a:r>
            <a:r>
              <a:rPr lang="zh-TW" altLang="en-US" sz="1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設定預設等級</a:t>
            </a:r>
            <a:endParaRPr lang="zh-TW" altLang="en-US" sz="1400" smtClean="0"/>
          </a:p>
        </p:txBody>
      </p:sp>
      <p:sp>
        <p:nvSpPr>
          <p:cNvPr id="3085" name="WordArt 120"/>
          <p:cNvSpPr>
            <a:spLocks noChangeArrowheads="1" noChangeShapeType="1" noTextEdit="1"/>
          </p:cNvSpPr>
          <p:nvPr/>
        </p:nvSpPr>
        <p:spPr bwMode="auto">
          <a:xfrm>
            <a:off x="1066800" y="34290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使用系統</a:t>
            </a:r>
          </a:p>
        </p:txBody>
      </p:sp>
      <p:sp>
        <p:nvSpPr>
          <p:cNvPr id="3086" name="WordArt 130"/>
          <p:cNvSpPr>
            <a:spLocks noChangeArrowheads="1" noChangeShapeType="1" noTextEdit="1"/>
          </p:cNvSpPr>
          <p:nvPr/>
        </p:nvSpPr>
        <p:spPr bwMode="auto">
          <a:xfrm>
            <a:off x="1066800" y="7162800"/>
            <a:ext cx="723900" cy="2667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zh-HK" altLang="en-US" sz="1400" b="1" kern="10">
                <a:ln w="9525">
                  <a:solidFill>
                    <a:srgbClr val="660066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latin typeface="新細明體" panose="02020500000000000000" pitchFamily="18" charset="-120"/>
              </a:rPr>
              <a:t>後期工作</a:t>
            </a:r>
          </a:p>
        </p:txBody>
      </p:sp>
      <p:graphicFrame>
        <p:nvGraphicFramePr>
          <p:cNvPr id="3087" name="Object 132"/>
          <p:cNvGraphicFramePr>
            <a:graphicFrameLocks noChangeAspect="1"/>
          </p:cNvGraphicFramePr>
          <p:nvPr/>
        </p:nvGraphicFramePr>
        <p:xfrm>
          <a:off x="609600" y="7161213"/>
          <a:ext cx="457200" cy="347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Clip" r:id="rId7" imgW="1814170" imgH="1376172" progId="MS_ClipArt_Gallery.5">
                  <p:embed/>
                </p:oleObj>
              </mc:Choice>
              <mc:Fallback>
                <p:oleObj name="Clip" r:id="rId7" imgW="1814170" imgH="1376172" progId="MS_ClipArt_Gallery.5">
                  <p:embed/>
                  <p:pic>
                    <p:nvPicPr>
                      <p:cNvPr id="0" name="Object 1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7161213"/>
                        <a:ext cx="457200" cy="347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88" name="Object 133"/>
          <p:cNvGraphicFramePr>
            <a:graphicFrameLocks noChangeAspect="1"/>
          </p:cNvGraphicFramePr>
          <p:nvPr/>
        </p:nvGraphicFramePr>
        <p:xfrm>
          <a:off x="5638800" y="7924800"/>
          <a:ext cx="102076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Clip" r:id="rId9" imgW="1190531" imgH="1243343" progId="MS_ClipArt_Gallery.5">
                  <p:embed/>
                </p:oleObj>
              </mc:Choice>
              <mc:Fallback>
                <p:oleObj name="Clip" r:id="rId9" imgW="1190531" imgH="1243343" progId="MS_ClipArt_Gallery.5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7924800"/>
                        <a:ext cx="102076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9" name="Text Box 134"/>
          <p:cNvSpPr txBox="1">
            <a:spLocks noChangeArrowheads="1"/>
          </p:cNvSpPr>
          <p:nvPr/>
        </p:nvSpPr>
        <p:spPr bwMode="auto">
          <a:xfrm>
            <a:off x="2971800" y="7491413"/>
            <a:ext cx="2016125" cy="6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" panose="05000000000000000000" pitchFamily="2" charset="2"/>
              </a:rPr>
              <a:t> </a:t>
            </a:r>
            <a:r>
              <a:rPr lang="zh-TW" altLang="en-US" sz="1400"/>
              <a:t>列印嘉許及警告信</a:t>
            </a:r>
            <a:endParaRPr lang="zh-TW" altLang="en-US" sz="1000">
              <a:sym typeface="Wingdings" panose="05000000000000000000" pitchFamily="2" charset="2"/>
            </a:endParaRPr>
          </a:p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zh-TW" altLang="en-US" sz="1400"/>
              <a:t> </a:t>
            </a:r>
          </a:p>
        </p:txBody>
      </p:sp>
      <p:graphicFrame>
        <p:nvGraphicFramePr>
          <p:cNvPr id="3090" name="Object 136"/>
          <p:cNvGraphicFramePr>
            <a:graphicFrameLocks noChangeAspect="1"/>
          </p:cNvGraphicFramePr>
          <p:nvPr/>
        </p:nvGraphicFramePr>
        <p:xfrm>
          <a:off x="533400" y="3352800"/>
          <a:ext cx="403225" cy="436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Clip" r:id="rId11" imgW="1700543" imgH="1831818" progId="MS_ClipArt_Gallery.5">
                  <p:embed/>
                </p:oleObj>
              </mc:Choice>
              <mc:Fallback>
                <p:oleObj name="Clip" r:id="rId11" imgW="1700543" imgH="1831818" progId="MS_ClipArt_Gallery.5">
                  <p:embed/>
                  <p:pic>
                    <p:nvPicPr>
                      <p:cNvPr id="0" name="Object 1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352800"/>
                        <a:ext cx="403225" cy="436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91" name="Object 200"/>
          <p:cNvGraphicFramePr>
            <a:graphicFrameLocks noChangeAspect="1"/>
          </p:cNvGraphicFramePr>
          <p:nvPr/>
        </p:nvGraphicFramePr>
        <p:xfrm>
          <a:off x="3657600" y="1981200"/>
          <a:ext cx="639763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Clip" r:id="rId13" imgW="1696212" imgH="1819656" progId="MS_ClipArt_Gallery.5">
                  <p:embed/>
                </p:oleObj>
              </mc:Choice>
              <mc:Fallback>
                <p:oleObj name="Clip" r:id="rId13" imgW="1696212" imgH="1819656" progId="MS_ClipArt_Gallery.5">
                  <p:embed/>
                  <p:pic>
                    <p:nvPicPr>
                      <p:cNvPr id="0" name="Object 20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1981200"/>
                        <a:ext cx="639763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49" name="Text Box 201"/>
          <p:cNvSpPr txBox="1">
            <a:spLocks noChangeArrowheads="1"/>
          </p:cNvSpPr>
          <p:nvPr/>
        </p:nvSpPr>
        <p:spPr bwMode="auto">
          <a:xfrm>
            <a:off x="533400" y="1752600"/>
            <a:ext cx="828675" cy="303213"/>
          </a:xfrm>
          <a:prstGeom prst="rect">
            <a:avLst/>
          </a:prstGeom>
          <a:solidFill>
            <a:srgbClr val="FFFF00"/>
          </a:solidFill>
          <a:ln w="1270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sz="1200" smtClean="0">
                <a:sym typeface="Wingdings" panose="05000000000000000000" pitchFamily="2" charset="2"/>
              </a:rPr>
              <a:t>功過</a:t>
            </a:r>
            <a:r>
              <a:rPr lang="zh-TW" altLang="en-US" sz="1200" smtClean="0"/>
              <a:t>制</a:t>
            </a:r>
            <a:r>
              <a:rPr lang="zh-TW" altLang="en-US" sz="1200" smtClean="0">
                <a:effectLst>
                  <a:outerShdw blurRad="38100" dist="38100" dir="2700000" algn="tl">
                    <a:srgbClr val="FFFFFF"/>
                  </a:outerShdw>
                </a:effectLst>
              </a:rPr>
              <a:t>？</a:t>
            </a:r>
            <a:endParaRPr lang="zh-TW" altLang="en-US" sz="1400" smtClean="0"/>
          </a:p>
        </p:txBody>
      </p:sp>
      <p:sp>
        <p:nvSpPr>
          <p:cNvPr id="3093" name="AutoShape 206"/>
          <p:cNvSpPr>
            <a:spLocks/>
          </p:cNvSpPr>
          <p:nvPr/>
        </p:nvSpPr>
        <p:spPr bwMode="auto">
          <a:xfrm>
            <a:off x="609600" y="2190750"/>
            <a:ext cx="990600" cy="893763"/>
          </a:xfrm>
          <a:prstGeom prst="borderCallout1">
            <a:avLst>
              <a:gd name="adj1" fmla="val 87213"/>
              <a:gd name="adj2" fmla="val -7694"/>
              <a:gd name="adj3" fmla="val -15273"/>
              <a:gd name="adj4" fmla="val -7694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200" u="sng"/>
              <a:t>計劃</a:t>
            </a:r>
            <a:endParaRPr lang="zh-TW" altLang="en-US" sz="1000"/>
          </a:p>
          <a:p>
            <a:pPr eaLnBrk="1" hangingPunct="1"/>
            <a:endParaRPr lang="zh-TW" altLang="en-US" sz="1000"/>
          </a:p>
          <a:p>
            <a:pPr eaLnBrk="1" hangingPunct="1"/>
            <a:r>
              <a:rPr lang="en-US" altLang="zh-TW" sz="1000"/>
              <a:t>1) </a:t>
            </a:r>
            <a:r>
              <a:rPr lang="zh-TW" altLang="en-US" sz="1000"/>
              <a:t>獎懲級別</a:t>
            </a:r>
          </a:p>
          <a:p>
            <a:pPr eaLnBrk="1" hangingPunct="1"/>
            <a:r>
              <a:rPr lang="en-US" altLang="zh-TW" sz="1000"/>
              <a:t>2) </a:t>
            </a:r>
            <a:r>
              <a:rPr lang="zh-TW" altLang="en-US" sz="1000"/>
              <a:t>級別間關係</a:t>
            </a:r>
          </a:p>
          <a:p>
            <a:pPr eaLnBrk="1" hangingPunct="1"/>
            <a:endParaRPr lang="en-US" altLang="zh-TW" sz="1000"/>
          </a:p>
        </p:txBody>
      </p:sp>
      <p:sp>
        <p:nvSpPr>
          <p:cNvPr id="3094" name="AutoShape 207"/>
          <p:cNvSpPr>
            <a:spLocks/>
          </p:cNvSpPr>
          <p:nvPr/>
        </p:nvSpPr>
        <p:spPr bwMode="auto">
          <a:xfrm>
            <a:off x="1905000" y="2190750"/>
            <a:ext cx="1219200" cy="893763"/>
          </a:xfrm>
          <a:prstGeom prst="borderCallout1">
            <a:avLst>
              <a:gd name="adj1" fmla="val 87213"/>
              <a:gd name="adj2" fmla="val -6250"/>
              <a:gd name="adj3" fmla="val -15630"/>
              <a:gd name="adj4" fmla="val -625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6800" rIns="90000" bIns="46800" anchor="ctr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r>
              <a:rPr lang="zh-TW" altLang="en-US" sz="1200" u="sng"/>
              <a:t>計劃</a:t>
            </a:r>
            <a:endParaRPr lang="zh-TW" altLang="en-US" sz="1000"/>
          </a:p>
          <a:p>
            <a:pPr eaLnBrk="1" hangingPunct="1"/>
            <a:endParaRPr lang="zh-TW" altLang="en-US" sz="1000"/>
          </a:p>
          <a:p>
            <a:pPr eaLnBrk="1" hangingPunct="1"/>
            <a:r>
              <a:rPr lang="en-US" altLang="zh-TW" sz="1000"/>
              <a:t>1) </a:t>
            </a:r>
            <a:r>
              <a:rPr lang="zh-TW" altLang="en-US" sz="1000"/>
              <a:t>基本分及合格分</a:t>
            </a:r>
          </a:p>
          <a:p>
            <a:pPr eaLnBrk="1" hangingPunct="1"/>
            <a:r>
              <a:rPr lang="en-US" altLang="zh-TW" sz="1000"/>
              <a:t>2) </a:t>
            </a:r>
            <a:r>
              <a:rPr lang="zh-TW" altLang="en-US" sz="1000"/>
              <a:t>操行分解釋表</a:t>
            </a:r>
          </a:p>
          <a:p>
            <a:pPr eaLnBrk="1" hangingPunct="1"/>
            <a:endParaRPr lang="en-US" altLang="zh-TW" sz="1000"/>
          </a:p>
        </p:txBody>
      </p:sp>
      <p:sp>
        <p:nvSpPr>
          <p:cNvPr id="2256" name="Text Box 208"/>
          <p:cNvSpPr txBox="1">
            <a:spLocks noChangeArrowheads="1"/>
          </p:cNvSpPr>
          <p:nvPr/>
        </p:nvSpPr>
        <p:spPr bwMode="auto">
          <a:xfrm>
            <a:off x="1828800" y="1752600"/>
            <a:ext cx="981075" cy="303213"/>
          </a:xfrm>
          <a:prstGeom prst="rect">
            <a:avLst/>
          </a:prstGeom>
          <a:solidFill>
            <a:srgbClr val="FFFF00"/>
          </a:solidFill>
          <a:ln w="12700">
            <a:solidFill>
              <a:srgbClr val="96969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sz="1200" smtClean="0"/>
              <a:t>操行分制？</a:t>
            </a:r>
            <a:endParaRPr lang="zh-TW" altLang="en-US" sz="1200" smtClean="0"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  <p:sp>
        <p:nvSpPr>
          <p:cNvPr id="3096" name="Text Box 209"/>
          <p:cNvSpPr txBox="1">
            <a:spLocks noChangeArrowheads="1"/>
          </p:cNvSpPr>
          <p:nvPr/>
        </p:nvSpPr>
        <p:spPr bwMode="auto">
          <a:xfrm>
            <a:off x="3581400" y="1676400"/>
            <a:ext cx="8382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>
                <a:sym typeface="Wingdings 2" panose="05020102010507070707" pitchFamily="18" charset="2"/>
              </a:rPr>
              <a:t>獎勵規則</a:t>
            </a:r>
            <a:endParaRPr lang="zh-TW" altLang="en-US" sz="1200"/>
          </a:p>
        </p:txBody>
      </p:sp>
      <p:sp>
        <p:nvSpPr>
          <p:cNvPr id="3097" name="Text Box 210"/>
          <p:cNvSpPr txBox="1">
            <a:spLocks noChangeArrowheads="1"/>
          </p:cNvSpPr>
          <p:nvPr/>
        </p:nvSpPr>
        <p:spPr bwMode="auto">
          <a:xfrm>
            <a:off x="4495800" y="2286000"/>
            <a:ext cx="8382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>
                <a:sym typeface="Wingdings 2" panose="05020102010507070707" pitchFamily="18" charset="2"/>
              </a:rPr>
              <a:t>懲罰規則</a:t>
            </a:r>
            <a:endParaRPr lang="zh-TW" altLang="en-US" sz="1200"/>
          </a:p>
        </p:txBody>
      </p:sp>
      <p:sp>
        <p:nvSpPr>
          <p:cNvPr id="3098" name="Text Box 211"/>
          <p:cNvSpPr txBox="1">
            <a:spLocks noChangeArrowheads="1"/>
          </p:cNvSpPr>
          <p:nvPr/>
        </p:nvSpPr>
        <p:spPr bwMode="auto">
          <a:xfrm>
            <a:off x="6324600" y="2286000"/>
            <a:ext cx="8382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>
                <a:sym typeface="Wingdings 2" panose="05020102010507070707" pitchFamily="18" charset="2"/>
              </a:rPr>
              <a:t>出席資料</a:t>
            </a:r>
            <a:endParaRPr lang="zh-TW" altLang="en-US" sz="1200"/>
          </a:p>
        </p:txBody>
      </p:sp>
      <p:sp>
        <p:nvSpPr>
          <p:cNvPr id="3099" name="Text Box 212"/>
          <p:cNvSpPr txBox="1">
            <a:spLocks noChangeArrowheads="1"/>
          </p:cNvSpPr>
          <p:nvPr/>
        </p:nvSpPr>
        <p:spPr bwMode="auto">
          <a:xfrm>
            <a:off x="5410200" y="1570038"/>
            <a:ext cx="990600" cy="477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>
                <a:sym typeface="Wingdings 2" panose="05020102010507070707" pitchFamily="18" charset="2"/>
              </a:rPr>
              <a:t>課外活動及活動項目</a:t>
            </a:r>
            <a:endParaRPr lang="zh-TW" altLang="en-US" sz="1200"/>
          </a:p>
        </p:txBody>
      </p:sp>
      <p:graphicFrame>
        <p:nvGraphicFramePr>
          <p:cNvPr id="3100" name="Object 213"/>
          <p:cNvGraphicFramePr>
            <a:graphicFrameLocks noChangeAspect="1"/>
          </p:cNvGraphicFramePr>
          <p:nvPr/>
        </p:nvGraphicFramePr>
        <p:xfrm>
          <a:off x="4572000" y="1828800"/>
          <a:ext cx="685800" cy="423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Clip" r:id="rId15" imgW="1013539" imgH="609552" progId="MS_ClipArt_Gallery.5">
                  <p:embed/>
                </p:oleObj>
              </mc:Choice>
              <mc:Fallback>
                <p:oleObj name="Clip" r:id="rId15" imgW="1013539" imgH="609552" progId="MS_ClipArt_Gallery.5">
                  <p:embed/>
                  <p:pic>
                    <p:nvPicPr>
                      <p:cNvPr id="0" name="Object 2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1828800"/>
                        <a:ext cx="685800" cy="423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1" name="Object 214"/>
          <p:cNvGraphicFramePr>
            <a:graphicFrameLocks noChangeAspect="1"/>
          </p:cNvGraphicFramePr>
          <p:nvPr/>
        </p:nvGraphicFramePr>
        <p:xfrm>
          <a:off x="5562600" y="1981200"/>
          <a:ext cx="609600" cy="585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Clip" r:id="rId17" imgW="1928388" imgH="1851434" progId="MS_ClipArt_Gallery.5">
                  <p:embed/>
                </p:oleObj>
              </mc:Choice>
              <mc:Fallback>
                <p:oleObj name="Clip" r:id="rId17" imgW="1928388" imgH="1851434" progId="MS_ClipArt_Gallery.5">
                  <p:embed/>
                  <p:pic>
                    <p:nvPicPr>
                      <p:cNvPr id="0" name="Object 2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1981200"/>
                        <a:ext cx="609600" cy="585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2" name="Object 215"/>
          <p:cNvGraphicFramePr>
            <a:graphicFrameLocks noChangeAspect="1"/>
          </p:cNvGraphicFramePr>
          <p:nvPr/>
        </p:nvGraphicFramePr>
        <p:xfrm>
          <a:off x="6400800" y="1652588"/>
          <a:ext cx="685800" cy="639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Clip" r:id="rId19" imgW="3713430" imgH="3468986" progId="MS_ClipArt_Gallery.5">
                  <p:embed/>
                </p:oleObj>
              </mc:Choice>
              <mc:Fallback>
                <p:oleObj name="Clip" r:id="rId19" imgW="3713430" imgH="3468986" progId="MS_ClipArt_Gallery.5">
                  <p:embed/>
                  <p:pic>
                    <p:nvPicPr>
                      <p:cNvPr id="0" name="Object 2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1652588"/>
                        <a:ext cx="685800" cy="6397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3" name="Object 216"/>
          <p:cNvGraphicFramePr>
            <a:graphicFrameLocks noChangeAspect="1"/>
          </p:cNvGraphicFramePr>
          <p:nvPr/>
        </p:nvGraphicFramePr>
        <p:xfrm>
          <a:off x="2895600" y="1219200"/>
          <a:ext cx="342900" cy="685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Clip" r:id="rId21" imgW="4579545" imgH="9140982" progId="MS_ClipArt_Gallery.5">
                  <p:embed/>
                </p:oleObj>
              </mc:Choice>
              <mc:Fallback>
                <p:oleObj name="Clip" r:id="rId21" imgW="4579545" imgH="9140982" progId="MS_ClipArt_Gallery.5">
                  <p:embed/>
                  <p:pic>
                    <p:nvPicPr>
                      <p:cNvPr id="0" name="Object 2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95600" y="1219200"/>
                        <a:ext cx="342900" cy="685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04" name="AutoShape 219"/>
          <p:cNvSpPr>
            <a:spLocks noChangeArrowheads="1"/>
          </p:cNvSpPr>
          <p:nvPr/>
        </p:nvSpPr>
        <p:spPr bwMode="auto">
          <a:xfrm>
            <a:off x="1143000" y="3810000"/>
            <a:ext cx="2209800" cy="609600"/>
          </a:xfrm>
          <a:prstGeom prst="flowChartPunchedCard">
            <a:avLst/>
          </a:prstGeom>
          <a:solidFill>
            <a:srgbClr val="CCECFF"/>
          </a:solidFill>
          <a:ln w="1905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268" name="Text Box 220"/>
          <p:cNvSpPr txBox="1">
            <a:spLocks noChangeArrowheads="1"/>
          </p:cNvSpPr>
          <p:nvPr/>
        </p:nvSpPr>
        <p:spPr bwMode="auto">
          <a:xfrm>
            <a:off x="1143000" y="3962400"/>
            <a:ext cx="21621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sz="1400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按情況選定編修獎懲紀錄</a:t>
            </a:r>
            <a:endParaRPr lang="zh-TW" altLang="en-US" sz="1400" smtClean="0"/>
          </a:p>
        </p:txBody>
      </p:sp>
      <p:sp>
        <p:nvSpPr>
          <p:cNvPr id="3106" name="AutoShape 221"/>
          <p:cNvSpPr>
            <a:spLocks noChangeArrowheads="1"/>
          </p:cNvSpPr>
          <p:nvPr/>
        </p:nvSpPr>
        <p:spPr bwMode="auto">
          <a:xfrm>
            <a:off x="4724400" y="3810000"/>
            <a:ext cx="1447800" cy="609600"/>
          </a:xfrm>
          <a:prstGeom prst="flowChartPunchedCard">
            <a:avLst/>
          </a:prstGeom>
          <a:solidFill>
            <a:srgbClr val="CCECFF"/>
          </a:solidFill>
          <a:ln w="19050">
            <a:solidFill>
              <a:srgbClr val="FF99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/>
            <a:endParaRPr lang="zh-TW" altLang="en-US"/>
          </a:p>
        </p:txBody>
      </p:sp>
      <p:sp>
        <p:nvSpPr>
          <p:cNvPr id="2270" name="Text Box 222"/>
          <p:cNvSpPr txBox="1">
            <a:spLocks noChangeArrowheads="1"/>
          </p:cNvSpPr>
          <p:nvPr/>
        </p:nvSpPr>
        <p:spPr bwMode="auto">
          <a:xfrm>
            <a:off x="4724400" y="3962400"/>
            <a:ext cx="1450975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02852" tIns="53483" rIns="102852" bIns="53483" anchor="ctr">
            <a:spAutoFit/>
          </a:bodyPr>
          <a:lstStyle>
            <a:lvl1pPr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defTabSz="1044575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defTabSz="1044575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zh-TW" altLang="en-US" sz="1400" smtClean="0">
                <a:effectLst>
                  <a:outerShdw blurRad="38100" dist="38100" dir="2700000" algn="tl">
                    <a:srgbClr val="C0C0C0"/>
                  </a:outerShdw>
                </a:effectLst>
                <a:sym typeface="Wingdings" panose="05000000000000000000" pitchFamily="2" charset="2"/>
              </a:rPr>
              <a:t>編修留堂班資料</a:t>
            </a:r>
            <a:endParaRPr lang="zh-TW" altLang="en-US" sz="1400" smtClean="0"/>
          </a:p>
        </p:txBody>
      </p:sp>
      <p:graphicFrame>
        <p:nvGraphicFramePr>
          <p:cNvPr id="3108" name="Object 225"/>
          <p:cNvGraphicFramePr>
            <a:graphicFrameLocks noChangeAspect="1"/>
          </p:cNvGraphicFramePr>
          <p:nvPr/>
        </p:nvGraphicFramePr>
        <p:xfrm>
          <a:off x="2438400" y="4572000"/>
          <a:ext cx="91440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8" name="Clip" r:id="rId23" imgW="1751076" imgH="1460297" progId="MS_ClipArt_Gallery.5">
                  <p:embed/>
                </p:oleObj>
              </mc:Choice>
              <mc:Fallback>
                <p:oleObj name="Clip" r:id="rId23" imgW="1751076" imgH="1460297" progId="MS_ClipArt_Gallery.5">
                  <p:embed/>
                  <p:pic>
                    <p:nvPicPr>
                      <p:cNvPr id="0" name="Object 2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4572000"/>
                        <a:ext cx="914400" cy="76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09" name="Object 226"/>
          <p:cNvGraphicFramePr>
            <a:graphicFrameLocks noChangeAspect="1"/>
          </p:cNvGraphicFramePr>
          <p:nvPr/>
        </p:nvGraphicFramePr>
        <p:xfrm>
          <a:off x="1143000" y="5867400"/>
          <a:ext cx="777875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Clip" r:id="rId25" imgW="1859890" imgH="1660550" progId="MS_ClipArt_Gallery.5">
                  <p:embed/>
                </p:oleObj>
              </mc:Choice>
              <mc:Fallback>
                <p:oleObj name="Clip" r:id="rId25" imgW="1859890" imgH="1660550" progId="MS_ClipArt_Gallery.5">
                  <p:embed/>
                  <p:pic>
                    <p:nvPicPr>
                      <p:cNvPr id="0" name="Object 2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5867400"/>
                        <a:ext cx="777875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0" name="Object 227"/>
          <p:cNvGraphicFramePr>
            <a:graphicFrameLocks noChangeAspect="1"/>
          </p:cNvGraphicFramePr>
          <p:nvPr/>
        </p:nvGraphicFramePr>
        <p:xfrm>
          <a:off x="2438400" y="5867400"/>
          <a:ext cx="906463" cy="6953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Clip" r:id="rId27" imgW="1813255" imgH="1391717" progId="MS_ClipArt_Gallery.5">
                  <p:embed/>
                </p:oleObj>
              </mc:Choice>
              <mc:Fallback>
                <p:oleObj name="Clip" r:id="rId27" imgW="1813255" imgH="1391717" progId="MS_ClipArt_Gallery.5">
                  <p:embed/>
                  <p:pic>
                    <p:nvPicPr>
                      <p:cNvPr id="0" name="Object 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38400" y="5867400"/>
                        <a:ext cx="906463" cy="6953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11" name="Object 228"/>
          <p:cNvGraphicFramePr>
            <a:graphicFrameLocks noChangeAspect="1"/>
          </p:cNvGraphicFramePr>
          <p:nvPr/>
        </p:nvGraphicFramePr>
        <p:xfrm>
          <a:off x="5867400" y="4648200"/>
          <a:ext cx="781050" cy="63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1" name="Clip" r:id="rId29" imgW="952633" imgH="781159" progId="MS_ClipArt_Gallery.5">
                  <p:embed/>
                </p:oleObj>
              </mc:Choice>
              <mc:Fallback>
                <p:oleObj name="Clip" r:id="rId29" imgW="952633" imgH="781159" progId="MS_ClipArt_Gallery.5">
                  <p:embed/>
                  <p:pic>
                    <p:nvPicPr>
                      <p:cNvPr id="0" name="Object 2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648200"/>
                        <a:ext cx="781050" cy="63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12" name="Text Box 229"/>
          <p:cNvSpPr txBox="1">
            <a:spLocks noChangeArrowheads="1"/>
          </p:cNvSpPr>
          <p:nvPr/>
        </p:nvSpPr>
        <p:spPr bwMode="auto">
          <a:xfrm>
            <a:off x="1066800" y="5334000"/>
            <a:ext cx="990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>
                <a:sym typeface="Wingdings 2" panose="05020102010507070707" pitchFamily="18" charset="2"/>
              </a:rPr>
              <a:t>依學生    </a:t>
            </a:r>
            <a:r>
              <a:rPr lang="en-US" altLang="zh-TW" sz="1200">
                <a:sym typeface="Wingdings 2" panose="05020102010507070707" pitchFamily="18" charset="2"/>
              </a:rPr>
              <a:t>(</a:t>
            </a:r>
            <a:r>
              <a:rPr lang="zh-TW" altLang="en-US" sz="1200">
                <a:sym typeface="Wingdings 2" panose="05020102010507070707" pitchFamily="18" charset="2"/>
              </a:rPr>
              <a:t>個別事件</a:t>
            </a:r>
            <a:r>
              <a:rPr lang="en-US" altLang="zh-TW" sz="1200">
                <a:sym typeface="Wingdings 2" panose="05020102010507070707" pitchFamily="18" charset="2"/>
              </a:rPr>
              <a:t>)</a:t>
            </a:r>
            <a:endParaRPr lang="en-US" altLang="zh-TW" sz="1200"/>
          </a:p>
        </p:txBody>
      </p:sp>
      <p:sp>
        <p:nvSpPr>
          <p:cNvPr id="3113" name="Text Box 230"/>
          <p:cNvSpPr txBox="1">
            <a:spLocks noChangeArrowheads="1"/>
          </p:cNvSpPr>
          <p:nvPr/>
        </p:nvSpPr>
        <p:spPr bwMode="auto">
          <a:xfrm>
            <a:off x="2438400" y="6553200"/>
            <a:ext cx="9906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>
                <a:sym typeface="Wingdings 2" panose="05020102010507070707" pitchFamily="18" charset="2"/>
              </a:rPr>
              <a:t>依學生出席</a:t>
            </a:r>
            <a:endParaRPr lang="zh-TW" altLang="en-US" sz="1200"/>
          </a:p>
        </p:txBody>
      </p:sp>
      <p:sp>
        <p:nvSpPr>
          <p:cNvPr id="3114" name="Text Box 231"/>
          <p:cNvSpPr txBox="1">
            <a:spLocks noChangeArrowheads="1"/>
          </p:cNvSpPr>
          <p:nvPr/>
        </p:nvSpPr>
        <p:spPr bwMode="auto">
          <a:xfrm>
            <a:off x="1028700" y="6589713"/>
            <a:ext cx="1066800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lnSpc>
                <a:spcPts val="1100"/>
              </a:lnSpc>
              <a:spcBef>
                <a:spcPct val="50000"/>
              </a:spcBef>
              <a:buFontTx/>
              <a:buNone/>
            </a:pPr>
            <a:r>
              <a:rPr lang="zh-TW" altLang="en-US" sz="1200">
                <a:sym typeface="Wingdings 2" panose="05020102010507070707" pitchFamily="18" charset="2"/>
              </a:rPr>
              <a:t>依課外活動</a:t>
            </a:r>
            <a:r>
              <a:rPr lang="en-US" altLang="zh-TW" sz="1200">
                <a:sym typeface="Wingdings 2" panose="05020102010507070707" pitchFamily="18" charset="2"/>
              </a:rPr>
              <a:t>/</a:t>
            </a:r>
          </a:p>
          <a:p>
            <a:pPr eaLnBrk="1" hangingPunct="1">
              <a:lnSpc>
                <a:spcPts val="1100"/>
              </a:lnSpc>
              <a:spcBef>
                <a:spcPct val="50000"/>
              </a:spcBef>
              <a:buFontTx/>
              <a:buNone/>
            </a:pPr>
            <a:r>
              <a:rPr lang="zh-TW" altLang="en-US" sz="1200">
                <a:sym typeface="Wingdings 2" panose="05020102010507070707" pitchFamily="18" charset="2"/>
              </a:rPr>
              <a:t>依活動項目</a:t>
            </a:r>
            <a:endParaRPr lang="zh-TW" altLang="en-US" sz="1200"/>
          </a:p>
        </p:txBody>
      </p:sp>
      <p:sp>
        <p:nvSpPr>
          <p:cNvPr id="3115" name="Text Box 232"/>
          <p:cNvSpPr txBox="1">
            <a:spLocks noChangeArrowheads="1"/>
          </p:cNvSpPr>
          <p:nvPr/>
        </p:nvSpPr>
        <p:spPr bwMode="auto">
          <a:xfrm>
            <a:off x="2514600" y="5319713"/>
            <a:ext cx="990600" cy="47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zh-TW" altLang="en-US" sz="1200">
                <a:sym typeface="Wingdings 2" panose="05020102010507070707" pitchFamily="18" charset="2"/>
              </a:rPr>
              <a:t>整批處理 </a:t>
            </a:r>
            <a:r>
              <a:rPr lang="en-US" altLang="zh-TW" sz="1200">
                <a:sym typeface="Wingdings 2" panose="05020102010507070707" pitchFamily="18" charset="2"/>
              </a:rPr>
              <a:t>(</a:t>
            </a:r>
            <a:r>
              <a:rPr lang="zh-TW" altLang="en-US" sz="1200">
                <a:sym typeface="Wingdings 2" panose="05020102010507070707" pitchFamily="18" charset="2"/>
              </a:rPr>
              <a:t>集體事件</a:t>
            </a:r>
            <a:r>
              <a:rPr lang="en-US" altLang="zh-TW" sz="1200">
                <a:sym typeface="Wingdings 2" panose="05020102010507070707" pitchFamily="18" charset="2"/>
              </a:rPr>
              <a:t>)</a:t>
            </a:r>
            <a:endParaRPr lang="en-US" altLang="zh-TW" sz="1200"/>
          </a:p>
        </p:txBody>
      </p:sp>
      <p:sp>
        <p:nvSpPr>
          <p:cNvPr id="3116" name="Line 233"/>
          <p:cNvSpPr>
            <a:spLocks noChangeShapeType="1"/>
          </p:cNvSpPr>
          <p:nvPr/>
        </p:nvSpPr>
        <p:spPr bwMode="auto">
          <a:xfrm>
            <a:off x="2209800" y="4419600"/>
            <a:ext cx="0" cy="1905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3117" name="Line 234"/>
          <p:cNvSpPr>
            <a:spLocks noChangeShapeType="1"/>
          </p:cNvSpPr>
          <p:nvPr/>
        </p:nvSpPr>
        <p:spPr bwMode="auto">
          <a:xfrm>
            <a:off x="1905000" y="51816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3118" name="Line 235"/>
          <p:cNvSpPr>
            <a:spLocks noChangeShapeType="1"/>
          </p:cNvSpPr>
          <p:nvPr/>
        </p:nvSpPr>
        <p:spPr bwMode="auto">
          <a:xfrm>
            <a:off x="1981200" y="6324600"/>
            <a:ext cx="457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000" tIns="46800" rIns="90000" bIns="46800" anchor="ctr"/>
          <a:lstStyle/>
          <a:p>
            <a:endParaRPr lang="zh-HK" altLang="en-US"/>
          </a:p>
        </p:txBody>
      </p:sp>
      <p:sp>
        <p:nvSpPr>
          <p:cNvPr id="3119" name="Text Box 236"/>
          <p:cNvSpPr txBox="1">
            <a:spLocks noChangeArrowheads="1"/>
          </p:cNvSpPr>
          <p:nvPr/>
        </p:nvSpPr>
        <p:spPr bwMode="auto">
          <a:xfrm>
            <a:off x="4343400" y="4648200"/>
            <a:ext cx="16002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>
                <a:sym typeface="Wingdings 2" panose="05020102010507070707" pitchFamily="18" charset="2"/>
              </a:rPr>
              <a:t>1) </a:t>
            </a:r>
            <a:r>
              <a:rPr lang="zh-TW" altLang="en-US" sz="1200">
                <a:sym typeface="Wingdings 2" panose="05020102010507070707" pitchFamily="18" charset="2"/>
              </a:rPr>
              <a:t>編排學生至留堂班</a:t>
            </a:r>
          </a:p>
        </p:txBody>
      </p:sp>
      <p:sp>
        <p:nvSpPr>
          <p:cNvPr id="3120" name="Text Box 237"/>
          <p:cNvSpPr txBox="1">
            <a:spLocks noChangeArrowheads="1"/>
          </p:cNvSpPr>
          <p:nvPr/>
        </p:nvSpPr>
        <p:spPr bwMode="auto">
          <a:xfrm>
            <a:off x="4343400" y="5410200"/>
            <a:ext cx="12954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>
                <a:sym typeface="Wingdings 2" panose="05020102010507070707" pitchFamily="18" charset="2"/>
              </a:rPr>
              <a:t>2) </a:t>
            </a:r>
            <a:r>
              <a:rPr lang="zh-TW" altLang="en-US" sz="1200">
                <a:sym typeface="Wingdings 2" panose="05020102010507070707" pitchFamily="18" charset="2"/>
              </a:rPr>
              <a:t>編定負責教師</a:t>
            </a:r>
            <a:endParaRPr lang="zh-TW" altLang="en-US" sz="1200"/>
          </a:p>
        </p:txBody>
      </p:sp>
      <p:sp>
        <p:nvSpPr>
          <p:cNvPr id="3121" name="Text Box 238"/>
          <p:cNvSpPr txBox="1">
            <a:spLocks noChangeArrowheads="1"/>
          </p:cNvSpPr>
          <p:nvPr/>
        </p:nvSpPr>
        <p:spPr bwMode="auto">
          <a:xfrm>
            <a:off x="4343400" y="6172200"/>
            <a:ext cx="1524000" cy="290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200">
                <a:sym typeface="Wingdings 2" panose="05020102010507070707" pitchFamily="18" charset="2"/>
              </a:rPr>
              <a:t>3) </a:t>
            </a:r>
            <a:r>
              <a:rPr lang="zh-TW" altLang="en-US" sz="1200">
                <a:sym typeface="Wingdings 2" panose="05020102010507070707" pitchFamily="18" charset="2"/>
              </a:rPr>
              <a:t>列印留堂班名單</a:t>
            </a:r>
            <a:endParaRPr lang="zh-TW" altLang="en-US" sz="1200"/>
          </a:p>
        </p:txBody>
      </p:sp>
      <p:graphicFrame>
        <p:nvGraphicFramePr>
          <p:cNvPr id="3122" name="Object 239"/>
          <p:cNvGraphicFramePr>
            <a:graphicFrameLocks noChangeAspect="1"/>
          </p:cNvGraphicFramePr>
          <p:nvPr/>
        </p:nvGraphicFramePr>
        <p:xfrm>
          <a:off x="990600" y="4572000"/>
          <a:ext cx="914400" cy="792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Clip" r:id="rId31" imgW="790042" imgH="683971" progId="MS_ClipArt_Gallery.5">
                  <p:embed/>
                </p:oleObj>
              </mc:Choice>
              <mc:Fallback>
                <p:oleObj name="Clip" r:id="rId31" imgW="790042" imgH="683971" progId="MS_ClipArt_Gallery.5">
                  <p:embed/>
                  <p:pic>
                    <p:nvPicPr>
                      <p:cNvPr id="0" name="Object 2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572000"/>
                        <a:ext cx="914400" cy="7921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3" name="Object 241"/>
          <p:cNvGraphicFramePr>
            <a:graphicFrameLocks noChangeAspect="1"/>
          </p:cNvGraphicFramePr>
          <p:nvPr/>
        </p:nvGraphicFramePr>
        <p:xfrm>
          <a:off x="5791200" y="5334000"/>
          <a:ext cx="762000" cy="73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Clip" r:id="rId33" imgW="1842516" imgH="1785823" progId="MS_ClipArt_Gallery.5">
                  <p:embed/>
                </p:oleObj>
              </mc:Choice>
              <mc:Fallback>
                <p:oleObj name="Clip" r:id="rId33" imgW="1842516" imgH="1785823" progId="MS_ClipArt_Gallery.5">
                  <p:embed/>
                  <p:pic>
                    <p:nvPicPr>
                      <p:cNvPr id="0" name="Object 2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91200" y="5334000"/>
                        <a:ext cx="762000" cy="73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4" name="Object 245"/>
          <p:cNvGraphicFramePr>
            <a:graphicFrameLocks noChangeAspect="1"/>
          </p:cNvGraphicFramePr>
          <p:nvPr/>
        </p:nvGraphicFramePr>
        <p:xfrm>
          <a:off x="5562600" y="6172200"/>
          <a:ext cx="838200" cy="696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Clip" r:id="rId35" imgW="1838858" imgH="1527048" progId="MS_ClipArt_Gallery.5">
                  <p:embed/>
                </p:oleObj>
              </mc:Choice>
              <mc:Fallback>
                <p:oleObj name="Clip" r:id="rId35" imgW="1838858" imgH="1527048" progId="MS_ClipArt_Gallery.5">
                  <p:embed/>
                  <p:pic>
                    <p:nvPicPr>
                      <p:cNvPr id="0" name="Object 2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6172200"/>
                        <a:ext cx="838200" cy="696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5" name="Object 246"/>
          <p:cNvGraphicFramePr>
            <a:graphicFrameLocks noChangeAspect="1"/>
          </p:cNvGraphicFramePr>
          <p:nvPr/>
        </p:nvGraphicFramePr>
        <p:xfrm>
          <a:off x="3200400" y="8001000"/>
          <a:ext cx="8064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5" name="Clip" r:id="rId37" imgW="3032837" imgH="3444336" progId="MS_ClipArt_Gallery.5">
                  <p:embed/>
                </p:oleObj>
              </mc:Choice>
              <mc:Fallback>
                <p:oleObj name="Clip" r:id="rId37" imgW="3032837" imgH="3444336" progId="MS_ClipArt_Gallery.5">
                  <p:embed/>
                  <p:pic>
                    <p:nvPicPr>
                      <p:cNvPr id="0" name="Object 2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0400" y="8001000"/>
                        <a:ext cx="8064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6" name="Object 247"/>
          <p:cNvGraphicFramePr>
            <a:graphicFrameLocks noChangeAspect="1"/>
          </p:cNvGraphicFramePr>
          <p:nvPr/>
        </p:nvGraphicFramePr>
        <p:xfrm>
          <a:off x="4267200" y="7924800"/>
          <a:ext cx="773113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6" name="Clip" r:id="rId39" imgW="2509319" imgH="3468986" progId="MS_ClipArt_Gallery.5">
                  <p:embed/>
                </p:oleObj>
              </mc:Choice>
              <mc:Fallback>
                <p:oleObj name="Clip" r:id="rId39" imgW="2509319" imgH="3468986" progId="MS_ClipArt_Gallery.5">
                  <p:embed/>
                  <p:pic>
                    <p:nvPicPr>
                      <p:cNvPr id="0" name="Object 2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67200" y="7924800"/>
                        <a:ext cx="773113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27" name="Object 248"/>
          <p:cNvGraphicFramePr>
            <a:graphicFrameLocks noChangeAspect="1"/>
          </p:cNvGraphicFramePr>
          <p:nvPr/>
        </p:nvGraphicFramePr>
        <p:xfrm>
          <a:off x="1143000" y="8001000"/>
          <a:ext cx="1058863" cy="930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7" name="Clip" r:id="rId41" imgW="1973655" imgH="1733739" progId="MS_ClipArt_Gallery.5">
                  <p:embed/>
                </p:oleObj>
              </mc:Choice>
              <mc:Fallback>
                <p:oleObj name="Clip" r:id="rId41" imgW="1973655" imgH="1733739" progId="MS_ClipArt_Gallery.5">
                  <p:embed/>
                  <p:pic>
                    <p:nvPicPr>
                      <p:cNvPr id="0" name="Object 24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8001000"/>
                        <a:ext cx="1058863" cy="9302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28" name="Text Box 249"/>
          <p:cNvSpPr txBox="1">
            <a:spLocks noChangeArrowheads="1"/>
          </p:cNvSpPr>
          <p:nvPr/>
        </p:nvSpPr>
        <p:spPr bwMode="auto">
          <a:xfrm>
            <a:off x="5486400" y="7543800"/>
            <a:ext cx="12954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C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02852" tIns="53483" rIns="102852" bIns="53483" anchor="ctr">
            <a:spAutoFit/>
          </a:bodyPr>
          <a:lstStyle>
            <a:lvl1pPr defTabSz="1044575">
              <a:spcBef>
                <a:spcPct val="20000"/>
              </a:spcBef>
              <a:buChar char="•"/>
              <a:defRPr kumimoji="1" sz="3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1pPr>
            <a:lvl2pPr marL="522288" indent="-327025" defTabSz="1044575">
              <a:spcBef>
                <a:spcPct val="20000"/>
              </a:spcBef>
              <a:buChar char="–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2pPr>
            <a:lvl3pPr marL="1044575" indent="-261938" defTabSz="1044575">
              <a:spcBef>
                <a:spcPct val="20000"/>
              </a:spcBef>
              <a:buChar char="•"/>
              <a:defRPr kumimoji="1" sz="27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3pPr>
            <a:lvl4pPr marL="1566863" indent="-261938" defTabSz="1044575">
              <a:spcBef>
                <a:spcPct val="20000"/>
              </a:spcBef>
              <a:buChar char="–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4pPr>
            <a:lvl5pPr marL="2090738" indent="-260350" defTabSz="1044575">
              <a:spcBef>
                <a:spcPct val="20000"/>
              </a:spcBef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5pPr>
            <a:lvl6pPr marL="25479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6pPr>
            <a:lvl7pPr marL="30051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7pPr>
            <a:lvl8pPr marL="34623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8pPr>
            <a:lvl9pPr marL="3919538" indent="-260350" defTabSz="1044575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300">
                <a:solidFill>
                  <a:schemeClr val="tx1"/>
                </a:solidFill>
                <a:latin typeface="Times New Roman" panose="02020603050405020304" pitchFamily="18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zh-TW" sz="1400">
                <a:sym typeface="Wingdings 2" panose="05020102010507070707" pitchFamily="18" charset="2"/>
              </a:rPr>
              <a:t></a:t>
            </a:r>
            <a:r>
              <a:rPr lang="en-US" altLang="zh-TW" sz="1400"/>
              <a:t> </a:t>
            </a:r>
            <a:r>
              <a:rPr lang="zh-TW" altLang="en-US" sz="1400"/>
              <a:t>列印報告</a:t>
            </a:r>
            <a:endParaRPr lang="zh-TW" altLang="en-US" sz="1000">
              <a:sym typeface="Wingdings" panose="05000000000000000000" pitchFamily="2" charset="2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預設簡報設計">
      <a:majorFont>
        <a:latin typeface="Times New Roman"/>
        <a:ea typeface="新細明體"/>
        <a:cs typeface=""/>
      </a:majorFont>
      <a:minorFont>
        <a:latin typeface="Times New Roman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anose="02020603050405020304" pitchFamily="18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1091</TotalTime>
  <Words>137</Words>
  <Application>Microsoft Office PowerPoint</Application>
  <PresentationFormat>自訂</PresentationFormat>
  <Paragraphs>35</Paragraphs>
  <Slides>1</Slides>
  <Notes>0</Notes>
  <HiddenSlides>0</HiddenSlides>
  <MMClips>0</MMClips>
  <ScaleCrop>false</ScaleCrop>
  <HeadingPairs>
    <vt:vector size="8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10" baseType="lpstr">
      <vt:lpstr>Times New Roman</vt:lpstr>
      <vt:lpstr>新細明體</vt:lpstr>
      <vt:lpstr>Arial</vt:lpstr>
      <vt:lpstr>Calibri</vt:lpstr>
      <vt:lpstr>標楷體</vt:lpstr>
      <vt:lpstr>Wingdings</vt:lpstr>
      <vt:lpstr>Wingdings 2</vt:lpstr>
      <vt:lpstr>預設簡報設計</vt:lpstr>
      <vt:lpstr>Microsoft Clip Gallery</vt:lpstr>
      <vt:lpstr>PowerPoint 簡報</vt:lpstr>
    </vt:vector>
  </TitlesOfParts>
  <Company>Education Department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無投影片標題</dc:title>
  <dc:creator>Thomas CHU</dc:creator>
  <cp:lastModifiedBy>LAW, Yuen-sum Jenny</cp:lastModifiedBy>
  <cp:revision>54</cp:revision>
  <cp:lastPrinted>2003-04-11T04:57:12Z</cp:lastPrinted>
  <dcterms:created xsi:type="dcterms:W3CDTF">2003-03-14T04:14:17Z</dcterms:created>
  <dcterms:modified xsi:type="dcterms:W3CDTF">2023-01-19T02:56:22Z</dcterms:modified>
</cp:coreProperties>
</file>