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7620000" cy="10287000"/>
  <p:notesSz cx="6858000" cy="9144000"/>
  <p:defaultTextStyle>
    <a:defPPr>
      <a:defRPr lang="zh-TW"/>
    </a:defPPr>
    <a:lvl1pPr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240">
          <p15:clr>
            <a:srgbClr val="A4A3A4"/>
          </p15:clr>
        </p15:guide>
        <p15:guide id="2" pos="240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00"/>
    <a:srgbClr val="008000"/>
    <a:srgbClr val="0033CC"/>
    <a:srgbClr val="9900CC"/>
    <a:srgbClr val="660033"/>
    <a:srgbClr val="990099"/>
    <a:srgbClr val="FF3399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4720" autoAdjust="0"/>
    <p:restoredTop sz="90929"/>
  </p:normalViewPr>
  <p:slideViewPr>
    <p:cSldViewPr>
      <p:cViewPr varScale="1">
        <p:scale>
          <a:sx n="63" d="100"/>
          <a:sy n="63" d="100"/>
        </p:scale>
        <p:origin x="2508" y="78"/>
      </p:cViewPr>
      <p:guideLst>
        <p:guide orient="horz" pos="3240"/>
        <p:guide pos="240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3" Type="http://schemas.openxmlformats.org/officeDocument/2006/relationships/image" Target="../media/image3.wmf"/><Relationship Id="rId7" Type="http://schemas.openxmlformats.org/officeDocument/2006/relationships/image" Target="../media/image7.wmf"/><Relationship Id="rId2" Type="http://schemas.openxmlformats.org/officeDocument/2006/relationships/image" Target="../media/image2.wmf"/><Relationship Id="rId1" Type="http://schemas.openxmlformats.org/officeDocument/2006/relationships/image" Target="../media/image1.emf"/><Relationship Id="rId6" Type="http://schemas.openxmlformats.org/officeDocument/2006/relationships/image" Target="../media/image6.wmf"/><Relationship Id="rId11" Type="http://schemas.openxmlformats.org/officeDocument/2006/relationships/image" Target="../media/image11.png"/><Relationship Id="rId5" Type="http://schemas.openxmlformats.org/officeDocument/2006/relationships/image" Target="../media/image5.wmf"/><Relationship Id="rId10" Type="http://schemas.openxmlformats.org/officeDocument/2006/relationships/image" Target="../media/image10.wmf"/><Relationship Id="rId4" Type="http://schemas.openxmlformats.org/officeDocument/2006/relationships/image" Target="../media/image4.wmf"/><Relationship Id="rId9" Type="http://schemas.openxmlformats.org/officeDocument/2006/relationships/image" Target="../media/image9.png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571500" y="3195638"/>
            <a:ext cx="6477000" cy="2205037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143000" y="5829300"/>
            <a:ext cx="5334000" cy="26289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TW" altLang="en-US" smtClean="0"/>
              <a:t>按一下以編輯母片副標題樣式</a:t>
            </a:r>
            <a:endParaRPr lang="zh-HK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A24462-BBC2-4F20-930C-6CF87FD7C641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0329206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53AA81-6879-4B5A-8244-FBE5199C93F5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2259610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5429250" y="914400"/>
            <a:ext cx="1619250" cy="8229600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571500" y="914400"/>
            <a:ext cx="4705350" cy="8229600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CBADCE-61AD-4474-8B82-95F8253711C6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4010463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058FB1-9C8A-42B3-90A6-8C7A33EE1CCD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7926602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01663" y="6610350"/>
            <a:ext cx="6477000" cy="204311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01663" y="4360863"/>
            <a:ext cx="6477000" cy="22494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0AF5DB-8835-41A0-A2A9-61F4D81C2777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9415203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571500" y="2971800"/>
            <a:ext cx="3162300" cy="6172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3886200" y="2971800"/>
            <a:ext cx="3162300" cy="6172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D16DAE-F457-43B8-94F1-CBB17A83309B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6871321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81000" y="412750"/>
            <a:ext cx="6858000" cy="17145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381000" y="2303463"/>
            <a:ext cx="3367088" cy="958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381000" y="3262313"/>
            <a:ext cx="3367088" cy="59277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3870325" y="2303463"/>
            <a:ext cx="3368675" cy="958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3870325" y="3262313"/>
            <a:ext cx="3368675" cy="59277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933B5D-E4D9-454E-B970-4E9AD12C4B1E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6122855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EA3FEA-1C8B-409D-9AC2-0E3A0D4B9F86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1197812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D12C50-ADD1-4EDD-A9B3-07DACEF54438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5001457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81000" y="409575"/>
            <a:ext cx="2506663" cy="17430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979738" y="409575"/>
            <a:ext cx="4259262" cy="87804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381000" y="2152650"/>
            <a:ext cx="2506663" cy="703738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3E3286-9737-4356-A839-906213C8163A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6600903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493838" y="7200900"/>
            <a:ext cx="4572000" cy="8509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493838" y="919163"/>
            <a:ext cx="4572000" cy="61722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HK" altLang="en-US" noProof="0" smtClean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493838" y="8051800"/>
            <a:ext cx="4572000" cy="12065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5F66A4-E639-4BF4-B8CE-A2961459DDE8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2227402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71500" y="914400"/>
            <a:ext cx="6477000" cy="1714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4498" tIns="52249" rIns="104498" bIns="52249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71500" y="2971800"/>
            <a:ext cx="6477000" cy="6172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4498" tIns="52249" rIns="104498" bIns="5224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71500" y="9372600"/>
            <a:ext cx="15875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4498" tIns="52249" rIns="104498" bIns="52249" numCol="1" anchor="t" anchorCtr="0" compatLnSpc="1">
            <a:prstTxWarp prst="textNoShape">
              <a:avLst/>
            </a:prstTxWarp>
          </a:bodyPr>
          <a:lstStyle>
            <a:lvl1pPr defTabSz="1044575" eaLnBrk="1" hangingPunct="1">
              <a:defRPr sz="1600">
                <a:latin typeface="Times New Roman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603500" y="9372600"/>
            <a:ext cx="24130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4498" tIns="52249" rIns="104498" bIns="52249" numCol="1" anchor="t" anchorCtr="0" compatLnSpc="1">
            <a:prstTxWarp prst="textNoShape">
              <a:avLst/>
            </a:prstTxWarp>
          </a:bodyPr>
          <a:lstStyle>
            <a:lvl1pPr algn="ctr" defTabSz="1044575" eaLnBrk="1" hangingPunct="1">
              <a:defRPr sz="1600">
                <a:latin typeface="Times New Roman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461000" y="9372600"/>
            <a:ext cx="15875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4498" tIns="52249" rIns="104498" bIns="52249" numCol="1" anchor="t" anchorCtr="0" compatLnSpc="1">
            <a:prstTxWarp prst="textNoShape">
              <a:avLst/>
            </a:prstTxWarp>
          </a:bodyPr>
          <a:lstStyle>
            <a:lvl1pPr algn="r" defTabSz="1044575" eaLnBrk="1" hangingPunct="1">
              <a:defRPr sz="1600"/>
            </a:lvl1pPr>
          </a:lstStyle>
          <a:p>
            <a:pPr>
              <a:defRPr/>
            </a:pPr>
            <a:fld id="{55CEF1E8-42EE-4B45-A119-61B73CAF2836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044575" rtl="0" eaLnBrk="0" fontAlgn="base" hangingPunct="0">
        <a:spcBef>
          <a:spcPct val="0"/>
        </a:spcBef>
        <a:spcAft>
          <a:spcPct val="0"/>
        </a:spcAft>
        <a:defRPr kumimoji="1" sz="5000">
          <a:solidFill>
            <a:schemeClr val="tx2"/>
          </a:solidFill>
          <a:latin typeface="+mj-lt"/>
          <a:ea typeface="+mj-ea"/>
          <a:cs typeface="+mj-cs"/>
        </a:defRPr>
      </a:lvl1pPr>
      <a:lvl2pPr algn="ctr" defTabSz="1044575" rtl="0" eaLnBrk="0" fontAlgn="base" hangingPunct="0">
        <a:spcBef>
          <a:spcPct val="0"/>
        </a:spcBef>
        <a:spcAft>
          <a:spcPct val="0"/>
        </a:spcAft>
        <a:defRPr kumimoji="1" sz="5000">
          <a:solidFill>
            <a:schemeClr val="tx2"/>
          </a:solidFill>
          <a:latin typeface="Times New Roman" charset="0"/>
          <a:ea typeface="新細明體" pitchFamily="18" charset="-120"/>
        </a:defRPr>
      </a:lvl2pPr>
      <a:lvl3pPr algn="ctr" defTabSz="1044575" rtl="0" eaLnBrk="0" fontAlgn="base" hangingPunct="0">
        <a:spcBef>
          <a:spcPct val="0"/>
        </a:spcBef>
        <a:spcAft>
          <a:spcPct val="0"/>
        </a:spcAft>
        <a:defRPr kumimoji="1" sz="5000">
          <a:solidFill>
            <a:schemeClr val="tx2"/>
          </a:solidFill>
          <a:latin typeface="Times New Roman" charset="0"/>
          <a:ea typeface="新細明體" pitchFamily="18" charset="-120"/>
        </a:defRPr>
      </a:lvl3pPr>
      <a:lvl4pPr algn="ctr" defTabSz="1044575" rtl="0" eaLnBrk="0" fontAlgn="base" hangingPunct="0">
        <a:spcBef>
          <a:spcPct val="0"/>
        </a:spcBef>
        <a:spcAft>
          <a:spcPct val="0"/>
        </a:spcAft>
        <a:defRPr kumimoji="1" sz="5000">
          <a:solidFill>
            <a:schemeClr val="tx2"/>
          </a:solidFill>
          <a:latin typeface="Times New Roman" charset="0"/>
          <a:ea typeface="新細明體" pitchFamily="18" charset="-120"/>
        </a:defRPr>
      </a:lvl4pPr>
      <a:lvl5pPr algn="ctr" defTabSz="1044575" rtl="0" eaLnBrk="0" fontAlgn="base" hangingPunct="0">
        <a:spcBef>
          <a:spcPct val="0"/>
        </a:spcBef>
        <a:spcAft>
          <a:spcPct val="0"/>
        </a:spcAft>
        <a:defRPr kumimoji="1" sz="5000">
          <a:solidFill>
            <a:schemeClr val="tx2"/>
          </a:solidFill>
          <a:latin typeface="Times New Roman" charset="0"/>
          <a:ea typeface="新細明體" pitchFamily="18" charset="-120"/>
        </a:defRPr>
      </a:lvl5pPr>
      <a:lvl6pPr marL="457200" algn="ctr" defTabSz="1044575" rtl="0" fontAlgn="base">
        <a:spcBef>
          <a:spcPct val="0"/>
        </a:spcBef>
        <a:spcAft>
          <a:spcPct val="0"/>
        </a:spcAft>
        <a:defRPr kumimoji="1" sz="5000">
          <a:solidFill>
            <a:schemeClr val="tx2"/>
          </a:solidFill>
          <a:latin typeface="Times New Roman" charset="0"/>
          <a:ea typeface="新細明體" pitchFamily="18" charset="-120"/>
        </a:defRPr>
      </a:lvl6pPr>
      <a:lvl7pPr marL="914400" algn="ctr" defTabSz="1044575" rtl="0" fontAlgn="base">
        <a:spcBef>
          <a:spcPct val="0"/>
        </a:spcBef>
        <a:spcAft>
          <a:spcPct val="0"/>
        </a:spcAft>
        <a:defRPr kumimoji="1" sz="5000">
          <a:solidFill>
            <a:schemeClr val="tx2"/>
          </a:solidFill>
          <a:latin typeface="Times New Roman" charset="0"/>
          <a:ea typeface="新細明體" pitchFamily="18" charset="-120"/>
        </a:defRPr>
      </a:lvl7pPr>
      <a:lvl8pPr marL="1371600" algn="ctr" defTabSz="1044575" rtl="0" fontAlgn="base">
        <a:spcBef>
          <a:spcPct val="0"/>
        </a:spcBef>
        <a:spcAft>
          <a:spcPct val="0"/>
        </a:spcAft>
        <a:defRPr kumimoji="1" sz="5000">
          <a:solidFill>
            <a:schemeClr val="tx2"/>
          </a:solidFill>
          <a:latin typeface="Times New Roman" charset="0"/>
          <a:ea typeface="新細明體" pitchFamily="18" charset="-120"/>
        </a:defRPr>
      </a:lvl8pPr>
      <a:lvl9pPr marL="1828800" algn="ctr" defTabSz="1044575" rtl="0" fontAlgn="base">
        <a:spcBef>
          <a:spcPct val="0"/>
        </a:spcBef>
        <a:spcAft>
          <a:spcPct val="0"/>
        </a:spcAft>
        <a:defRPr kumimoji="1" sz="5000">
          <a:solidFill>
            <a:schemeClr val="tx2"/>
          </a:solidFill>
          <a:latin typeface="Times New Roman" charset="0"/>
          <a:ea typeface="新細明體" pitchFamily="18" charset="-120"/>
        </a:defRPr>
      </a:lvl9pPr>
    </p:titleStyle>
    <p:bodyStyle>
      <a:lvl1pPr marL="392113" indent="-392113" algn="l" defTabSz="1044575" rtl="0" eaLnBrk="0" fontAlgn="base" hangingPunct="0">
        <a:spcBef>
          <a:spcPct val="20000"/>
        </a:spcBef>
        <a:spcAft>
          <a:spcPct val="0"/>
        </a:spcAft>
        <a:buChar char="•"/>
        <a:defRPr kumimoji="1" sz="3700">
          <a:solidFill>
            <a:schemeClr val="tx1"/>
          </a:solidFill>
          <a:latin typeface="+mn-lt"/>
          <a:ea typeface="+mn-ea"/>
          <a:cs typeface="+mn-cs"/>
        </a:defRPr>
      </a:lvl1pPr>
      <a:lvl2pPr marL="849313" indent="-327025" algn="l" defTabSz="1044575" rtl="0" eaLnBrk="0" fontAlgn="base" hangingPunct="0">
        <a:spcBef>
          <a:spcPct val="20000"/>
        </a:spcBef>
        <a:spcAft>
          <a:spcPct val="0"/>
        </a:spcAft>
        <a:buChar char="–"/>
        <a:defRPr kumimoji="1" sz="3200">
          <a:solidFill>
            <a:schemeClr val="tx1"/>
          </a:solidFill>
          <a:latin typeface="+mn-lt"/>
          <a:ea typeface="+mn-ea"/>
        </a:defRPr>
      </a:lvl2pPr>
      <a:lvl3pPr marL="1306513" indent="-261938" algn="l" defTabSz="1044575" rtl="0" eaLnBrk="0" fontAlgn="base" hangingPunct="0">
        <a:spcBef>
          <a:spcPct val="20000"/>
        </a:spcBef>
        <a:spcAft>
          <a:spcPct val="0"/>
        </a:spcAft>
        <a:buChar char="•"/>
        <a:defRPr kumimoji="1" sz="2700">
          <a:solidFill>
            <a:schemeClr val="tx1"/>
          </a:solidFill>
          <a:latin typeface="+mn-lt"/>
          <a:ea typeface="+mn-ea"/>
        </a:defRPr>
      </a:lvl3pPr>
      <a:lvl4pPr marL="1828800" indent="-261938" algn="l" defTabSz="1044575" rtl="0" eaLnBrk="0" fontAlgn="base" hangingPunct="0">
        <a:spcBef>
          <a:spcPct val="20000"/>
        </a:spcBef>
        <a:spcAft>
          <a:spcPct val="0"/>
        </a:spcAft>
        <a:buChar char="–"/>
        <a:defRPr kumimoji="1" sz="2300">
          <a:solidFill>
            <a:schemeClr val="tx1"/>
          </a:solidFill>
          <a:latin typeface="+mn-lt"/>
          <a:ea typeface="+mn-ea"/>
        </a:defRPr>
      </a:lvl4pPr>
      <a:lvl5pPr marL="2351088" indent="-260350" algn="l" defTabSz="1044575" rtl="0" eaLnBrk="0" fontAlgn="base" hangingPunct="0">
        <a:spcBef>
          <a:spcPct val="20000"/>
        </a:spcBef>
        <a:spcAft>
          <a:spcPct val="0"/>
        </a:spcAft>
        <a:buChar char="»"/>
        <a:defRPr kumimoji="1" sz="2300">
          <a:solidFill>
            <a:schemeClr val="tx1"/>
          </a:solidFill>
          <a:latin typeface="+mn-lt"/>
          <a:ea typeface="+mn-ea"/>
        </a:defRPr>
      </a:lvl5pPr>
      <a:lvl6pPr marL="2808288" indent="-260350" algn="l" defTabSz="1044575" rtl="0" fontAlgn="base">
        <a:spcBef>
          <a:spcPct val="20000"/>
        </a:spcBef>
        <a:spcAft>
          <a:spcPct val="0"/>
        </a:spcAft>
        <a:buChar char="»"/>
        <a:defRPr kumimoji="1" sz="2300">
          <a:solidFill>
            <a:schemeClr val="tx1"/>
          </a:solidFill>
          <a:latin typeface="+mn-lt"/>
          <a:ea typeface="+mn-ea"/>
        </a:defRPr>
      </a:lvl6pPr>
      <a:lvl7pPr marL="3265488" indent="-260350" algn="l" defTabSz="1044575" rtl="0" fontAlgn="base">
        <a:spcBef>
          <a:spcPct val="20000"/>
        </a:spcBef>
        <a:spcAft>
          <a:spcPct val="0"/>
        </a:spcAft>
        <a:buChar char="»"/>
        <a:defRPr kumimoji="1" sz="2300">
          <a:solidFill>
            <a:schemeClr val="tx1"/>
          </a:solidFill>
          <a:latin typeface="+mn-lt"/>
          <a:ea typeface="+mn-ea"/>
        </a:defRPr>
      </a:lvl7pPr>
      <a:lvl8pPr marL="3722688" indent="-260350" algn="l" defTabSz="1044575" rtl="0" fontAlgn="base">
        <a:spcBef>
          <a:spcPct val="20000"/>
        </a:spcBef>
        <a:spcAft>
          <a:spcPct val="0"/>
        </a:spcAft>
        <a:buChar char="»"/>
        <a:defRPr kumimoji="1" sz="2300">
          <a:solidFill>
            <a:schemeClr val="tx1"/>
          </a:solidFill>
          <a:latin typeface="+mn-lt"/>
          <a:ea typeface="+mn-ea"/>
        </a:defRPr>
      </a:lvl8pPr>
      <a:lvl9pPr marL="4179888" indent="-260350" algn="l" defTabSz="1044575" rtl="0" fontAlgn="base">
        <a:spcBef>
          <a:spcPct val="20000"/>
        </a:spcBef>
        <a:spcAft>
          <a:spcPct val="0"/>
        </a:spcAft>
        <a:buChar char="»"/>
        <a:defRPr kumimoji="1" sz="23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H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13" Type="http://schemas.openxmlformats.org/officeDocument/2006/relationships/image" Target="../media/image5.wmf"/><Relationship Id="rId18" Type="http://schemas.openxmlformats.org/officeDocument/2006/relationships/oleObject" Target="../embeddings/oleObject8.bin"/><Relationship Id="rId26" Type="http://schemas.openxmlformats.org/officeDocument/2006/relationships/image" Target="../media/image13.png"/><Relationship Id="rId3" Type="http://schemas.openxmlformats.org/officeDocument/2006/relationships/oleObject" Target="../embeddings/oleObject1.bin"/><Relationship Id="rId21" Type="http://schemas.openxmlformats.org/officeDocument/2006/relationships/image" Target="../media/image9.png"/><Relationship Id="rId7" Type="http://schemas.openxmlformats.org/officeDocument/2006/relationships/image" Target="../media/image2.wmf"/><Relationship Id="rId12" Type="http://schemas.openxmlformats.org/officeDocument/2006/relationships/oleObject" Target="../embeddings/oleObject5.bin"/><Relationship Id="rId17" Type="http://schemas.openxmlformats.org/officeDocument/2006/relationships/image" Target="../media/image7.wmf"/><Relationship Id="rId25" Type="http://schemas.openxmlformats.org/officeDocument/2006/relationships/image" Target="../media/image11.png"/><Relationship Id="rId2" Type="http://schemas.openxmlformats.org/officeDocument/2006/relationships/slideLayout" Target="../slideLayouts/slideLayout7.xml"/><Relationship Id="rId16" Type="http://schemas.openxmlformats.org/officeDocument/2006/relationships/oleObject" Target="../embeddings/oleObject7.bin"/><Relationship Id="rId20" Type="http://schemas.openxmlformats.org/officeDocument/2006/relationships/oleObject" Target="../embeddings/oleObject9.bin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11" Type="http://schemas.openxmlformats.org/officeDocument/2006/relationships/image" Target="../media/image4.wmf"/><Relationship Id="rId24" Type="http://schemas.openxmlformats.org/officeDocument/2006/relationships/oleObject" Target="../embeddings/oleObject11.bin"/><Relationship Id="rId5" Type="http://schemas.openxmlformats.org/officeDocument/2006/relationships/image" Target="../media/image12.png"/><Relationship Id="rId15" Type="http://schemas.openxmlformats.org/officeDocument/2006/relationships/image" Target="../media/image6.wmf"/><Relationship Id="rId23" Type="http://schemas.openxmlformats.org/officeDocument/2006/relationships/image" Target="../media/image10.wmf"/><Relationship Id="rId10" Type="http://schemas.openxmlformats.org/officeDocument/2006/relationships/oleObject" Target="../embeddings/oleObject4.bin"/><Relationship Id="rId19" Type="http://schemas.openxmlformats.org/officeDocument/2006/relationships/image" Target="../media/image8.wmf"/><Relationship Id="rId4" Type="http://schemas.openxmlformats.org/officeDocument/2006/relationships/image" Target="../media/image1.emf"/><Relationship Id="rId9" Type="http://schemas.openxmlformats.org/officeDocument/2006/relationships/image" Target="../media/image3.wmf"/><Relationship Id="rId14" Type="http://schemas.openxmlformats.org/officeDocument/2006/relationships/oleObject" Target="../embeddings/oleObject6.bin"/><Relationship Id="rId22" Type="http://schemas.openxmlformats.org/officeDocument/2006/relationships/oleObject" Target="../embeddings/oleObject10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50" name="Object 2"/>
          <p:cNvGraphicFramePr>
            <a:graphicFrameLocks noChangeAspect="1"/>
          </p:cNvGraphicFramePr>
          <p:nvPr/>
        </p:nvGraphicFramePr>
        <p:xfrm>
          <a:off x="2347913" y="231775"/>
          <a:ext cx="3276600" cy="542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3" name="Clip" r:id="rId3" imgW="6233155" imgH="3390984" progId="MS_ClipArt_Gallery.5">
                  <p:embed/>
                </p:oleObj>
              </mc:Choice>
              <mc:Fallback>
                <p:oleObj name="Clip" r:id="rId3" imgW="6233155" imgH="3390984" progId="MS_ClipArt_Gallery.5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47913" y="231775"/>
                        <a:ext cx="3276600" cy="542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2051" name="Picture 3" descr="D:\Data Conversion chart\logo1.gif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76200"/>
            <a:ext cx="990600" cy="622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2919413" y="277813"/>
            <a:ext cx="2590800" cy="379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4498" tIns="52249" rIns="104498" bIns="52249">
            <a:spAutoFit/>
          </a:bodyPr>
          <a:lstStyle>
            <a:lvl1pPr defTabSz="1044575" eaLnBrk="0" hangingPunct="0">
              <a:spcBef>
                <a:spcPct val="20000"/>
              </a:spcBef>
              <a:buChar char="•"/>
              <a:defRPr kumimoji="1" sz="3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522288" indent="-327025" defTabSz="1044575" eaLnBrk="0" hangingPunct="0">
              <a:spcBef>
                <a:spcPct val="20000"/>
              </a:spcBef>
              <a:buChar char="–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044575" indent="-261938" defTabSz="1044575" eaLnBrk="0" hangingPunct="0">
              <a:spcBef>
                <a:spcPct val="20000"/>
              </a:spcBef>
              <a:buChar char="•"/>
              <a:defRPr kumimoji="1" sz="2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566863" indent="-261938" defTabSz="1044575" eaLnBrk="0" hangingPunct="0">
              <a:spcBef>
                <a:spcPct val="20000"/>
              </a:spcBef>
              <a:buChar char="–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90738" indent="-260350" defTabSz="1044575" eaLnBrk="0" hangingPunct="0">
              <a:spcBef>
                <a:spcPct val="20000"/>
              </a:spcBef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479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30051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623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9195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zh-TW" altLang="en-US" sz="1800" b="1" dirty="0" smtClean="0">
                <a:latin typeface="+mj-lt"/>
              </a:rPr>
              <a:t>設定   </a:t>
            </a:r>
            <a:r>
              <a:rPr lang="en-US" altLang="zh-TW" sz="1800" b="1" dirty="0" smtClean="0">
                <a:latin typeface="+mj-lt"/>
              </a:rPr>
              <a:t>Customization</a:t>
            </a:r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304800" y="1173163"/>
            <a:ext cx="7026275" cy="1695450"/>
          </a:xfrm>
          <a:prstGeom prst="rect">
            <a:avLst/>
          </a:prstGeom>
          <a:noFill/>
          <a:ln w="38100" cmpd="dbl">
            <a:solidFill>
              <a:schemeClr val="tx1"/>
            </a:solidFill>
            <a:prstDash val="dash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zh-HK" altLang="en-US" sz="2400"/>
          </a:p>
        </p:txBody>
      </p:sp>
      <p:sp>
        <p:nvSpPr>
          <p:cNvPr id="2054" name="Rectangle 51"/>
          <p:cNvSpPr>
            <a:spLocks noChangeArrowheads="1"/>
          </p:cNvSpPr>
          <p:nvPr/>
        </p:nvSpPr>
        <p:spPr bwMode="auto">
          <a:xfrm>
            <a:off x="304800" y="3338513"/>
            <a:ext cx="7026275" cy="1600200"/>
          </a:xfrm>
          <a:prstGeom prst="rect">
            <a:avLst/>
          </a:prstGeom>
          <a:noFill/>
          <a:ln w="38100" cmpd="dbl">
            <a:solidFill>
              <a:schemeClr val="tx1"/>
            </a:solidFill>
            <a:prstDash val="dash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zh-HK" altLang="en-US" sz="2400"/>
          </a:p>
        </p:txBody>
      </p:sp>
      <p:sp>
        <p:nvSpPr>
          <p:cNvPr id="2055" name="Text Box 63"/>
          <p:cNvSpPr txBox="1">
            <a:spLocks noChangeArrowheads="1"/>
          </p:cNvSpPr>
          <p:nvPr/>
        </p:nvSpPr>
        <p:spPr bwMode="auto">
          <a:xfrm>
            <a:off x="609600" y="3490913"/>
            <a:ext cx="3657600" cy="320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2852" tIns="53483" rIns="102852" bIns="53483" anchor="ctr">
            <a:spAutoFit/>
          </a:bodyPr>
          <a:lstStyle>
            <a:lvl1pPr defTabSz="1044575">
              <a:spcBef>
                <a:spcPct val="20000"/>
              </a:spcBef>
              <a:buChar char="•"/>
              <a:defRPr kumimoji="1" sz="3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522288" indent="-327025" defTabSz="1044575">
              <a:spcBef>
                <a:spcPct val="20000"/>
              </a:spcBef>
              <a:buChar char="–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044575" indent="-261938" defTabSz="1044575">
              <a:spcBef>
                <a:spcPct val="20000"/>
              </a:spcBef>
              <a:buChar char="•"/>
              <a:defRPr kumimoji="1" sz="2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566863" indent="-261938" defTabSz="1044575">
              <a:spcBef>
                <a:spcPct val="20000"/>
              </a:spcBef>
              <a:buChar char="–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90738" indent="-260350" defTabSz="1044575">
              <a:spcBef>
                <a:spcPct val="20000"/>
              </a:spcBef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479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30051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623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9195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zh-TW" sz="1400">
                <a:sym typeface="Wingdings" panose="05000000000000000000" pitchFamily="2" charset="2"/>
              </a:rPr>
              <a:t> </a:t>
            </a:r>
            <a:r>
              <a:rPr lang="zh-TW" altLang="en-US" sz="1200">
                <a:latin typeface="Arial" panose="020B0604020202020204" pitchFamily="34" charset="0"/>
              </a:rPr>
              <a:t>更改系統色彩：</a:t>
            </a:r>
            <a:r>
              <a:rPr lang="zh-TW" altLang="en-US" sz="1200" b="1">
                <a:solidFill>
                  <a:srgbClr val="0033CC"/>
                </a:solidFill>
                <a:latin typeface="Arial" panose="020B0604020202020204" pitchFamily="34" charset="0"/>
              </a:rPr>
              <a:t>藍</a:t>
            </a:r>
            <a:r>
              <a:rPr lang="zh-TW" altLang="en-US" sz="1200" b="1">
                <a:latin typeface="Arial" panose="020B0604020202020204" pitchFamily="34" charset="0"/>
              </a:rPr>
              <a:t>、</a:t>
            </a:r>
            <a:r>
              <a:rPr lang="zh-TW" altLang="en-US" sz="1200" b="1">
                <a:solidFill>
                  <a:srgbClr val="008000"/>
                </a:solidFill>
                <a:latin typeface="Arial" panose="020B0604020202020204" pitchFamily="34" charset="0"/>
              </a:rPr>
              <a:t>綠</a:t>
            </a:r>
            <a:r>
              <a:rPr lang="zh-TW" altLang="en-US" sz="1200" b="1">
                <a:latin typeface="Arial" panose="020B0604020202020204" pitchFamily="34" charset="0"/>
              </a:rPr>
              <a:t>、</a:t>
            </a:r>
            <a:r>
              <a:rPr lang="zh-TW" altLang="en-US" sz="1200" b="1">
                <a:solidFill>
                  <a:srgbClr val="FF9900"/>
                </a:solidFill>
                <a:latin typeface="Arial" panose="020B0604020202020204" pitchFamily="34" charset="0"/>
              </a:rPr>
              <a:t>黃</a:t>
            </a:r>
            <a:r>
              <a:rPr lang="zh-TW" altLang="en-US" sz="1200" b="1">
                <a:latin typeface="Arial" panose="020B0604020202020204" pitchFamily="34" charset="0"/>
              </a:rPr>
              <a:t>、</a:t>
            </a:r>
            <a:r>
              <a:rPr lang="zh-TW" altLang="en-US" sz="1200" b="1">
                <a:solidFill>
                  <a:srgbClr val="990099"/>
                </a:solidFill>
                <a:latin typeface="Arial" panose="020B0604020202020204" pitchFamily="34" charset="0"/>
              </a:rPr>
              <a:t>紫</a:t>
            </a:r>
            <a:endParaRPr lang="zh-TW" altLang="en-US" sz="1200" b="1">
              <a:latin typeface="Arial" panose="020B0604020202020204" pitchFamily="34" charset="0"/>
            </a:endParaRPr>
          </a:p>
        </p:txBody>
      </p:sp>
      <p:sp>
        <p:nvSpPr>
          <p:cNvPr id="2056" name="Rectangle 64"/>
          <p:cNvSpPr>
            <a:spLocks noChangeArrowheads="1"/>
          </p:cNvSpPr>
          <p:nvPr/>
        </p:nvSpPr>
        <p:spPr bwMode="auto">
          <a:xfrm>
            <a:off x="304800" y="5457825"/>
            <a:ext cx="7026275" cy="2133600"/>
          </a:xfrm>
          <a:prstGeom prst="rect">
            <a:avLst/>
          </a:prstGeom>
          <a:noFill/>
          <a:ln w="38100" cmpd="dbl">
            <a:solidFill>
              <a:schemeClr val="tx1"/>
            </a:solidFill>
            <a:prstDash val="dash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zh-HK" altLang="en-US" sz="2400"/>
          </a:p>
        </p:txBody>
      </p:sp>
      <p:sp>
        <p:nvSpPr>
          <p:cNvPr id="2057" name="Text Box 68"/>
          <p:cNvSpPr txBox="1">
            <a:spLocks noChangeArrowheads="1"/>
          </p:cNvSpPr>
          <p:nvPr/>
        </p:nvSpPr>
        <p:spPr bwMode="auto">
          <a:xfrm>
            <a:off x="533400" y="5534025"/>
            <a:ext cx="2705100" cy="320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852" tIns="53483" rIns="102852" bIns="53483" anchor="ctr">
            <a:spAutoFit/>
          </a:bodyPr>
          <a:lstStyle>
            <a:lvl1pPr defTabSz="1044575">
              <a:spcBef>
                <a:spcPct val="20000"/>
              </a:spcBef>
              <a:buChar char="•"/>
              <a:defRPr kumimoji="1" sz="3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522288" indent="-327025" defTabSz="1044575">
              <a:spcBef>
                <a:spcPct val="20000"/>
              </a:spcBef>
              <a:buChar char="–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044575" indent="-261938" defTabSz="1044575">
              <a:spcBef>
                <a:spcPct val="20000"/>
              </a:spcBef>
              <a:buChar char="•"/>
              <a:defRPr kumimoji="1" sz="2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566863" indent="-261938" defTabSz="1044575">
              <a:spcBef>
                <a:spcPct val="20000"/>
              </a:spcBef>
              <a:buChar char="–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90738" indent="-260350" defTabSz="1044575">
              <a:spcBef>
                <a:spcPct val="20000"/>
              </a:spcBef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479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30051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623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9195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zh-TW" sz="1400">
                <a:sym typeface="Wingdings" panose="05000000000000000000" pitchFamily="2" charset="2"/>
              </a:rPr>
              <a:t></a:t>
            </a:r>
            <a:r>
              <a:rPr lang="en-US" altLang="zh-TW" sz="1200">
                <a:sym typeface="Wingdings" panose="05000000000000000000" pitchFamily="2" charset="2"/>
              </a:rPr>
              <a:t> </a:t>
            </a:r>
            <a:r>
              <a:rPr lang="zh-TW" altLang="en-US" sz="1200">
                <a:latin typeface="Arial" panose="020B0604020202020204" pitchFamily="34" charset="0"/>
              </a:rPr>
              <a:t>密碼到期前</a:t>
            </a:r>
            <a:r>
              <a:rPr lang="en-US" altLang="zh-TW" sz="1200">
                <a:latin typeface="Arial" panose="020B0604020202020204" pitchFamily="34" charset="0"/>
              </a:rPr>
              <a:t>14</a:t>
            </a:r>
            <a:r>
              <a:rPr lang="zh-TW" altLang="en-US" sz="1200">
                <a:latin typeface="Arial" panose="020B0604020202020204" pitchFamily="34" charset="0"/>
              </a:rPr>
              <a:t>天，系統會通知用戶</a:t>
            </a:r>
            <a:endParaRPr lang="zh-TW" altLang="en-US" sz="2400">
              <a:latin typeface="Arial" panose="020B0604020202020204" pitchFamily="34" charset="0"/>
            </a:endParaRPr>
          </a:p>
        </p:txBody>
      </p:sp>
      <p:sp>
        <p:nvSpPr>
          <p:cNvPr id="2058" name="WordArt 84"/>
          <p:cNvSpPr>
            <a:spLocks noChangeArrowheads="1" noChangeShapeType="1" noTextEdit="1"/>
          </p:cNvSpPr>
          <p:nvPr/>
        </p:nvSpPr>
        <p:spPr bwMode="auto">
          <a:xfrm>
            <a:off x="990600" y="868363"/>
            <a:ext cx="723900" cy="266700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32056"/>
              </a:avLst>
            </a:prstTxWarp>
          </a:bodyPr>
          <a:lstStyle/>
          <a:p>
            <a:pPr algn="ctr"/>
            <a:r>
              <a:rPr lang="zh-HK" altLang="en-US" sz="1400" b="1" kern="10">
                <a:ln w="9525">
                  <a:solidFill>
                    <a:srgbClr val="660066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latin typeface="新細明體" panose="02020500000000000000" pitchFamily="18" charset="-120"/>
              </a:rPr>
              <a:t>用戶資料</a:t>
            </a:r>
          </a:p>
        </p:txBody>
      </p:sp>
      <p:sp>
        <p:nvSpPr>
          <p:cNvPr id="2059" name="AutoShape 86"/>
          <p:cNvSpPr>
            <a:spLocks noChangeArrowheads="1"/>
          </p:cNvSpPr>
          <p:nvPr/>
        </p:nvSpPr>
        <p:spPr bwMode="auto">
          <a:xfrm>
            <a:off x="3048000" y="1212850"/>
            <a:ext cx="2346325" cy="1554163"/>
          </a:xfrm>
          <a:prstGeom prst="wedgeRoundRectCallout">
            <a:avLst>
              <a:gd name="adj1" fmla="val -65741"/>
              <a:gd name="adj2" fmla="val -27356"/>
              <a:gd name="adj3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>
            <a:lvl1pPr>
              <a:spcBef>
                <a:spcPct val="20000"/>
              </a:spcBef>
              <a:buChar char="•"/>
              <a:defRPr kumimoji="1" sz="3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GB" altLang="zh-HK" sz="1200"/>
          </a:p>
        </p:txBody>
      </p:sp>
      <p:sp>
        <p:nvSpPr>
          <p:cNvPr id="2060" name="Text Box 88"/>
          <p:cNvSpPr txBox="1">
            <a:spLocks noChangeArrowheads="1"/>
          </p:cNvSpPr>
          <p:nvPr/>
        </p:nvSpPr>
        <p:spPr bwMode="auto">
          <a:xfrm>
            <a:off x="838200" y="1338263"/>
            <a:ext cx="1905000" cy="290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2852" tIns="53483" rIns="102852" bIns="53483" anchor="ctr">
            <a:spAutoFit/>
          </a:bodyPr>
          <a:lstStyle>
            <a:lvl1pPr defTabSz="1044575">
              <a:spcBef>
                <a:spcPct val="20000"/>
              </a:spcBef>
              <a:buChar char="•"/>
              <a:defRPr kumimoji="1" sz="3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522288" indent="-327025" defTabSz="1044575">
              <a:spcBef>
                <a:spcPct val="20000"/>
              </a:spcBef>
              <a:buChar char="–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044575" indent="-261938" defTabSz="1044575">
              <a:spcBef>
                <a:spcPct val="20000"/>
              </a:spcBef>
              <a:buChar char="•"/>
              <a:defRPr kumimoji="1" sz="2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566863" indent="-261938" defTabSz="1044575">
              <a:spcBef>
                <a:spcPct val="20000"/>
              </a:spcBef>
              <a:buChar char="–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90738" indent="-260350" defTabSz="1044575">
              <a:spcBef>
                <a:spcPct val="20000"/>
              </a:spcBef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479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30051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623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9195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zh-TW" altLang="en-US" sz="1200">
                <a:latin typeface="Arial" panose="020B0604020202020204" pitchFamily="34" charset="0"/>
              </a:rPr>
              <a:t>顯現的用戶資料：</a:t>
            </a:r>
          </a:p>
        </p:txBody>
      </p:sp>
      <p:sp>
        <p:nvSpPr>
          <p:cNvPr id="2061" name="WordArt 120"/>
          <p:cNvSpPr>
            <a:spLocks noChangeArrowheads="1" noChangeShapeType="1" noTextEdit="1"/>
          </p:cNvSpPr>
          <p:nvPr/>
        </p:nvSpPr>
        <p:spPr bwMode="auto">
          <a:xfrm>
            <a:off x="952500" y="3038475"/>
            <a:ext cx="723900" cy="266700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32056"/>
              </a:avLst>
            </a:prstTxWarp>
          </a:bodyPr>
          <a:lstStyle/>
          <a:p>
            <a:pPr algn="ctr"/>
            <a:r>
              <a:rPr lang="zh-HK" altLang="en-US" sz="1400" b="1" kern="10">
                <a:ln w="9525">
                  <a:solidFill>
                    <a:srgbClr val="660066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latin typeface="新細明體" panose="02020500000000000000" pitchFamily="18" charset="-120"/>
              </a:rPr>
              <a:t>個人設定</a:t>
            </a:r>
          </a:p>
        </p:txBody>
      </p:sp>
      <p:sp>
        <p:nvSpPr>
          <p:cNvPr id="2062" name="Text Box 121"/>
          <p:cNvSpPr txBox="1">
            <a:spLocks noChangeArrowheads="1"/>
          </p:cNvSpPr>
          <p:nvPr/>
        </p:nvSpPr>
        <p:spPr bwMode="auto">
          <a:xfrm>
            <a:off x="609600" y="4006850"/>
            <a:ext cx="2720975" cy="323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852" tIns="53483" rIns="102852" bIns="53483" anchor="ctr">
            <a:spAutoFit/>
          </a:bodyPr>
          <a:lstStyle>
            <a:lvl1pPr defTabSz="1044575">
              <a:spcBef>
                <a:spcPct val="20000"/>
              </a:spcBef>
              <a:buChar char="•"/>
              <a:defRPr kumimoji="1" sz="3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522288" indent="-327025" defTabSz="1044575">
              <a:spcBef>
                <a:spcPct val="20000"/>
              </a:spcBef>
              <a:buChar char="–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044575" indent="-261938" defTabSz="1044575">
              <a:spcBef>
                <a:spcPct val="20000"/>
              </a:spcBef>
              <a:buChar char="•"/>
              <a:defRPr kumimoji="1" sz="2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566863" indent="-261938" defTabSz="1044575">
              <a:spcBef>
                <a:spcPct val="20000"/>
              </a:spcBef>
              <a:buChar char="–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90738" indent="-260350" defTabSz="1044575">
              <a:spcBef>
                <a:spcPct val="20000"/>
              </a:spcBef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479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30051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623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9195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zh-TW" sz="1400">
                <a:sym typeface="Wingdings" panose="05000000000000000000" pitchFamily="2" charset="2"/>
              </a:rPr>
              <a:t> </a:t>
            </a:r>
            <a:r>
              <a:rPr lang="zh-TW" altLang="en-US" sz="1200">
                <a:latin typeface="Arial" panose="020B0604020202020204" pitchFamily="34" charset="0"/>
              </a:rPr>
              <a:t>選取系統的預設語言：中文或英文</a:t>
            </a:r>
            <a:endParaRPr lang="zh-TW" altLang="en-US" sz="2400">
              <a:latin typeface="Arial" panose="020B0604020202020204" pitchFamily="34" charset="0"/>
            </a:endParaRPr>
          </a:p>
        </p:txBody>
      </p:sp>
      <p:sp>
        <p:nvSpPr>
          <p:cNvPr id="2063" name="WordArt 130"/>
          <p:cNvSpPr>
            <a:spLocks noChangeArrowheads="1" noChangeShapeType="1" noTextEdit="1"/>
          </p:cNvSpPr>
          <p:nvPr/>
        </p:nvSpPr>
        <p:spPr bwMode="auto">
          <a:xfrm>
            <a:off x="930275" y="5126038"/>
            <a:ext cx="762000" cy="304800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32056"/>
              </a:avLst>
            </a:prstTxWarp>
          </a:bodyPr>
          <a:lstStyle/>
          <a:p>
            <a:pPr algn="ctr"/>
            <a:r>
              <a:rPr lang="zh-HK" altLang="en-US" sz="1400" b="1" kern="10">
                <a:ln w="9525">
                  <a:solidFill>
                    <a:srgbClr val="660066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latin typeface="新細明體" panose="02020500000000000000" pitchFamily="18" charset="-120"/>
              </a:rPr>
              <a:t>密碼設定</a:t>
            </a:r>
          </a:p>
        </p:txBody>
      </p:sp>
      <p:sp>
        <p:nvSpPr>
          <p:cNvPr id="2064" name="Text Box 134"/>
          <p:cNvSpPr txBox="1">
            <a:spLocks noChangeArrowheads="1"/>
          </p:cNvSpPr>
          <p:nvPr/>
        </p:nvSpPr>
        <p:spPr bwMode="auto">
          <a:xfrm>
            <a:off x="554038" y="5991225"/>
            <a:ext cx="3962400" cy="320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2852" tIns="53483" rIns="102852" bIns="53483" anchor="ctr">
            <a:spAutoFit/>
          </a:bodyPr>
          <a:lstStyle>
            <a:lvl1pPr defTabSz="1044575">
              <a:spcBef>
                <a:spcPct val="20000"/>
              </a:spcBef>
              <a:buChar char="•"/>
              <a:defRPr kumimoji="1" sz="3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522288" indent="-327025" defTabSz="1044575">
              <a:spcBef>
                <a:spcPct val="20000"/>
              </a:spcBef>
              <a:buChar char="–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044575" indent="-261938" defTabSz="1044575">
              <a:spcBef>
                <a:spcPct val="20000"/>
              </a:spcBef>
              <a:buChar char="•"/>
              <a:defRPr kumimoji="1" sz="2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566863" indent="-261938" defTabSz="1044575">
              <a:spcBef>
                <a:spcPct val="20000"/>
              </a:spcBef>
              <a:buChar char="–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90738" indent="-260350" defTabSz="1044575">
              <a:spcBef>
                <a:spcPct val="20000"/>
              </a:spcBef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479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30051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623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9195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zh-TW" sz="1400">
                <a:sym typeface="Wingdings" panose="05000000000000000000" pitchFamily="2" charset="2"/>
              </a:rPr>
              <a:t></a:t>
            </a:r>
            <a:r>
              <a:rPr lang="en-US" altLang="zh-TW" sz="1200">
                <a:sym typeface="Wingdings" panose="05000000000000000000" pitchFamily="2" charset="2"/>
              </a:rPr>
              <a:t> </a:t>
            </a:r>
            <a:r>
              <a:rPr lang="zh-TW" altLang="en-US" sz="1200">
                <a:latin typeface="Arial" panose="020B0604020202020204" pitchFamily="34" charset="0"/>
              </a:rPr>
              <a:t>密碼有大小楷之分，必須為六至十二個字元</a:t>
            </a:r>
            <a:endParaRPr lang="zh-TW" altLang="en-US" sz="2400">
              <a:latin typeface="Arial" panose="020B0604020202020204" pitchFamily="34" charset="0"/>
            </a:endParaRPr>
          </a:p>
        </p:txBody>
      </p:sp>
      <p:graphicFrame>
        <p:nvGraphicFramePr>
          <p:cNvPr id="2065" name="Object 140"/>
          <p:cNvGraphicFramePr>
            <a:graphicFrameLocks noChangeAspect="1"/>
          </p:cNvGraphicFramePr>
          <p:nvPr/>
        </p:nvGraphicFramePr>
        <p:xfrm>
          <a:off x="381000" y="822325"/>
          <a:ext cx="482600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4" name="Clip" r:id="rId6" imgW="1585570" imgH="1759306" progId="MS_ClipArt_Gallery.5">
                  <p:embed/>
                </p:oleObj>
              </mc:Choice>
              <mc:Fallback>
                <p:oleObj name="Clip" r:id="rId6" imgW="1585570" imgH="1759306" progId="MS_ClipArt_Gallery.5">
                  <p:embed/>
                  <p:pic>
                    <p:nvPicPr>
                      <p:cNvPr id="0" name="Object 14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822325"/>
                        <a:ext cx="482600" cy="533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66" name="Text Box 152"/>
          <p:cNvSpPr txBox="1">
            <a:spLocks noChangeArrowheads="1"/>
          </p:cNvSpPr>
          <p:nvPr/>
        </p:nvSpPr>
        <p:spPr bwMode="auto">
          <a:xfrm>
            <a:off x="3249613" y="1306513"/>
            <a:ext cx="1931987" cy="1970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2852" tIns="53483" rIns="102852" bIns="53483" anchor="ctr">
            <a:spAutoFit/>
          </a:bodyPr>
          <a:lstStyle>
            <a:lvl1pPr defTabSz="1044575">
              <a:spcBef>
                <a:spcPct val="20000"/>
              </a:spcBef>
              <a:buChar char="•"/>
              <a:defRPr kumimoji="1" sz="3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522288" indent="-327025" defTabSz="1044575">
              <a:spcBef>
                <a:spcPct val="20000"/>
              </a:spcBef>
              <a:buChar char="–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044575" indent="-261938" defTabSz="1044575">
              <a:spcBef>
                <a:spcPct val="20000"/>
              </a:spcBef>
              <a:buChar char="•"/>
              <a:defRPr kumimoji="1" sz="2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566863" indent="-261938" defTabSz="1044575">
              <a:spcBef>
                <a:spcPct val="20000"/>
              </a:spcBef>
              <a:buChar char="–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90738" indent="-260350" defTabSz="1044575">
              <a:spcBef>
                <a:spcPct val="20000"/>
              </a:spcBef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479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30051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623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9195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zh-TW" altLang="en-US" sz="1000">
                <a:latin typeface="Arial" panose="020B0604020202020204" pitchFamily="34" charset="0"/>
              </a:rPr>
              <a:t>上一次登入系統的日期和時間</a:t>
            </a:r>
            <a:endParaRPr lang="zh-TW" altLang="en-US" sz="1000">
              <a:sym typeface="Wingdings" panose="05000000000000000000" pitchFamily="2" charset="2"/>
            </a:endParaRPr>
          </a:p>
          <a:p>
            <a:pPr eaLnBrk="1" hangingPunct="1">
              <a:spcBef>
                <a:spcPct val="50000"/>
              </a:spcBef>
            </a:pPr>
            <a:r>
              <a:rPr lang="zh-TW" altLang="en-US" sz="1000"/>
              <a:t>用戶類別</a:t>
            </a:r>
            <a:endParaRPr lang="zh-TW" altLang="en-US" sz="1000">
              <a:sym typeface="Wingdings" panose="05000000000000000000" pitchFamily="2" charset="2"/>
            </a:endParaRPr>
          </a:p>
          <a:p>
            <a:pPr eaLnBrk="1" hangingPunct="1">
              <a:spcBef>
                <a:spcPct val="50000"/>
              </a:spcBef>
            </a:pPr>
            <a:r>
              <a:rPr lang="zh-TW" altLang="en-US" sz="1000">
                <a:latin typeface="Arial" panose="020B0604020202020204" pitchFamily="34" charset="0"/>
              </a:rPr>
              <a:t>所屬用戶組別</a:t>
            </a:r>
          </a:p>
          <a:p>
            <a:pPr eaLnBrk="1" hangingPunct="1">
              <a:spcBef>
                <a:spcPct val="50000"/>
              </a:spcBef>
            </a:pPr>
            <a:r>
              <a:rPr lang="zh-TW" altLang="en-US" sz="1000">
                <a:latin typeface="Arial" panose="020B0604020202020204" pitchFamily="34" charset="0"/>
              </a:rPr>
              <a:t>容許登入時間</a:t>
            </a:r>
          </a:p>
          <a:p>
            <a:pPr eaLnBrk="1" hangingPunct="1">
              <a:spcBef>
                <a:spcPct val="50000"/>
              </a:spcBef>
            </a:pPr>
            <a:r>
              <a:rPr lang="zh-TW" altLang="en-US" sz="1000">
                <a:latin typeface="Arial" panose="020B0604020202020204" pitchFamily="34" charset="0"/>
              </a:rPr>
              <a:t>密碼及用戶到期日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zh-TW" sz="1000">
                <a:latin typeface="Arial" panose="020B0604020202020204" pitchFamily="34" charset="0"/>
              </a:rPr>
              <a:t>…….</a:t>
            </a:r>
            <a:endParaRPr lang="en-US" altLang="zh-TW" sz="1000">
              <a:sym typeface="Wingdings" panose="05000000000000000000" pitchFamily="2" charset="2"/>
            </a:endParaRPr>
          </a:p>
          <a:p>
            <a:pPr eaLnBrk="1" hangingPunct="1">
              <a:spcBef>
                <a:spcPct val="50000"/>
              </a:spcBef>
            </a:pPr>
            <a:endParaRPr lang="en-US" altLang="zh-TW" sz="2400">
              <a:latin typeface="Arial" panose="020B0604020202020204" pitchFamily="34" charset="0"/>
            </a:endParaRPr>
          </a:p>
        </p:txBody>
      </p:sp>
      <p:sp>
        <p:nvSpPr>
          <p:cNvPr id="2067" name="Text Box 177"/>
          <p:cNvSpPr txBox="1">
            <a:spLocks noChangeArrowheads="1"/>
          </p:cNvSpPr>
          <p:nvPr/>
        </p:nvSpPr>
        <p:spPr bwMode="auto">
          <a:xfrm>
            <a:off x="574675" y="6459538"/>
            <a:ext cx="5216525" cy="557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marL="171450" indent="-171450" eaLnBrk="1" hangingPunct="1">
              <a:spcBef>
                <a:spcPct val="50000"/>
              </a:spcBef>
              <a:buFont typeface="Wingdings" panose="05000000000000000000" pitchFamily="2" charset="2"/>
              <a:buChar char=""/>
              <a:defRPr/>
            </a:pPr>
            <a:r>
              <a:rPr lang="zh-TW" altLang="en-US" sz="1200" dirty="0" smtClean="0">
                <a:latin typeface="Arial" panose="020B0604020202020204" pitchFamily="34" charset="0"/>
              </a:rPr>
              <a:t>「用戶名稱」、</a:t>
            </a:r>
            <a:r>
              <a:rPr lang="en-US" altLang="zh-TW" sz="1200" dirty="0" smtClean="0">
                <a:latin typeface="Arial" panose="020B0604020202020204" pitchFamily="34" charset="0"/>
              </a:rPr>
              <a:t> password </a:t>
            </a:r>
            <a:r>
              <a:rPr lang="zh-TW" altLang="en-US" sz="1200" dirty="0" smtClean="0">
                <a:latin typeface="Arial" panose="020B0604020202020204" pitchFamily="34" charset="0"/>
              </a:rPr>
              <a:t>和 </a:t>
            </a:r>
            <a:r>
              <a:rPr lang="en-US" altLang="zh-TW" sz="1200" dirty="0" err="1" smtClean="0">
                <a:latin typeface="Arial" panose="020B0604020202020204" pitchFamily="34" charset="0"/>
              </a:rPr>
              <a:t>websams</a:t>
            </a:r>
            <a:r>
              <a:rPr lang="zh-TW" altLang="en-US" sz="1200" dirty="0" smtClean="0">
                <a:latin typeface="Arial" panose="020B0604020202020204" pitchFamily="34" charset="0"/>
              </a:rPr>
              <a:t>不能作為密碼，</a:t>
            </a:r>
            <a:endParaRPr lang="en-US" altLang="zh-TW" sz="1200" dirty="0" smtClean="0">
              <a:latin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  <a:defRPr/>
            </a:pPr>
            <a:r>
              <a:rPr lang="zh-TW" altLang="en-US" sz="1200" dirty="0" smtClean="0">
                <a:latin typeface="Arial" panose="020B0604020202020204" pitchFamily="34" charset="0"/>
              </a:rPr>
              <a:t>     密碼可包括</a:t>
            </a:r>
            <a:r>
              <a:rPr lang="en-US" altLang="zh-TW" sz="1200" dirty="0" smtClean="0">
                <a:latin typeface="Arial" panose="020B0604020202020204" pitchFamily="34" charset="0"/>
              </a:rPr>
              <a:t>a-z, A-Z, 0-9 </a:t>
            </a:r>
            <a:r>
              <a:rPr lang="zh-TW" altLang="en-US" sz="1200" dirty="0" smtClean="0">
                <a:latin typeface="Arial" panose="020B0604020202020204" pitchFamily="34" charset="0"/>
              </a:rPr>
              <a:t>或特別字元，但不容許有空位</a:t>
            </a:r>
          </a:p>
        </p:txBody>
      </p:sp>
      <p:sp>
        <p:nvSpPr>
          <p:cNvPr id="2068" name="Text Box 178"/>
          <p:cNvSpPr txBox="1">
            <a:spLocks noChangeArrowheads="1"/>
          </p:cNvSpPr>
          <p:nvPr/>
        </p:nvSpPr>
        <p:spPr bwMode="auto">
          <a:xfrm>
            <a:off x="547688" y="7131050"/>
            <a:ext cx="3157537" cy="311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 anchor="ctr">
            <a:spAutoFit/>
          </a:bodyPr>
          <a:lstStyle>
            <a:lvl1pPr>
              <a:spcBef>
                <a:spcPct val="20000"/>
              </a:spcBef>
              <a:buChar char="•"/>
              <a:defRPr kumimoji="1" sz="3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zh-TW" sz="1400">
                <a:sym typeface="Wingdings" panose="05000000000000000000" pitchFamily="2" charset="2"/>
              </a:rPr>
              <a:t> </a:t>
            </a:r>
            <a:r>
              <a:rPr lang="zh-TW" altLang="en-US" sz="1200">
                <a:latin typeface="Arial" panose="020B0604020202020204" pitchFamily="34" charset="0"/>
              </a:rPr>
              <a:t>當第一次登入系統，用户須立刻更改密碼</a:t>
            </a:r>
          </a:p>
        </p:txBody>
      </p:sp>
      <p:graphicFrame>
        <p:nvGraphicFramePr>
          <p:cNvPr id="2069" name="Object 179"/>
          <p:cNvGraphicFramePr>
            <a:graphicFrameLocks noChangeAspect="1"/>
          </p:cNvGraphicFramePr>
          <p:nvPr/>
        </p:nvGraphicFramePr>
        <p:xfrm>
          <a:off x="381000" y="5230813"/>
          <a:ext cx="609600" cy="4175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5" name="多媒體項目" r:id="rId8" imgW="1749247" imgH="1196035" progId="MS_ClipArt_Gallery.2">
                  <p:embed/>
                </p:oleObj>
              </mc:Choice>
              <mc:Fallback>
                <p:oleObj name="多媒體項目" r:id="rId8" imgW="1749247" imgH="1196035" progId="MS_ClipArt_Gallery.2">
                  <p:embed/>
                  <p:pic>
                    <p:nvPicPr>
                      <p:cNvPr id="0" name="Object 17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5230813"/>
                        <a:ext cx="609600" cy="4175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70" name="Object 180"/>
          <p:cNvGraphicFramePr>
            <a:graphicFrameLocks noChangeAspect="1"/>
          </p:cNvGraphicFramePr>
          <p:nvPr/>
        </p:nvGraphicFramePr>
        <p:xfrm>
          <a:off x="1058863" y="1789113"/>
          <a:ext cx="677862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6" name="多媒體項目" r:id="rId10" imgW="1763878" imgH="1786738" progId="MS_ClipArt_Gallery.2">
                  <p:embed/>
                </p:oleObj>
              </mc:Choice>
              <mc:Fallback>
                <p:oleObj name="多媒體項目" r:id="rId10" imgW="1763878" imgH="1786738" progId="MS_ClipArt_Gallery.2">
                  <p:embed/>
                  <p:pic>
                    <p:nvPicPr>
                      <p:cNvPr id="0" name="Object 18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58863" y="1789113"/>
                        <a:ext cx="677862" cy="685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71" name="Object 181"/>
          <p:cNvGraphicFramePr>
            <a:graphicFrameLocks noChangeAspect="1"/>
          </p:cNvGraphicFramePr>
          <p:nvPr/>
        </p:nvGraphicFramePr>
        <p:xfrm>
          <a:off x="436563" y="2982913"/>
          <a:ext cx="43815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7" name="Clip" r:id="rId12" imgW="1314907" imgH="1820570" progId="MS_ClipArt_Gallery.5">
                  <p:embed/>
                </p:oleObj>
              </mc:Choice>
              <mc:Fallback>
                <p:oleObj name="Clip" r:id="rId12" imgW="1314907" imgH="1820570" progId="MS_ClipArt_Gallery.5">
                  <p:embed/>
                  <p:pic>
                    <p:nvPicPr>
                      <p:cNvPr id="0" name="Object 18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6563" y="2982913"/>
                        <a:ext cx="438150" cy="60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72" name="Object 182"/>
          <p:cNvGraphicFramePr>
            <a:graphicFrameLocks noChangeAspect="1"/>
          </p:cNvGraphicFramePr>
          <p:nvPr/>
        </p:nvGraphicFramePr>
        <p:xfrm>
          <a:off x="3276600" y="3414713"/>
          <a:ext cx="555625" cy="495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8" name="Clip" r:id="rId14" imgW="1875434" imgH="1675181" progId="MS_ClipArt_Gallery.5">
                  <p:embed/>
                </p:oleObj>
              </mc:Choice>
              <mc:Fallback>
                <p:oleObj name="Clip" r:id="rId14" imgW="1875434" imgH="1675181" progId="MS_ClipArt_Gallery.5">
                  <p:embed/>
                  <p:pic>
                    <p:nvPicPr>
                      <p:cNvPr id="0" name="Object 18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76600" y="3414713"/>
                        <a:ext cx="555625" cy="495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73" name="Object 183"/>
          <p:cNvGraphicFramePr>
            <a:graphicFrameLocks noChangeAspect="1"/>
          </p:cNvGraphicFramePr>
          <p:nvPr/>
        </p:nvGraphicFramePr>
        <p:xfrm>
          <a:off x="3352800" y="3948113"/>
          <a:ext cx="473075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9" name="Clip" r:id="rId16" imgW="12962534" imgH="14630400" progId="MS_ClipArt_Gallery.5">
                  <p:embed/>
                </p:oleObj>
              </mc:Choice>
              <mc:Fallback>
                <p:oleObj name="Clip" r:id="rId16" imgW="12962534" imgH="14630400" progId="MS_ClipArt_Gallery.5">
                  <p:embed/>
                  <p:pic>
                    <p:nvPicPr>
                      <p:cNvPr id="0" name="Object 18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52800" y="3948113"/>
                        <a:ext cx="473075" cy="533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74" name="Object 186"/>
          <p:cNvGraphicFramePr>
            <a:graphicFrameLocks noChangeAspect="1"/>
          </p:cNvGraphicFramePr>
          <p:nvPr/>
        </p:nvGraphicFramePr>
        <p:xfrm>
          <a:off x="5791200" y="5991225"/>
          <a:ext cx="762000" cy="677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90" name="Clip" r:id="rId18" imgW="1820570" imgH="1620317" progId="MS_ClipArt_Gallery.5">
                  <p:embed/>
                </p:oleObj>
              </mc:Choice>
              <mc:Fallback>
                <p:oleObj name="Clip" r:id="rId18" imgW="1820570" imgH="1620317" progId="MS_ClipArt_Gallery.5">
                  <p:embed/>
                  <p:pic>
                    <p:nvPicPr>
                      <p:cNvPr id="0" name="Object 18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91200" y="5991225"/>
                        <a:ext cx="762000" cy="6778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75" name="Object 187"/>
          <p:cNvGraphicFramePr>
            <a:graphicFrameLocks noChangeAspect="1"/>
          </p:cNvGraphicFramePr>
          <p:nvPr/>
        </p:nvGraphicFramePr>
        <p:xfrm>
          <a:off x="3124200" y="5534025"/>
          <a:ext cx="647700" cy="520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91" name="Clip" r:id="rId20" imgW="1409897" imgH="1133633" progId="MS_ClipArt_Gallery.5">
                  <p:embed/>
                </p:oleObj>
              </mc:Choice>
              <mc:Fallback>
                <p:oleObj name="Clip" r:id="rId20" imgW="1409897" imgH="1133633" progId="MS_ClipArt_Gallery.5">
                  <p:embed/>
                  <p:pic>
                    <p:nvPicPr>
                      <p:cNvPr id="0" name="Object 18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24200" y="5534025"/>
                        <a:ext cx="647700" cy="520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76" name="Object 189"/>
          <p:cNvGraphicFramePr>
            <a:graphicFrameLocks noChangeAspect="1"/>
          </p:cNvGraphicFramePr>
          <p:nvPr/>
        </p:nvGraphicFramePr>
        <p:xfrm>
          <a:off x="4038600" y="7134225"/>
          <a:ext cx="381000" cy="369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92" name="Clip" r:id="rId22" imgW="939089" imgH="913486" progId="MS_ClipArt_Gallery.5">
                  <p:embed/>
                </p:oleObj>
              </mc:Choice>
              <mc:Fallback>
                <p:oleObj name="Clip" r:id="rId22" imgW="939089" imgH="913486" progId="MS_ClipArt_Gallery.5">
                  <p:embed/>
                  <p:pic>
                    <p:nvPicPr>
                      <p:cNvPr id="0" name="Object 18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38600" y="7134225"/>
                        <a:ext cx="381000" cy="3698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77" name="Object 190"/>
          <p:cNvGraphicFramePr>
            <a:graphicFrameLocks noChangeAspect="1"/>
          </p:cNvGraphicFramePr>
          <p:nvPr/>
        </p:nvGraphicFramePr>
        <p:xfrm>
          <a:off x="4572000" y="3490913"/>
          <a:ext cx="2286000" cy="13160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93" name="點陣圖影像" r:id="rId24" imgW="2943636" imgH="1695687" progId="Paint.Picture">
                  <p:embed/>
                </p:oleObj>
              </mc:Choice>
              <mc:Fallback>
                <p:oleObj name="點陣圖影像" r:id="rId24" imgW="2943636" imgH="1695687" progId="Paint.Picture">
                  <p:embed/>
                  <p:pic>
                    <p:nvPicPr>
                      <p:cNvPr id="0" name="Object 19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0" y="3490913"/>
                        <a:ext cx="2286000" cy="13160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CC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78" name="Rectangle 51"/>
          <p:cNvSpPr>
            <a:spLocks noChangeArrowheads="1"/>
          </p:cNvSpPr>
          <p:nvPr/>
        </p:nvSpPr>
        <p:spPr bwMode="auto">
          <a:xfrm>
            <a:off x="280988" y="8296275"/>
            <a:ext cx="7026275" cy="1311275"/>
          </a:xfrm>
          <a:prstGeom prst="rect">
            <a:avLst/>
          </a:prstGeom>
          <a:noFill/>
          <a:ln w="38100" cmpd="dbl">
            <a:solidFill>
              <a:schemeClr val="tx1"/>
            </a:solidFill>
            <a:prstDash val="dash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zh-HK" altLang="en-US" sz="2400"/>
          </a:p>
        </p:txBody>
      </p:sp>
      <p:sp>
        <p:nvSpPr>
          <p:cNvPr id="2079" name="Text Box 63"/>
          <p:cNvSpPr txBox="1">
            <a:spLocks noChangeArrowheads="1"/>
          </p:cNvSpPr>
          <p:nvPr/>
        </p:nvSpPr>
        <p:spPr bwMode="auto">
          <a:xfrm>
            <a:off x="585788" y="8431213"/>
            <a:ext cx="4808537" cy="322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2852" tIns="53483" rIns="102852" bIns="53483" anchor="ctr">
            <a:spAutoFit/>
          </a:bodyPr>
          <a:lstStyle>
            <a:lvl1pPr defTabSz="1044575">
              <a:spcBef>
                <a:spcPct val="20000"/>
              </a:spcBef>
              <a:buChar char="•"/>
              <a:defRPr kumimoji="1" sz="3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522288" indent="-327025" defTabSz="1044575">
              <a:spcBef>
                <a:spcPct val="20000"/>
              </a:spcBef>
              <a:buChar char="–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044575" indent="-261938" defTabSz="1044575">
              <a:spcBef>
                <a:spcPct val="20000"/>
              </a:spcBef>
              <a:buChar char="•"/>
              <a:defRPr kumimoji="1" sz="2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566863" indent="-261938" defTabSz="1044575">
              <a:spcBef>
                <a:spcPct val="20000"/>
              </a:spcBef>
              <a:buChar char="–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90738" indent="-260350" defTabSz="1044575">
              <a:spcBef>
                <a:spcPct val="20000"/>
              </a:spcBef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479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30051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623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9195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zh-TW" sz="1400">
                <a:sym typeface="Wingdings" panose="05000000000000000000" pitchFamily="2" charset="2"/>
              </a:rPr>
              <a:t> </a:t>
            </a:r>
            <a:r>
              <a:rPr lang="zh-TW" altLang="en-US" sz="1400"/>
              <a:t>「快速存取」容許用戶進行個人快速存取偏好設定</a:t>
            </a:r>
            <a:endParaRPr lang="zh-TW" altLang="en-US" sz="1400" b="1">
              <a:latin typeface="Arial" panose="020B0604020202020204" pitchFamily="34" charset="0"/>
            </a:endParaRPr>
          </a:p>
        </p:txBody>
      </p:sp>
      <p:sp>
        <p:nvSpPr>
          <p:cNvPr id="2080" name="WordArt 120"/>
          <p:cNvSpPr>
            <a:spLocks noChangeArrowheads="1" noChangeShapeType="1" noTextEdit="1"/>
          </p:cNvSpPr>
          <p:nvPr/>
        </p:nvSpPr>
        <p:spPr bwMode="auto">
          <a:xfrm>
            <a:off x="930275" y="7880350"/>
            <a:ext cx="762000" cy="358775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32056"/>
              </a:avLst>
            </a:prstTxWarp>
          </a:bodyPr>
          <a:lstStyle/>
          <a:p>
            <a:pPr algn="ctr"/>
            <a:r>
              <a:rPr lang="zh-HK" altLang="en-US" sz="1400" b="1" kern="10">
                <a:ln w="9525">
                  <a:solidFill>
                    <a:srgbClr val="660066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latin typeface="新細明體" panose="02020500000000000000" pitchFamily="18" charset="-120"/>
              </a:rPr>
              <a:t>快速存取</a:t>
            </a:r>
          </a:p>
        </p:txBody>
      </p:sp>
      <p:sp>
        <p:nvSpPr>
          <p:cNvPr id="2081" name="Text Box 121"/>
          <p:cNvSpPr txBox="1">
            <a:spLocks noChangeArrowheads="1"/>
          </p:cNvSpPr>
          <p:nvPr/>
        </p:nvSpPr>
        <p:spPr bwMode="auto">
          <a:xfrm>
            <a:off x="585788" y="8948738"/>
            <a:ext cx="4273550" cy="322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852" tIns="53483" rIns="102852" bIns="53483" anchor="ctr">
            <a:spAutoFit/>
          </a:bodyPr>
          <a:lstStyle>
            <a:lvl1pPr defTabSz="1044575">
              <a:spcBef>
                <a:spcPct val="20000"/>
              </a:spcBef>
              <a:buChar char="•"/>
              <a:defRPr kumimoji="1" sz="3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522288" indent="-327025" defTabSz="1044575">
              <a:spcBef>
                <a:spcPct val="20000"/>
              </a:spcBef>
              <a:buChar char="–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044575" indent="-261938" defTabSz="1044575">
              <a:spcBef>
                <a:spcPct val="20000"/>
              </a:spcBef>
              <a:buChar char="•"/>
              <a:defRPr kumimoji="1" sz="2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566863" indent="-261938" defTabSz="1044575">
              <a:spcBef>
                <a:spcPct val="20000"/>
              </a:spcBef>
              <a:buChar char="–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90738" indent="-260350" defTabSz="1044575">
              <a:spcBef>
                <a:spcPct val="20000"/>
              </a:spcBef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479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30051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623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9195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zh-TW" sz="1400">
                <a:sym typeface="Wingdings" panose="05000000000000000000" pitchFamily="2" charset="2"/>
              </a:rPr>
              <a:t>   </a:t>
            </a:r>
            <a:r>
              <a:rPr lang="zh-TW" altLang="en-US" sz="1400"/>
              <a:t>在首頁按「快速存取」</a:t>
            </a:r>
            <a:r>
              <a:rPr lang="zh-TW" altLang="zh-HK" sz="1400"/>
              <a:t>連結可直接到達指定版面</a:t>
            </a:r>
            <a:endParaRPr lang="zh-TW" altLang="en-US" sz="2400">
              <a:latin typeface="Arial" panose="020B0604020202020204" pitchFamily="34" charset="0"/>
            </a:endParaRPr>
          </a:p>
        </p:txBody>
      </p:sp>
      <p:pic>
        <p:nvPicPr>
          <p:cNvPr id="2082" name="Picture 34" descr="C:\Users\polinlaw\AppData\Local\Microsoft\Windows\Temporary Internet Files\Content.IE5\W8JFIBW6\shortcut-on-desktop[1].png"/>
          <p:cNvPicPr>
            <a:picLocks noChangeAspect="1" noChangeArrowheads="1"/>
          </p:cNvPicPr>
          <p:nvPr/>
        </p:nvPicPr>
        <p:blipFill>
          <a:blip r:embed="rId2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0038" y="7870825"/>
            <a:ext cx="557212" cy="557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預設簡報設計">
  <a:themeElements>
    <a:clrScheme name="預設簡報設計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預設簡報設計">
      <a:majorFont>
        <a:latin typeface="Times New Roman"/>
        <a:ea typeface="新細明體"/>
        <a:cs typeface=""/>
      </a:majorFont>
      <a:minorFont>
        <a:latin typeface="Times New Roman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CCFF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0000" tIns="46800" rIns="90000" bIns="4680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CCFF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0000" tIns="46800" rIns="90000" bIns="4680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  <a:ea typeface="新細明體" pitchFamily="18" charset="-120"/>
          </a:defRPr>
        </a:defPPr>
      </a:lstStyle>
    </a:lnDef>
  </a:objectDefaults>
  <a:extraClrSchemeLst>
    <a:extraClrScheme>
      <a:clrScheme name="預設簡報設計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979</TotalTime>
  <Words>155</Words>
  <Application>Microsoft Office PowerPoint</Application>
  <PresentationFormat>自訂</PresentationFormat>
  <Paragraphs>21</Paragraphs>
  <Slides>1</Slides>
  <Notes>0</Notes>
  <HiddenSlides>0</HiddenSlides>
  <MMClips>0</MMClips>
  <ScaleCrop>false</ScaleCrop>
  <HeadingPairs>
    <vt:vector size="8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內嵌 OLE 伺服程式</vt:lpstr>
      </vt:variant>
      <vt:variant>
        <vt:i4>3</vt:i4>
      </vt:variant>
      <vt:variant>
        <vt:lpstr>投影片標題</vt:lpstr>
      </vt:variant>
      <vt:variant>
        <vt:i4>1</vt:i4>
      </vt:variant>
    </vt:vector>
  </HeadingPairs>
  <TitlesOfParts>
    <vt:vector size="10" baseType="lpstr">
      <vt:lpstr>Times New Roman</vt:lpstr>
      <vt:lpstr>新細明體</vt:lpstr>
      <vt:lpstr>Arial</vt:lpstr>
      <vt:lpstr>Calibri</vt:lpstr>
      <vt:lpstr>Wingdings</vt:lpstr>
      <vt:lpstr>預設簡報設計</vt:lpstr>
      <vt:lpstr>Microsoft Clip Gallery</vt:lpstr>
      <vt:lpstr>Microsoft 多媒體藝廊</vt:lpstr>
      <vt:lpstr>點陣圖影像</vt:lpstr>
      <vt:lpstr>PowerPoint 簡報</vt:lpstr>
    </vt:vector>
  </TitlesOfParts>
  <Company>Education Department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無投影片標題</dc:title>
  <dc:creator>Thomas CHU</dc:creator>
  <cp:lastModifiedBy>LAW, Yuen-sum Jenny</cp:lastModifiedBy>
  <cp:revision>44</cp:revision>
  <cp:lastPrinted>2003-03-18T09:11:00Z</cp:lastPrinted>
  <dcterms:created xsi:type="dcterms:W3CDTF">2003-03-14T04:14:17Z</dcterms:created>
  <dcterms:modified xsi:type="dcterms:W3CDTF">2023-01-19T03:00:31Z</dcterms:modified>
</cp:coreProperties>
</file>