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620000" cy="10287000"/>
  <p:notesSz cx="6797675" cy="992822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AE0E"/>
    <a:srgbClr val="96F585"/>
    <a:srgbClr val="8AE7C0"/>
    <a:srgbClr val="91A5D8"/>
    <a:srgbClr val="ED7D31"/>
    <a:srgbClr val="990099"/>
    <a:srgbClr val="3C3CCD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3" autoAdjust="0"/>
    <p:restoredTop sz="94660"/>
  </p:normalViewPr>
  <p:slideViewPr>
    <p:cSldViewPr>
      <p:cViewPr varScale="1">
        <p:scale>
          <a:sx n="58" d="100"/>
          <a:sy n="58" d="100"/>
        </p:scale>
        <p:origin x="2942" y="62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FBC123-D35D-4E07-A638-A58A84AC02AA}" type="doc">
      <dgm:prSet loTypeId="urn:microsoft.com/office/officeart/2005/8/layout/radial1" loCatId="relationship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7AF4C5B9-A4C8-4684-AA41-AF7EF0C10CC7}">
      <dgm:prSet phldrT="[文字]"/>
      <dgm:spPr/>
      <dgm:t>
        <a:bodyPr/>
        <a:lstStyle/>
        <a:p>
          <a:r>
            <a:rPr lang="en-US" altLang="zh-TW" dirty="0"/>
            <a:t>SAM</a:t>
          </a:r>
          <a:endParaRPr lang="zh-TW" altLang="zh-TW" dirty="0"/>
        </a:p>
      </dgm:t>
    </dgm:pt>
    <dgm:pt modelId="{90523E47-A94B-4407-A8EE-B74F938B25DC}" type="parTrans" cxnId="{4A46BD41-ADD2-4CDD-9781-83A67AA3C46F}">
      <dgm:prSet/>
      <dgm:spPr/>
      <dgm:t>
        <a:bodyPr/>
        <a:lstStyle/>
        <a:p>
          <a:endParaRPr lang="zh-TW" altLang="en-US"/>
        </a:p>
      </dgm:t>
    </dgm:pt>
    <dgm:pt modelId="{B57787F2-B0C7-4054-8923-2BBA6E4CCD22}" type="sibTrans" cxnId="{4A46BD41-ADD2-4CDD-9781-83A67AA3C46F}">
      <dgm:prSet/>
      <dgm:spPr/>
      <dgm:t>
        <a:bodyPr/>
        <a:lstStyle/>
        <a:p>
          <a:endParaRPr lang="zh-TW" altLang="en-US"/>
        </a:p>
      </dgm:t>
    </dgm:pt>
    <dgm:pt modelId="{4DA97DE8-B4AD-4B32-9349-F21BA4E2649D}">
      <dgm:prSet phldrT="[文字]"/>
      <dgm:spPr/>
      <dgm:t>
        <a:bodyPr/>
        <a:lstStyle/>
        <a:p>
          <a:r>
            <a:rPr lang="zh-TW" altLang="en-US" dirty="0"/>
            <a:t>代碼 管理</a:t>
          </a:r>
        </a:p>
      </dgm:t>
    </dgm:pt>
    <dgm:pt modelId="{1B0810C4-41E8-4D93-A093-9E301F7C86DF}" type="parTrans" cxnId="{EC69998B-8ABF-47E0-A3C9-75A075614ACC}">
      <dgm:prSet/>
      <dgm:spPr/>
      <dgm:t>
        <a:bodyPr/>
        <a:lstStyle/>
        <a:p>
          <a:endParaRPr lang="zh-TW" altLang="en-US"/>
        </a:p>
      </dgm:t>
    </dgm:pt>
    <dgm:pt modelId="{E3DBD78D-AF8C-41B7-9BA1-5354A656B210}" type="sibTrans" cxnId="{EC69998B-8ABF-47E0-A3C9-75A075614ACC}">
      <dgm:prSet/>
      <dgm:spPr/>
      <dgm:t>
        <a:bodyPr/>
        <a:lstStyle/>
        <a:p>
          <a:endParaRPr lang="zh-TW" altLang="en-US"/>
        </a:p>
      </dgm:t>
    </dgm:pt>
    <dgm:pt modelId="{A9F904CC-AD41-44BE-85FF-13665613CAE1}">
      <dgm:prSet/>
      <dgm:spPr/>
      <dgm:t>
        <a:bodyPr/>
        <a:lstStyle/>
        <a:p>
          <a:r>
            <a:rPr lang="zh-TW" altLang="en-US" dirty="0"/>
            <a:t>教職員資料</a:t>
          </a:r>
        </a:p>
      </dgm:t>
    </dgm:pt>
    <dgm:pt modelId="{C48A1ABF-4165-4553-B0F0-E33DCB328326}" type="parTrans" cxnId="{FC60E264-7C7A-444E-A1E4-AF4948DCBE73}">
      <dgm:prSet/>
      <dgm:spPr/>
      <dgm:t>
        <a:bodyPr/>
        <a:lstStyle/>
        <a:p>
          <a:endParaRPr lang="zh-TW" altLang="en-US"/>
        </a:p>
      </dgm:t>
    </dgm:pt>
    <dgm:pt modelId="{AD86483F-5740-4D6B-BE2C-332D0131C1B8}" type="sibTrans" cxnId="{FC60E264-7C7A-444E-A1E4-AF4948DCBE73}">
      <dgm:prSet/>
      <dgm:spPr/>
      <dgm:t>
        <a:bodyPr/>
        <a:lstStyle/>
        <a:p>
          <a:endParaRPr lang="zh-TW" altLang="en-US"/>
        </a:p>
      </dgm:t>
    </dgm:pt>
    <dgm:pt modelId="{FE43EE04-4CA9-447B-8ECA-154C2B31D70B}">
      <dgm:prSet phldrT="[文字]"/>
      <dgm:spPr/>
      <dgm:t>
        <a:bodyPr/>
        <a:lstStyle/>
        <a:p>
          <a:r>
            <a:rPr lang="zh-TW" altLang="en-US" dirty="0"/>
            <a:t>學校 管理</a:t>
          </a:r>
        </a:p>
      </dgm:t>
    </dgm:pt>
    <dgm:pt modelId="{F205B131-40B2-4AE3-8F50-9C7B277B4E27}" type="sibTrans" cxnId="{FD10CB0F-B35E-4D9D-9AA7-BBFE9B087150}">
      <dgm:prSet/>
      <dgm:spPr/>
      <dgm:t>
        <a:bodyPr/>
        <a:lstStyle/>
        <a:p>
          <a:endParaRPr lang="zh-TW" altLang="en-US"/>
        </a:p>
      </dgm:t>
    </dgm:pt>
    <dgm:pt modelId="{2744731B-50FA-4EA5-B77C-80105878187A}" type="parTrans" cxnId="{FD10CB0F-B35E-4D9D-9AA7-BBFE9B087150}">
      <dgm:prSet/>
      <dgm:spPr/>
      <dgm:t>
        <a:bodyPr/>
        <a:lstStyle/>
        <a:p>
          <a:endParaRPr lang="zh-TW" altLang="en-US"/>
        </a:p>
      </dgm:t>
    </dgm:pt>
    <dgm:pt modelId="{3CA1893A-6A80-4801-B0FA-D2BED11353F1}">
      <dgm:prSet/>
      <dgm:spPr/>
      <dgm:t>
        <a:bodyPr/>
        <a:lstStyle/>
        <a:p>
          <a:endParaRPr lang="zh-TW" altLang="en-US" dirty="0"/>
        </a:p>
      </dgm:t>
    </dgm:pt>
    <dgm:pt modelId="{DDA6C414-72FE-47A4-BC7E-71F44FBB05C7}" type="parTrans" cxnId="{70B3AB96-8647-478D-8410-72126E0D2E4D}">
      <dgm:prSet/>
      <dgm:spPr/>
      <dgm:t>
        <a:bodyPr/>
        <a:lstStyle/>
        <a:p>
          <a:endParaRPr lang="zh-TW" altLang="en-US"/>
        </a:p>
      </dgm:t>
    </dgm:pt>
    <dgm:pt modelId="{CCB0B8CD-9879-4928-A618-156BAF4047A7}" type="sibTrans" cxnId="{70B3AB96-8647-478D-8410-72126E0D2E4D}">
      <dgm:prSet/>
      <dgm:spPr/>
      <dgm:t>
        <a:bodyPr/>
        <a:lstStyle/>
        <a:p>
          <a:endParaRPr lang="zh-TW" altLang="en-US"/>
        </a:p>
      </dgm:t>
    </dgm:pt>
    <dgm:pt modelId="{32781C4E-6AE5-4856-BA4E-97A52F7D46DA}">
      <dgm:prSet/>
      <dgm:spPr/>
      <dgm:t>
        <a:bodyPr/>
        <a:lstStyle/>
        <a:p>
          <a:r>
            <a:rPr lang="zh-TW" altLang="en-US" dirty="0"/>
            <a:t>學生 資料</a:t>
          </a:r>
        </a:p>
      </dgm:t>
    </dgm:pt>
    <dgm:pt modelId="{C95564A4-29F1-46DD-BD9D-54BE663FD3B3}" type="parTrans" cxnId="{912422DF-413D-4E35-AEC8-3F29F323C260}">
      <dgm:prSet/>
      <dgm:spPr/>
      <dgm:t>
        <a:bodyPr/>
        <a:lstStyle/>
        <a:p>
          <a:endParaRPr lang="zh-TW" altLang="en-US"/>
        </a:p>
      </dgm:t>
    </dgm:pt>
    <dgm:pt modelId="{3B7DFBE9-BD8C-402A-A17C-DA0E014A27F3}" type="sibTrans" cxnId="{912422DF-413D-4E35-AEC8-3F29F323C260}">
      <dgm:prSet/>
      <dgm:spPr/>
      <dgm:t>
        <a:bodyPr/>
        <a:lstStyle/>
        <a:p>
          <a:endParaRPr lang="zh-TW" altLang="en-US"/>
        </a:p>
      </dgm:t>
    </dgm:pt>
    <dgm:pt modelId="{82BA68B1-DFF8-4F26-9968-1CDAF7C6D097}">
      <dgm:prSet/>
      <dgm:spPr/>
      <dgm:t>
        <a:bodyPr/>
        <a:lstStyle/>
        <a:p>
          <a:r>
            <a:rPr lang="zh-TW" altLang="en-US" dirty="0"/>
            <a:t>課外 活動</a:t>
          </a:r>
        </a:p>
      </dgm:t>
    </dgm:pt>
    <dgm:pt modelId="{CB4690DE-F789-4A03-89DC-680E54B77FC6}" type="parTrans" cxnId="{DAF3DCD3-F86D-4612-95B8-9BD100C9D2C5}">
      <dgm:prSet/>
      <dgm:spPr/>
      <dgm:t>
        <a:bodyPr/>
        <a:lstStyle/>
        <a:p>
          <a:endParaRPr lang="zh-TW" altLang="en-US"/>
        </a:p>
      </dgm:t>
    </dgm:pt>
    <dgm:pt modelId="{10B93F92-E526-40D3-BA92-BCAA9F80B237}" type="sibTrans" cxnId="{DAF3DCD3-F86D-4612-95B8-9BD100C9D2C5}">
      <dgm:prSet/>
      <dgm:spPr/>
      <dgm:t>
        <a:bodyPr/>
        <a:lstStyle/>
        <a:p>
          <a:endParaRPr lang="zh-TW" altLang="en-US"/>
        </a:p>
      </dgm:t>
    </dgm:pt>
    <dgm:pt modelId="{52A2BF06-C57E-4FEC-A202-FD592D3C290F}">
      <dgm:prSet/>
      <dgm:spPr/>
      <dgm:t>
        <a:bodyPr/>
        <a:lstStyle/>
        <a:p>
          <a:r>
            <a:rPr lang="zh-TW" altLang="en-US" dirty="0"/>
            <a:t>獎懲 資料</a:t>
          </a:r>
        </a:p>
      </dgm:t>
    </dgm:pt>
    <dgm:pt modelId="{35A941B6-2250-4A65-8CE3-F6C116E76C23}" type="parTrans" cxnId="{A8DA08B8-AA73-4C1B-AF97-205C9888CA83}">
      <dgm:prSet/>
      <dgm:spPr/>
      <dgm:t>
        <a:bodyPr/>
        <a:lstStyle/>
        <a:p>
          <a:endParaRPr lang="zh-TW" altLang="en-US"/>
        </a:p>
      </dgm:t>
    </dgm:pt>
    <dgm:pt modelId="{F0C372C0-A6C2-4235-864D-EA6131B3B408}" type="sibTrans" cxnId="{A8DA08B8-AA73-4C1B-AF97-205C9888CA83}">
      <dgm:prSet/>
      <dgm:spPr/>
      <dgm:t>
        <a:bodyPr/>
        <a:lstStyle/>
        <a:p>
          <a:endParaRPr lang="zh-TW" altLang="en-US"/>
        </a:p>
      </dgm:t>
    </dgm:pt>
    <dgm:pt modelId="{714A7F52-810A-48FA-9954-A2DB35BBB7FB}" type="pres">
      <dgm:prSet presAssocID="{37FBC123-D35D-4E07-A638-A58A84AC02A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671A342-B858-4386-8B4E-B34BC7E54CA0}" type="pres">
      <dgm:prSet presAssocID="{7AF4C5B9-A4C8-4684-AA41-AF7EF0C10CC7}" presName="centerShape" presStyleLbl="node0" presStyleIdx="0" presStyleCnt="1" custLinFactNeighborY="44"/>
      <dgm:spPr/>
    </dgm:pt>
    <dgm:pt modelId="{8E814895-9E6D-4966-9974-458E63B2A2AA}" type="pres">
      <dgm:prSet presAssocID="{35A941B6-2250-4A65-8CE3-F6C116E76C23}" presName="Name9" presStyleLbl="parChTrans1D2" presStyleIdx="0" presStyleCnt="6"/>
      <dgm:spPr/>
    </dgm:pt>
    <dgm:pt modelId="{0B14A851-F51D-4C6F-9C14-DD91BBB9BE11}" type="pres">
      <dgm:prSet presAssocID="{35A941B6-2250-4A65-8CE3-F6C116E76C23}" presName="connTx" presStyleLbl="parChTrans1D2" presStyleIdx="0" presStyleCnt="6"/>
      <dgm:spPr/>
    </dgm:pt>
    <dgm:pt modelId="{673E2C0A-5F92-49C5-AE3B-D35D040C8139}" type="pres">
      <dgm:prSet presAssocID="{52A2BF06-C57E-4FEC-A202-FD592D3C290F}" presName="node" presStyleLbl="node1" presStyleIdx="0" presStyleCnt="6">
        <dgm:presLayoutVars>
          <dgm:bulletEnabled val="1"/>
        </dgm:presLayoutVars>
      </dgm:prSet>
      <dgm:spPr/>
    </dgm:pt>
    <dgm:pt modelId="{F9277EAC-3E6D-4DE7-8C40-4F8E3570F2AE}" type="pres">
      <dgm:prSet presAssocID="{1B0810C4-41E8-4D93-A093-9E301F7C86DF}" presName="Name9" presStyleLbl="parChTrans1D2" presStyleIdx="1" presStyleCnt="6"/>
      <dgm:spPr/>
    </dgm:pt>
    <dgm:pt modelId="{E8C338D7-E154-484F-92C2-BE4994ABD332}" type="pres">
      <dgm:prSet presAssocID="{1B0810C4-41E8-4D93-A093-9E301F7C86DF}" presName="connTx" presStyleLbl="parChTrans1D2" presStyleIdx="1" presStyleCnt="6"/>
      <dgm:spPr/>
    </dgm:pt>
    <dgm:pt modelId="{C645BCDF-DD1F-47F4-A176-B4047E06C2CC}" type="pres">
      <dgm:prSet presAssocID="{4DA97DE8-B4AD-4B32-9349-F21BA4E2649D}" presName="node" presStyleLbl="node1" presStyleIdx="1" presStyleCnt="6">
        <dgm:presLayoutVars>
          <dgm:bulletEnabled val="1"/>
        </dgm:presLayoutVars>
      </dgm:prSet>
      <dgm:spPr/>
    </dgm:pt>
    <dgm:pt modelId="{D9060643-0DDD-4686-AB85-635C896B77F3}" type="pres">
      <dgm:prSet presAssocID="{2744731B-50FA-4EA5-B77C-80105878187A}" presName="Name9" presStyleLbl="parChTrans1D2" presStyleIdx="2" presStyleCnt="6"/>
      <dgm:spPr/>
    </dgm:pt>
    <dgm:pt modelId="{C204ABC6-64F0-4D8C-9B50-A52E8F250FA8}" type="pres">
      <dgm:prSet presAssocID="{2744731B-50FA-4EA5-B77C-80105878187A}" presName="connTx" presStyleLbl="parChTrans1D2" presStyleIdx="2" presStyleCnt="6"/>
      <dgm:spPr/>
    </dgm:pt>
    <dgm:pt modelId="{EE0C330F-0812-4361-A964-64F23BD4D959}" type="pres">
      <dgm:prSet presAssocID="{FE43EE04-4CA9-447B-8ECA-154C2B31D70B}" presName="node" presStyleLbl="node1" presStyleIdx="2" presStyleCnt="6">
        <dgm:presLayoutVars>
          <dgm:bulletEnabled val="1"/>
        </dgm:presLayoutVars>
      </dgm:prSet>
      <dgm:spPr/>
    </dgm:pt>
    <dgm:pt modelId="{CF483823-CB55-4A83-931C-68A1A801B2FC}" type="pres">
      <dgm:prSet presAssocID="{C48A1ABF-4165-4553-B0F0-E33DCB328326}" presName="Name9" presStyleLbl="parChTrans1D2" presStyleIdx="3" presStyleCnt="6"/>
      <dgm:spPr/>
    </dgm:pt>
    <dgm:pt modelId="{B3DBECA8-7561-4C18-B5E1-0B0DFE299762}" type="pres">
      <dgm:prSet presAssocID="{C48A1ABF-4165-4553-B0F0-E33DCB328326}" presName="connTx" presStyleLbl="parChTrans1D2" presStyleIdx="3" presStyleCnt="6"/>
      <dgm:spPr/>
    </dgm:pt>
    <dgm:pt modelId="{32463984-4EDA-442D-B179-0F24C54C1538}" type="pres">
      <dgm:prSet presAssocID="{A9F904CC-AD41-44BE-85FF-13665613CAE1}" presName="node" presStyleLbl="node1" presStyleIdx="3" presStyleCnt="6">
        <dgm:presLayoutVars>
          <dgm:bulletEnabled val="1"/>
        </dgm:presLayoutVars>
      </dgm:prSet>
      <dgm:spPr/>
    </dgm:pt>
    <dgm:pt modelId="{45798B99-99B4-4437-B757-A5D60213D4F0}" type="pres">
      <dgm:prSet presAssocID="{C95564A4-29F1-46DD-BD9D-54BE663FD3B3}" presName="Name9" presStyleLbl="parChTrans1D2" presStyleIdx="4" presStyleCnt="6"/>
      <dgm:spPr/>
    </dgm:pt>
    <dgm:pt modelId="{F9274B60-2D80-456A-BE15-F4F4BDA443D7}" type="pres">
      <dgm:prSet presAssocID="{C95564A4-29F1-46DD-BD9D-54BE663FD3B3}" presName="connTx" presStyleLbl="parChTrans1D2" presStyleIdx="4" presStyleCnt="6"/>
      <dgm:spPr/>
    </dgm:pt>
    <dgm:pt modelId="{5F69B6A3-8F54-48D3-9ADD-7F8AA78C1597}" type="pres">
      <dgm:prSet presAssocID="{32781C4E-6AE5-4856-BA4E-97A52F7D46DA}" presName="node" presStyleLbl="node1" presStyleIdx="4" presStyleCnt="6">
        <dgm:presLayoutVars>
          <dgm:bulletEnabled val="1"/>
        </dgm:presLayoutVars>
      </dgm:prSet>
      <dgm:spPr/>
    </dgm:pt>
    <dgm:pt modelId="{C69F84D3-0F8C-4313-8CC9-0A5416DC488D}" type="pres">
      <dgm:prSet presAssocID="{CB4690DE-F789-4A03-89DC-680E54B77FC6}" presName="Name9" presStyleLbl="parChTrans1D2" presStyleIdx="5" presStyleCnt="6"/>
      <dgm:spPr/>
    </dgm:pt>
    <dgm:pt modelId="{14E541D8-42C7-447C-9F80-A764A9537107}" type="pres">
      <dgm:prSet presAssocID="{CB4690DE-F789-4A03-89DC-680E54B77FC6}" presName="connTx" presStyleLbl="parChTrans1D2" presStyleIdx="5" presStyleCnt="6"/>
      <dgm:spPr/>
    </dgm:pt>
    <dgm:pt modelId="{258D91E8-C1F1-4873-B9F3-53C3F8CA3578}" type="pres">
      <dgm:prSet presAssocID="{82BA68B1-DFF8-4F26-9968-1CDAF7C6D097}" presName="node" presStyleLbl="node1" presStyleIdx="5" presStyleCnt="6">
        <dgm:presLayoutVars>
          <dgm:bulletEnabled val="1"/>
        </dgm:presLayoutVars>
      </dgm:prSet>
      <dgm:spPr/>
    </dgm:pt>
  </dgm:ptLst>
  <dgm:cxnLst>
    <dgm:cxn modelId="{FD10CB0F-B35E-4D9D-9AA7-BBFE9B087150}" srcId="{7AF4C5B9-A4C8-4684-AA41-AF7EF0C10CC7}" destId="{FE43EE04-4CA9-447B-8ECA-154C2B31D70B}" srcOrd="2" destOrd="0" parTransId="{2744731B-50FA-4EA5-B77C-80105878187A}" sibTransId="{F205B131-40B2-4AE3-8F50-9C7B277B4E27}"/>
    <dgm:cxn modelId="{F3547111-3612-4B7D-8805-0CEDA18C11D4}" type="presOf" srcId="{FE43EE04-4CA9-447B-8ECA-154C2B31D70B}" destId="{EE0C330F-0812-4361-A964-64F23BD4D959}" srcOrd="0" destOrd="0" presId="urn:microsoft.com/office/officeart/2005/8/layout/radial1"/>
    <dgm:cxn modelId="{9E624B12-4CC8-4AD6-BBD0-724A9B946564}" type="presOf" srcId="{2744731B-50FA-4EA5-B77C-80105878187A}" destId="{D9060643-0DDD-4686-AB85-635C896B77F3}" srcOrd="0" destOrd="0" presId="urn:microsoft.com/office/officeart/2005/8/layout/radial1"/>
    <dgm:cxn modelId="{1DF5AD26-5374-429E-86EB-9499ABCF81F5}" type="presOf" srcId="{37FBC123-D35D-4E07-A638-A58A84AC02AA}" destId="{714A7F52-810A-48FA-9954-A2DB35BBB7FB}" srcOrd="0" destOrd="0" presId="urn:microsoft.com/office/officeart/2005/8/layout/radial1"/>
    <dgm:cxn modelId="{65A1F636-4157-409A-BA4C-E5F5E82D00FE}" type="presOf" srcId="{35A941B6-2250-4A65-8CE3-F6C116E76C23}" destId="{8E814895-9E6D-4966-9974-458E63B2A2AA}" srcOrd="0" destOrd="0" presId="urn:microsoft.com/office/officeart/2005/8/layout/radial1"/>
    <dgm:cxn modelId="{8D0E9E40-377F-4989-97AE-E41D954818C8}" type="presOf" srcId="{7AF4C5B9-A4C8-4684-AA41-AF7EF0C10CC7}" destId="{9671A342-B858-4386-8B4E-B34BC7E54CA0}" srcOrd="0" destOrd="0" presId="urn:microsoft.com/office/officeart/2005/8/layout/radial1"/>
    <dgm:cxn modelId="{4A46BD41-ADD2-4CDD-9781-83A67AA3C46F}" srcId="{37FBC123-D35D-4E07-A638-A58A84AC02AA}" destId="{7AF4C5B9-A4C8-4684-AA41-AF7EF0C10CC7}" srcOrd="0" destOrd="0" parTransId="{90523E47-A94B-4407-A8EE-B74F938B25DC}" sibTransId="{B57787F2-B0C7-4054-8923-2BBA6E4CCD22}"/>
    <dgm:cxn modelId="{FC60E264-7C7A-444E-A1E4-AF4948DCBE73}" srcId="{7AF4C5B9-A4C8-4684-AA41-AF7EF0C10CC7}" destId="{A9F904CC-AD41-44BE-85FF-13665613CAE1}" srcOrd="3" destOrd="0" parTransId="{C48A1ABF-4165-4553-B0F0-E33DCB328326}" sibTransId="{AD86483F-5740-4D6B-BE2C-332D0131C1B8}"/>
    <dgm:cxn modelId="{26759F6B-48CF-420B-BF24-9C2E6AB48D58}" type="presOf" srcId="{4DA97DE8-B4AD-4B32-9349-F21BA4E2649D}" destId="{C645BCDF-DD1F-47F4-A176-B4047E06C2CC}" srcOrd="0" destOrd="0" presId="urn:microsoft.com/office/officeart/2005/8/layout/radial1"/>
    <dgm:cxn modelId="{F986B84B-5695-4C78-8495-824764A446E7}" type="presOf" srcId="{1B0810C4-41E8-4D93-A093-9E301F7C86DF}" destId="{E8C338D7-E154-484F-92C2-BE4994ABD332}" srcOrd="1" destOrd="0" presId="urn:microsoft.com/office/officeart/2005/8/layout/radial1"/>
    <dgm:cxn modelId="{9C3F8781-B528-4616-A2B9-6821966D28F2}" type="presOf" srcId="{C48A1ABF-4165-4553-B0F0-E33DCB328326}" destId="{CF483823-CB55-4A83-931C-68A1A801B2FC}" srcOrd="0" destOrd="0" presId="urn:microsoft.com/office/officeart/2005/8/layout/radial1"/>
    <dgm:cxn modelId="{EC69998B-8ABF-47E0-A3C9-75A075614ACC}" srcId="{7AF4C5B9-A4C8-4684-AA41-AF7EF0C10CC7}" destId="{4DA97DE8-B4AD-4B32-9349-F21BA4E2649D}" srcOrd="1" destOrd="0" parTransId="{1B0810C4-41E8-4D93-A093-9E301F7C86DF}" sibTransId="{E3DBD78D-AF8C-41B7-9BA1-5354A656B210}"/>
    <dgm:cxn modelId="{4D88008C-5CEB-45E4-BC78-2AF5A741565F}" type="presOf" srcId="{52A2BF06-C57E-4FEC-A202-FD592D3C290F}" destId="{673E2C0A-5F92-49C5-AE3B-D35D040C8139}" srcOrd="0" destOrd="0" presId="urn:microsoft.com/office/officeart/2005/8/layout/radial1"/>
    <dgm:cxn modelId="{A710FF91-234E-4473-80A1-B1AE0538E332}" type="presOf" srcId="{C95564A4-29F1-46DD-BD9D-54BE663FD3B3}" destId="{F9274B60-2D80-456A-BE15-F4F4BDA443D7}" srcOrd="1" destOrd="0" presId="urn:microsoft.com/office/officeart/2005/8/layout/radial1"/>
    <dgm:cxn modelId="{07C4F995-74DB-4554-8621-BAF9434FFAE8}" type="presOf" srcId="{1B0810C4-41E8-4D93-A093-9E301F7C86DF}" destId="{F9277EAC-3E6D-4DE7-8C40-4F8E3570F2AE}" srcOrd="0" destOrd="0" presId="urn:microsoft.com/office/officeart/2005/8/layout/radial1"/>
    <dgm:cxn modelId="{D1FAA596-B97F-47F5-8292-4A1BA190B7DF}" type="presOf" srcId="{82BA68B1-DFF8-4F26-9968-1CDAF7C6D097}" destId="{258D91E8-C1F1-4873-B9F3-53C3F8CA3578}" srcOrd="0" destOrd="0" presId="urn:microsoft.com/office/officeart/2005/8/layout/radial1"/>
    <dgm:cxn modelId="{70B3AB96-8647-478D-8410-72126E0D2E4D}" srcId="{37FBC123-D35D-4E07-A638-A58A84AC02AA}" destId="{3CA1893A-6A80-4801-B0FA-D2BED11353F1}" srcOrd="1" destOrd="0" parTransId="{DDA6C414-72FE-47A4-BC7E-71F44FBB05C7}" sibTransId="{CCB0B8CD-9879-4928-A618-156BAF4047A7}"/>
    <dgm:cxn modelId="{DC0B2AAA-2C13-48E5-84EC-36C01E7ADF9D}" type="presOf" srcId="{35A941B6-2250-4A65-8CE3-F6C116E76C23}" destId="{0B14A851-F51D-4C6F-9C14-DD91BBB9BE11}" srcOrd="1" destOrd="0" presId="urn:microsoft.com/office/officeart/2005/8/layout/radial1"/>
    <dgm:cxn modelId="{DA7A0EB0-0E4F-4600-A897-37BAFE30EA3E}" type="presOf" srcId="{CB4690DE-F789-4A03-89DC-680E54B77FC6}" destId="{C69F84D3-0F8C-4313-8CC9-0A5416DC488D}" srcOrd="0" destOrd="0" presId="urn:microsoft.com/office/officeart/2005/8/layout/radial1"/>
    <dgm:cxn modelId="{0DD963B6-4EBB-45FA-96A3-93E95F1AAAFA}" type="presOf" srcId="{2744731B-50FA-4EA5-B77C-80105878187A}" destId="{C204ABC6-64F0-4D8C-9B50-A52E8F250FA8}" srcOrd="1" destOrd="0" presId="urn:microsoft.com/office/officeart/2005/8/layout/radial1"/>
    <dgm:cxn modelId="{A8DA08B8-AA73-4C1B-AF97-205C9888CA83}" srcId="{7AF4C5B9-A4C8-4684-AA41-AF7EF0C10CC7}" destId="{52A2BF06-C57E-4FEC-A202-FD592D3C290F}" srcOrd="0" destOrd="0" parTransId="{35A941B6-2250-4A65-8CE3-F6C116E76C23}" sibTransId="{F0C372C0-A6C2-4235-864D-EA6131B3B408}"/>
    <dgm:cxn modelId="{1E75BCCC-0279-4626-AF62-168283694D01}" type="presOf" srcId="{A9F904CC-AD41-44BE-85FF-13665613CAE1}" destId="{32463984-4EDA-442D-B179-0F24C54C1538}" srcOrd="0" destOrd="0" presId="urn:microsoft.com/office/officeart/2005/8/layout/radial1"/>
    <dgm:cxn modelId="{0B9260D2-7B32-456F-BC0E-0D53A49332C6}" type="presOf" srcId="{32781C4E-6AE5-4856-BA4E-97A52F7D46DA}" destId="{5F69B6A3-8F54-48D3-9ADD-7F8AA78C1597}" srcOrd="0" destOrd="0" presId="urn:microsoft.com/office/officeart/2005/8/layout/radial1"/>
    <dgm:cxn modelId="{DAF3DCD3-F86D-4612-95B8-9BD100C9D2C5}" srcId="{7AF4C5B9-A4C8-4684-AA41-AF7EF0C10CC7}" destId="{82BA68B1-DFF8-4F26-9968-1CDAF7C6D097}" srcOrd="5" destOrd="0" parTransId="{CB4690DE-F789-4A03-89DC-680E54B77FC6}" sibTransId="{10B93F92-E526-40D3-BA92-BCAA9F80B237}"/>
    <dgm:cxn modelId="{C65D63DE-1C8B-41DA-8972-A7BABDCD46EB}" type="presOf" srcId="{CB4690DE-F789-4A03-89DC-680E54B77FC6}" destId="{14E541D8-42C7-447C-9F80-A764A9537107}" srcOrd="1" destOrd="0" presId="urn:microsoft.com/office/officeart/2005/8/layout/radial1"/>
    <dgm:cxn modelId="{912422DF-413D-4E35-AEC8-3F29F323C260}" srcId="{7AF4C5B9-A4C8-4684-AA41-AF7EF0C10CC7}" destId="{32781C4E-6AE5-4856-BA4E-97A52F7D46DA}" srcOrd="4" destOrd="0" parTransId="{C95564A4-29F1-46DD-BD9D-54BE663FD3B3}" sibTransId="{3B7DFBE9-BD8C-402A-A17C-DA0E014A27F3}"/>
    <dgm:cxn modelId="{E56CACE5-4023-46F8-8F1E-7F2906BA9EC2}" type="presOf" srcId="{C48A1ABF-4165-4553-B0F0-E33DCB328326}" destId="{B3DBECA8-7561-4C18-B5E1-0B0DFE299762}" srcOrd="1" destOrd="0" presId="urn:microsoft.com/office/officeart/2005/8/layout/radial1"/>
    <dgm:cxn modelId="{6F445DF6-35AB-4C84-9C43-AA0EAA70972B}" type="presOf" srcId="{C95564A4-29F1-46DD-BD9D-54BE663FD3B3}" destId="{45798B99-99B4-4437-B757-A5D60213D4F0}" srcOrd="0" destOrd="0" presId="urn:microsoft.com/office/officeart/2005/8/layout/radial1"/>
    <dgm:cxn modelId="{B1239D6E-416E-44E8-AB2A-C90560250F0B}" type="presParOf" srcId="{714A7F52-810A-48FA-9954-A2DB35BBB7FB}" destId="{9671A342-B858-4386-8B4E-B34BC7E54CA0}" srcOrd="0" destOrd="0" presId="urn:microsoft.com/office/officeart/2005/8/layout/radial1"/>
    <dgm:cxn modelId="{D5D42890-0D51-4AA9-9DF1-0DB531BD8616}" type="presParOf" srcId="{714A7F52-810A-48FA-9954-A2DB35BBB7FB}" destId="{8E814895-9E6D-4966-9974-458E63B2A2AA}" srcOrd="1" destOrd="0" presId="urn:microsoft.com/office/officeart/2005/8/layout/radial1"/>
    <dgm:cxn modelId="{4886577F-D5EA-4E88-B6FC-9FAAFA6A0D94}" type="presParOf" srcId="{8E814895-9E6D-4966-9974-458E63B2A2AA}" destId="{0B14A851-F51D-4C6F-9C14-DD91BBB9BE11}" srcOrd="0" destOrd="0" presId="urn:microsoft.com/office/officeart/2005/8/layout/radial1"/>
    <dgm:cxn modelId="{A5974497-D1F6-42FB-8383-90B0CD52C5A4}" type="presParOf" srcId="{714A7F52-810A-48FA-9954-A2DB35BBB7FB}" destId="{673E2C0A-5F92-49C5-AE3B-D35D040C8139}" srcOrd="2" destOrd="0" presId="urn:microsoft.com/office/officeart/2005/8/layout/radial1"/>
    <dgm:cxn modelId="{16C43034-959D-4BEB-BDDB-381BBDACACF9}" type="presParOf" srcId="{714A7F52-810A-48FA-9954-A2DB35BBB7FB}" destId="{F9277EAC-3E6D-4DE7-8C40-4F8E3570F2AE}" srcOrd="3" destOrd="0" presId="urn:microsoft.com/office/officeart/2005/8/layout/radial1"/>
    <dgm:cxn modelId="{C929099E-45DD-4025-9810-8FDFED14D2A0}" type="presParOf" srcId="{F9277EAC-3E6D-4DE7-8C40-4F8E3570F2AE}" destId="{E8C338D7-E154-484F-92C2-BE4994ABD332}" srcOrd="0" destOrd="0" presId="urn:microsoft.com/office/officeart/2005/8/layout/radial1"/>
    <dgm:cxn modelId="{72462303-588B-430D-B8E1-BF3993C0468A}" type="presParOf" srcId="{714A7F52-810A-48FA-9954-A2DB35BBB7FB}" destId="{C645BCDF-DD1F-47F4-A176-B4047E06C2CC}" srcOrd="4" destOrd="0" presId="urn:microsoft.com/office/officeart/2005/8/layout/radial1"/>
    <dgm:cxn modelId="{97F5B626-8C04-4A6B-A9C1-AB52D54ADC54}" type="presParOf" srcId="{714A7F52-810A-48FA-9954-A2DB35BBB7FB}" destId="{D9060643-0DDD-4686-AB85-635C896B77F3}" srcOrd="5" destOrd="0" presId="urn:microsoft.com/office/officeart/2005/8/layout/radial1"/>
    <dgm:cxn modelId="{6F763B70-C37D-4BB5-9792-33896C128362}" type="presParOf" srcId="{D9060643-0DDD-4686-AB85-635C896B77F3}" destId="{C204ABC6-64F0-4D8C-9B50-A52E8F250FA8}" srcOrd="0" destOrd="0" presId="urn:microsoft.com/office/officeart/2005/8/layout/radial1"/>
    <dgm:cxn modelId="{EF93CCF3-F76B-4501-B4C5-3DA7B56AFFAE}" type="presParOf" srcId="{714A7F52-810A-48FA-9954-A2DB35BBB7FB}" destId="{EE0C330F-0812-4361-A964-64F23BD4D959}" srcOrd="6" destOrd="0" presId="urn:microsoft.com/office/officeart/2005/8/layout/radial1"/>
    <dgm:cxn modelId="{615C7631-998B-4E87-BD21-046C672FBCC4}" type="presParOf" srcId="{714A7F52-810A-48FA-9954-A2DB35BBB7FB}" destId="{CF483823-CB55-4A83-931C-68A1A801B2FC}" srcOrd="7" destOrd="0" presId="urn:microsoft.com/office/officeart/2005/8/layout/radial1"/>
    <dgm:cxn modelId="{FB445654-6E41-438E-B476-BCEE3589FDDF}" type="presParOf" srcId="{CF483823-CB55-4A83-931C-68A1A801B2FC}" destId="{B3DBECA8-7561-4C18-B5E1-0B0DFE299762}" srcOrd="0" destOrd="0" presId="urn:microsoft.com/office/officeart/2005/8/layout/radial1"/>
    <dgm:cxn modelId="{8F54FD55-70DF-4880-80EB-E9E465CBA798}" type="presParOf" srcId="{714A7F52-810A-48FA-9954-A2DB35BBB7FB}" destId="{32463984-4EDA-442D-B179-0F24C54C1538}" srcOrd="8" destOrd="0" presId="urn:microsoft.com/office/officeart/2005/8/layout/radial1"/>
    <dgm:cxn modelId="{416B019C-AD14-42DD-9BBB-41902AABC37A}" type="presParOf" srcId="{714A7F52-810A-48FA-9954-A2DB35BBB7FB}" destId="{45798B99-99B4-4437-B757-A5D60213D4F0}" srcOrd="9" destOrd="0" presId="urn:microsoft.com/office/officeart/2005/8/layout/radial1"/>
    <dgm:cxn modelId="{C5C21849-6949-45A4-8248-F9A4E8BB506B}" type="presParOf" srcId="{45798B99-99B4-4437-B757-A5D60213D4F0}" destId="{F9274B60-2D80-456A-BE15-F4F4BDA443D7}" srcOrd="0" destOrd="0" presId="urn:microsoft.com/office/officeart/2005/8/layout/radial1"/>
    <dgm:cxn modelId="{457E7C13-7F87-4C2D-A9C5-BFABF4AB2434}" type="presParOf" srcId="{714A7F52-810A-48FA-9954-A2DB35BBB7FB}" destId="{5F69B6A3-8F54-48D3-9ADD-7F8AA78C1597}" srcOrd="10" destOrd="0" presId="urn:microsoft.com/office/officeart/2005/8/layout/radial1"/>
    <dgm:cxn modelId="{BE523AC0-CECA-4C26-B13E-74813CD1418F}" type="presParOf" srcId="{714A7F52-810A-48FA-9954-A2DB35BBB7FB}" destId="{C69F84D3-0F8C-4313-8CC9-0A5416DC488D}" srcOrd="11" destOrd="0" presId="urn:microsoft.com/office/officeart/2005/8/layout/radial1"/>
    <dgm:cxn modelId="{0D897D5A-CD22-4021-9C90-BD0D9CA55C83}" type="presParOf" srcId="{C69F84D3-0F8C-4313-8CC9-0A5416DC488D}" destId="{14E541D8-42C7-447C-9F80-A764A9537107}" srcOrd="0" destOrd="0" presId="urn:microsoft.com/office/officeart/2005/8/layout/radial1"/>
    <dgm:cxn modelId="{2CCD7A12-76FF-44AF-9CB9-8015A2E21EAA}" type="presParOf" srcId="{714A7F52-810A-48FA-9954-A2DB35BBB7FB}" destId="{258D91E8-C1F1-4873-B9F3-53C3F8CA3578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98AF1F-EE06-4F2E-9CAC-2B02B5C7EC0C}" type="doc">
      <dgm:prSet loTypeId="urn:microsoft.com/office/officeart/2005/8/layout/hList7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E2C84BC3-278E-4C72-8C23-75C0C3AED9A9}">
      <dgm:prSet phldrT="[Text]"/>
      <dgm:spPr>
        <a:xfrm>
          <a:off x="2165836" y="0"/>
          <a:ext cx="2100807" cy="4297631"/>
        </a:xfrm>
      </dgm:spPr>
      <dgm:t>
        <a:bodyPr/>
        <a:lstStyle/>
        <a:p>
          <a:r>
            <a:rPr lang="zh-TW" dirty="0"/>
            <a:t>點名</a:t>
          </a:r>
          <a:endParaRPr lang="en-GB" dirty="0">
            <a:latin typeface="Trebuchet MS" panose="020B0603020202020204"/>
            <a:ea typeface="+mn-ea"/>
            <a:cs typeface="+mn-cs"/>
          </a:endParaRPr>
        </a:p>
      </dgm:t>
    </dgm:pt>
    <dgm:pt modelId="{FF37D8D4-5BE3-46DB-9586-8C013294FAD7}" type="sibTrans" cxnId="{F65E0E84-6C19-4BCB-8B6C-551BF31AD1AF}">
      <dgm:prSet/>
      <dgm:spPr/>
      <dgm:t>
        <a:bodyPr/>
        <a:lstStyle/>
        <a:p>
          <a:endParaRPr lang="en-GB"/>
        </a:p>
      </dgm:t>
    </dgm:pt>
    <dgm:pt modelId="{C45E7B0B-D74B-434C-BCD1-8D6B3FEBB447}" type="parTrans" cxnId="{F65E0E84-6C19-4BCB-8B6C-551BF31AD1AF}">
      <dgm:prSet/>
      <dgm:spPr/>
      <dgm:t>
        <a:bodyPr/>
        <a:lstStyle/>
        <a:p>
          <a:endParaRPr lang="en-GB"/>
        </a:p>
      </dgm:t>
    </dgm:pt>
    <dgm:pt modelId="{001097D7-673E-4BC2-B4F0-2D66932DD7DB}">
      <dgm:prSet phldrT="[Text]"/>
      <dgm:spPr>
        <a:xfrm>
          <a:off x="4329668" y="0"/>
          <a:ext cx="2100807" cy="4297631"/>
        </a:xfrm>
      </dgm:spPr>
      <dgm:t>
        <a:bodyPr/>
        <a:lstStyle/>
        <a:p>
          <a:r>
            <a:rPr lang="zh-TW" altLang="en-US" dirty="0">
              <a:latin typeface="Trebuchet MS" panose="020B0603020202020204"/>
              <a:ea typeface="+mn-ea"/>
              <a:cs typeface="+mn-cs"/>
            </a:rPr>
            <a:t>依活動</a:t>
          </a:r>
          <a:r>
            <a:rPr lang="en-US" altLang="zh-TW" dirty="0">
              <a:latin typeface="Trebuchet MS" panose="020B0603020202020204"/>
              <a:ea typeface="+mn-ea"/>
              <a:cs typeface="+mn-cs"/>
            </a:rPr>
            <a:t>/</a:t>
          </a:r>
          <a:r>
            <a:rPr lang="zh-TW" altLang="en-US" dirty="0">
              <a:latin typeface="Trebuchet MS" panose="020B0603020202020204"/>
              <a:ea typeface="+mn-ea"/>
              <a:cs typeface="+mn-cs"/>
            </a:rPr>
            <a:t>學生</a:t>
          </a:r>
          <a:r>
            <a:rPr lang="en-US" altLang="zh-TW" dirty="0">
              <a:latin typeface="Trebuchet MS" panose="020B0603020202020204"/>
              <a:ea typeface="+mn-ea"/>
              <a:cs typeface="+mn-cs"/>
            </a:rPr>
            <a:t>/</a:t>
          </a:r>
          <a:r>
            <a:rPr lang="zh-TW" altLang="en-US" dirty="0">
              <a:latin typeface="Trebuchet MS" panose="020B0603020202020204"/>
              <a:ea typeface="+mn-ea"/>
              <a:cs typeface="+mn-cs"/>
            </a:rPr>
            <a:t>教職員查詢</a:t>
          </a:r>
          <a:endParaRPr lang="en-GB" dirty="0">
            <a:latin typeface="Trebuchet MS" panose="020B0603020202020204"/>
            <a:ea typeface="+mn-ea"/>
            <a:cs typeface="+mn-cs"/>
          </a:endParaRPr>
        </a:p>
      </dgm:t>
    </dgm:pt>
    <dgm:pt modelId="{13A9F7EC-DBFF-4851-9209-DEEFE090429B}" type="sibTrans" cxnId="{8975F0AA-BE64-4676-B6B5-27CAB3BE68A3}">
      <dgm:prSet/>
      <dgm:spPr/>
      <dgm:t>
        <a:bodyPr/>
        <a:lstStyle/>
        <a:p>
          <a:endParaRPr lang="en-GB"/>
        </a:p>
      </dgm:t>
    </dgm:pt>
    <dgm:pt modelId="{9B5A302D-FFB3-4B00-BFA9-73110D5482D2}" type="parTrans" cxnId="{8975F0AA-BE64-4676-B6B5-27CAB3BE68A3}">
      <dgm:prSet/>
      <dgm:spPr/>
      <dgm:t>
        <a:bodyPr/>
        <a:lstStyle/>
        <a:p>
          <a:endParaRPr lang="en-GB"/>
        </a:p>
      </dgm:t>
    </dgm:pt>
    <dgm:pt modelId="{8CDAAAC3-D692-4809-8A4E-B08CC4ED6482}">
      <dgm:prSet phldrT="[Text]"/>
      <dgm:spPr>
        <a:xfrm>
          <a:off x="6493500" y="0"/>
          <a:ext cx="2100807" cy="4297631"/>
        </a:xfrm>
      </dgm:spPr>
      <dgm:t>
        <a:bodyPr/>
        <a:lstStyle/>
        <a:p>
          <a:r>
            <a:rPr lang="zh-TW" altLang="en-US" dirty="0">
              <a:latin typeface="Trebuchet MS" panose="020B0603020202020204"/>
              <a:ea typeface="+mn-ea"/>
              <a:cs typeface="+mn-cs"/>
            </a:rPr>
            <a:t>列印通知書</a:t>
          </a:r>
          <a:r>
            <a:rPr lang="en-US" altLang="zh-TW" dirty="0">
              <a:latin typeface="Trebuchet MS" panose="020B0603020202020204"/>
              <a:ea typeface="+mn-ea"/>
              <a:cs typeface="+mn-cs"/>
            </a:rPr>
            <a:t>/</a:t>
          </a:r>
          <a:r>
            <a:rPr lang="zh-TW" altLang="en-US" dirty="0">
              <a:latin typeface="Trebuchet MS" panose="020B0603020202020204"/>
              <a:ea typeface="+mn-ea"/>
              <a:cs typeface="+mn-cs"/>
            </a:rPr>
            <a:t>報告</a:t>
          </a:r>
          <a:endParaRPr lang="en-GB" dirty="0">
            <a:latin typeface="Trebuchet MS" panose="020B0603020202020204"/>
            <a:ea typeface="+mn-ea"/>
            <a:cs typeface="+mn-cs"/>
          </a:endParaRPr>
        </a:p>
      </dgm:t>
    </dgm:pt>
    <dgm:pt modelId="{3BC3E8E9-6FE4-4387-B3CB-A6FCB0D006A6}" type="sibTrans" cxnId="{F7A08F4A-1F58-40AB-B46C-50A17F3DFE34}">
      <dgm:prSet/>
      <dgm:spPr/>
      <dgm:t>
        <a:bodyPr/>
        <a:lstStyle/>
        <a:p>
          <a:endParaRPr lang="en-GB"/>
        </a:p>
      </dgm:t>
    </dgm:pt>
    <dgm:pt modelId="{F123A398-9D69-4886-BEAC-8BD03AFF9769}" type="parTrans" cxnId="{F7A08F4A-1F58-40AB-B46C-50A17F3DFE34}">
      <dgm:prSet/>
      <dgm:spPr/>
      <dgm:t>
        <a:bodyPr/>
        <a:lstStyle/>
        <a:p>
          <a:endParaRPr lang="en-GB"/>
        </a:p>
      </dgm:t>
    </dgm:pt>
    <dgm:pt modelId="{74E67549-E73C-45B2-AD87-49BF0C801C13}" type="pres">
      <dgm:prSet presAssocID="{DC98AF1F-EE06-4F2E-9CAC-2B02B5C7EC0C}" presName="Name0" presStyleCnt="0">
        <dgm:presLayoutVars>
          <dgm:dir/>
          <dgm:resizeHandles val="exact"/>
        </dgm:presLayoutVars>
      </dgm:prSet>
      <dgm:spPr/>
    </dgm:pt>
    <dgm:pt modelId="{D9C26241-F05C-4338-BC1E-148BB0A15775}" type="pres">
      <dgm:prSet presAssocID="{DC98AF1F-EE06-4F2E-9CAC-2B02B5C7EC0C}" presName="fgShape" presStyleLbl="fgShp" presStyleIdx="0" presStyleCnt="1"/>
      <dgm:spPr>
        <a:xfrm>
          <a:off x="343852" y="3438104"/>
          <a:ext cx="7908607" cy="644644"/>
        </a:xfrm>
        <a:prstGeom prst="leftRightArrow">
          <a:avLst/>
        </a:prstGeom>
      </dgm:spPr>
    </dgm:pt>
    <dgm:pt modelId="{53835E0A-8F86-48B9-BFD0-F63A7B8EECA4}" type="pres">
      <dgm:prSet presAssocID="{DC98AF1F-EE06-4F2E-9CAC-2B02B5C7EC0C}" presName="linComp" presStyleCnt="0"/>
      <dgm:spPr/>
    </dgm:pt>
    <dgm:pt modelId="{74B652F7-700D-4106-8211-255018E9FA89}" type="pres">
      <dgm:prSet presAssocID="{E2C84BC3-278E-4C72-8C23-75C0C3AED9A9}" presName="compNode" presStyleCnt="0"/>
      <dgm:spPr/>
    </dgm:pt>
    <dgm:pt modelId="{2E2F0BC1-03CA-4D01-8499-9F7D34DB5155}" type="pres">
      <dgm:prSet presAssocID="{E2C84BC3-278E-4C72-8C23-75C0C3AED9A9}" presName="bkgdShape" presStyleLbl="node1" presStyleIdx="0" presStyleCnt="3" custLinFactNeighborY="-5916"/>
      <dgm:spPr>
        <a:prstGeom prst="roundRect">
          <a:avLst>
            <a:gd name="adj" fmla="val 10000"/>
          </a:avLst>
        </a:prstGeom>
      </dgm:spPr>
    </dgm:pt>
    <dgm:pt modelId="{ABD7CAFE-A4BB-43AB-89A3-82239DC3A072}" type="pres">
      <dgm:prSet presAssocID="{E2C84BC3-278E-4C72-8C23-75C0C3AED9A9}" presName="nodeTx" presStyleLbl="node1" presStyleIdx="0" presStyleCnt="3">
        <dgm:presLayoutVars>
          <dgm:bulletEnabled val="1"/>
        </dgm:presLayoutVars>
      </dgm:prSet>
      <dgm:spPr/>
    </dgm:pt>
    <dgm:pt modelId="{96D7C62B-CE16-46FB-81E9-62EA5564AAA8}" type="pres">
      <dgm:prSet presAssocID="{E2C84BC3-278E-4C72-8C23-75C0C3AED9A9}" presName="invisiNode" presStyleLbl="node1" presStyleIdx="0" presStyleCnt="3"/>
      <dgm:spPr/>
    </dgm:pt>
    <dgm:pt modelId="{DC7170C9-D79C-470A-8B2F-199663D09686}" type="pres">
      <dgm:prSet presAssocID="{E2C84BC3-278E-4C72-8C23-75C0C3AED9A9}" presName="imagNode" presStyleLbl="fgImgPlace1" presStyleIdx="0" presStyleCnt="3"/>
      <dgm:spPr>
        <a:xfrm>
          <a:off x="2500684" y="257857"/>
          <a:ext cx="1431111" cy="1431111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srgbClr val="2E83C3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C7E0EB49-791F-4396-B4ED-BBB3235AC58F}" type="pres">
      <dgm:prSet presAssocID="{FF37D8D4-5BE3-46DB-9586-8C013294FAD7}" presName="sibTrans" presStyleLbl="sibTrans2D1" presStyleIdx="0" presStyleCnt="0"/>
      <dgm:spPr/>
    </dgm:pt>
    <dgm:pt modelId="{A454A647-B3A1-4C83-8090-9850EC76DC01}" type="pres">
      <dgm:prSet presAssocID="{001097D7-673E-4BC2-B4F0-2D66932DD7DB}" presName="compNode" presStyleCnt="0"/>
      <dgm:spPr/>
    </dgm:pt>
    <dgm:pt modelId="{D00A2B35-6A48-45DF-8B1B-78686EDD1FD0}" type="pres">
      <dgm:prSet presAssocID="{001097D7-673E-4BC2-B4F0-2D66932DD7DB}" presName="bkgdShape" presStyleLbl="node1" presStyleIdx="1" presStyleCnt="3" custLinFactNeighborX="-947" custLinFactNeighborY="-3879"/>
      <dgm:spPr>
        <a:prstGeom prst="roundRect">
          <a:avLst>
            <a:gd name="adj" fmla="val 10000"/>
          </a:avLst>
        </a:prstGeom>
      </dgm:spPr>
    </dgm:pt>
    <dgm:pt modelId="{4EC1B076-E271-42CA-863E-F8341D20D2D4}" type="pres">
      <dgm:prSet presAssocID="{001097D7-673E-4BC2-B4F0-2D66932DD7DB}" presName="nodeTx" presStyleLbl="node1" presStyleIdx="1" presStyleCnt="3">
        <dgm:presLayoutVars>
          <dgm:bulletEnabled val="1"/>
        </dgm:presLayoutVars>
      </dgm:prSet>
      <dgm:spPr/>
    </dgm:pt>
    <dgm:pt modelId="{B86063EB-06BE-4C01-92EC-7B3E434A8F98}" type="pres">
      <dgm:prSet presAssocID="{001097D7-673E-4BC2-B4F0-2D66932DD7DB}" presName="invisiNode" presStyleLbl="node1" presStyleIdx="1" presStyleCnt="3"/>
      <dgm:spPr/>
    </dgm:pt>
    <dgm:pt modelId="{A903C7D1-6F72-4361-8E04-C71510039FA6}" type="pres">
      <dgm:prSet presAssocID="{001097D7-673E-4BC2-B4F0-2D66932DD7DB}" presName="imagNode" presStyleLbl="fgImgPlace1" presStyleIdx="1" presStyleCnt="3" custLinFactNeighborX="-15645"/>
      <dgm:spPr>
        <a:xfrm>
          <a:off x="4664516" y="257857"/>
          <a:ext cx="1431111" cy="1431111"/>
        </a:xfrm>
        <a:prstGeom prst="ellipse">
          <a:avLst/>
        </a:prstGeom>
        <a:blipFill>
          <a:blip xmlns:r="http://schemas.openxmlformats.org/officeDocument/2006/relationships" r:embed="rId2" cstate="print">
            <a:duotone>
              <a:srgbClr val="2E83C3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3ABB6D5E-6A2F-4A5C-842E-0EA6F0FE9DB4}" type="pres">
      <dgm:prSet presAssocID="{13A9F7EC-DBFF-4851-9209-DEEFE090429B}" presName="sibTrans" presStyleLbl="sibTrans2D1" presStyleIdx="0" presStyleCnt="0"/>
      <dgm:spPr/>
    </dgm:pt>
    <dgm:pt modelId="{5616AEE6-7601-4AF5-84A2-C44B699D73ED}" type="pres">
      <dgm:prSet presAssocID="{8CDAAAC3-D692-4809-8A4E-B08CC4ED6482}" presName="compNode" presStyleCnt="0"/>
      <dgm:spPr/>
    </dgm:pt>
    <dgm:pt modelId="{323E10CC-CBE5-4410-BA42-354E24B6A68F}" type="pres">
      <dgm:prSet presAssocID="{8CDAAAC3-D692-4809-8A4E-B08CC4ED6482}" presName="bkgdShape" presStyleLbl="node1" presStyleIdx="2" presStyleCnt="3" custLinFactNeighborX="-2703"/>
      <dgm:spPr>
        <a:prstGeom prst="roundRect">
          <a:avLst>
            <a:gd name="adj" fmla="val 10000"/>
          </a:avLst>
        </a:prstGeom>
      </dgm:spPr>
    </dgm:pt>
    <dgm:pt modelId="{9DDF1798-D0AA-4EF5-906A-DF6CCE027CB2}" type="pres">
      <dgm:prSet presAssocID="{8CDAAAC3-D692-4809-8A4E-B08CC4ED6482}" presName="nodeTx" presStyleLbl="node1" presStyleIdx="2" presStyleCnt="3">
        <dgm:presLayoutVars>
          <dgm:bulletEnabled val="1"/>
        </dgm:presLayoutVars>
      </dgm:prSet>
      <dgm:spPr/>
    </dgm:pt>
    <dgm:pt modelId="{80697846-2D1A-4B6D-AB7F-E349C961476F}" type="pres">
      <dgm:prSet presAssocID="{8CDAAAC3-D692-4809-8A4E-B08CC4ED6482}" presName="invisiNode" presStyleLbl="node1" presStyleIdx="2" presStyleCnt="3"/>
      <dgm:spPr/>
    </dgm:pt>
    <dgm:pt modelId="{9E084C6B-C570-429D-9A13-EB02A5A787D1}" type="pres">
      <dgm:prSet presAssocID="{8CDAAAC3-D692-4809-8A4E-B08CC4ED6482}" presName="imagNode" presStyleLbl="fgImgPlace1" presStyleIdx="2" presStyleCnt="3" custLinFactNeighborX="-14503"/>
      <dgm:spPr>
        <a:xfrm>
          <a:off x="6828348" y="257857"/>
          <a:ext cx="1431111" cy="1431111"/>
        </a:xfrm>
        <a:prstGeom prst="ellipse">
          <a:avLst/>
        </a:prstGeom>
        <a:blipFill>
          <a:blip xmlns:r="http://schemas.openxmlformats.org/officeDocument/2006/relationships" r:embed="rId3" cstate="print">
            <a:duotone>
              <a:srgbClr val="2E83C3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</dgm:ptLst>
  <dgm:cxnLst>
    <dgm:cxn modelId="{89BB2F04-8C73-4416-AA9A-833C734EF172}" type="presOf" srcId="{E2C84BC3-278E-4C72-8C23-75C0C3AED9A9}" destId="{2E2F0BC1-03CA-4D01-8499-9F7D34DB5155}" srcOrd="0" destOrd="0" presId="urn:microsoft.com/office/officeart/2005/8/layout/hList7"/>
    <dgm:cxn modelId="{28A9190B-53FD-43EA-95E2-6AF03279ABCB}" type="presOf" srcId="{DC98AF1F-EE06-4F2E-9CAC-2B02B5C7EC0C}" destId="{74E67549-E73C-45B2-AD87-49BF0C801C13}" srcOrd="0" destOrd="0" presId="urn:microsoft.com/office/officeart/2005/8/layout/hList7"/>
    <dgm:cxn modelId="{C05E8C21-CE99-4D49-9C29-69D498F720EE}" type="presOf" srcId="{001097D7-673E-4BC2-B4F0-2D66932DD7DB}" destId="{D00A2B35-6A48-45DF-8B1B-78686EDD1FD0}" srcOrd="0" destOrd="0" presId="urn:microsoft.com/office/officeart/2005/8/layout/hList7"/>
    <dgm:cxn modelId="{D2D69D47-A486-4DE0-BB74-E257A8DC7AC3}" type="presOf" srcId="{13A9F7EC-DBFF-4851-9209-DEEFE090429B}" destId="{3ABB6D5E-6A2F-4A5C-842E-0EA6F0FE9DB4}" srcOrd="0" destOrd="0" presId="urn:microsoft.com/office/officeart/2005/8/layout/hList7"/>
    <dgm:cxn modelId="{C18B6448-2909-456A-B2D4-8FA82BCECEC8}" type="presOf" srcId="{8CDAAAC3-D692-4809-8A4E-B08CC4ED6482}" destId="{9DDF1798-D0AA-4EF5-906A-DF6CCE027CB2}" srcOrd="1" destOrd="0" presId="urn:microsoft.com/office/officeart/2005/8/layout/hList7"/>
    <dgm:cxn modelId="{F7A08F4A-1F58-40AB-B46C-50A17F3DFE34}" srcId="{DC98AF1F-EE06-4F2E-9CAC-2B02B5C7EC0C}" destId="{8CDAAAC3-D692-4809-8A4E-B08CC4ED6482}" srcOrd="2" destOrd="0" parTransId="{F123A398-9D69-4886-BEAC-8BD03AFF9769}" sibTransId="{3BC3E8E9-6FE4-4387-B3CB-A6FCB0D006A6}"/>
    <dgm:cxn modelId="{4AFBD771-E743-4A07-9E1C-C638676CFF9D}" type="presOf" srcId="{E2C84BC3-278E-4C72-8C23-75C0C3AED9A9}" destId="{ABD7CAFE-A4BB-43AB-89A3-82239DC3A072}" srcOrd="1" destOrd="0" presId="urn:microsoft.com/office/officeart/2005/8/layout/hList7"/>
    <dgm:cxn modelId="{F65E0E84-6C19-4BCB-8B6C-551BF31AD1AF}" srcId="{DC98AF1F-EE06-4F2E-9CAC-2B02B5C7EC0C}" destId="{E2C84BC3-278E-4C72-8C23-75C0C3AED9A9}" srcOrd="0" destOrd="0" parTransId="{C45E7B0B-D74B-434C-BCD1-8D6B3FEBB447}" sibTransId="{FF37D8D4-5BE3-46DB-9586-8C013294FAD7}"/>
    <dgm:cxn modelId="{2B04D08F-9254-4382-9ECB-0E0EA2261AB1}" type="presOf" srcId="{8CDAAAC3-D692-4809-8A4E-B08CC4ED6482}" destId="{323E10CC-CBE5-4410-BA42-354E24B6A68F}" srcOrd="0" destOrd="0" presId="urn:microsoft.com/office/officeart/2005/8/layout/hList7"/>
    <dgm:cxn modelId="{A3C7B7A7-2A8D-410C-8BC6-3EF7A64E2E86}" type="presOf" srcId="{001097D7-673E-4BC2-B4F0-2D66932DD7DB}" destId="{4EC1B076-E271-42CA-863E-F8341D20D2D4}" srcOrd="1" destOrd="0" presId="urn:microsoft.com/office/officeart/2005/8/layout/hList7"/>
    <dgm:cxn modelId="{8975F0AA-BE64-4676-B6B5-27CAB3BE68A3}" srcId="{DC98AF1F-EE06-4F2E-9CAC-2B02B5C7EC0C}" destId="{001097D7-673E-4BC2-B4F0-2D66932DD7DB}" srcOrd="1" destOrd="0" parTransId="{9B5A302D-FFB3-4B00-BFA9-73110D5482D2}" sibTransId="{13A9F7EC-DBFF-4851-9209-DEEFE090429B}"/>
    <dgm:cxn modelId="{D9AFD1C1-23A8-4928-9CB3-FA7E19643B8B}" type="presOf" srcId="{FF37D8D4-5BE3-46DB-9586-8C013294FAD7}" destId="{C7E0EB49-791F-4396-B4ED-BBB3235AC58F}" srcOrd="0" destOrd="0" presId="urn:microsoft.com/office/officeart/2005/8/layout/hList7"/>
    <dgm:cxn modelId="{E7154580-462C-4CC0-9E40-70B05B2541A2}" type="presParOf" srcId="{74E67549-E73C-45B2-AD87-49BF0C801C13}" destId="{D9C26241-F05C-4338-BC1E-148BB0A15775}" srcOrd="0" destOrd="0" presId="urn:microsoft.com/office/officeart/2005/8/layout/hList7"/>
    <dgm:cxn modelId="{97820F48-DF1C-47AF-B54C-3CFE8E404FFB}" type="presParOf" srcId="{74E67549-E73C-45B2-AD87-49BF0C801C13}" destId="{53835E0A-8F86-48B9-BFD0-F63A7B8EECA4}" srcOrd="1" destOrd="0" presId="urn:microsoft.com/office/officeart/2005/8/layout/hList7"/>
    <dgm:cxn modelId="{EC1FECF1-BCB3-469B-8443-E28F3B3FF9C2}" type="presParOf" srcId="{53835E0A-8F86-48B9-BFD0-F63A7B8EECA4}" destId="{74B652F7-700D-4106-8211-255018E9FA89}" srcOrd="0" destOrd="0" presId="urn:microsoft.com/office/officeart/2005/8/layout/hList7"/>
    <dgm:cxn modelId="{00DCA0E4-FF88-4D6C-8220-1A12C762A51D}" type="presParOf" srcId="{74B652F7-700D-4106-8211-255018E9FA89}" destId="{2E2F0BC1-03CA-4D01-8499-9F7D34DB5155}" srcOrd="0" destOrd="0" presId="urn:microsoft.com/office/officeart/2005/8/layout/hList7"/>
    <dgm:cxn modelId="{7DC6934E-DBA0-418B-BB41-67F9C725270C}" type="presParOf" srcId="{74B652F7-700D-4106-8211-255018E9FA89}" destId="{ABD7CAFE-A4BB-43AB-89A3-82239DC3A072}" srcOrd="1" destOrd="0" presId="urn:microsoft.com/office/officeart/2005/8/layout/hList7"/>
    <dgm:cxn modelId="{BE3B46F9-3E22-45FE-A6A3-8852A6FF4503}" type="presParOf" srcId="{74B652F7-700D-4106-8211-255018E9FA89}" destId="{96D7C62B-CE16-46FB-81E9-62EA5564AAA8}" srcOrd="2" destOrd="0" presId="urn:microsoft.com/office/officeart/2005/8/layout/hList7"/>
    <dgm:cxn modelId="{820B7524-A8D3-49CE-A521-6F12D5D6D358}" type="presParOf" srcId="{74B652F7-700D-4106-8211-255018E9FA89}" destId="{DC7170C9-D79C-470A-8B2F-199663D09686}" srcOrd="3" destOrd="0" presId="urn:microsoft.com/office/officeart/2005/8/layout/hList7"/>
    <dgm:cxn modelId="{6F722BB6-5FFE-4E3D-B8EF-26E737162952}" type="presParOf" srcId="{53835E0A-8F86-48B9-BFD0-F63A7B8EECA4}" destId="{C7E0EB49-791F-4396-B4ED-BBB3235AC58F}" srcOrd="1" destOrd="0" presId="urn:microsoft.com/office/officeart/2005/8/layout/hList7"/>
    <dgm:cxn modelId="{8793964D-893D-400A-83D7-B13824356F6F}" type="presParOf" srcId="{53835E0A-8F86-48B9-BFD0-F63A7B8EECA4}" destId="{A454A647-B3A1-4C83-8090-9850EC76DC01}" srcOrd="2" destOrd="0" presId="urn:microsoft.com/office/officeart/2005/8/layout/hList7"/>
    <dgm:cxn modelId="{DA887019-D2F1-4136-A9D6-E92787636E86}" type="presParOf" srcId="{A454A647-B3A1-4C83-8090-9850EC76DC01}" destId="{D00A2B35-6A48-45DF-8B1B-78686EDD1FD0}" srcOrd="0" destOrd="0" presId="urn:microsoft.com/office/officeart/2005/8/layout/hList7"/>
    <dgm:cxn modelId="{2A2F7320-0DDC-43AE-B702-B40FA1305A39}" type="presParOf" srcId="{A454A647-B3A1-4C83-8090-9850EC76DC01}" destId="{4EC1B076-E271-42CA-863E-F8341D20D2D4}" srcOrd="1" destOrd="0" presId="urn:microsoft.com/office/officeart/2005/8/layout/hList7"/>
    <dgm:cxn modelId="{36CDD4E6-93E7-4078-8592-72B54FCF0A91}" type="presParOf" srcId="{A454A647-B3A1-4C83-8090-9850EC76DC01}" destId="{B86063EB-06BE-4C01-92EC-7B3E434A8F98}" srcOrd="2" destOrd="0" presId="urn:microsoft.com/office/officeart/2005/8/layout/hList7"/>
    <dgm:cxn modelId="{2A852644-C74B-42A1-9CB4-FE3CCB24EE48}" type="presParOf" srcId="{A454A647-B3A1-4C83-8090-9850EC76DC01}" destId="{A903C7D1-6F72-4361-8E04-C71510039FA6}" srcOrd="3" destOrd="0" presId="urn:microsoft.com/office/officeart/2005/8/layout/hList7"/>
    <dgm:cxn modelId="{B8657387-F791-475E-8C67-9CD89F0C7CE6}" type="presParOf" srcId="{53835E0A-8F86-48B9-BFD0-F63A7B8EECA4}" destId="{3ABB6D5E-6A2F-4A5C-842E-0EA6F0FE9DB4}" srcOrd="3" destOrd="0" presId="urn:microsoft.com/office/officeart/2005/8/layout/hList7"/>
    <dgm:cxn modelId="{9D3AA94C-5EA3-480F-BC28-048559307A22}" type="presParOf" srcId="{53835E0A-8F86-48B9-BFD0-F63A7B8EECA4}" destId="{5616AEE6-7601-4AF5-84A2-C44B699D73ED}" srcOrd="4" destOrd="0" presId="urn:microsoft.com/office/officeart/2005/8/layout/hList7"/>
    <dgm:cxn modelId="{C4AD9C8E-8B1F-4E02-BDE7-8F951BDEA38A}" type="presParOf" srcId="{5616AEE6-7601-4AF5-84A2-C44B699D73ED}" destId="{323E10CC-CBE5-4410-BA42-354E24B6A68F}" srcOrd="0" destOrd="0" presId="urn:microsoft.com/office/officeart/2005/8/layout/hList7"/>
    <dgm:cxn modelId="{E43C327A-7341-4CDF-9F5D-C95DAF9D0093}" type="presParOf" srcId="{5616AEE6-7601-4AF5-84A2-C44B699D73ED}" destId="{9DDF1798-D0AA-4EF5-906A-DF6CCE027CB2}" srcOrd="1" destOrd="0" presId="urn:microsoft.com/office/officeart/2005/8/layout/hList7"/>
    <dgm:cxn modelId="{817D8164-A8AB-4183-8D56-3B006EF5B456}" type="presParOf" srcId="{5616AEE6-7601-4AF5-84A2-C44B699D73ED}" destId="{80697846-2D1A-4B6D-AB7F-E349C961476F}" srcOrd="2" destOrd="0" presId="urn:microsoft.com/office/officeart/2005/8/layout/hList7"/>
    <dgm:cxn modelId="{D5A861CE-3ADB-45D7-A613-248B25B8AA27}" type="presParOf" srcId="{5616AEE6-7601-4AF5-84A2-C44B699D73ED}" destId="{9E084C6B-C570-429D-9A13-EB02A5A787D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71A342-B858-4386-8B4E-B34BC7E54CA0}">
      <dsp:nvSpPr>
        <dsp:cNvPr id="0" name=""/>
        <dsp:cNvSpPr/>
      </dsp:nvSpPr>
      <dsp:spPr>
        <a:xfrm>
          <a:off x="1505991" y="913693"/>
          <a:ext cx="693916" cy="69391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/>
            <a:t>SAM</a:t>
          </a:r>
          <a:endParaRPr lang="zh-TW" altLang="zh-TW" sz="1900" kern="1200" dirty="0"/>
        </a:p>
      </dsp:txBody>
      <dsp:txXfrm>
        <a:off x="1607613" y="1015315"/>
        <a:ext cx="490672" cy="490672"/>
      </dsp:txXfrm>
    </dsp:sp>
    <dsp:sp modelId="{8E814895-9E6D-4966-9974-458E63B2A2AA}">
      <dsp:nvSpPr>
        <dsp:cNvPr id="0" name=""/>
        <dsp:cNvSpPr/>
      </dsp:nvSpPr>
      <dsp:spPr>
        <a:xfrm rot="16200000">
          <a:off x="1747968" y="791860"/>
          <a:ext cx="209962" cy="33704"/>
        </a:xfrm>
        <a:custGeom>
          <a:avLst/>
          <a:gdLst/>
          <a:ahLst/>
          <a:cxnLst/>
          <a:rect l="0" t="0" r="0" b="0"/>
          <a:pathLst>
            <a:path>
              <a:moveTo>
                <a:pt x="0" y="16852"/>
              </a:moveTo>
              <a:lnTo>
                <a:pt x="209962" y="168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1847700" y="803463"/>
        <a:ext cx="10498" cy="10498"/>
      </dsp:txXfrm>
    </dsp:sp>
    <dsp:sp modelId="{673E2C0A-5F92-49C5-AE3B-D35D040C8139}">
      <dsp:nvSpPr>
        <dsp:cNvPr id="0" name=""/>
        <dsp:cNvSpPr/>
      </dsp:nvSpPr>
      <dsp:spPr>
        <a:xfrm>
          <a:off x="1505991" y="9815"/>
          <a:ext cx="693916" cy="69391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/>
            <a:t>獎懲 資料</a:t>
          </a:r>
        </a:p>
      </dsp:txBody>
      <dsp:txXfrm>
        <a:off x="1607613" y="111437"/>
        <a:ext cx="490672" cy="490672"/>
      </dsp:txXfrm>
    </dsp:sp>
    <dsp:sp modelId="{F9277EAC-3E6D-4DE7-8C40-4F8E3570F2AE}">
      <dsp:nvSpPr>
        <dsp:cNvPr id="0" name=""/>
        <dsp:cNvSpPr/>
      </dsp:nvSpPr>
      <dsp:spPr>
        <a:xfrm rot="19797381">
          <a:off x="2139214" y="1017631"/>
          <a:ext cx="209565" cy="33704"/>
        </a:xfrm>
        <a:custGeom>
          <a:avLst/>
          <a:gdLst/>
          <a:ahLst/>
          <a:cxnLst/>
          <a:rect l="0" t="0" r="0" b="0"/>
          <a:pathLst>
            <a:path>
              <a:moveTo>
                <a:pt x="0" y="16852"/>
              </a:moveTo>
              <a:lnTo>
                <a:pt x="209565" y="168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2238757" y="1029244"/>
        <a:ext cx="10478" cy="10478"/>
      </dsp:txXfrm>
    </dsp:sp>
    <dsp:sp modelId="{C645BCDF-DD1F-47F4-A176-B4047E06C2CC}">
      <dsp:nvSpPr>
        <dsp:cNvPr id="0" name=""/>
        <dsp:cNvSpPr/>
      </dsp:nvSpPr>
      <dsp:spPr>
        <a:xfrm>
          <a:off x="2288085" y="461357"/>
          <a:ext cx="693916" cy="69391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/>
            <a:t>代碼 管理</a:t>
          </a:r>
        </a:p>
      </dsp:txBody>
      <dsp:txXfrm>
        <a:off x="2389707" y="562979"/>
        <a:ext cx="490672" cy="490672"/>
      </dsp:txXfrm>
    </dsp:sp>
    <dsp:sp modelId="{D9060643-0DDD-4686-AB85-635C896B77F3}">
      <dsp:nvSpPr>
        <dsp:cNvPr id="0" name=""/>
        <dsp:cNvSpPr/>
      </dsp:nvSpPr>
      <dsp:spPr>
        <a:xfrm rot="1797379">
          <a:off x="2139611" y="1469173"/>
          <a:ext cx="208770" cy="33704"/>
        </a:xfrm>
        <a:custGeom>
          <a:avLst/>
          <a:gdLst/>
          <a:ahLst/>
          <a:cxnLst/>
          <a:rect l="0" t="0" r="0" b="0"/>
          <a:pathLst>
            <a:path>
              <a:moveTo>
                <a:pt x="0" y="16852"/>
              </a:moveTo>
              <a:lnTo>
                <a:pt x="208770" y="168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2238777" y="1480806"/>
        <a:ext cx="10438" cy="10438"/>
      </dsp:txXfrm>
    </dsp:sp>
    <dsp:sp modelId="{EE0C330F-0812-4361-A964-64F23BD4D959}">
      <dsp:nvSpPr>
        <dsp:cNvPr id="0" name=""/>
        <dsp:cNvSpPr/>
      </dsp:nvSpPr>
      <dsp:spPr>
        <a:xfrm>
          <a:off x="2288085" y="1364440"/>
          <a:ext cx="693916" cy="69391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/>
            <a:t>學校 管理</a:t>
          </a:r>
        </a:p>
      </dsp:txBody>
      <dsp:txXfrm>
        <a:off x="2389707" y="1466062"/>
        <a:ext cx="490672" cy="490672"/>
      </dsp:txXfrm>
    </dsp:sp>
    <dsp:sp modelId="{CF483823-CB55-4A83-931C-68A1A801B2FC}">
      <dsp:nvSpPr>
        <dsp:cNvPr id="0" name=""/>
        <dsp:cNvSpPr/>
      </dsp:nvSpPr>
      <dsp:spPr>
        <a:xfrm rot="5400000">
          <a:off x="1748763" y="1694944"/>
          <a:ext cx="208372" cy="33704"/>
        </a:xfrm>
        <a:custGeom>
          <a:avLst/>
          <a:gdLst/>
          <a:ahLst/>
          <a:cxnLst/>
          <a:rect l="0" t="0" r="0" b="0"/>
          <a:pathLst>
            <a:path>
              <a:moveTo>
                <a:pt x="0" y="16852"/>
              </a:moveTo>
              <a:lnTo>
                <a:pt x="208372" y="168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1847740" y="1706586"/>
        <a:ext cx="10418" cy="10418"/>
      </dsp:txXfrm>
    </dsp:sp>
    <dsp:sp modelId="{32463984-4EDA-442D-B179-0F24C54C1538}">
      <dsp:nvSpPr>
        <dsp:cNvPr id="0" name=""/>
        <dsp:cNvSpPr/>
      </dsp:nvSpPr>
      <dsp:spPr>
        <a:xfrm>
          <a:off x="1505991" y="1815982"/>
          <a:ext cx="693916" cy="69391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/>
            <a:t>教職員資料</a:t>
          </a:r>
        </a:p>
      </dsp:txBody>
      <dsp:txXfrm>
        <a:off x="1607613" y="1917604"/>
        <a:ext cx="490672" cy="490672"/>
      </dsp:txXfrm>
    </dsp:sp>
    <dsp:sp modelId="{45798B99-99B4-4437-B757-A5D60213D4F0}">
      <dsp:nvSpPr>
        <dsp:cNvPr id="0" name=""/>
        <dsp:cNvSpPr/>
      </dsp:nvSpPr>
      <dsp:spPr>
        <a:xfrm rot="9002621">
          <a:off x="1357517" y="1469173"/>
          <a:ext cx="208770" cy="33704"/>
        </a:xfrm>
        <a:custGeom>
          <a:avLst/>
          <a:gdLst/>
          <a:ahLst/>
          <a:cxnLst/>
          <a:rect l="0" t="0" r="0" b="0"/>
          <a:pathLst>
            <a:path>
              <a:moveTo>
                <a:pt x="0" y="16852"/>
              </a:moveTo>
              <a:lnTo>
                <a:pt x="208770" y="168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 rot="10800000">
        <a:off x="1456683" y="1480806"/>
        <a:ext cx="10438" cy="10438"/>
      </dsp:txXfrm>
    </dsp:sp>
    <dsp:sp modelId="{5F69B6A3-8F54-48D3-9ADD-7F8AA78C1597}">
      <dsp:nvSpPr>
        <dsp:cNvPr id="0" name=""/>
        <dsp:cNvSpPr/>
      </dsp:nvSpPr>
      <dsp:spPr>
        <a:xfrm>
          <a:off x="723898" y="1364440"/>
          <a:ext cx="693916" cy="69391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/>
            <a:t>學生 資料</a:t>
          </a:r>
        </a:p>
      </dsp:txBody>
      <dsp:txXfrm>
        <a:off x="825520" y="1466062"/>
        <a:ext cx="490672" cy="490672"/>
      </dsp:txXfrm>
    </dsp:sp>
    <dsp:sp modelId="{C69F84D3-0F8C-4313-8CC9-0A5416DC488D}">
      <dsp:nvSpPr>
        <dsp:cNvPr id="0" name=""/>
        <dsp:cNvSpPr/>
      </dsp:nvSpPr>
      <dsp:spPr>
        <a:xfrm rot="12602619">
          <a:off x="1357120" y="1017631"/>
          <a:ext cx="209565" cy="33704"/>
        </a:xfrm>
        <a:custGeom>
          <a:avLst/>
          <a:gdLst/>
          <a:ahLst/>
          <a:cxnLst/>
          <a:rect l="0" t="0" r="0" b="0"/>
          <a:pathLst>
            <a:path>
              <a:moveTo>
                <a:pt x="0" y="16852"/>
              </a:moveTo>
              <a:lnTo>
                <a:pt x="209565" y="1685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 rot="10800000">
        <a:off x="1456664" y="1029244"/>
        <a:ext cx="10478" cy="10478"/>
      </dsp:txXfrm>
    </dsp:sp>
    <dsp:sp modelId="{258D91E8-C1F1-4873-B9F3-53C3F8CA3578}">
      <dsp:nvSpPr>
        <dsp:cNvPr id="0" name=""/>
        <dsp:cNvSpPr/>
      </dsp:nvSpPr>
      <dsp:spPr>
        <a:xfrm>
          <a:off x="723898" y="461357"/>
          <a:ext cx="693916" cy="69391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/>
            <a:t>課外 活動</a:t>
          </a:r>
        </a:p>
      </dsp:txBody>
      <dsp:txXfrm>
        <a:off x="825520" y="562979"/>
        <a:ext cx="490672" cy="490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2F0BC1-03CA-4D01-8499-9F7D34DB5155}">
      <dsp:nvSpPr>
        <dsp:cNvPr id="0" name=""/>
        <dsp:cNvSpPr/>
      </dsp:nvSpPr>
      <dsp:spPr>
        <a:xfrm>
          <a:off x="1258" y="0"/>
          <a:ext cx="1957734" cy="1137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1200" kern="1200" dirty="0"/>
            <a:t>點名</a:t>
          </a:r>
          <a:endParaRPr lang="en-GB" sz="1200" kern="1200" dirty="0">
            <a:latin typeface="Trebuchet MS" panose="020B0603020202020204"/>
            <a:ea typeface="+mn-ea"/>
            <a:cs typeface="+mn-cs"/>
          </a:endParaRPr>
        </a:p>
      </dsp:txBody>
      <dsp:txXfrm>
        <a:off x="1258" y="455057"/>
        <a:ext cx="1957734" cy="455057"/>
      </dsp:txXfrm>
    </dsp:sp>
    <dsp:sp modelId="{DC7170C9-D79C-470A-8B2F-199663D09686}">
      <dsp:nvSpPr>
        <dsp:cNvPr id="0" name=""/>
        <dsp:cNvSpPr/>
      </dsp:nvSpPr>
      <dsp:spPr>
        <a:xfrm>
          <a:off x="790707" y="68258"/>
          <a:ext cx="378835" cy="378835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srgbClr val="2E83C3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00A2B35-6A48-45DF-8B1B-78686EDD1FD0}">
      <dsp:nvSpPr>
        <dsp:cNvPr id="0" name=""/>
        <dsp:cNvSpPr/>
      </dsp:nvSpPr>
      <dsp:spPr>
        <a:xfrm>
          <a:off x="1999185" y="0"/>
          <a:ext cx="1957734" cy="1137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latin typeface="Trebuchet MS" panose="020B0603020202020204"/>
              <a:ea typeface="+mn-ea"/>
              <a:cs typeface="+mn-cs"/>
            </a:rPr>
            <a:t>依活動</a:t>
          </a:r>
          <a:r>
            <a:rPr lang="en-US" altLang="zh-TW" sz="1200" kern="1200" dirty="0">
              <a:latin typeface="Trebuchet MS" panose="020B0603020202020204"/>
              <a:ea typeface="+mn-ea"/>
              <a:cs typeface="+mn-cs"/>
            </a:rPr>
            <a:t>/</a:t>
          </a:r>
          <a:r>
            <a:rPr lang="zh-TW" altLang="en-US" sz="1200" kern="1200" dirty="0">
              <a:latin typeface="Trebuchet MS" panose="020B0603020202020204"/>
              <a:ea typeface="+mn-ea"/>
              <a:cs typeface="+mn-cs"/>
            </a:rPr>
            <a:t>學生</a:t>
          </a:r>
          <a:r>
            <a:rPr lang="en-US" altLang="zh-TW" sz="1200" kern="1200" dirty="0">
              <a:latin typeface="Trebuchet MS" panose="020B0603020202020204"/>
              <a:ea typeface="+mn-ea"/>
              <a:cs typeface="+mn-cs"/>
            </a:rPr>
            <a:t>/</a:t>
          </a:r>
          <a:r>
            <a:rPr lang="zh-TW" altLang="en-US" sz="1200" kern="1200" dirty="0">
              <a:latin typeface="Trebuchet MS" panose="020B0603020202020204"/>
              <a:ea typeface="+mn-ea"/>
              <a:cs typeface="+mn-cs"/>
            </a:rPr>
            <a:t>教職員查詢</a:t>
          </a:r>
          <a:endParaRPr lang="en-GB" sz="1200" kern="1200" dirty="0">
            <a:latin typeface="Trebuchet MS" panose="020B0603020202020204"/>
            <a:ea typeface="+mn-ea"/>
            <a:cs typeface="+mn-cs"/>
          </a:endParaRPr>
        </a:p>
      </dsp:txBody>
      <dsp:txXfrm>
        <a:off x="1999185" y="455057"/>
        <a:ext cx="1957734" cy="455057"/>
      </dsp:txXfrm>
    </dsp:sp>
    <dsp:sp modelId="{A903C7D1-6F72-4361-8E04-C71510039FA6}">
      <dsp:nvSpPr>
        <dsp:cNvPr id="0" name=""/>
        <dsp:cNvSpPr/>
      </dsp:nvSpPr>
      <dsp:spPr>
        <a:xfrm>
          <a:off x="2747905" y="68258"/>
          <a:ext cx="378835" cy="378835"/>
        </a:xfrm>
        <a:prstGeom prst="ellipse">
          <a:avLst/>
        </a:prstGeom>
        <a:blipFill>
          <a:blip xmlns:r="http://schemas.openxmlformats.org/officeDocument/2006/relationships" r:embed="rId2" cstate="print">
            <a:duotone>
              <a:srgbClr val="2E83C3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23E10CC-CBE5-4410-BA42-354E24B6A68F}">
      <dsp:nvSpPr>
        <dsp:cNvPr id="0" name=""/>
        <dsp:cNvSpPr/>
      </dsp:nvSpPr>
      <dsp:spPr>
        <a:xfrm>
          <a:off x="3981273" y="0"/>
          <a:ext cx="1957734" cy="11376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latin typeface="Trebuchet MS" panose="020B0603020202020204"/>
              <a:ea typeface="+mn-ea"/>
              <a:cs typeface="+mn-cs"/>
            </a:rPr>
            <a:t>列印通知書</a:t>
          </a:r>
          <a:r>
            <a:rPr lang="en-US" altLang="zh-TW" sz="1200" kern="1200" dirty="0">
              <a:latin typeface="Trebuchet MS" panose="020B0603020202020204"/>
              <a:ea typeface="+mn-ea"/>
              <a:cs typeface="+mn-cs"/>
            </a:rPr>
            <a:t>/</a:t>
          </a:r>
          <a:r>
            <a:rPr lang="zh-TW" altLang="en-US" sz="1200" kern="1200" dirty="0">
              <a:latin typeface="Trebuchet MS" panose="020B0603020202020204"/>
              <a:ea typeface="+mn-ea"/>
              <a:cs typeface="+mn-cs"/>
            </a:rPr>
            <a:t>報告</a:t>
          </a:r>
          <a:endParaRPr lang="en-GB" sz="1200" kern="1200" dirty="0">
            <a:latin typeface="Trebuchet MS" panose="020B0603020202020204"/>
            <a:ea typeface="+mn-ea"/>
            <a:cs typeface="+mn-cs"/>
          </a:endParaRPr>
        </a:p>
      </dsp:txBody>
      <dsp:txXfrm>
        <a:off x="3981273" y="455057"/>
        <a:ext cx="1957734" cy="455057"/>
      </dsp:txXfrm>
    </dsp:sp>
    <dsp:sp modelId="{9E084C6B-C570-429D-9A13-EB02A5A787D1}">
      <dsp:nvSpPr>
        <dsp:cNvPr id="0" name=""/>
        <dsp:cNvSpPr/>
      </dsp:nvSpPr>
      <dsp:spPr>
        <a:xfrm>
          <a:off x="4768698" y="68258"/>
          <a:ext cx="378835" cy="378835"/>
        </a:xfrm>
        <a:prstGeom prst="ellipse">
          <a:avLst/>
        </a:prstGeom>
        <a:blipFill>
          <a:blip xmlns:r="http://schemas.openxmlformats.org/officeDocument/2006/relationships" r:embed="rId3" cstate="print">
            <a:duotone>
              <a:srgbClr val="2E83C3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9C26241-F05C-4338-BC1E-148BB0A15775}">
      <dsp:nvSpPr>
        <dsp:cNvPr id="0" name=""/>
        <dsp:cNvSpPr/>
      </dsp:nvSpPr>
      <dsp:spPr>
        <a:xfrm>
          <a:off x="239727" y="910114"/>
          <a:ext cx="5513729" cy="170646"/>
        </a:xfrm>
        <a:prstGeom prst="leftRight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2687638-25CF-485B-96DD-EB481ECA3B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7" tIns="46213" rIns="92427" bIns="46213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CC84EFB2-CEC4-492A-84D4-070E3A5174B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7" tIns="46213" rIns="92427" bIns="46213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6FDB5AEE-3274-48B1-B7A0-6DF78520A8C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7" tIns="46213" rIns="92427" bIns="46213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CC215AFA-582B-47C0-B891-8F3898EBCB1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7" tIns="46213" rIns="92427" bIns="46213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CB9D1CC-544F-43FF-9458-93119A7871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7270A84-AF26-4B9B-B608-159BCF9E16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04B8FAB-752D-4B2E-ADC2-10ADEFA5A24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CF0412D-2815-4B31-984F-07E38B63C225}" type="datetimeFigureOut">
              <a:rPr lang="zh-HK" altLang="en-US"/>
              <a:pPr>
                <a:defRPr/>
              </a:pPr>
              <a:t>21/11/2024</a:t>
            </a:fld>
            <a:endParaRPr lang="zh-HK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894F1FD5-93AB-4D4F-B9CD-F283CE97EB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59000" y="1241425"/>
            <a:ext cx="2479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4" rIns="91430" bIns="45714" rtlCol="0" anchor="ctr"/>
          <a:lstStyle/>
          <a:p>
            <a:pPr lvl="0"/>
            <a:endParaRPr lang="zh-HK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F164BE5F-4F75-41A3-90E8-298AD0844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30" tIns="45714" rIns="91430" bIns="45714" rtlCol="0"/>
          <a:lstStyle/>
          <a:p>
            <a:pPr lvl="0"/>
            <a:r>
              <a:rPr lang="zh-TW" altLang="en-US" noProof="0"/>
              <a:t>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  <a:endParaRPr lang="zh-HK" altLang="en-US" noProof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89AF197-C393-4DBB-BDE8-E304E64B46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5E40424-6C20-4704-9D1C-A47261DADF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F8F7AF-50B1-4A05-9CFE-D0145AF9CC05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83545"/>
            <a:ext cx="6477000" cy="3581400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5403057"/>
            <a:ext cx="5715000" cy="2483643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22DBA-2EEF-4670-BB60-FFC9DAE9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C04F5-A09E-4854-9FFF-BD830F33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FB96C-91DD-4D22-86CF-4EDDFC56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F6D88-B2CB-4F0F-BCFF-5229C361AFB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042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22DBA-2EEF-4670-BB60-FFC9DAE9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C04F5-A09E-4854-9FFF-BD830F33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FB96C-91DD-4D22-86CF-4EDDFC56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E3B3B-9FF0-42F2-9939-97EC4B490D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734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547688"/>
            <a:ext cx="1643063" cy="871775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547688"/>
            <a:ext cx="4833938" cy="871775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22DBA-2EEF-4670-BB60-FFC9DAE9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C04F5-A09E-4854-9FFF-BD830F33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FB96C-91DD-4D22-86CF-4EDDFC56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FD7B7-752F-48A5-AE21-5D4EEF9D3EA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512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22DBA-2EEF-4670-BB60-FFC9DAE9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C04F5-A09E-4854-9FFF-BD830F33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FB96C-91DD-4D22-86CF-4EDDFC56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5D21E-C5DB-456F-B0F7-F466C8FCED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08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907" y="2564609"/>
            <a:ext cx="6572250" cy="4279106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07" y="6884197"/>
            <a:ext cx="6572250" cy="2250281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22DBA-2EEF-4670-BB60-FFC9DAE9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C04F5-A09E-4854-9FFF-BD830F33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FB96C-91DD-4D22-86CF-4EDDFC56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7D190-D3E0-4EEA-9A54-0F43EDB355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61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2738438"/>
            <a:ext cx="3238500" cy="652700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7625" y="2738438"/>
            <a:ext cx="3238500" cy="652700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2022DBA-2EEF-4670-BB60-FFC9DAE9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7C04F5-A09E-4854-9FFF-BD830F33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B5FB96C-91DD-4D22-86CF-4EDDFC56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883D0-35AE-4EBC-B6D1-8C595C10CD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6385497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7" y="547690"/>
            <a:ext cx="6572250" cy="198834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868" y="2521745"/>
            <a:ext cx="3223617" cy="123586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4868" y="3757613"/>
            <a:ext cx="3223617" cy="552688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2521745"/>
            <a:ext cx="3239493" cy="123586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39493" cy="552688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2022DBA-2EEF-4670-BB60-FFC9DAE9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7C04F5-A09E-4854-9FFF-BD830F33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B5FB96C-91DD-4D22-86CF-4EDDFC56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68ACA-89B5-483B-BADB-C48A604FA6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296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2022DBA-2EEF-4670-BB60-FFC9DAE9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17C04F5-A09E-4854-9FFF-BD830F33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B5FB96C-91DD-4D22-86CF-4EDDFC56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65D32-963A-4CF1-B5FA-32EAF5F3F1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552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2022DBA-2EEF-4670-BB60-FFC9DAE9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17C04F5-A09E-4854-9FFF-BD830F33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B5FB96C-91DD-4D22-86CF-4EDDFC56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33EF9-D5C5-4657-9FA3-1D37675924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65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685800"/>
            <a:ext cx="2457648" cy="24003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9493" y="1481140"/>
            <a:ext cx="3857625" cy="7310438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3086100"/>
            <a:ext cx="2457648" cy="5717382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2022DBA-2EEF-4670-BB60-FFC9DAE9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7C04F5-A09E-4854-9FFF-BD830F33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B5FB96C-91DD-4D22-86CF-4EDDFC56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5F52D-05CF-4074-8A7A-A103AD77FA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2554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868" y="685800"/>
            <a:ext cx="2457648" cy="24003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39493" y="1481140"/>
            <a:ext cx="3857625" cy="7310438"/>
          </a:xfrm>
        </p:spPr>
        <p:txBody>
          <a:bodyPr rtlCol="0">
            <a:normAutofit/>
          </a:bodyPr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4868" y="3086100"/>
            <a:ext cx="2457648" cy="5717382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2022DBA-2EEF-4670-BB60-FFC9DAE9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7C04F5-A09E-4854-9FFF-BD830F33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B5FB96C-91DD-4D22-86CF-4EDDFC56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28991-A0BF-4163-B763-9CDC2E5F270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1302351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523875" y="547688"/>
            <a:ext cx="6572250" cy="198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en-US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3875" y="2738438"/>
            <a:ext cx="6572250" cy="652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22DBA-2EEF-4670-BB60-FFC9DAE97A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3875" y="9534525"/>
            <a:ext cx="17145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C04F5-A09E-4854-9FFF-BD830F337D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24125" y="9534525"/>
            <a:ext cx="257175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zh-TW"/>
              <a:t>Document 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FB96C-91DD-4D22-86CF-4EDDFC5646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81625" y="9534525"/>
            <a:ext cx="17145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B23AAE-D3D9-4A81-A070-C7F7540C9C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sldNum="0" hdr="0" dt="0"/>
  <p:txStyles>
    <p:titleStyle>
      <a:lvl1pPr algn="l" defTabSz="760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60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60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60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60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60413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60413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60413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60413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8913" indent="-188913" algn="l" defTabSz="760413" rtl="0" eaLnBrk="0" fontAlgn="base" hangingPunct="0">
        <a:lnSpc>
          <a:spcPct val="90000"/>
        </a:lnSpc>
        <a:spcBef>
          <a:spcPts val="838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8913" algn="l" defTabSz="760413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0913" indent="-188913" algn="l" defTabSz="760413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31913" indent="-188913" algn="l" defTabSz="760413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2913" indent="-188913" algn="l" defTabSz="760413" rtl="0" eaLnBrk="0" fontAlgn="base" hangingPunct="0">
        <a:lnSpc>
          <a:spcPct val="90000"/>
        </a:lnSpc>
        <a:spcBef>
          <a:spcPts val="413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Data" Target="../diagrams/data2.xml"/><Relationship Id="rId18" Type="http://schemas.openxmlformats.org/officeDocument/2006/relationships/image" Target="../media/image10.png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1.jpeg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6.wmf"/><Relationship Id="rId17" Type="http://schemas.microsoft.com/office/2007/relationships/diagramDrawing" Target="../diagrams/drawing2.xml"/><Relationship Id="rId2" Type="http://schemas.openxmlformats.org/officeDocument/2006/relationships/slideLayout" Target="../slideLayouts/slideLayout7.xml"/><Relationship Id="rId16" Type="http://schemas.openxmlformats.org/officeDocument/2006/relationships/diagramColors" Target="../diagrams/colors2.xml"/><Relationship Id="rId20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5.wmf"/><Relationship Id="rId24" Type="http://schemas.openxmlformats.org/officeDocument/2006/relationships/image" Target="../media/image12.jpeg"/><Relationship Id="rId5" Type="http://schemas.openxmlformats.org/officeDocument/2006/relationships/diagramData" Target="../diagrams/data1.xml"/><Relationship Id="rId15" Type="http://schemas.openxmlformats.org/officeDocument/2006/relationships/diagramQuickStyle" Target="../diagrams/quickStyle2.xml"/><Relationship Id="rId23" Type="http://schemas.openxmlformats.org/officeDocument/2006/relationships/image" Target="../media/image3.wmf"/><Relationship Id="rId10" Type="http://schemas.openxmlformats.org/officeDocument/2006/relationships/image" Target="../media/image4.png"/><Relationship Id="rId19" Type="http://schemas.openxmlformats.org/officeDocument/2006/relationships/oleObject" Target="../embeddings/oleObject2.bin"/><Relationship Id="rId4" Type="http://schemas.openxmlformats.org/officeDocument/2006/relationships/image" Target="../media/image1.emf"/><Relationship Id="rId9" Type="http://schemas.microsoft.com/office/2007/relationships/diagramDrawing" Target="../diagrams/drawing1.xml"/><Relationship Id="rId14" Type="http://schemas.openxmlformats.org/officeDocument/2006/relationships/diagramLayout" Target="../diagrams/layout2.xml"/><Relationship Id="rId22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938338" y="330200"/>
          <a:ext cx="403225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Clip" r:id="rId3" imgW="6187363" imgH="3345129" progId="MS_ClipArt_Gallery.5">
                  <p:embed/>
                </p:oleObj>
              </mc:Choice>
              <mc:Fallback>
                <p:oleObj name="Clip" r:id="rId3" imgW="6187363" imgH="3345129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338" y="330200"/>
                        <a:ext cx="4032250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>
            <a:extLst>
              <a:ext uri="{FF2B5EF4-FFF2-40B4-BE49-F238E27FC236}">
                <a16:creationId xmlns:a16="http://schemas.microsoft.com/office/drawing/2014/main" id="{63668085-BBE3-4FD9-9680-533219BB9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350" y="442913"/>
            <a:ext cx="3516313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800" b="1" dirty="0">
                <a:latin typeface="+mj-lt"/>
                <a:ea typeface="標楷體" panose="03000509000000000000" pitchFamily="65" charset="-120"/>
              </a:rPr>
              <a:t>學校活動管理</a:t>
            </a:r>
            <a:endParaRPr lang="en-US" altLang="zh-TW" sz="1800" b="1" dirty="0">
              <a:latin typeface="+mj-lt"/>
              <a:ea typeface="標楷體" panose="03000509000000000000" pitchFamily="65" charset="-12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800" b="1" dirty="0">
                <a:latin typeface="+mj-lt"/>
                <a:ea typeface="標楷體" panose="03000509000000000000" pitchFamily="65" charset="-120"/>
              </a:rPr>
              <a:t>School Activities Management </a:t>
            </a:r>
            <a:endParaRPr lang="en-US" altLang="zh-TW" sz="2700" dirty="0">
              <a:latin typeface="+mj-lt"/>
            </a:endParaRPr>
          </a:p>
        </p:txBody>
      </p:sp>
      <p:sp>
        <p:nvSpPr>
          <p:cNvPr id="4101" name="WordArt 53"/>
          <p:cNvSpPr>
            <a:spLocks noChangeArrowheads="1" noChangeShapeType="1" noTextEdit="1"/>
          </p:cNvSpPr>
          <p:nvPr/>
        </p:nvSpPr>
        <p:spPr bwMode="auto">
          <a:xfrm>
            <a:off x="1036638" y="1577975"/>
            <a:ext cx="1936750" cy="173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zh-HK" altLang="en-US" sz="1400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latin typeface="+mn-ea"/>
              <a:cs typeface="+mn-ea"/>
            </a:endParaRPr>
          </a:p>
        </p:txBody>
      </p:sp>
      <p:sp>
        <p:nvSpPr>
          <p:cNvPr id="4102" name="矩形 2"/>
          <p:cNvSpPr>
            <a:spLocks noChangeArrowheads="1"/>
          </p:cNvSpPr>
          <p:nvPr/>
        </p:nvSpPr>
        <p:spPr bwMode="auto">
          <a:xfrm>
            <a:off x="588963" y="1789113"/>
            <a:ext cx="23145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zh-TW" altLang="en-US" sz="1600" b="1">
                <a:solidFill>
                  <a:srgbClr val="3C3CCD"/>
                </a:solidFill>
              </a:rPr>
              <a:t> 與其他模組的配合</a:t>
            </a:r>
          </a:p>
        </p:txBody>
      </p:sp>
      <p:sp>
        <p:nvSpPr>
          <p:cNvPr id="4103" name="Rectangle 85"/>
          <p:cNvSpPr>
            <a:spLocks noChangeArrowheads="1"/>
          </p:cNvSpPr>
          <p:nvPr/>
        </p:nvSpPr>
        <p:spPr bwMode="auto">
          <a:xfrm>
            <a:off x="3759200" y="19423063"/>
            <a:ext cx="7620000" cy="0"/>
          </a:xfrm>
          <a:prstGeom prst="rect">
            <a:avLst/>
          </a:prstGeom>
          <a:solidFill>
            <a:srgbClr val="4E7C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4104" name="Rectangle 86"/>
          <p:cNvSpPr>
            <a:spLocks noChangeArrowheads="1"/>
          </p:cNvSpPr>
          <p:nvPr/>
        </p:nvSpPr>
        <p:spPr bwMode="auto">
          <a:xfrm>
            <a:off x="3759200" y="19632613"/>
            <a:ext cx="7620000" cy="0"/>
          </a:xfrm>
          <a:prstGeom prst="rect">
            <a:avLst/>
          </a:prstGeom>
          <a:solidFill>
            <a:srgbClr val="4E7C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zh-HK" altLang="en-US"/>
          </a:p>
        </p:txBody>
      </p:sp>
      <p:grpSp>
        <p:nvGrpSpPr>
          <p:cNvPr id="4105" name="群組 3135"/>
          <p:cNvGrpSpPr>
            <a:grpSpLocks/>
          </p:cNvGrpSpPr>
          <p:nvPr/>
        </p:nvGrpSpPr>
        <p:grpSpPr bwMode="auto">
          <a:xfrm>
            <a:off x="1223963" y="1628775"/>
            <a:ext cx="5235575" cy="3117850"/>
            <a:chOff x="853326" y="1692734"/>
            <a:chExt cx="4944615" cy="3043775"/>
          </a:xfrm>
        </p:grpSpPr>
        <p:graphicFrame>
          <p:nvGraphicFramePr>
            <p:cNvPr id="24" name="資料庫圖表 23">
              <a:extLst>
                <a:ext uri="{FF2B5EF4-FFF2-40B4-BE49-F238E27FC236}">
                  <a16:creationId xmlns:a16="http://schemas.microsoft.com/office/drawing/2014/main" id="{EBC2CB93-074C-4EFB-A636-36C853753642}"/>
                </a:ext>
              </a:extLst>
            </p:cNvPr>
            <p:cNvGraphicFramePr/>
            <p:nvPr/>
          </p:nvGraphicFramePr>
          <p:xfrm>
            <a:off x="1443915" y="1995434"/>
            <a:ext cx="3499950" cy="24598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4133" name="矩形 25"/>
            <p:cNvSpPr>
              <a:spLocks noChangeArrowheads="1"/>
            </p:cNvSpPr>
            <p:nvPr/>
          </p:nvSpPr>
          <p:spPr bwMode="auto">
            <a:xfrm>
              <a:off x="4329429" y="2545451"/>
              <a:ext cx="1205025" cy="450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zh-TW" altLang="en-US" sz="1200"/>
                <a:t>按校本需要自訂學校活動類別</a:t>
              </a:r>
            </a:p>
          </p:txBody>
        </p:sp>
        <p:sp>
          <p:nvSpPr>
            <p:cNvPr id="4134" name="矩形 26"/>
            <p:cNvSpPr>
              <a:spLocks noChangeArrowheads="1"/>
            </p:cNvSpPr>
            <p:nvPr/>
          </p:nvSpPr>
          <p:spPr bwMode="auto">
            <a:xfrm>
              <a:off x="1054896" y="3576170"/>
              <a:ext cx="1076670" cy="270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zh-TW" altLang="en-US" sz="1200">
                  <a:latin typeface="Trebuchet MS" panose="020B0603020202020204" pitchFamily="34" charset="0"/>
                </a:rPr>
                <a:t>編修</a:t>
              </a:r>
              <a:r>
                <a:rPr lang="zh-HK" altLang="en-US" sz="1200"/>
                <a:t>學生</a:t>
              </a:r>
              <a:r>
                <a:rPr lang="zh-TW" altLang="en-US" sz="1200"/>
                <a:t>資料</a:t>
              </a:r>
              <a:endParaRPr lang="zh-HK" altLang="en-US" sz="1200"/>
            </a:p>
          </p:txBody>
        </p:sp>
        <p:sp>
          <p:nvSpPr>
            <p:cNvPr id="4135" name="矩形 27"/>
            <p:cNvSpPr>
              <a:spLocks noChangeArrowheads="1"/>
            </p:cNvSpPr>
            <p:nvPr/>
          </p:nvSpPr>
          <p:spPr bwMode="auto">
            <a:xfrm>
              <a:off x="2636415" y="4466012"/>
              <a:ext cx="1213627" cy="270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zh-TW" altLang="en-US" sz="1200">
                  <a:latin typeface="Trebuchet MS" panose="020B0603020202020204" pitchFamily="34" charset="0"/>
                </a:rPr>
                <a:t>編修</a:t>
              </a:r>
              <a:r>
                <a:rPr lang="zh-TW" altLang="en-US" sz="1200"/>
                <a:t>教職員資料</a:t>
              </a:r>
            </a:p>
          </p:txBody>
        </p:sp>
        <p:sp>
          <p:nvSpPr>
            <p:cNvPr id="4136" name="矩形 28"/>
            <p:cNvSpPr>
              <a:spLocks noChangeArrowheads="1"/>
            </p:cNvSpPr>
            <p:nvPr/>
          </p:nvSpPr>
          <p:spPr bwMode="auto">
            <a:xfrm>
              <a:off x="853326" y="2624924"/>
              <a:ext cx="1763341" cy="270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zh-TW" altLang="en-US" sz="1200"/>
                <a:t>編修課外活動資料</a:t>
              </a:r>
              <a:endParaRPr lang="zh-HK" altLang="en-US" sz="1200"/>
            </a:p>
          </p:txBody>
        </p:sp>
        <p:sp>
          <p:nvSpPr>
            <p:cNvPr id="4137" name="矩形 29"/>
            <p:cNvSpPr>
              <a:spLocks noChangeArrowheads="1"/>
            </p:cNvSpPr>
            <p:nvPr/>
          </p:nvSpPr>
          <p:spPr bwMode="auto">
            <a:xfrm>
              <a:off x="2656718" y="1692734"/>
              <a:ext cx="1213627" cy="270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zh-TW" altLang="en-US" sz="1200">
                  <a:latin typeface="Trebuchet MS" panose="020B0603020202020204" pitchFamily="34" charset="0"/>
                </a:rPr>
                <a:t>編修</a:t>
              </a:r>
              <a:r>
                <a:rPr lang="zh-HK" altLang="en-US" sz="1200"/>
                <a:t>留堂班資料 </a:t>
              </a:r>
            </a:p>
          </p:txBody>
        </p:sp>
        <p:sp>
          <p:nvSpPr>
            <p:cNvPr id="4138" name="矩形 30"/>
            <p:cNvSpPr>
              <a:spLocks noChangeArrowheads="1"/>
            </p:cNvSpPr>
            <p:nvPr/>
          </p:nvSpPr>
          <p:spPr bwMode="auto">
            <a:xfrm>
              <a:off x="4287882" y="3556885"/>
              <a:ext cx="1510059" cy="275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zh-HK" altLang="en-US" sz="1200"/>
                <a:t>編修學校設施 </a:t>
              </a:r>
            </a:p>
          </p:txBody>
        </p:sp>
      </p:grpSp>
      <p:pic>
        <p:nvPicPr>
          <p:cNvPr id="4106" name="圖片 313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163" y="1512888"/>
            <a:ext cx="1077912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01" descr="C:\Documents and Settings\administrator\Application Data\Microsoft\Media Catalog\Downloaded Clips\cl0\SL00712_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3560763"/>
            <a:ext cx="1216025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8" name="Text Box 88"/>
          <p:cNvSpPr txBox="1">
            <a:spLocks noChangeArrowheads="1"/>
          </p:cNvSpPr>
          <p:nvPr/>
        </p:nvSpPr>
        <p:spPr bwMode="auto">
          <a:xfrm>
            <a:off x="957263" y="7038975"/>
            <a:ext cx="6246812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marL="171450" indent="-171450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327025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44575" indent="-261938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66863" indent="-261938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0738" indent="-260350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79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51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23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95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kumimoji="1" lang="zh-TW" altLang="en-US" sz="1100">
                <a:latin typeface="Times New Roman" panose="02020603050405020304" pitchFamily="18" charset="0"/>
                <a:sym typeface="Wingdings" panose="05000000000000000000" pitchFamily="2" charset="2"/>
              </a:rPr>
              <a:t>只有用戶組</a:t>
            </a:r>
            <a:r>
              <a:rPr kumimoji="1" lang="en-US" altLang="zh-TW" sz="1100">
                <a:latin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kumimoji="1" lang="zh-TW" altLang="en-US" sz="1100">
                <a:latin typeface="Times New Roman" panose="02020603050405020304" pitchFamily="18" charset="0"/>
                <a:sym typeface="Wingdings" panose="05000000000000000000" pitchFamily="2" charset="2"/>
              </a:rPr>
              <a:t>學校活動管理員</a:t>
            </a:r>
            <a:r>
              <a:rPr kumimoji="1" lang="en-US" altLang="zh-TW" sz="1100">
                <a:latin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kumimoji="1" lang="zh-TW" altLang="en-US" sz="110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kumimoji="1" lang="en-US" altLang="zh-TW" sz="1100">
                <a:latin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kumimoji="1" lang="zh-TW" altLang="en-US" sz="1100">
                <a:latin typeface="Times New Roman" panose="02020603050405020304" pitchFamily="18" charset="0"/>
                <a:sym typeface="Wingdings" panose="05000000000000000000" pitchFamily="2" charset="2"/>
              </a:rPr>
              <a:t>網上校管系統管理員</a:t>
            </a:r>
            <a:r>
              <a:rPr kumimoji="1" lang="en-US" altLang="zh-TW" sz="1100">
                <a:latin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kumimoji="1" lang="zh-TW" altLang="en-US" sz="1100">
                <a:latin typeface="Times New Roman" panose="02020603050405020304" pitchFamily="18" charset="0"/>
                <a:sym typeface="Wingdings" panose="05000000000000000000" pitchFamily="2" charset="2"/>
              </a:rPr>
              <a:t>及</a:t>
            </a:r>
            <a:r>
              <a:rPr kumimoji="1" lang="en-US" altLang="zh-TW" sz="1100">
                <a:latin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kumimoji="1" lang="zh-TW" altLang="en-US" sz="1100">
                <a:latin typeface="Times New Roman" panose="02020603050405020304" pitchFamily="18" charset="0"/>
                <a:sym typeface="Wingdings" panose="05000000000000000000" pitchFamily="2" charset="2"/>
              </a:rPr>
              <a:t>校長</a:t>
            </a:r>
            <a:r>
              <a:rPr kumimoji="1" lang="en-US" altLang="zh-TW" sz="1100">
                <a:latin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kumimoji="1" lang="zh-TW" altLang="en-US" sz="1100">
                <a:latin typeface="Times New Roman" panose="02020603050405020304" pitchFamily="18" charset="0"/>
                <a:sym typeface="Wingdings" panose="05000000000000000000" pitchFamily="2" charset="2"/>
              </a:rPr>
              <a:t> 能編修所有學校活動資料</a:t>
            </a:r>
            <a:endParaRPr kumimoji="1" lang="en-GB" altLang="zh-TW" sz="11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kumimoji="1" lang="en-US" altLang="zh-TW" sz="1100">
                <a:latin typeface="Times New Roman" panose="02020603050405020304" pitchFamily="18" charset="0"/>
                <a:sym typeface="Wingdings" panose="05000000000000000000" pitchFamily="2" charset="2"/>
              </a:rPr>
              <a:t>[</a:t>
            </a:r>
            <a:r>
              <a:rPr kumimoji="1" lang="zh-TW" altLang="en-US" sz="1100">
                <a:latin typeface="Times New Roman" panose="02020603050405020304" pitchFamily="18" charset="0"/>
                <a:sym typeface="Wingdings" panose="05000000000000000000" pitchFamily="2" charset="2"/>
              </a:rPr>
              <a:t>學校活動用戶</a:t>
            </a:r>
            <a:r>
              <a:rPr kumimoji="1" lang="en-US" altLang="zh-TW" sz="1100">
                <a:latin typeface="Times New Roman" panose="02020603050405020304" pitchFamily="18" charset="0"/>
                <a:sym typeface="Wingdings" panose="05000000000000000000" pitchFamily="2" charset="2"/>
              </a:rPr>
              <a:t>]</a:t>
            </a:r>
            <a:r>
              <a:rPr kumimoji="1" lang="zh-TW" altLang="en-US" sz="1100">
                <a:latin typeface="Times New Roman" panose="02020603050405020304" pitchFamily="18" charset="0"/>
                <a:sym typeface="Wingdings" panose="05000000000000000000" pitchFamily="2" charset="2"/>
              </a:rPr>
              <a:t>只能編修建立者或專責教職員為登入用戶的學校活動資料</a:t>
            </a:r>
            <a:endParaRPr kumimoji="1" lang="en-US" altLang="zh-TW" sz="11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4109" name="Picture 184" descr="C:\Documents and Settings\administrator\Application Data\Microsoft\Media Catalog\Downloaded Clips\cl0\BS01871_.wmf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313" y="3289300"/>
            <a:ext cx="1249362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Text Box 88"/>
          <p:cNvSpPr txBox="1">
            <a:spLocks noChangeArrowheads="1"/>
          </p:cNvSpPr>
          <p:nvPr/>
        </p:nvSpPr>
        <p:spPr bwMode="auto">
          <a:xfrm>
            <a:off x="304800" y="5378450"/>
            <a:ext cx="70262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327025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44575" indent="-261938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66863" indent="-261938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0738" indent="-260350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79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51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23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95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zh-TW" altLang="en-US" sz="1200">
                <a:latin typeface="Times New Roman" panose="02020603050405020304" pitchFamily="18" charset="0"/>
                <a:sym typeface="Wingdings" panose="05000000000000000000" pitchFamily="2" charset="2"/>
              </a:rPr>
              <a:t>學校活動資料分為三大類：</a:t>
            </a:r>
            <a:r>
              <a:rPr kumimoji="1" lang="en-US" altLang="zh-TW" sz="1200">
                <a:solidFill>
                  <a:srgbClr val="0000FF"/>
                </a:solidFill>
                <a:latin typeface="新細明體" panose="02020500000000000000" pitchFamily="18" charset="-120"/>
                <a:sym typeface="Wingdings 2" panose="05020102010507070707" pitchFamily="18" charset="2"/>
              </a:rPr>
              <a:t> </a:t>
            </a:r>
            <a:r>
              <a:rPr kumimoji="1" lang="en-US" altLang="zh-TW" sz="1200">
                <a:solidFill>
                  <a:srgbClr val="0070C0"/>
                </a:solidFill>
                <a:latin typeface="新細明體" panose="02020500000000000000" pitchFamily="18" charset="-120"/>
                <a:sym typeface="Wingdings 2" panose="05020102010507070707" pitchFamily="18" charset="2"/>
              </a:rPr>
              <a:t> </a:t>
            </a:r>
            <a:r>
              <a:rPr kumimoji="1" lang="zh-HK" altLang="en-US" sz="1200">
                <a:solidFill>
                  <a:srgbClr val="0070C0"/>
                </a:solidFill>
                <a:latin typeface="Times New Roman" panose="02020603050405020304" pitchFamily="18" charset="0"/>
              </a:rPr>
              <a:t>學校活動</a:t>
            </a:r>
            <a:r>
              <a:rPr kumimoji="1" lang="zh-TW" altLang="en-US" sz="1200">
                <a:solidFill>
                  <a:srgbClr val="0070C0"/>
                </a:solidFill>
                <a:latin typeface="Times New Roman" panose="02020603050405020304" pitchFamily="18" charset="0"/>
              </a:rPr>
              <a:t>   </a:t>
            </a:r>
            <a:r>
              <a:rPr kumimoji="1" lang="en-US" altLang="zh-TW" sz="1200">
                <a:solidFill>
                  <a:srgbClr val="0070C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kumimoji="1" lang="en-US" altLang="zh-TW" sz="1200">
                <a:solidFill>
                  <a:srgbClr val="990099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 </a:t>
            </a:r>
            <a:r>
              <a:rPr kumimoji="1" lang="zh-TW" altLang="en-US" sz="1200">
                <a:solidFill>
                  <a:srgbClr val="990099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課</a:t>
            </a:r>
            <a:r>
              <a:rPr kumimoji="1" lang="zh-TW" altLang="en-US" sz="1200">
                <a:solidFill>
                  <a:srgbClr val="990099"/>
                </a:solidFill>
                <a:latin typeface="Times New Roman" panose="02020603050405020304" pitchFamily="18" charset="0"/>
              </a:rPr>
              <a:t>外活動或活動項目   </a:t>
            </a:r>
            <a:r>
              <a:rPr kumimoji="1" lang="en-US" altLang="zh-TW" sz="1200">
                <a:solidFill>
                  <a:schemeClr val="accent2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</a:t>
            </a:r>
            <a:r>
              <a:rPr kumimoji="1" lang="zh-TW" altLang="en-US" sz="120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kumimoji="1" lang="zh-HK" altLang="en-US" sz="1200">
                <a:solidFill>
                  <a:schemeClr val="accent2"/>
                </a:solidFill>
                <a:latin typeface="Times New Roman" panose="02020603050405020304" pitchFamily="18" charset="0"/>
              </a:rPr>
              <a:t>留堂班</a:t>
            </a:r>
            <a:endParaRPr kumimoji="1" lang="en-US" altLang="zh-TW" sz="120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11" name="Rectangle 51"/>
          <p:cNvSpPr>
            <a:spLocks noChangeArrowheads="1"/>
          </p:cNvSpPr>
          <p:nvPr/>
        </p:nvSpPr>
        <p:spPr bwMode="auto">
          <a:xfrm>
            <a:off x="279400" y="8067675"/>
            <a:ext cx="7026275" cy="16129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zh-TW" altLang="en-US" sz="2400">
              <a:latin typeface="Times New Roman" panose="02020603050405020304" pitchFamily="18" charset="0"/>
            </a:endParaRPr>
          </a:p>
        </p:txBody>
      </p:sp>
      <p:graphicFrame>
        <p:nvGraphicFramePr>
          <p:cNvPr id="133" name="Content Placeholder 3">
            <a:extLst>
              <a:ext uri="{FF2B5EF4-FFF2-40B4-BE49-F238E27FC236}">
                <a16:creationId xmlns:a16="http://schemas.microsoft.com/office/drawing/2014/main" id="{F7478ECC-BEA0-44BA-B1A3-34E1B65A03C5}"/>
              </a:ext>
            </a:extLst>
          </p:cNvPr>
          <p:cNvGraphicFramePr>
            <a:graphicFrameLocks/>
          </p:cNvGraphicFramePr>
          <p:nvPr/>
        </p:nvGraphicFramePr>
        <p:xfrm>
          <a:off x="851508" y="8311852"/>
          <a:ext cx="5993184" cy="1137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4113" name="Rectangle 5"/>
          <p:cNvSpPr>
            <a:spLocks noChangeArrowheads="1"/>
          </p:cNvSpPr>
          <p:nvPr/>
        </p:nvSpPr>
        <p:spPr bwMode="auto">
          <a:xfrm>
            <a:off x="304800" y="1411288"/>
            <a:ext cx="7086600" cy="3395662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zh-HK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114" name="Picture 83" descr="D:\Data Conversion chart\thumb2.gif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82688"/>
            <a:ext cx="39052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5" name="WordArt 84"/>
          <p:cNvSpPr>
            <a:spLocks noChangeArrowheads="1" noChangeShapeType="1" noTextEdit="1"/>
          </p:cNvSpPr>
          <p:nvPr/>
        </p:nvSpPr>
        <p:spPr bwMode="auto">
          <a:xfrm>
            <a:off x="990600" y="1258888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+mn-ea"/>
                <a:cs typeface="+mn-ea"/>
              </a:rPr>
              <a:t>預備工作</a:t>
            </a:r>
          </a:p>
        </p:txBody>
      </p:sp>
      <p:sp>
        <p:nvSpPr>
          <p:cNvPr id="4116" name="Rectangle 51"/>
          <p:cNvSpPr>
            <a:spLocks noChangeArrowheads="1"/>
          </p:cNvSpPr>
          <p:nvPr/>
        </p:nvSpPr>
        <p:spPr bwMode="auto">
          <a:xfrm>
            <a:off x="304800" y="5230813"/>
            <a:ext cx="7026275" cy="2511425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zh-HK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17" name="WordArt 120"/>
          <p:cNvSpPr>
            <a:spLocks noChangeArrowheads="1" noChangeShapeType="1" noTextEdit="1"/>
          </p:cNvSpPr>
          <p:nvPr/>
        </p:nvSpPr>
        <p:spPr bwMode="auto">
          <a:xfrm>
            <a:off x="914400" y="5021263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+mn-ea"/>
                <a:cs typeface="+mn-ea"/>
              </a:rPr>
              <a:t>使用系統</a:t>
            </a:r>
          </a:p>
        </p:txBody>
      </p:sp>
      <p:graphicFrame>
        <p:nvGraphicFramePr>
          <p:cNvPr id="4118" name="Object 136"/>
          <p:cNvGraphicFramePr>
            <a:graphicFrameLocks noChangeAspect="1"/>
          </p:cNvGraphicFramePr>
          <p:nvPr/>
        </p:nvGraphicFramePr>
        <p:xfrm>
          <a:off x="457200" y="4994275"/>
          <a:ext cx="40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Clip" r:id="rId19" imgW="1700543" imgH="1831818" progId="MS_ClipArt_Gallery.5">
                  <p:embed/>
                </p:oleObj>
              </mc:Choice>
              <mc:Fallback>
                <p:oleObj name="Clip" r:id="rId19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94275"/>
                        <a:ext cx="40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19" name="Picture 147" descr="tick7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400" y="569118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0" name="AutoShape 194"/>
          <p:cNvSpPr>
            <a:spLocks noChangeArrowheads="1"/>
          </p:cNvSpPr>
          <p:nvPr/>
        </p:nvSpPr>
        <p:spPr bwMode="auto">
          <a:xfrm>
            <a:off x="2422525" y="5956300"/>
            <a:ext cx="460375" cy="228600"/>
          </a:xfrm>
          <a:prstGeom prst="chevron">
            <a:avLst>
              <a:gd name="adj" fmla="val 4993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4121" name="AutoShape 197"/>
          <p:cNvSpPr>
            <a:spLocks noChangeArrowheads="1"/>
          </p:cNvSpPr>
          <p:nvPr/>
        </p:nvSpPr>
        <p:spPr bwMode="auto">
          <a:xfrm>
            <a:off x="4408488" y="5919788"/>
            <a:ext cx="461962" cy="228600"/>
          </a:xfrm>
          <a:prstGeom prst="chevron">
            <a:avLst>
              <a:gd name="adj" fmla="val 50109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zh-TW" altLang="en-US" sz="2400">
              <a:latin typeface="Times New Roman" panose="02020603050405020304" pitchFamily="18" charset="0"/>
            </a:endParaRPr>
          </a:p>
        </p:txBody>
      </p:sp>
      <p:sp>
        <p:nvSpPr>
          <p:cNvPr id="4122" name="Text Box 247"/>
          <p:cNvSpPr txBox="1">
            <a:spLocks noChangeArrowheads="1"/>
          </p:cNvSpPr>
          <p:nvPr/>
        </p:nvSpPr>
        <p:spPr bwMode="auto">
          <a:xfrm>
            <a:off x="981075" y="5838825"/>
            <a:ext cx="14700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TW" altLang="en-US" sz="1200">
                <a:solidFill>
                  <a:srgbClr val="FF3399"/>
                </a:solidFill>
                <a:latin typeface="Times New Roman" panose="02020603050405020304" pitchFamily="18" charset="0"/>
              </a:rPr>
              <a:t>編修活動名稱、地點、日期及時段</a:t>
            </a:r>
          </a:p>
        </p:txBody>
      </p:sp>
      <p:sp>
        <p:nvSpPr>
          <p:cNvPr id="59" name="Text Box 190">
            <a:extLst>
              <a:ext uri="{FF2B5EF4-FFF2-40B4-BE49-F238E27FC236}">
                <a16:creationId xmlns:a16="http://schemas.microsoft.com/office/drawing/2014/main" id="{F16931A2-C09E-4939-8DAB-82A35AFF6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1888" y="5913438"/>
            <a:ext cx="1389062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defPPr>
              <a:defRPr lang="zh-TW"/>
            </a:defPPr>
            <a:lvl1pPr eaLnBrk="1" hangingPunct="1">
              <a:lnSpc>
                <a:spcPct val="65000"/>
              </a:lnSpc>
              <a:spcBef>
                <a:spcPct val="50000"/>
              </a:spcBef>
              <a:buFont typeface="Wingdings" panose="05000000000000000000" pitchFamily="2" charset="2"/>
              <a:buChar char="8"/>
              <a:defRPr sz="1300">
                <a:solidFill>
                  <a:srgbClr val="00B050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確定活動資料</a:t>
            </a:r>
          </a:p>
        </p:txBody>
      </p:sp>
      <p:sp>
        <p:nvSpPr>
          <p:cNvPr id="4124" name="Text Box 247"/>
          <p:cNvSpPr txBox="1">
            <a:spLocks noChangeArrowheads="1"/>
          </p:cNvSpPr>
          <p:nvPr/>
        </p:nvSpPr>
        <p:spPr bwMode="auto">
          <a:xfrm>
            <a:off x="2968625" y="5864225"/>
            <a:ext cx="14700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99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TW" altLang="en-US" sz="1200">
                <a:solidFill>
                  <a:srgbClr val="00B050"/>
                </a:solidFill>
                <a:latin typeface="Times New Roman" panose="02020603050405020304" pitchFamily="18" charset="0"/>
              </a:rPr>
              <a:t>編修活動學生名單及教職員名單</a:t>
            </a:r>
          </a:p>
        </p:txBody>
      </p:sp>
      <p:sp>
        <p:nvSpPr>
          <p:cNvPr id="4125" name="WordArt 130"/>
          <p:cNvSpPr>
            <a:spLocks noChangeArrowheads="1" noChangeShapeType="1" noTextEdit="1"/>
          </p:cNvSpPr>
          <p:nvPr/>
        </p:nvSpPr>
        <p:spPr bwMode="auto">
          <a:xfrm>
            <a:off x="930275" y="788035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+mn-ea"/>
                <a:cs typeface="+mn-ea"/>
              </a:rPr>
              <a:t>後期工作</a:t>
            </a:r>
          </a:p>
        </p:txBody>
      </p:sp>
      <p:graphicFrame>
        <p:nvGraphicFramePr>
          <p:cNvPr id="4126" name="Object 132"/>
          <p:cNvGraphicFramePr>
            <a:graphicFrameLocks noChangeAspect="1"/>
          </p:cNvGraphicFramePr>
          <p:nvPr/>
        </p:nvGraphicFramePr>
        <p:xfrm>
          <a:off x="533400" y="7951788"/>
          <a:ext cx="4572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Clip" r:id="rId22" imgW="1814170" imgH="1376172" progId="MS_ClipArt_Gallery.5">
                  <p:embed/>
                </p:oleObj>
              </mc:Choice>
              <mc:Fallback>
                <p:oleObj name="Clip" r:id="rId22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951788"/>
                        <a:ext cx="4572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7" name="矩形 8"/>
          <p:cNvSpPr>
            <a:spLocks noChangeArrowheads="1"/>
          </p:cNvSpPr>
          <p:nvPr/>
        </p:nvSpPr>
        <p:spPr bwMode="auto">
          <a:xfrm>
            <a:off x="850900" y="6884988"/>
            <a:ext cx="3216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zh-HK" altLang="en-US"/>
          </a:p>
        </p:txBody>
      </p:sp>
      <p:sp>
        <p:nvSpPr>
          <p:cNvPr id="4128" name="Text Box 189"/>
          <p:cNvSpPr txBox="1">
            <a:spLocks noChangeArrowheads="1"/>
          </p:cNvSpPr>
          <p:nvPr/>
        </p:nvSpPr>
        <p:spPr bwMode="auto">
          <a:xfrm>
            <a:off x="1481138" y="6511925"/>
            <a:ext cx="2041525" cy="292100"/>
          </a:xfrm>
          <a:prstGeom prst="rect">
            <a:avLst/>
          </a:prstGeom>
          <a:solidFill>
            <a:srgbClr val="FFFF99"/>
          </a:solidFill>
          <a:ln w="19050">
            <a:solidFill>
              <a:srgbClr val="0099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327025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44575" indent="-261938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66863" indent="-261938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0738" indent="-260350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79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51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23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95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TW" altLang="en-US" sz="1200">
                <a:latin typeface="Times New Roman" panose="02020603050405020304" pitchFamily="18" charset="0"/>
              </a:rPr>
              <a:t>時間</a:t>
            </a:r>
            <a:r>
              <a:rPr kumimoji="1" lang="en-US" altLang="zh-TW" sz="1200">
                <a:latin typeface="Times New Roman" panose="02020603050405020304" pitchFamily="18" charset="0"/>
              </a:rPr>
              <a:t>/</a:t>
            </a:r>
            <a:r>
              <a:rPr kumimoji="1" lang="zh-TW" altLang="en-US" sz="1200">
                <a:latin typeface="Times New Roman" panose="02020603050405020304" pitchFamily="18" charset="0"/>
              </a:rPr>
              <a:t>地點衝突報告</a:t>
            </a:r>
            <a:r>
              <a:rPr kumimoji="1" lang="en-US" altLang="zh-TW" sz="1200">
                <a:latin typeface="Times New Roman" panose="02020603050405020304" pitchFamily="18" charset="0"/>
              </a:rPr>
              <a:t>(</a:t>
            </a:r>
            <a:r>
              <a:rPr kumimoji="1" lang="zh-TW" altLang="en-US" sz="1200">
                <a:latin typeface="Times New Roman" panose="02020603050405020304" pitchFamily="18" charset="0"/>
              </a:rPr>
              <a:t>依活動</a:t>
            </a:r>
            <a:r>
              <a:rPr kumimoji="1" lang="en-US" altLang="zh-TW" sz="1200">
                <a:latin typeface="Times New Roman" panose="02020603050405020304" pitchFamily="18" charset="0"/>
              </a:rPr>
              <a:t>)</a:t>
            </a:r>
            <a:endParaRPr kumimoji="1" lang="zh-HK" altLang="en-US" sz="1200">
              <a:latin typeface="Times New Roman" panose="02020603050405020304" pitchFamily="18" charset="0"/>
            </a:endParaRPr>
          </a:p>
        </p:txBody>
      </p:sp>
      <p:sp>
        <p:nvSpPr>
          <p:cNvPr id="4129" name="Line 199"/>
          <p:cNvSpPr>
            <a:spLocks noChangeShapeType="1"/>
          </p:cNvSpPr>
          <p:nvPr/>
        </p:nvSpPr>
        <p:spPr bwMode="auto">
          <a:xfrm>
            <a:off x="1654175" y="6296025"/>
            <a:ext cx="0" cy="219075"/>
          </a:xfrm>
          <a:prstGeom prst="line">
            <a:avLst/>
          </a:prstGeom>
          <a:noFill/>
          <a:ln w="38100" cap="rnd">
            <a:solidFill>
              <a:srgbClr val="3399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sp>
        <p:nvSpPr>
          <p:cNvPr id="4130" name="Text Box 189"/>
          <p:cNvSpPr txBox="1">
            <a:spLocks noChangeArrowheads="1"/>
          </p:cNvSpPr>
          <p:nvPr/>
        </p:nvSpPr>
        <p:spPr bwMode="auto">
          <a:xfrm>
            <a:off x="3840163" y="6502400"/>
            <a:ext cx="2041525" cy="292100"/>
          </a:xfrm>
          <a:prstGeom prst="rect">
            <a:avLst/>
          </a:prstGeom>
          <a:solidFill>
            <a:srgbClr val="FFFF99"/>
          </a:solidFill>
          <a:ln w="19050">
            <a:solidFill>
              <a:srgbClr val="009900"/>
            </a:solidFill>
            <a:prstDash val="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22288" indent="-327025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44575" indent="-261938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66863" indent="-261938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0738" indent="-260350" defTabSz="10445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79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51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23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19538" indent="-260350" defTabSz="10445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TW" altLang="en-US" sz="1200">
                <a:latin typeface="Times New Roman" panose="02020603050405020304" pitchFamily="18" charset="0"/>
              </a:rPr>
              <a:t>活動時間衝突報告</a:t>
            </a:r>
            <a:r>
              <a:rPr kumimoji="1" lang="en-US" altLang="zh-TW" sz="1200">
                <a:latin typeface="Times New Roman" panose="02020603050405020304" pitchFamily="18" charset="0"/>
              </a:rPr>
              <a:t>(</a:t>
            </a:r>
            <a:r>
              <a:rPr kumimoji="1" lang="zh-TW" altLang="en-US" sz="1200">
                <a:latin typeface="Times New Roman" panose="02020603050405020304" pitchFamily="18" charset="0"/>
              </a:rPr>
              <a:t>依學生</a:t>
            </a:r>
            <a:r>
              <a:rPr kumimoji="1" lang="en-US" altLang="zh-TW" sz="12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4131" name="Line 199"/>
          <p:cNvSpPr>
            <a:spLocks noChangeShapeType="1"/>
          </p:cNvSpPr>
          <p:nvPr/>
        </p:nvSpPr>
        <p:spPr bwMode="auto">
          <a:xfrm>
            <a:off x="5681663" y="6256338"/>
            <a:ext cx="0" cy="255587"/>
          </a:xfrm>
          <a:prstGeom prst="line">
            <a:avLst/>
          </a:prstGeom>
          <a:noFill/>
          <a:ln w="38100" cap="rnd">
            <a:solidFill>
              <a:srgbClr val="3399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DBFEDD90-AFAC-4055-B879-1ACA1DAAF3F0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61" y="257302"/>
            <a:ext cx="882380" cy="5274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</TotalTime>
  <Words>168</Words>
  <Application>Microsoft Office PowerPoint</Application>
  <PresentationFormat>自訂</PresentationFormat>
  <Paragraphs>30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2" baseType="lpstr">
      <vt:lpstr>標楷體</vt:lpstr>
      <vt:lpstr>新細明體</vt:lpstr>
      <vt:lpstr>Arial</vt:lpstr>
      <vt:lpstr>Calibri</vt:lpstr>
      <vt:lpstr>Calibri Light</vt:lpstr>
      <vt:lpstr>Times New Roman</vt:lpstr>
      <vt:lpstr>Trebuchet MS</vt:lpstr>
      <vt:lpstr>Wingdings</vt:lpstr>
      <vt:lpstr>Wingdings 2</vt:lpstr>
      <vt:lpstr>Office Theme</vt:lpstr>
      <vt:lpstr>Clip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leungsaihong@edb.gov.hk</dc:creator>
  <cp:keywords>SAM學校活動管理</cp:keywords>
  <cp:lastModifiedBy>LEUNG, Sai-hong</cp:lastModifiedBy>
  <cp:revision>80</cp:revision>
  <cp:lastPrinted>2019-02-27T06:56:00Z</cp:lastPrinted>
  <dcterms:created xsi:type="dcterms:W3CDTF">2003-03-14T04:14:17Z</dcterms:created>
  <dcterms:modified xsi:type="dcterms:W3CDTF">2024-11-21T02:48:10Z</dcterms:modified>
</cp:coreProperties>
</file>