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620000" cy="10287000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24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99"/>
    <a:srgbClr val="FF33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61" autoAdjust="0"/>
    <p:restoredTop sz="90929"/>
  </p:normalViewPr>
  <p:slideViewPr>
    <p:cSldViewPr>
      <p:cViewPr>
        <p:scale>
          <a:sx n="150" d="100"/>
          <a:sy n="150" d="100"/>
        </p:scale>
        <p:origin x="1626" y="108"/>
      </p:cViewPr>
      <p:guideLst>
        <p:guide orient="horz" pos="3240"/>
        <p:guide pos="24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" Type="http://schemas.openxmlformats.org/officeDocument/2006/relationships/image" Target="../media/image1.e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5" Type="http://schemas.openxmlformats.org/officeDocument/2006/relationships/image" Target="../media/image1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5F271B-5DDD-4543-BC87-313ADC688DAA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1143000"/>
            <a:ext cx="22860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GB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2218D4-2503-4B86-82D1-77CB504D02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6975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endParaRPr lang="en-GB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2218D4-2503-4B86-82D1-77CB504D027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8841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52500" y="1684338"/>
            <a:ext cx="5715000" cy="35814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GB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952500" y="5403850"/>
            <a:ext cx="5715000" cy="248285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46305-74A8-4EED-A329-EE7AF8936CE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0218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GB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B496-47C2-4DDC-BD75-122814F706F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42094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5429250" y="914400"/>
            <a:ext cx="1619250" cy="82296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GB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71500" y="914400"/>
            <a:ext cx="4705350" cy="822960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C3C7B7-163A-4247-AEAF-4D3131F102D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82680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GB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9E720-3513-4B62-AF0B-6855AB1ABD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55607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0700" y="2565400"/>
            <a:ext cx="6572250" cy="427831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GB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20700" y="6884988"/>
            <a:ext cx="6572250" cy="22494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C0BB7-7EF2-4E17-B5F2-D024BF8FF11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76910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GB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71500" y="2971800"/>
            <a:ext cx="3162300" cy="61722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GB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886200" y="2971800"/>
            <a:ext cx="3162300" cy="61722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5E3CA-A710-4A5A-B646-37D300F5150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0634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5463" y="547688"/>
            <a:ext cx="6572250" cy="198913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GB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25463" y="2522538"/>
            <a:ext cx="3222625" cy="1235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5463" y="3757613"/>
            <a:ext cx="3222625" cy="5527675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GB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857625" y="2522538"/>
            <a:ext cx="3240088" cy="1235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857625" y="3757613"/>
            <a:ext cx="3240088" cy="5527675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384FEB-1C9B-4FF1-B7CC-EB29DBB9A03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91132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4F371-8E9F-4995-B408-9EBC624FE13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10765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2C2DE5-3E6C-4B23-81ED-59921BCDEC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11509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5463" y="685800"/>
            <a:ext cx="2457450" cy="2400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GB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40088" y="1481138"/>
            <a:ext cx="3857625" cy="7310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GB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25463" y="3086100"/>
            <a:ext cx="2457450" cy="57181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79F74-52DA-45C5-ABC7-48DC3434625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14647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5463" y="685800"/>
            <a:ext cx="2457450" cy="2400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GB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240088" y="1481138"/>
            <a:ext cx="3857625" cy="73104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25463" y="3086100"/>
            <a:ext cx="2457450" cy="57181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AEC7CB-D879-41D9-8A48-ED9BE73E80A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22996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914400"/>
            <a:ext cx="647700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2971800"/>
            <a:ext cx="6477000" cy="617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71500" y="9372600"/>
            <a:ext cx="15875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defTabSz="1044575" eaLnBrk="1" hangingPunct="1">
              <a:defRPr sz="16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03500" y="9372600"/>
            <a:ext cx="2413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ctr" defTabSz="1044575" eaLnBrk="1" hangingPunct="1">
              <a:defRPr sz="16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461000" y="9372600"/>
            <a:ext cx="15875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r" defTabSz="1044575" eaLnBrk="1" hangingPunct="1">
              <a:defRPr sz="1600"/>
            </a:lvl1pPr>
          </a:lstStyle>
          <a:p>
            <a:pPr>
              <a:defRPr/>
            </a:pPr>
            <a:fld id="{6473FA32-D0E1-43AB-A77A-DD02F2196C7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4575" rtl="0" eaLnBrk="0" fontAlgn="base" hangingPunct="0">
        <a:spcBef>
          <a:spcPct val="0"/>
        </a:spcBef>
        <a:spcAft>
          <a:spcPct val="0"/>
        </a:spcAft>
        <a:defRPr kumimoji="1"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2pPr>
      <a:lvl3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3pPr>
      <a:lvl4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4pPr>
      <a:lvl5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5pPr>
      <a:lvl6pPr marL="4572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6pPr>
      <a:lvl7pPr marL="9144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7pPr>
      <a:lvl8pPr marL="13716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8pPr>
      <a:lvl9pPr marL="18288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9pPr>
    </p:titleStyle>
    <p:bodyStyle>
      <a:lvl1pPr marL="392113" indent="-392113" algn="l" defTabSz="1044575" rtl="0" eaLnBrk="0" fontAlgn="base" hangingPunct="0">
        <a:spcBef>
          <a:spcPct val="20000"/>
        </a:spcBef>
        <a:spcAft>
          <a:spcPct val="0"/>
        </a:spcAft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9313" indent="-327025" algn="l" defTabSz="1044575" rtl="0" eaLnBrk="0" fontAlgn="base" hangingPunct="0">
        <a:spcBef>
          <a:spcPct val="20000"/>
        </a:spcBef>
        <a:spcAft>
          <a:spcPct val="0"/>
        </a:spcAft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513" indent="-261938" algn="l" defTabSz="1044575" rtl="0" eaLnBrk="0" fontAlgn="base" hangingPunct="0">
        <a:spcBef>
          <a:spcPct val="20000"/>
        </a:spcBef>
        <a:spcAft>
          <a:spcPct val="0"/>
        </a:spcAft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261938" algn="l" defTabSz="1044575" rtl="0" eaLnBrk="0" fontAlgn="base" hangingPunct="0">
        <a:spcBef>
          <a:spcPct val="20000"/>
        </a:spcBef>
        <a:spcAft>
          <a:spcPct val="0"/>
        </a:spcAft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088" indent="-260350" algn="l" defTabSz="1044575" rtl="0" eaLnBrk="0" fontAlgn="base" hangingPunct="0">
        <a:spcBef>
          <a:spcPct val="20000"/>
        </a:spcBef>
        <a:spcAft>
          <a:spcPct val="0"/>
        </a:spcAft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13" Type="http://schemas.openxmlformats.org/officeDocument/2006/relationships/oleObject" Target="../embeddings/oleObject5.bin"/><Relationship Id="rId18" Type="http://schemas.openxmlformats.org/officeDocument/2006/relationships/image" Target="../media/image6.wmf"/><Relationship Id="rId26" Type="http://schemas.openxmlformats.org/officeDocument/2006/relationships/image" Target="../media/image10.wmf"/><Relationship Id="rId39" Type="http://schemas.openxmlformats.org/officeDocument/2006/relationships/image" Target="../media/image19.png"/><Relationship Id="rId3" Type="http://schemas.openxmlformats.org/officeDocument/2006/relationships/notesSlide" Target="../notesSlides/notesSlide1.xml"/><Relationship Id="rId21" Type="http://schemas.openxmlformats.org/officeDocument/2006/relationships/oleObject" Target="../embeddings/oleObject10.bin"/><Relationship Id="rId34" Type="http://schemas.openxmlformats.org/officeDocument/2006/relationships/image" Target="../media/image14.wmf"/><Relationship Id="rId7" Type="http://schemas.openxmlformats.org/officeDocument/2006/relationships/oleObject" Target="../embeddings/oleObject2.bin"/><Relationship Id="rId12" Type="http://schemas.openxmlformats.org/officeDocument/2006/relationships/image" Target="../media/image4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33" Type="http://schemas.openxmlformats.org/officeDocument/2006/relationships/oleObject" Target="../embeddings/oleObject16.bin"/><Relationship Id="rId38" Type="http://schemas.openxmlformats.org/officeDocument/2006/relationships/image" Target="../media/image18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.wmf"/><Relationship Id="rId20" Type="http://schemas.openxmlformats.org/officeDocument/2006/relationships/image" Target="../media/image7.wmf"/><Relationship Id="rId29" Type="http://schemas.openxmlformats.org/officeDocument/2006/relationships/oleObject" Target="../embeddings/oleObject14.bin"/><Relationship Id="rId41" Type="http://schemas.openxmlformats.org/officeDocument/2006/relationships/image" Target="../media/image21.gif"/><Relationship Id="rId1" Type="http://schemas.openxmlformats.org/officeDocument/2006/relationships/vmlDrawing" Target="../drawings/vmlDrawing1.vml"/><Relationship Id="rId6" Type="http://schemas.openxmlformats.org/officeDocument/2006/relationships/image" Target="../media/image16.png"/><Relationship Id="rId11" Type="http://schemas.openxmlformats.org/officeDocument/2006/relationships/oleObject" Target="../embeddings/oleObject4.bin"/><Relationship Id="rId24" Type="http://schemas.openxmlformats.org/officeDocument/2006/relationships/image" Target="../media/image9.wmf"/><Relationship Id="rId32" Type="http://schemas.openxmlformats.org/officeDocument/2006/relationships/image" Target="../media/image13.wmf"/><Relationship Id="rId37" Type="http://schemas.openxmlformats.org/officeDocument/2006/relationships/image" Target="../media/image17.jpeg"/><Relationship Id="rId40" Type="http://schemas.openxmlformats.org/officeDocument/2006/relationships/image" Target="../media/image20.png"/><Relationship Id="rId5" Type="http://schemas.openxmlformats.org/officeDocument/2006/relationships/image" Target="../media/image1.emf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28" Type="http://schemas.openxmlformats.org/officeDocument/2006/relationships/image" Target="../media/image11.wmf"/><Relationship Id="rId36" Type="http://schemas.openxmlformats.org/officeDocument/2006/relationships/image" Target="../media/image15.wmf"/><Relationship Id="rId10" Type="http://schemas.openxmlformats.org/officeDocument/2006/relationships/image" Target="../media/image3.wmf"/><Relationship Id="rId19" Type="http://schemas.openxmlformats.org/officeDocument/2006/relationships/oleObject" Target="../embeddings/oleObject9.bin"/><Relationship Id="rId31" Type="http://schemas.openxmlformats.org/officeDocument/2006/relationships/oleObject" Target="../embeddings/oleObject15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3.bin"/><Relationship Id="rId14" Type="http://schemas.openxmlformats.org/officeDocument/2006/relationships/oleObject" Target="../embeddings/oleObject6.bin"/><Relationship Id="rId22" Type="http://schemas.openxmlformats.org/officeDocument/2006/relationships/image" Target="../media/image8.wmf"/><Relationship Id="rId27" Type="http://schemas.openxmlformats.org/officeDocument/2006/relationships/oleObject" Target="../embeddings/oleObject13.bin"/><Relationship Id="rId30" Type="http://schemas.openxmlformats.org/officeDocument/2006/relationships/image" Target="../media/image12.wmf"/><Relationship Id="rId35" Type="http://schemas.openxmlformats.org/officeDocument/2006/relationships/oleObject" Target="../embeddings/oleObject1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AutoShape 86"/>
          <p:cNvSpPr>
            <a:spLocks noChangeArrowheads="1"/>
          </p:cNvSpPr>
          <p:nvPr/>
        </p:nvSpPr>
        <p:spPr bwMode="auto">
          <a:xfrm>
            <a:off x="3690665" y="2227263"/>
            <a:ext cx="1905000" cy="1365250"/>
          </a:xfrm>
          <a:prstGeom prst="wedgeRoundRectCallout">
            <a:avLst>
              <a:gd name="adj1" fmla="val 86275"/>
              <a:gd name="adj2" fmla="val 8917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endParaRPr lang="en-US" altLang="zh-TW" sz="1200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505075" y="134938"/>
          <a:ext cx="3362325" cy="855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2" name="Clip" r:id="rId4" imgW="6263626" imgH="3421440" progId="MS_ClipArt_Gallery.5">
                  <p:embed/>
                </p:oleObj>
              </mc:Choice>
              <mc:Fallback>
                <p:oleObj name="Clip" r:id="rId4" imgW="6263626" imgH="3421440" progId="MS_ClipArt_Gallery.5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5075" y="134938"/>
                        <a:ext cx="3362325" cy="855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844800" y="220663"/>
            <a:ext cx="2717800" cy="658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4498" tIns="52249" rIns="104498" bIns="52249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sz="1800" b="1" dirty="0">
                <a:latin typeface="+mj-lt"/>
                <a:ea typeface="標楷體" panose="03000509000000000000" pitchFamily="65" charset="-120"/>
              </a:rPr>
              <a:t>學生資料 </a:t>
            </a:r>
            <a:endParaRPr lang="en-US" altLang="zh-TW" sz="1800" b="1" dirty="0">
              <a:latin typeface="+mj-lt"/>
              <a:ea typeface="標楷體" panose="03000509000000000000" pitchFamily="65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zh-TW" sz="1800" b="1" dirty="0">
                <a:latin typeface="+mj-lt"/>
                <a:ea typeface="標楷體" panose="03000509000000000000" pitchFamily="65" charset="-120"/>
                <a:cs typeface="Times New Roman" panose="02020603050405020304" pitchFamily="18" charset="0"/>
              </a:rPr>
              <a:t>Student</a:t>
            </a:r>
            <a:endParaRPr lang="en-US" altLang="zh-TW" sz="27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304800" y="1676400"/>
            <a:ext cx="7086600" cy="2971800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en-GB" altLang="zh-HK"/>
          </a:p>
        </p:txBody>
      </p:sp>
      <p:sp>
        <p:nvSpPr>
          <p:cNvPr id="2054" name="Rectangle 51"/>
          <p:cNvSpPr>
            <a:spLocks noChangeArrowheads="1"/>
          </p:cNvSpPr>
          <p:nvPr/>
        </p:nvSpPr>
        <p:spPr bwMode="auto">
          <a:xfrm>
            <a:off x="304800" y="5029200"/>
            <a:ext cx="7026275" cy="1600200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en-GB" altLang="zh-HK"/>
          </a:p>
        </p:txBody>
      </p:sp>
      <p:sp>
        <p:nvSpPr>
          <p:cNvPr id="2055" name="Text Box 63"/>
          <p:cNvSpPr txBox="1">
            <a:spLocks noChangeArrowheads="1"/>
          </p:cNvSpPr>
          <p:nvPr/>
        </p:nvSpPr>
        <p:spPr bwMode="auto">
          <a:xfrm>
            <a:off x="2209800" y="5105400"/>
            <a:ext cx="1120775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>
                <a:sym typeface="Wingdings" panose="05000000000000000000" pitchFamily="2" charset="2"/>
              </a:rPr>
              <a:t> </a:t>
            </a:r>
            <a:r>
              <a:rPr lang="zh-TW" altLang="en-US" sz="1400"/>
              <a:t>選定方法</a:t>
            </a:r>
          </a:p>
        </p:txBody>
      </p:sp>
      <p:sp>
        <p:nvSpPr>
          <p:cNvPr id="2056" name="Rectangle 64"/>
          <p:cNvSpPr>
            <a:spLocks noChangeArrowheads="1"/>
          </p:cNvSpPr>
          <p:nvPr/>
        </p:nvSpPr>
        <p:spPr bwMode="auto">
          <a:xfrm>
            <a:off x="304800" y="7315200"/>
            <a:ext cx="7026275" cy="2508820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en-GB" altLang="zh-HK"/>
          </a:p>
        </p:txBody>
      </p:sp>
      <p:sp>
        <p:nvSpPr>
          <p:cNvPr id="2057" name="Text Box 68"/>
          <p:cNvSpPr txBox="1">
            <a:spLocks noChangeArrowheads="1"/>
          </p:cNvSpPr>
          <p:nvPr/>
        </p:nvSpPr>
        <p:spPr bwMode="auto">
          <a:xfrm>
            <a:off x="762000" y="7543800"/>
            <a:ext cx="11207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>
                <a:sym typeface="Wingdings" panose="05000000000000000000" pitchFamily="2" charset="2"/>
              </a:rPr>
              <a:t></a:t>
            </a:r>
            <a:r>
              <a:rPr lang="en-US" altLang="zh-TW" sz="1400"/>
              <a:t> </a:t>
            </a:r>
            <a:r>
              <a:rPr lang="zh-TW" altLang="en-US" sz="1400"/>
              <a:t>列印報告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000">
                <a:sym typeface="Wingdings 2" panose="05020102010507070707" pitchFamily="18" charset="2"/>
              </a:rPr>
              <a:t> </a:t>
            </a:r>
            <a:r>
              <a:rPr lang="zh-TW" altLang="en-US" sz="1000">
                <a:sym typeface="Wingdings" panose="05000000000000000000" pitchFamily="2" charset="2"/>
              </a:rPr>
              <a:t>學生個人資料</a:t>
            </a:r>
            <a:endParaRPr lang="zh-TW" altLang="en-US" sz="100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000">
                <a:sym typeface="Wingdings 2" panose="05020102010507070707" pitchFamily="18" charset="2"/>
              </a:rPr>
              <a:t> </a:t>
            </a:r>
            <a:r>
              <a:rPr lang="zh-TW" altLang="en-US" sz="1000">
                <a:sym typeface="Wingdings" panose="05000000000000000000" pitchFamily="2" charset="2"/>
              </a:rPr>
              <a:t>學生在學資料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000">
                <a:sym typeface="Wingdings 2" panose="05020102010507070707" pitchFamily="18" charset="2"/>
              </a:rPr>
              <a:t> 監護人</a:t>
            </a:r>
            <a:r>
              <a:rPr lang="zh-TW" altLang="en-US" sz="1000">
                <a:sym typeface="Wingdings" panose="05000000000000000000" pitchFamily="2" charset="2"/>
              </a:rPr>
              <a:t>資料 </a:t>
            </a:r>
            <a:r>
              <a:rPr lang="en-US" altLang="zh-TW" sz="1000">
                <a:sym typeface="Wingdings" panose="05000000000000000000" pitchFamily="2" charset="2"/>
              </a:rPr>
              <a:t>...</a:t>
            </a:r>
          </a:p>
        </p:txBody>
      </p:sp>
      <p:pic>
        <p:nvPicPr>
          <p:cNvPr id="2058" name="Picture 83" descr="D:\Data Conversion chart\thumb2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447800"/>
            <a:ext cx="390525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9" name="WordArt 84"/>
          <p:cNvSpPr>
            <a:spLocks noChangeArrowheads="1" noChangeShapeType="1" noTextEdit="1"/>
          </p:cNvSpPr>
          <p:nvPr/>
        </p:nvSpPr>
        <p:spPr bwMode="auto">
          <a:xfrm>
            <a:off x="990600" y="1524000"/>
            <a:ext cx="723900" cy="266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TW" altLang="en-US" sz="14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新細明體" panose="02020500000000000000" pitchFamily="18" charset="-120"/>
              </a:rPr>
              <a:t>預備工作</a:t>
            </a:r>
            <a:endParaRPr lang="en-GB" sz="1400" b="1" kern="10">
              <a:ln w="9525">
                <a:solidFill>
                  <a:srgbClr val="660066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latin typeface="新細明體" panose="02020500000000000000" pitchFamily="18" charset="-120"/>
            </a:endParaRPr>
          </a:p>
        </p:txBody>
      </p:sp>
      <p:sp>
        <p:nvSpPr>
          <p:cNvPr id="2060" name="AutoShape 86"/>
          <p:cNvSpPr>
            <a:spLocks noChangeArrowheads="1"/>
          </p:cNvSpPr>
          <p:nvPr/>
        </p:nvSpPr>
        <p:spPr bwMode="auto">
          <a:xfrm>
            <a:off x="3295650" y="1012825"/>
            <a:ext cx="2514600" cy="582613"/>
          </a:xfrm>
          <a:prstGeom prst="wedgeRoundRectCallout">
            <a:avLst>
              <a:gd name="adj1" fmla="val -62880"/>
              <a:gd name="adj2" fmla="val 7870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1200" dirty="0"/>
              <a:t>首次使用雲端校管系統 </a:t>
            </a:r>
            <a:r>
              <a:rPr lang="en-US" altLang="zh-TW" sz="1200" dirty="0"/>
              <a:t>(</a:t>
            </a:r>
            <a:r>
              <a:rPr lang="en-US" altLang="zh-TW" sz="1200" dirty="0" err="1"/>
              <a:t>CloudSAMS</a:t>
            </a:r>
            <a:r>
              <a:rPr lang="en-US" altLang="zh-TW" sz="1200" dirty="0"/>
              <a:t>)</a:t>
            </a:r>
          </a:p>
        </p:txBody>
      </p:sp>
      <p:sp>
        <p:nvSpPr>
          <p:cNvPr id="2061" name="Text Box 88"/>
          <p:cNvSpPr txBox="1">
            <a:spLocks noChangeArrowheads="1"/>
          </p:cNvSpPr>
          <p:nvPr/>
        </p:nvSpPr>
        <p:spPr bwMode="auto">
          <a:xfrm>
            <a:off x="838200" y="1903413"/>
            <a:ext cx="29718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>
                <a:sym typeface="Wingdings" panose="05000000000000000000" pitchFamily="2" charset="2"/>
              </a:rPr>
              <a:t> </a:t>
            </a:r>
            <a:r>
              <a:rPr lang="zh-TW" altLang="en-US" sz="1400">
                <a:sym typeface="Wingdings" panose="05000000000000000000" pitchFamily="2" charset="2"/>
              </a:rPr>
              <a:t>確定收集範圍及收集截止日期</a:t>
            </a:r>
          </a:p>
        </p:txBody>
      </p:sp>
      <p:graphicFrame>
        <p:nvGraphicFramePr>
          <p:cNvPr id="2062" name="Object 90"/>
          <p:cNvGraphicFramePr>
            <a:graphicFrameLocks noChangeAspect="1"/>
          </p:cNvGraphicFramePr>
          <p:nvPr/>
        </p:nvGraphicFramePr>
        <p:xfrm>
          <a:off x="1295400" y="2362200"/>
          <a:ext cx="60960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3" name="Clip" r:id="rId7" imgW="1804111" imgH="954634" progId="MS_ClipArt_Gallery.5">
                  <p:embed/>
                </p:oleObj>
              </mc:Choice>
              <mc:Fallback>
                <p:oleObj name="Clip" r:id="rId7" imgW="1804111" imgH="954634" progId="MS_ClipArt_Gallery.5">
                  <p:embed/>
                  <p:pic>
                    <p:nvPicPr>
                      <p:cNvPr id="0" name="Object 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362200"/>
                        <a:ext cx="609600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3" name="Object 91"/>
          <p:cNvGraphicFramePr>
            <a:graphicFrameLocks noChangeAspect="1"/>
          </p:cNvGraphicFramePr>
          <p:nvPr/>
        </p:nvGraphicFramePr>
        <p:xfrm>
          <a:off x="457200" y="2362200"/>
          <a:ext cx="457200" cy="28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4" name="Clip" r:id="rId9" imgW="1768450" imgH="1099109" progId="MS_ClipArt_Gallery.5">
                  <p:embed/>
                </p:oleObj>
              </mc:Choice>
              <mc:Fallback>
                <p:oleObj name="Clip" r:id="rId9" imgW="1768450" imgH="1099109" progId="MS_ClipArt_Gallery.5">
                  <p:embed/>
                  <p:pic>
                    <p:nvPicPr>
                      <p:cNvPr id="0" name="Object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362200"/>
                        <a:ext cx="457200" cy="284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4" name="Object 92"/>
          <p:cNvGraphicFramePr>
            <a:graphicFrameLocks noChangeAspect="1"/>
          </p:cNvGraphicFramePr>
          <p:nvPr/>
        </p:nvGraphicFramePr>
        <p:xfrm>
          <a:off x="914400" y="2362200"/>
          <a:ext cx="457200" cy="30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5" name="Clip" r:id="rId11" imgW="1797710" imgH="1184148" progId="MS_ClipArt_Gallery.5">
                  <p:embed/>
                </p:oleObj>
              </mc:Choice>
              <mc:Fallback>
                <p:oleObj name="Clip" r:id="rId11" imgW="1797710" imgH="1184148" progId="MS_ClipArt_Gallery.5">
                  <p:embed/>
                  <p:pic>
                    <p:nvPicPr>
                      <p:cNvPr id="0" name="Object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362200"/>
                        <a:ext cx="457200" cy="300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5" name="Text Box 93"/>
          <p:cNvSpPr txBox="1">
            <a:spLocks noChangeArrowheads="1"/>
          </p:cNvSpPr>
          <p:nvPr/>
        </p:nvSpPr>
        <p:spPr bwMode="auto">
          <a:xfrm>
            <a:off x="2056607" y="2276222"/>
            <a:ext cx="8413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000" dirty="0">
                <a:sym typeface="Wingdings" panose="05000000000000000000" pitchFamily="2" charset="2"/>
              </a:rPr>
              <a:t>全部學生？</a:t>
            </a:r>
            <a:endParaRPr lang="zh-TW" altLang="en-US" sz="1400" dirty="0">
              <a:sym typeface="Wingdings" panose="05000000000000000000" pitchFamily="2" charset="2"/>
            </a:endParaRPr>
          </a:p>
        </p:txBody>
      </p:sp>
      <p:graphicFrame>
        <p:nvGraphicFramePr>
          <p:cNvPr id="2066" name="Object 94"/>
          <p:cNvGraphicFramePr>
            <a:graphicFrameLocks noChangeAspect="1"/>
          </p:cNvGraphicFramePr>
          <p:nvPr/>
        </p:nvGraphicFramePr>
        <p:xfrm>
          <a:off x="685800" y="2743200"/>
          <a:ext cx="457200" cy="28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6" name="Clip" r:id="rId13" imgW="1768450" imgH="1099109" progId="MS_ClipArt_Gallery.5">
                  <p:embed/>
                </p:oleObj>
              </mc:Choice>
              <mc:Fallback>
                <p:oleObj name="Clip" r:id="rId13" imgW="1768450" imgH="1099109" progId="MS_ClipArt_Gallery.5">
                  <p:embed/>
                  <p:pic>
                    <p:nvPicPr>
                      <p:cNvPr id="0" name="Object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743200"/>
                        <a:ext cx="457200" cy="284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7" name="Object 95"/>
          <p:cNvGraphicFramePr>
            <a:graphicFrameLocks noChangeAspect="1"/>
          </p:cNvGraphicFramePr>
          <p:nvPr/>
        </p:nvGraphicFramePr>
        <p:xfrm>
          <a:off x="1143000" y="2743200"/>
          <a:ext cx="457200" cy="30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7" name="Clip" r:id="rId14" imgW="1797710" imgH="1184148" progId="MS_ClipArt_Gallery.5">
                  <p:embed/>
                </p:oleObj>
              </mc:Choice>
              <mc:Fallback>
                <p:oleObj name="Clip" r:id="rId14" imgW="1797710" imgH="1184148" progId="MS_ClipArt_Gallery.5">
                  <p:embed/>
                  <p:pic>
                    <p:nvPicPr>
                      <p:cNvPr id="0" name="Object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743200"/>
                        <a:ext cx="457200" cy="300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8" name="Text Box 97"/>
          <p:cNvSpPr txBox="1">
            <a:spLocks noChangeArrowheads="1"/>
          </p:cNvSpPr>
          <p:nvPr/>
        </p:nvSpPr>
        <p:spPr bwMode="auto">
          <a:xfrm>
            <a:off x="1865313" y="2514600"/>
            <a:ext cx="12223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000" dirty="0">
                <a:sym typeface="Wingdings" panose="05000000000000000000" pitchFamily="2" charset="2"/>
              </a:rPr>
              <a:t>只是本學年新生？</a:t>
            </a:r>
            <a:endParaRPr lang="zh-TW" altLang="en-US" sz="1400" dirty="0">
              <a:sym typeface="Wingdings" panose="05000000000000000000" pitchFamily="2" charset="2"/>
            </a:endParaRPr>
          </a:p>
        </p:txBody>
      </p:sp>
      <p:sp>
        <p:nvSpPr>
          <p:cNvPr id="2069" name="Text Box 100"/>
          <p:cNvSpPr txBox="1">
            <a:spLocks noChangeArrowheads="1"/>
          </p:cNvSpPr>
          <p:nvPr/>
        </p:nvSpPr>
        <p:spPr bwMode="auto">
          <a:xfrm>
            <a:off x="838200" y="3200400"/>
            <a:ext cx="1831975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>
                <a:sym typeface="Wingdings" panose="05000000000000000000" pitchFamily="2" charset="2"/>
              </a:rPr>
              <a:t> </a:t>
            </a:r>
            <a:r>
              <a:rPr lang="zh-TW" altLang="en-US" sz="1400">
                <a:sym typeface="Wingdings" panose="05000000000000000000" pitchFamily="2" charset="2"/>
              </a:rPr>
              <a:t>確定資料收集方法</a:t>
            </a:r>
          </a:p>
        </p:txBody>
      </p:sp>
      <p:graphicFrame>
        <p:nvGraphicFramePr>
          <p:cNvPr id="2070" name="Object 101"/>
          <p:cNvGraphicFramePr>
            <a:graphicFrameLocks noChangeAspect="1"/>
          </p:cNvGraphicFramePr>
          <p:nvPr/>
        </p:nvGraphicFramePr>
        <p:xfrm>
          <a:off x="530225" y="3657600"/>
          <a:ext cx="3810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8" name="Clip" r:id="rId15" imgW="3713430" imgH="3468986" progId="MS_ClipArt_Gallery.5">
                  <p:embed/>
                </p:oleObj>
              </mc:Choice>
              <mc:Fallback>
                <p:oleObj name="Clip" r:id="rId15" imgW="3713430" imgH="3468986" progId="MS_ClipArt_Gallery.5">
                  <p:embed/>
                  <p:pic>
                    <p:nvPicPr>
                      <p:cNvPr id="0" name="Object 1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225" y="3657600"/>
                        <a:ext cx="3810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1" name="Object 102"/>
          <p:cNvGraphicFramePr>
            <a:graphicFrameLocks noChangeAspect="1"/>
          </p:cNvGraphicFramePr>
          <p:nvPr/>
        </p:nvGraphicFramePr>
        <p:xfrm>
          <a:off x="2206625" y="3581400"/>
          <a:ext cx="338138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9" name="Clip" r:id="rId17" imgW="1781251" imgH="2002536" progId="MS_ClipArt_Gallery.5">
                  <p:embed/>
                </p:oleObj>
              </mc:Choice>
              <mc:Fallback>
                <p:oleObj name="Clip" r:id="rId17" imgW="1781251" imgH="2002536" progId="MS_ClipArt_Gallery.5">
                  <p:embed/>
                  <p:pic>
                    <p:nvPicPr>
                      <p:cNvPr id="0" name="Object 1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6625" y="3581400"/>
                        <a:ext cx="338138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2" name="Object 103"/>
          <p:cNvGraphicFramePr>
            <a:graphicFrameLocks noChangeAspect="1"/>
          </p:cNvGraphicFramePr>
          <p:nvPr/>
        </p:nvGraphicFramePr>
        <p:xfrm>
          <a:off x="1292225" y="3962400"/>
          <a:ext cx="533400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0" name="Clip" r:id="rId19" imgW="1732230" imgH="1350475" progId="MS_ClipArt_Gallery.5">
                  <p:embed/>
                </p:oleObj>
              </mc:Choice>
              <mc:Fallback>
                <p:oleObj name="Clip" r:id="rId19" imgW="1732230" imgH="1350475" progId="MS_ClipArt_Gallery.5">
                  <p:embed/>
                  <p:pic>
                    <p:nvPicPr>
                      <p:cNvPr id="0" name="Object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2225" y="3962400"/>
                        <a:ext cx="533400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3" name="Text Box 105"/>
          <p:cNvSpPr txBox="1">
            <a:spLocks noChangeArrowheads="1"/>
          </p:cNvSpPr>
          <p:nvPr/>
        </p:nvSpPr>
        <p:spPr bwMode="auto">
          <a:xfrm>
            <a:off x="1901825" y="3886200"/>
            <a:ext cx="9683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000">
                <a:sym typeface="Wingdings" panose="05000000000000000000" pitchFamily="2" charset="2"/>
              </a:rPr>
              <a:t>入學申請表？</a:t>
            </a:r>
            <a:endParaRPr lang="zh-TW" altLang="en-US" sz="1400">
              <a:sym typeface="Wingdings" panose="05000000000000000000" pitchFamily="2" charset="2"/>
            </a:endParaRPr>
          </a:p>
        </p:txBody>
      </p:sp>
      <p:sp>
        <p:nvSpPr>
          <p:cNvPr id="2074" name="Text Box 106"/>
          <p:cNvSpPr txBox="1">
            <a:spLocks noChangeArrowheads="1"/>
          </p:cNvSpPr>
          <p:nvPr/>
        </p:nvSpPr>
        <p:spPr bwMode="auto">
          <a:xfrm>
            <a:off x="1139825" y="3733800"/>
            <a:ext cx="8413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000">
                <a:sym typeface="Wingdings" panose="05000000000000000000" pitchFamily="2" charset="2"/>
              </a:rPr>
              <a:t>學生名冊？</a:t>
            </a:r>
            <a:endParaRPr lang="zh-TW" altLang="en-US" sz="1400">
              <a:sym typeface="Wingdings" panose="05000000000000000000" pitchFamily="2" charset="2"/>
            </a:endParaRPr>
          </a:p>
        </p:txBody>
      </p:sp>
      <p:sp>
        <p:nvSpPr>
          <p:cNvPr id="2075" name="Text Box 107"/>
          <p:cNvSpPr txBox="1">
            <a:spLocks noChangeArrowheads="1"/>
          </p:cNvSpPr>
          <p:nvPr/>
        </p:nvSpPr>
        <p:spPr bwMode="auto">
          <a:xfrm>
            <a:off x="2816225" y="3810000"/>
            <a:ext cx="8413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000">
                <a:sym typeface="Wingdings" panose="05000000000000000000" pitchFamily="2" charset="2"/>
              </a:rPr>
              <a:t>問卷調查？</a:t>
            </a:r>
            <a:endParaRPr lang="zh-TW" altLang="en-US" sz="1400">
              <a:sym typeface="Wingdings" panose="05000000000000000000" pitchFamily="2" charset="2"/>
            </a:endParaRPr>
          </a:p>
        </p:txBody>
      </p:sp>
      <p:sp>
        <p:nvSpPr>
          <p:cNvPr id="2076" name="Text Box 108"/>
          <p:cNvSpPr txBox="1">
            <a:spLocks noChangeArrowheads="1"/>
          </p:cNvSpPr>
          <p:nvPr/>
        </p:nvSpPr>
        <p:spPr bwMode="auto">
          <a:xfrm>
            <a:off x="454025" y="3962400"/>
            <a:ext cx="7143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000">
                <a:sym typeface="Wingdings" panose="05000000000000000000" pitchFamily="2" charset="2"/>
              </a:rPr>
              <a:t>點名簿？</a:t>
            </a:r>
            <a:endParaRPr lang="zh-TW" altLang="en-US" sz="1400">
              <a:sym typeface="Wingdings" panose="05000000000000000000" pitchFamily="2" charset="2"/>
            </a:endParaRPr>
          </a:p>
        </p:txBody>
      </p:sp>
      <p:graphicFrame>
        <p:nvGraphicFramePr>
          <p:cNvPr id="2077" name="Object 109"/>
          <p:cNvGraphicFramePr>
            <a:graphicFrameLocks noChangeAspect="1"/>
          </p:cNvGraphicFramePr>
          <p:nvPr/>
        </p:nvGraphicFramePr>
        <p:xfrm>
          <a:off x="2968625" y="4038600"/>
          <a:ext cx="376238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1" name="Clip" r:id="rId21" imgW="1819656" imgH="1407262" progId="MS_ClipArt_Gallery.5">
                  <p:embed/>
                </p:oleObj>
              </mc:Choice>
              <mc:Fallback>
                <p:oleObj name="Clip" r:id="rId21" imgW="1819656" imgH="1407262" progId="MS_ClipArt_Gallery.5">
                  <p:embed/>
                  <p:pic>
                    <p:nvPicPr>
                      <p:cNvPr id="0" name="Object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8625" y="4038600"/>
                        <a:ext cx="376238" cy="29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8" name="Text Box 110"/>
          <p:cNvSpPr txBox="1">
            <a:spLocks noChangeArrowheads="1"/>
          </p:cNvSpPr>
          <p:nvPr/>
        </p:nvSpPr>
        <p:spPr bwMode="auto">
          <a:xfrm>
            <a:off x="4495800" y="1903611"/>
            <a:ext cx="2208260" cy="3234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 dirty="0">
                <a:sym typeface="Wingdings" panose="05000000000000000000" pitchFamily="2" charset="2"/>
              </a:rPr>
              <a:t> </a:t>
            </a:r>
            <a:r>
              <a:rPr lang="zh-TW" altLang="en-US" sz="1400" dirty="0">
                <a:sym typeface="Wingdings" panose="05000000000000000000" pitchFamily="2" charset="2"/>
              </a:rPr>
              <a:t>確定記錄甚麼學生資料</a:t>
            </a:r>
          </a:p>
        </p:txBody>
      </p:sp>
      <p:graphicFrame>
        <p:nvGraphicFramePr>
          <p:cNvPr id="2079" name="Object 1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6411452"/>
              </p:ext>
            </p:extLst>
          </p:nvPr>
        </p:nvGraphicFramePr>
        <p:xfrm>
          <a:off x="6123384" y="2286000"/>
          <a:ext cx="1143000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2" name="Clip" r:id="rId23" imgW="570586" imgH="423367" progId="MS_ClipArt_Gallery.5">
                  <p:embed/>
                </p:oleObj>
              </mc:Choice>
              <mc:Fallback>
                <p:oleObj name="Clip" r:id="rId23" imgW="570586" imgH="423367" progId="MS_ClipArt_Gallery.5">
                  <p:embed/>
                  <p:pic>
                    <p:nvPicPr>
                      <p:cNvPr id="0" name="Object 1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3384" y="2286000"/>
                        <a:ext cx="1143000" cy="847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80" name="Text Box 116"/>
          <p:cNvSpPr txBox="1">
            <a:spLocks noChangeArrowheads="1"/>
          </p:cNvSpPr>
          <p:nvPr/>
        </p:nvSpPr>
        <p:spPr bwMode="auto">
          <a:xfrm>
            <a:off x="4008438" y="3579813"/>
            <a:ext cx="347345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 dirty="0">
                <a:sym typeface="Wingdings" panose="05000000000000000000" pitchFamily="2" charset="2"/>
              </a:rPr>
              <a:t> </a:t>
            </a:r>
            <a:r>
              <a:rPr lang="zh-TW" altLang="en-US" sz="1400" dirty="0">
                <a:sym typeface="Wingdings" panose="05000000000000000000" pitchFamily="2" charset="2"/>
              </a:rPr>
              <a:t>為學生編定註冊編號 </a:t>
            </a:r>
            <a:r>
              <a:rPr lang="en-US" altLang="zh-TW" sz="1200" dirty="0">
                <a:sym typeface="Wingdings" panose="05000000000000000000" pitchFamily="2" charset="2"/>
              </a:rPr>
              <a:t>(Registration Number)</a:t>
            </a:r>
          </a:p>
        </p:txBody>
      </p:sp>
      <p:graphicFrame>
        <p:nvGraphicFramePr>
          <p:cNvPr id="2081" name="Object 117"/>
          <p:cNvGraphicFramePr>
            <a:graphicFrameLocks noChangeAspect="1"/>
          </p:cNvGraphicFramePr>
          <p:nvPr/>
        </p:nvGraphicFramePr>
        <p:xfrm>
          <a:off x="4343400" y="3962400"/>
          <a:ext cx="481013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3" name="Clip" r:id="rId25" imgW="4579545" imgH="4199299" progId="MS_ClipArt_Gallery.5">
                  <p:embed/>
                </p:oleObj>
              </mc:Choice>
              <mc:Fallback>
                <p:oleObj name="Clip" r:id="rId25" imgW="4579545" imgH="4199299" progId="MS_ClipArt_Gallery.5">
                  <p:embed/>
                  <p:pic>
                    <p:nvPicPr>
                      <p:cNvPr id="0" name="Object 1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3962400"/>
                        <a:ext cx="481013" cy="44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82" name="Text Box 118"/>
          <p:cNvSpPr txBox="1">
            <a:spLocks noChangeArrowheads="1"/>
          </p:cNvSpPr>
          <p:nvPr/>
        </p:nvSpPr>
        <p:spPr bwMode="auto">
          <a:xfrm>
            <a:off x="4800600" y="3962400"/>
            <a:ext cx="190500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000">
                <a:sym typeface="Wingdings" panose="05000000000000000000" pitchFamily="2" charset="2"/>
              </a:rPr>
              <a:t>例如</a:t>
            </a:r>
            <a:r>
              <a:rPr lang="en-US" altLang="zh-TW" sz="1000">
                <a:sym typeface="Wingdings" panose="05000000000000000000" pitchFamily="2" charset="2"/>
              </a:rPr>
              <a:t>︰</a:t>
            </a:r>
            <a:r>
              <a:rPr lang="zh-TW" altLang="en-US" sz="1000">
                <a:sym typeface="Wingdings" panose="05000000000000000000" pitchFamily="2" charset="2"/>
              </a:rPr>
              <a:t>編號 </a:t>
            </a:r>
            <a:r>
              <a:rPr lang="en-US" altLang="zh-TW" sz="1000">
                <a:sym typeface="Wingdings" panose="05000000000000000000" pitchFamily="2" charset="2"/>
              </a:rPr>
              <a:t>= </a:t>
            </a:r>
            <a:r>
              <a:rPr lang="zh-TW" altLang="en-US" sz="1000">
                <a:sym typeface="Wingdings" panose="05000000000000000000" pitchFamily="2" charset="2"/>
              </a:rPr>
              <a:t>入學年份 </a:t>
            </a:r>
            <a:r>
              <a:rPr lang="en-US" altLang="zh-TW" sz="1000">
                <a:sym typeface="Wingdings" panose="05000000000000000000" pitchFamily="2" charset="2"/>
              </a:rPr>
              <a:t>+ </a:t>
            </a:r>
            <a:r>
              <a:rPr lang="zh-TW" altLang="en-US" sz="1000">
                <a:sym typeface="Wingdings" panose="05000000000000000000" pitchFamily="2" charset="2"/>
              </a:rPr>
              <a:t>序號？</a:t>
            </a:r>
          </a:p>
        </p:txBody>
      </p:sp>
      <p:sp>
        <p:nvSpPr>
          <p:cNvPr id="2083" name="WordArt 120"/>
          <p:cNvSpPr>
            <a:spLocks noChangeArrowheads="1" noChangeShapeType="1" noTextEdit="1"/>
          </p:cNvSpPr>
          <p:nvPr/>
        </p:nvSpPr>
        <p:spPr bwMode="auto">
          <a:xfrm>
            <a:off x="914400" y="4876800"/>
            <a:ext cx="723900" cy="266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TW" altLang="en-US" sz="14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新細明體" panose="02020500000000000000" pitchFamily="18" charset="-120"/>
              </a:rPr>
              <a:t>使用系統</a:t>
            </a:r>
            <a:endParaRPr lang="en-GB" sz="1400" b="1" kern="10">
              <a:ln w="9525">
                <a:solidFill>
                  <a:srgbClr val="660066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latin typeface="新細明體" panose="02020500000000000000" pitchFamily="18" charset="-120"/>
            </a:endParaRPr>
          </a:p>
        </p:txBody>
      </p:sp>
      <p:sp>
        <p:nvSpPr>
          <p:cNvPr id="2084" name="Text Box 121"/>
          <p:cNvSpPr txBox="1">
            <a:spLocks noChangeArrowheads="1"/>
          </p:cNvSpPr>
          <p:nvPr/>
        </p:nvSpPr>
        <p:spPr bwMode="auto">
          <a:xfrm>
            <a:off x="5715000" y="5105400"/>
            <a:ext cx="1120775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>
                <a:sym typeface="Wingdings" panose="05000000000000000000" pitchFamily="2" charset="2"/>
              </a:rPr>
              <a:t> </a:t>
            </a:r>
            <a:r>
              <a:rPr lang="zh-TW" altLang="en-US" sz="1400"/>
              <a:t>輸入資料</a:t>
            </a:r>
          </a:p>
        </p:txBody>
      </p:sp>
      <p:sp>
        <p:nvSpPr>
          <p:cNvPr id="2088" name="Text Box 125"/>
          <p:cNvSpPr txBox="1">
            <a:spLocks noChangeArrowheads="1"/>
          </p:cNvSpPr>
          <p:nvPr/>
        </p:nvSpPr>
        <p:spPr bwMode="auto">
          <a:xfrm>
            <a:off x="762000" y="5387206"/>
            <a:ext cx="99060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000" dirty="0">
                <a:sym typeface="Wingdings" panose="05000000000000000000" pitchFamily="2" charset="2"/>
              </a:rPr>
              <a:t> </a:t>
            </a:r>
            <a:r>
              <a:rPr lang="zh-TW" altLang="en-US" sz="1000" dirty="0">
                <a:sym typeface="Wingdings" panose="05000000000000000000" pitchFamily="2" charset="2"/>
              </a:rPr>
              <a:t>個別註冊</a:t>
            </a:r>
            <a:endParaRPr lang="zh-TW" altLang="en-US" sz="1400" dirty="0">
              <a:sym typeface="Wingdings" panose="05000000000000000000" pitchFamily="2" charset="2"/>
            </a:endParaRPr>
          </a:p>
        </p:txBody>
      </p:sp>
      <p:sp>
        <p:nvSpPr>
          <p:cNvPr id="2089" name="Text Box 126"/>
          <p:cNvSpPr txBox="1">
            <a:spLocks noChangeArrowheads="1"/>
          </p:cNvSpPr>
          <p:nvPr/>
        </p:nvSpPr>
        <p:spPr bwMode="auto">
          <a:xfrm>
            <a:off x="4218482" y="5449775"/>
            <a:ext cx="1144588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000" dirty="0">
                <a:sym typeface="Wingdings" panose="05000000000000000000" pitchFamily="2" charset="2"/>
              </a:rPr>
              <a:t> </a:t>
            </a:r>
            <a:r>
              <a:rPr lang="zh-TW" altLang="en-US" sz="1000" dirty="0">
                <a:sym typeface="Wingdings" panose="05000000000000000000" pitchFamily="2" charset="2"/>
              </a:rPr>
              <a:t>註冊檔案上載</a:t>
            </a:r>
            <a:endParaRPr lang="zh-TW" altLang="en-US" sz="1400" dirty="0">
              <a:sym typeface="Wingdings" panose="05000000000000000000" pitchFamily="2" charset="2"/>
            </a:endParaRPr>
          </a:p>
        </p:txBody>
      </p:sp>
      <p:sp>
        <p:nvSpPr>
          <p:cNvPr id="2090" name="Text Box 127"/>
          <p:cNvSpPr txBox="1">
            <a:spLocks noChangeArrowheads="1"/>
          </p:cNvSpPr>
          <p:nvPr/>
        </p:nvSpPr>
        <p:spPr bwMode="auto">
          <a:xfrm>
            <a:off x="2497138" y="6352474"/>
            <a:ext cx="99060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000" dirty="0">
                <a:sym typeface="Wingdings" panose="05000000000000000000" pitchFamily="2" charset="2"/>
              </a:rPr>
              <a:t> </a:t>
            </a:r>
            <a:r>
              <a:rPr lang="zh-TW" altLang="en-US" sz="1000" dirty="0">
                <a:sym typeface="Wingdings" panose="05000000000000000000" pitchFamily="2" charset="2"/>
              </a:rPr>
              <a:t>整批註冊</a:t>
            </a:r>
            <a:endParaRPr lang="zh-TW" altLang="en-US" sz="1400" dirty="0">
              <a:sym typeface="Wingdings" panose="05000000000000000000" pitchFamily="2" charset="2"/>
            </a:endParaRPr>
          </a:p>
        </p:txBody>
      </p:sp>
      <p:graphicFrame>
        <p:nvGraphicFramePr>
          <p:cNvPr id="2091" name="Object 1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3128763"/>
              </p:ext>
            </p:extLst>
          </p:nvPr>
        </p:nvGraphicFramePr>
        <p:xfrm>
          <a:off x="6032500" y="5426075"/>
          <a:ext cx="803275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4" name="Clip" r:id="rId27" imgW="1751990" imgH="1831543" progId="MS_ClipArt_Gallery.5">
                  <p:embed/>
                </p:oleObj>
              </mc:Choice>
              <mc:Fallback>
                <p:oleObj name="Clip" r:id="rId27" imgW="1751990" imgH="1831543" progId="MS_ClipArt_Gallery.5">
                  <p:embed/>
                  <p:pic>
                    <p:nvPicPr>
                      <p:cNvPr id="0" name="Object 1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2500" y="5426075"/>
                        <a:ext cx="803275" cy="839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92" name="WordArt 130"/>
          <p:cNvSpPr>
            <a:spLocks noChangeArrowheads="1" noChangeShapeType="1" noTextEdit="1"/>
          </p:cNvSpPr>
          <p:nvPr/>
        </p:nvSpPr>
        <p:spPr bwMode="auto">
          <a:xfrm>
            <a:off x="990600" y="7162800"/>
            <a:ext cx="723900" cy="266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TW" altLang="en-US" sz="14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新細明體" panose="02020500000000000000" pitchFamily="18" charset="-120"/>
              </a:rPr>
              <a:t>後期工作</a:t>
            </a:r>
            <a:endParaRPr lang="en-GB" sz="1400" b="1" kern="10">
              <a:ln w="9525">
                <a:solidFill>
                  <a:srgbClr val="660066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latin typeface="新細明體" panose="02020500000000000000" pitchFamily="18" charset="-120"/>
            </a:endParaRPr>
          </a:p>
        </p:txBody>
      </p:sp>
      <p:graphicFrame>
        <p:nvGraphicFramePr>
          <p:cNvPr id="2093" name="Object 132"/>
          <p:cNvGraphicFramePr>
            <a:graphicFrameLocks noChangeAspect="1"/>
          </p:cNvGraphicFramePr>
          <p:nvPr/>
        </p:nvGraphicFramePr>
        <p:xfrm>
          <a:off x="533400" y="7086600"/>
          <a:ext cx="457200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5" name="Clip" r:id="rId29" imgW="1814170" imgH="1376172" progId="MS_ClipArt_Gallery.5">
                  <p:embed/>
                </p:oleObj>
              </mc:Choice>
              <mc:Fallback>
                <p:oleObj name="Clip" r:id="rId29" imgW="1814170" imgH="1376172" progId="MS_ClipArt_Gallery.5">
                  <p:embed/>
                  <p:pic>
                    <p:nvPicPr>
                      <p:cNvPr id="0" name="Object 1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7086600"/>
                        <a:ext cx="457200" cy="347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94" name="Object 133"/>
          <p:cNvGraphicFramePr>
            <a:graphicFrameLocks noChangeAspect="1"/>
          </p:cNvGraphicFramePr>
          <p:nvPr/>
        </p:nvGraphicFramePr>
        <p:xfrm>
          <a:off x="1981200" y="7696200"/>
          <a:ext cx="80168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6" name="Clip" r:id="rId31" imgW="1190531" imgH="1243343" progId="MS_ClipArt_Gallery.5">
                  <p:embed/>
                </p:oleObj>
              </mc:Choice>
              <mc:Fallback>
                <p:oleObj name="Clip" r:id="rId31" imgW="1190531" imgH="1243343" progId="MS_ClipArt_Gallery.5">
                  <p:embed/>
                  <p:pic>
                    <p:nvPicPr>
                      <p:cNvPr id="0" name="Object 1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7696200"/>
                        <a:ext cx="801688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95" name="Text Box 134"/>
          <p:cNvSpPr txBox="1">
            <a:spLocks noChangeArrowheads="1"/>
          </p:cNvSpPr>
          <p:nvPr/>
        </p:nvSpPr>
        <p:spPr bwMode="auto">
          <a:xfrm>
            <a:off x="3733800" y="7543800"/>
            <a:ext cx="1831975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>
                <a:sym typeface="Wingdings" panose="05000000000000000000" pitchFamily="2" charset="2"/>
              </a:rPr>
              <a:t></a:t>
            </a:r>
            <a:r>
              <a:rPr lang="en-US" altLang="zh-TW" sz="1400"/>
              <a:t> </a:t>
            </a:r>
            <a:r>
              <a:rPr lang="zh-TW" altLang="en-US" sz="1400"/>
              <a:t>核對已輸入的資料</a:t>
            </a:r>
          </a:p>
        </p:txBody>
      </p:sp>
      <p:sp>
        <p:nvSpPr>
          <p:cNvPr id="2096" name="Text Box 135"/>
          <p:cNvSpPr txBox="1">
            <a:spLocks noChangeArrowheads="1"/>
          </p:cNvSpPr>
          <p:nvPr/>
        </p:nvSpPr>
        <p:spPr bwMode="auto">
          <a:xfrm>
            <a:off x="4114800" y="7869758"/>
            <a:ext cx="12573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000" dirty="0">
                <a:sym typeface="Wingdings 2" panose="05020102010507070707" pitchFamily="18" charset="2"/>
              </a:rPr>
              <a:t> </a:t>
            </a:r>
            <a:r>
              <a:rPr lang="zh-TW" altLang="en-US" sz="1000" dirty="0">
                <a:sym typeface="Wingdings" panose="05000000000000000000" pitchFamily="2" charset="2"/>
              </a:rPr>
              <a:t>書記     </a:t>
            </a:r>
            <a:r>
              <a:rPr lang="zh-TW" altLang="en-US" sz="1000" dirty="0">
                <a:sym typeface="Wingdings 2" panose="05020102010507070707" pitchFamily="18" charset="2"/>
              </a:rPr>
              <a:t> 班主任</a:t>
            </a:r>
            <a:endParaRPr lang="zh-TW" altLang="en-US" sz="1000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000" dirty="0">
                <a:sym typeface="Wingdings 2" panose="05020102010507070707" pitchFamily="18" charset="2"/>
              </a:rPr>
              <a:t> 學生      監護人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zh-TW" altLang="en-US" sz="1000" dirty="0">
              <a:sym typeface="Wingdings" panose="05000000000000000000" pitchFamily="2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zh-TW" sz="1000" dirty="0">
              <a:sym typeface="Wingdings 2" panose="05020102010507070707" pitchFamily="18" charset="2"/>
            </a:endParaRPr>
          </a:p>
        </p:txBody>
      </p:sp>
      <p:graphicFrame>
        <p:nvGraphicFramePr>
          <p:cNvPr id="2097" name="Object 136"/>
          <p:cNvGraphicFramePr>
            <a:graphicFrameLocks noChangeAspect="1"/>
          </p:cNvGraphicFramePr>
          <p:nvPr/>
        </p:nvGraphicFramePr>
        <p:xfrm>
          <a:off x="457200" y="4953000"/>
          <a:ext cx="403225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7" name="Clip" r:id="rId33" imgW="1700543" imgH="1831818" progId="MS_ClipArt_Gallery.5">
                  <p:embed/>
                </p:oleObj>
              </mc:Choice>
              <mc:Fallback>
                <p:oleObj name="Clip" r:id="rId33" imgW="1700543" imgH="1831818" progId="MS_ClipArt_Gallery.5">
                  <p:embed/>
                  <p:pic>
                    <p:nvPicPr>
                      <p:cNvPr id="0" name="Object 1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953000"/>
                        <a:ext cx="403225" cy="436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98" name="Object 140"/>
          <p:cNvGraphicFramePr>
            <a:graphicFrameLocks noChangeAspect="1"/>
          </p:cNvGraphicFramePr>
          <p:nvPr/>
        </p:nvGraphicFramePr>
        <p:xfrm>
          <a:off x="2324100" y="971550"/>
          <a:ext cx="55086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8" name="Clip" r:id="rId35" imgW="1585570" imgH="1759306" progId="MS_ClipArt_Gallery.5">
                  <p:embed/>
                </p:oleObj>
              </mc:Choice>
              <mc:Fallback>
                <p:oleObj name="Clip" r:id="rId35" imgW="1585570" imgH="1759306" progId="MS_ClipArt_Gallery.5">
                  <p:embed/>
                  <p:pic>
                    <p:nvPicPr>
                      <p:cNvPr id="0" name="Object 1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4100" y="971550"/>
                        <a:ext cx="550863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99" name="Picture 147" descr="D:\Data Conversion chart\tick7.jpg"/>
          <p:cNvPicPr>
            <a:picLocks noChangeAspect="1" noChangeArrowheads="1"/>
          </p:cNvPicPr>
          <p:nvPr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8280" y="7717358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03" name="Text Box 155"/>
          <p:cNvSpPr txBox="1">
            <a:spLocks noChangeArrowheads="1"/>
          </p:cNvSpPr>
          <p:nvPr/>
        </p:nvSpPr>
        <p:spPr bwMode="auto">
          <a:xfrm>
            <a:off x="3836255" y="2284159"/>
            <a:ext cx="1265697" cy="1508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2852" tIns="53483" rIns="102852" bIns="53483" anchor="ctr">
            <a:spAutoFit/>
          </a:bodyPr>
          <a:lstStyle>
            <a:lvl1pPr defTabSz="1044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defTabSz="1044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defTabSz="1044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defTabSz="1044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defTabSz="1044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defTabSz="104457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defTabSz="104457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defTabSz="104457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defTabSz="104457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TW" altLang="en-US" sz="1000" dirty="0">
                <a:sym typeface="Wingdings" panose="05000000000000000000" pitchFamily="2" charset="2"/>
              </a:rPr>
              <a:t>必須</a:t>
            </a:r>
            <a:r>
              <a:rPr lang="en-US" altLang="zh-TW" sz="1000" dirty="0">
                <a:sym typeface="Wingdings" panose="05000000000000000000" pitchFamily="2" charset="2"/>
              </a:rPr>
              <a:t>︰</a:t>
            </a:r>
          </a:p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r>
              <a:rPr lang="zh-TW" altLang="en-US" sz="1000" dirty="0">
                <a:sym typeface="Wingdings" panose="05000000000000000000" pitchFamily="2" charset="2"/>
              </a:rPr>
              <a:t>英文姓名</a:t>
            </a:r>
          </a:p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r>
              <a:rPr lang="zh-TW" altLang="en-US" sz="1000" dirty="0">
                <a:sym typeface="Wingdings" panose="05000000000000000000" pitchFamily="2" charset="2"/>
              </a:rPr>
              <a:t>出生日期</a:t>
            </a:r>
          </a:p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r>
              <a:rPr lang="zh-TW" altLang="en-US" sz="1000" dirty="0">
                <a:sym typeface="Wingdings" panose="05000000000000000000" pitchFamily="2" charset="2"/>
              </a:rPr>
              <a:t>性別</a:t>
            </a:r>
            <a:endParaRPr lang="en-US" altLang="zh-TW" sz="1000" dirty="0">
              <a:sym typeface="Wingdings" panose="05000000000000000000" pitchFamily="2" charset="2"/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r>
              <a:rPr lang="zh-TW" altLang="en-US" sz="1000" dirty="0">
                <a:sym typeface="Wingdings" panose="05000000000000000000" pitchFamily="2" charset="2"/>
              </a:rPr>
              <a:t>在學資料</a:t>
            </a:r>
            <a:r>
              <a:rPr lang="en-US" altLang="zh-TW" sz="1000" dirty="0">
                <a:sym typeface="Wingdings" panose="05000000000000000000" pitchFamily="2" charset="2"/>
              </a:rPr>
              <a:t>…</a:t>
            </a:r>
          </a:p>
          <a:p>
            <a:pPr eaLnBrk="1" hangingPunct="1">
              <a:spcBef>
                <a:spcPct val="50000"/>
              </a:spcBef>
              <a:defRPr/>
            </a:pPr>
            <a:endParaRPr lang="en-US" altLang="zh-TW" sz="1400" dirty="0">
              <a:sym typeface="Wingdings" panose="05000000000000000000" pitchFamily="2" charset="2"/>
            </a:endParaRPr>
          </a:p>
        </p:txBody>
      </p:sp>
      <p:sp>
        <p:nvSpPr>
          <p:cNvPr id="2105" name="Text Box 156"/>
          <p:cNvSpPr txBox="1">
            <a:spLocks noChangeArrowheads="1"/>
          </p:cNvSpPr>
          <p:nvPr/>
        </p:nvSpPr>
        <p:spPr bwMode="auto">
          <a:xfrm>
            <a:off x="4644753" y="2292310"/>
            <a:ext cx="1066800" cy="1185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000" dirty="0">
                <a:sym typeface="Wingdings" panose="05000000000000000000" pitchFamily="2" charset="2"/>
              </a:rPr>
              <a:t>非必須</a:t>
            </a:r>
            <a:r>
              <a:rPr lang="en-US" altLang="zh-TW" sz="1000" dirty="0">
                <a:sym typeface="Wingdings" panose="05000000000000000000" pitchFamily="2" charset="2"/>
              </a:rPr>
              <a:t>︰ </a:t>
            </a:r>
          </a:p>
          <a:p>
            <a:pPr eaLnBrk="1" hangingPunct="1">
              <a:spcBef>
                <a:spcPct val="50000"/>
              </a:spcBef>
            </a:pPr>
            <a:r>
              <a:rPr lang="zh-TW" altLang="en-US" sz="1000" dirty="0">
                <a:sym typeface="Wingdings" panose="05000000000000000000" pitchFamily="2" charset="2"/>
              </a:rPr>
              <a:t>地址</a:t>
            </a:r>
          </a:p>
          <a:p>
            <a:pPr eaLnBrk="1" hangingPunct="1">
              <a:spcBef>
                <a:spcPct val="50000"/>
              </a:spcBef>
            </a:pPr>
            <a:r>
              <a:rPr lang="zh-TW" altLang="en-US" sz="1000" dirty="0">
                <a:sym typeface="Wingdings" panose="05000000000000000000" pitchFamily="2" charset="2"/>
              </a:rPr>
              <a:t>身高及體重</a:t>
            </a:r>
            <a:endParaRPr lang="en-US" altLang="zh-TW" sz="1000" dirty="0">
              <a:sym typeface="Wingdings" panose="05000000000000000000" pitchFamily="2" charset="2"/>
            </a:endParaRPr>
          </a:p>
          <a:p>
            <a:pPr eaLnBrk="1" hangingPunct="1">
              <a:spcBef>
                <a:spcPct val="50000"/>
              </a:spcBef>
            </a:pPr>
            <a:r>
              <a:rPr lang="zh-TW" altLang="en-US" sz="1000" dirty="0">
                <a:sym typeface="Wingdings" panose="05000000000000000000" pitchFamily="2" charset="2"/>
              </a:rPr>
              <a:t>監護人</a:t>
            </a:r>
            <a:endParaRPr lang="en-US" altLang="zh-TW" sz="1000" dirty="0">
              <a:sym typeface="Wingdings" panose="05000000000000000000" pitchFamily="2" charset="2"/>
            </a:endParaRPr>
          </a:p>
          <a:p>
            <a:pPr eaLnBrk="1" hangingPunct="1">
              <a:spcBef>
                <a:spcPct val="50000"/>
              </a:spcBef>
            </a:pPr>
            <a:r>
              <a:rPr lang="zh-TW" altLang="en-US" sz="1000" dirty="0">
                <a:sym typeface="Wingdings" panose="05000000000000000000" pitchFamily="2" charset="2"/>
              </a:rPr>
              <a:t>兄弟姊妹</a:t>
            </a:r>
            <a:r>
              <a:rPr lang="en-US" altLang="zh-TW" sz="1000" dirty="0">
                <a:sym typeface="Wingdings" panose="05000000000000000000" pitchFamily="2" charset="2"/>
              </a:rPr>
              <a:t>…</a:t>
            </a:r>
            <a:endParaRPr lang="en-US" altLang="zh-TW" sz="1400" dirty="0">
              <a:sym typeface="Wingdings" panose="05000000000000000000" pitchFamily="2" charset="2"/>
            </a:endParaRPr>
          </a:p>
        </p:txBody>
      </p:sp>
      <p:sp>
        <p:nvSpPr>
          <p:cNvPr id="2106" name="Text Box 160"/>
          <p:cNvSpPr txBox="1">
            <a:spLocks noChangeArrowheads="1"/>
          </p:cNvSpPr>
          <p:nvPr/>
        </p:nvSpPr>
        <p:spPr bwMode="auto">
          <a:xfrm>
            <a:off x="762000" y="8450355"/>
            <a:ext cx="6432376" cy="12714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marL="285750" indent="-285750" algn="just" eaLnBrk="1" hangingPunct="1">
              <a:spcBef>
                <a:spcPct val="50000"/>
              </a:spcBef>
              <a:buFont typeface="Wingdings 2" panose="05020102010507070707" pitchFamily="18" charset="2"/>
              <a:buChar char="w"/>
            </a:pPr>
            <a:r>
              <a:rPr lang="zh-TW" altLang="en-US" sz="1400" dirty="0">
                <a:cs typeface="Times New Roman" panose="02020603050405020304" pitchFamily="18" charset="0"/>
                <a:sym typeface="Wingdings" panose="05000000000000000000" pitchFamily="2" charset="2"/>
              </a:rPr>
              <a:t>資料整理完畢，經聯遞系統輸出「實際在學人數點算」及「收生實況調查」</a:t>
            </a:r>
            <a:br>
              <a:rPr lang="en-US" altLang="zh-TW" sz="1400" dirty="0"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zh-TW" altLang="en-US" sz="1400" dirty="0">
                <a:cs typeface="Times New Roman" panose="02020603050405020304" pitchFamily="18" charset="0"/>
                <a:sym typeface="Wingdings" panose="05000000000000000000" pitchFamily="2" charset="2"/>
              </a:rPr>
              <a:t>資料檔</a:t>
            </a:r>
            <a:endParaRPr lang="en-US" altLang="zh-TW" sz="1400" dirty="0"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171450" indent="-171450">
              <a:buFont typeface="Wingdings" panose="05000000000000000000" pitchFamily="2" charset="2"/>
              <a:buChar char=""/>
            </a:pPr>
            <a:r>
              <a:rPr lang="zh-TW" altLang="en-US" sz="1400" dirty="0">
                <a:cs typeface="Times New Roman" panose="02020603050405020304" pitchFamily="18" charset="0"/>
                <a:sym typeface="Wingdings" panose="05000000000000000000" pitchFamily="2" charset="2"/>
              </a:rPr>
              <a:t>   學校可</a:t>
            </a:r>
            <a:r>
              <a:rPr lang="zh-TW" altLang="en-US" sz="1400" dirty="0">
                <a:cs typeface="Times New Roman" panose="02020603050405020304" pitchFamily="18" charset="0"/>
              </a:rPr>
              <a:t>以整批上載學生相片，方便日後編修班別座位表</a:t>
            </a:r>
            <a:endParaRPr lang="en-US" altLang="zh-TW" sz="1400" dirty="0">
              <a:cs typeface="Times New Roman" panose="02020603050405020304" pitchFamily="18" charset="0"/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zh-TW" altLang="zh-TW" sz="1400" dirty="0">
                <a:cs typeface="Times New Roman" panose="02020603050405020304" pitchFamily="18" charset="0"/>
                <a:sym typeface="Wingdings" panose="05000000000000000000" pitchFamily="2" charset="2"/>
              </a:rPr>
              <a:t></a:t>
            </a:r>
            <a:r>
              <a:rPr lang="en-US" altLang="zh-TW" sz="1400" dirty="0">
                <a:cs typeface="Times New Roman" panose="02020603050405020304" pitchFamily="18" charset="0"/>
                <a:sym typeface="Wingdings" panose="05000000000000000000" pitchFamily="2" charset="2"/>
              </a:rPr>
              <a:t>   </a:t>
            </a:r>
            <a:r>
              <a:rPr lang="zh-TW" altLang="en-US" sz="1400" dirty="0">
                <a:cs typeface="Times New Roman" panose="02020603050405020304" pitchFamily="18" charset="0"/>
                <a:sym typeface="Wingdings" panose="05000000000000000000" pitchFamily="2" charset="2"/>
              </a:rPr>
              <a:t>如有學生資料更新，可產生表格</a:t>
            </a:r>
            <a:r>
              <a:rPr lang="en-US" altLang="zh-TW" sz="1400" dirty="0">
                <a:cs typeface="Times New Roman" panose="02020603050405020304" pitchFamily="18" charset="0"/>
                <a:sym typeface="Wingdings" panose="05000000000000000000" pitchFamily="2" charset="2"/>
              </a:rPr>
              <a:t>A/As/B/B&amp;As/C/D/Ds</a:t>
            </a:r>
            <a:r>
              <a:rPr lang="zh-TW" altLang="en-US" sz="1400" dirty="0">
                <a:cs typeface="Times New Roman" panose="02020603050405020304" pitchFamily="18" charset="0"/>
                <a:sym typeface="Wingdings" panose="05000000000000000000" pitchFamily="2" charset="2"/>
              </a:rPr>
              <a:t>，經聯遞系統遞交予教</a:t>
            </a:r>
            <a:br>
              <a:rPr lang="en-US" altLang="zh-TW" sz="1400" dirty="0"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1400" dirty="0">
                <a:cs typeface="Times New Roman" panose="02020603050405020304" pitchFamily="18" charset="0"/>
                <a:sym typeface="Wingdings" panose="05000000000000000000" pitchFamily="2" charset="2"/>
              </a:rPr>
              <a:t>       </a:t>
            </a:r>
            <a:r>
              <a:rPr lang="zh-TW" altLang="en-US" sz="1400" dirty="0">
                <a:cs typeface="Times New Roman" panose="02020603050405020304" pitchFamily="18" charset="0"/>
                <a:sym typeface="Wingdings" panose="05000000000000000000" pitchFamily="2" charset="2"/>
              </a:rPr>
              <a:t>育局</a:t>
            </a:r>
            <a:endParaRPr lang="en-GB" altLang="zh-TW" sz="1400" dirty="0">
              <a:cs typeface="Times New Roman" panose="02020603050405020304" pitchFamily="18" charset="0"/>
            </a:endParaRPr>
          </a:p>
        </p:txBody>
      </p:sp>
      <p:sp>
        <p:nvSpPr>
          <p:cNvPr id="2107" name="Text Box 161"/>
          <p:cNvSpPr txBox="1">
            <a:spLocks noChangeArrowheads="1"/>
          </p:cNvSpPr>
          <p:nvPr/>
        </p:nvSpPr>
        <p:spPr bwMode="auto">
          <a:xfrm>
            <a:off x="1866900" y="2767013"/>
            <a:ext cx="129540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000">
                <a:sym typeface="Wingdings" panose="05000000000000000000" pitchFamily="2" charset="2"/>
              </a:rPr>
              <a:t>只是某級別學生？</a:t>
            </a:r>
            <a:endParaRPr lang="zh-TW" altLang="en-US" sz="1400">
              <a:sym typeface="Wingdings" panose="05000000000000000000" pitchFamily="2" charset="2"/>
            </a:endParaRPr>
          </a:p>
        </p:txBody>
      </p:sp>
      <p:grpSp>
        <p:nvGrpSpPr>
          <p:cNvPr id="7" name="群組 6">
            <a:extLst>
              <a:ext uri="{FF2B5EF4-FFF2-40B4-BE49-F238E27FC236}">
                <a16:creationId xmlns:a16="http://schemas.microsoft.com/office/drawing/2014/main" id="{D188CE11-B553-4C7A-BB5C-B2CA12CCCDDD}"/>
              </a:ext>
            </a:extLst>
          </p:cNvPr>
          <p:cNvGrpSpPr/>
          <p:nvPr/>
        </p:nvGrpSpPr>
        <p:grpSpPr>
          <a:xfrm>
            <a:off x="430408" y="5602287"/>
            <a:ext cx="1626200" cy="765349"/>
            <a:chOff x="911225" y="4344123"/>
            <a:chExt cx="1758950" cy="969239"/>
          </a:xfrm>
        </p:grpSpPr>
        <p:sp>
          <p:nvSpPr>
            <p:cNvPr id="6" name="文字方塊 5">
              <a:extLst>
                <a:ext uri="{FF2B5EF4-FFF2-40B4-BE49-F238E27FC236}">
                  <a16:creationId xmlns:a16="http://schemas.microsoft.com/office/drawing/2014/main" id="{93C159E5-6D42-491A-88E8-B2FB548059A6}"/>
                </a:ext>
              </a:extLst>
            </p:cNvPr>
            <p:cNvSpPr txBox="1"/>
            <p:nvPr/>
          </p:nvSpPr>
          <p:spPr>
            <a:xfrm>
              <a:off x="911225" y="4344123"/>
              <a:ext cx="1758950" cy="969239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00FF00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pic>
          <p:nvPicPr>
            <p:cNvPr id="5" name="圖片 4">
              <a:extLst>
                <a:ext uri="{FF2B5EF4-FFF2-40B4-BE49-F238E27FC236}">
                  <a16:creationId xmlns:a16="http://schemas.microsoft.com/office/drawing/2014/main" id="{99DC2C80-CA6E-430A-AE23-508943B838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/>
            <a:stretch>
              <a:fillRect/>
            </a:stretch>
          </p:blipFill>
          <p:spPr>
            <a:xfrm>
              <a:off x="976661" y="4359275"/>
              <a:ext cx="1677117" cy="931094"/>
            </a:xfrm>
            <a:prstGeom prst="rect">
              <a:avLst/>
            </a:prstGeom>
          </p:spPr>
        </p:pic>
      </p:grpSp>
      <p:grpSp>
        <p:nvGrpSpPr>
          <p:cNvPr id="9" name="群組 8">
            <a:extLst>
              <a:ext uri="{FF2B5EF4-FFF2-40B4-BE49-F238E27FC236}">
                <a16:creationId xmlns:a16="http://schemas.microsoft.com/office/drawing/2014/main" id="{547EE665-A25A-4286-B600-52CDE03C3B29}"/>
              </a:ext>
            </a:extLst>
          </p:cNvPr>
          <p:cNvGrpSpPr/>
          <p:nvPr/>
        </p:nvGrpSpPr>
        <p:grpSpPr>
          <a:xfrm>
            <a:off x="2230589" y="5414577"/>
            <a:ext cx="1758950" cy="969239"/>
            <a:chOff x="1762125" y="4259558"/>
            <a:chExt cx="1758950" cy="969239"/>
          </a:xfrm>
        </p:grpSpPr>
        <p:sp>
          <p:nvSpPr>
            <p:cNvPr id="61" name="文字方塊 60">
              <a:extLst>
                <a:ext uri="{FF2B5EF4-FFF2-40B4-BE49-F238E27FC236}">
                  <a16:creationId xmlns:a16="http://schemas.microsoft.com/office/drawing/2014/main" id="{A5E9D433-AB91-46D0-93ED-81CE40E39E40}"/>
                </a:ext>
              </a:extLst>
            </p:cNvPr>
            <p:cNvSpPr txBox="1"/>
            <p:nvPr/>
          </p:nvSpPr>
          <p:spPr>
            <a:xfrm>
              <a:off x="1762125" y="4259558"/>
              <a:ext cx="1758950" cy="969239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00FF00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pic>
          <p:nvPicPr>
            <p:cNvPr id="8" name="圖片 7">
              <a:extLst>
                <a:ext uri="{FF2B5EF4-FFF2-40B4-BE49-F238E27FC236}">
                  <a16:creationId xmlns:a16="http://schemas.microsoft.com/office/drawing/2014/main" id="{B570AC8F-8170-431A-A8DA-85B1B4DD04FB}"/>
                </a:ext>
              </a:extLst>
            </p:cNvPr>
            <p:cNvPicPr>
              <a:picLocks noChangeAspect="1"/>
            </p:cNvPicPr>
            <p:nvPr/>
          </p:nvPicPr>
          <p:blipFill>
            <a:blip r:embed="rId39"/>
            <a:stretch>
              <a:fillRect/>
            </a:stretch>
          </p:blipFill>
          <p:spPr>
            <a:xfrm>
              <a:off x="1800164" y="4283074"/>
              <a:ext cx="1687574" cy="904876"/>
            </a:xfrm>
            <a:prstGeom prst="rect">
              <a:avLst/>
            </a:prstGeom>
          </p:spPr>
        </p:pic>
      </p:grpSp>
      <p:grpSp>
        <p:nvGrpSpPr>
          <p:cNvPr id="11" name="群組 10">
            <a:extLst>
              <a:ext uri="{FF2B5EF4-FFF2-40B4-BE49-F238E27FC236}">
                <a16:creationId xmlns:a16="http://schemas.microsoft.com/office/drawing/2014/main" id="{04249FBA-F872-4280-93EC-443D7BD9180D}"/>
              </a:ext>
            </a:extLst>
          </p:cNvPr>
          <p:cNvGrpSpPr/>
          <p:nvPr/>
        </p:nvGrpSpPr>
        <p:grpSpPr>
          <a:xfrm>
            <a:off x="4132264" y="5674234"/>
            <a:ext cx="1530201" cy="719091"/>
            <a:chOff x="3882008" y="4218772"/>
            <a:chExt cx="1758950" cy="969239"/>
          </a:xfrm>
        </p:grpSpPr>
        <p:sp>
          <p:nvSpPr>
            <p:cNvPr id="62" name="文字方塊 61">
              <a:extLst>
                <a:ext uri="{FF2B5EF4-FFF2-40B4-BE49-F238E27FC236}">
                  <a16:creationId xmlns:a16="http://schemas.microsoft.com/office/drawing/2014/main" id="{36F64179-3F76-457D-B8A6-6E453297D3EA}"/>
                </a:ext>
              </a:extLst>
            </p:cNvPr>
            <p:cNvSpPr txBox="1"/>
            <p:nvPr/>
          </p:nvSpPr>
          <p:spPr>
            <a:xfrm>
              <a:off x="3882008" y="4218772"/>
              <a:ext cx="1758950" cy="969239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00FF00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pic>
          <p:nvPicPr>
            <p:cNvPr id="10" name="圖片 9">
              <a:extLst>
                <a:ext uri="{FF2B5EF4-FFF2-40B4-BE49-F238E27FC236}">
                  <a16:creationId xmlns:a16="http://schemas.microsoft.com/office/drawing/2014/main" id="{54108CFC-4F3C-49A8-AAC8-F39A84D57165}"/>
                </a:ext>
              </a:extLst>
            </p:cNvPr>
            <p:cNvPicPr>
              <a:picLocks noChangeAspect="1"/>
            </p:cNvPicPr>
            <p:nvPr/>
          </p:nvPicPr>
          <p:blipFill>
            <a:blip r:embed="rId40"/>
            <a:stretch>
              <a:fillRect/>
            </a:stretch>
          </p:blipFill>
          <p:spPr>
            <a:xfrm>
              <a:off x="3896295" y="4238641"/>
              <a:ext cx="1728217" cy="925771"/>
            </a:xfrm>
            <a:prstGeom prst="rect">
              <a:avLst/>
            </a:prstGeom>
          </p:spPr>
        </p:pic>
      </p:grpSp>
      <p:pic>
        <p:nvPicPr>
          <p:cNvPr id="3" name="圖片 2">
            <a:extLst>
              <a:ext uri="{FF2B5EF4-FFF2-40B4-BE49-F238E27FC236}">
                <a16:creationId xmlns:a16="http://schemas.microsoft.com/office/drawing/2014/main" id="{D17256A8-65BF-422F-B34C-044943D88033}"/>
              </a:ext>
            </a:extLst>
          </p:cNvPr>
          <p:cNvPicPr>
            <a:picLocks noChangeAspect="1"/>
          </p:cNvPicPr>
          <p:nvPr/>
        </p:nvPicPr>
        <p:blipFill>
          <a:blip r:embed="rId4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609" y="272658"/>
            <a:ext cx="1141232" cy="72896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696</TotalTime>
  <Words>228</Words>
  <Application>Microsoft Office PowerPoint</Application>
  <PresentationFormat>自訂</PresentationFormat>
  <Paragraphs>44</Paragraphs>
  <Slides>1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0" baseType="lpstr">
      <vt:lpstr>新細明體</vt:lpstr>
      <vt:lpstr>標楷體</vt:lpstr>
      <vt:lpstr>Arial</vt:lpstr>
      <vt:lpstr>Calibri</vt:lpstr>
      <vt:lpstr>Times New Roman</vt:lpstr>
      <vt:lpstr>Wingdings</vt:lpstr>
      <vt:lpstr>Wingdings 2</vt:lpstr>
      <vt:lpstr>預設簡報設計</vt:lpstr>
      <vt:lpstr>Clip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KOO, Wai-yin</dc:creator>
  <cp:lastModifiedBy>T5</cp:lastModifiedBy>
  <cp:revision>48</cp:revision>
  <cp:lastPrinted>2003-03-18T09:11:00Z</cp:lastPrinted>
  <dcterms:created xsi:type="dcterms:W3CDTF">2003-03-14T04:14:17Z</dcterms:created>
  <dcterms:modified xsi:type="dcterms:W3CDTF">2024-10-23T02:13:29Z</dcterms:modified>
</cp:coreProperties>
</file>