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391" r:id="rId2"/>
    <p:sldId id="1503" r:id="rId3"/>
    <p:sldId id="1393" r:id="rId4"/>
    <p:sldId id="1265" r:id="rId5"/>
    <p:sldId id="1266" r:id="rId6"/>
    <p:sldId id="1267" r:id="rId7"/>
    <p:sldId id="1406" r:id="rId8"/>
    <p:sldId id="1396" r:id="rId9"/>
    <p:sldId id="1504" r:id="rId10"/>
    <p:sldId id="1138" r:id="rId11"/>
    <p:sldId id="1276" r:id="rId12"/>
    <p:sldId id="1284" r:id="rId13"/>
    <p:sldId id="1505" r:id="rId14"/>
    <p:sldId id="1400" r:id="rId15"/>
    <p:sldId id="700" r:id="rId16"/>
    <p:sldId id="1292" r:id="rId17"/>
    <p:sldId id="1300" r:id="rId18"/>
    <p:sldId id="1033" r:id="rId19"/>
    <p:sldId id="1302" r:id="rId20"/>
    <p:sldId id="970" r:id="rId21"/>
    <p:sldId id="1401" r:id="rId22"/>
    <p:sldId id="1296" r:id="rId23"/>
    <p:sldId id="1298" r:id="rId24"/>
    <p:sldId id="1304" r:id="rId25"/>
  </p:sldIdLst>
  <p:sldSz cx="9144000" cy="6858000" type="screen4x3"/>
  <p:notesSz cx="6858000" cy="9979025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8DEF16B-3CF9-4ADB-8DCB-5AC1E940F0C3}">
          <p14:sldIdLst/>
        </p14:section>
        <p14:section name="Default Section" id="{9082AE4A-3940-4529-9E01-FD45FDEDC2D7}">
          <p14:sldIdLst>
            <p14:sldId id="391"/>
            <p14:sldId id="1503"/>
            <p14:sldId id="1393"/>
            <p14:sldId id="1265"/>
            <p14:sldId id="1266"/>
            <p14:sldId id="1267"/>
            <p14:sldId id="1406"/>
            <p14:sldId id="1396"/>
            <p14:sldId id="1504"/>
            <p14:sldId id="1138"/>
            <p14:sldId id="1276"/>
            <p14:sldId id="1284"/>
            <p14:sldId id="1505"/>
            <p14:sldId id="1400"/>
            <p14:sldId id="700"/>
            <p14:sldId id="1292"/>
            <p14:sldId id="1300"/>
            <p14:sldId id="1033"/>
            <p14:sldId id="1302"/>
            <p14:sldId id="970"/>
            <p14:sldId id="1401"/>
            <p14:sldId id="1296"/>
            <p14:sldId id="1298"/>
            <p14:sldId id="1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000FF"/>
    <a:srgbClr val="FF66FF"/>
    <a:srgbClr val="D7F7FD"/>
    <a:srgbClr val="D7FCFD"/>
    <a:srgbClr val="CCECFF"/>
    <a:srgbClr val="D5FF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8" autoAdjust="0"/>
    <p:restoredTop sz="95489" autoAdjust="0"/>
  </p:normalViewPr>
  <p:slideViewPr>
    <p:cSldViewPr snapToGrid="0">
      <p:cViewPr varScale="1">
        <p:scale>
          <a:sx n="83" d="100"/>
          <a:sy n="83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notesViewPr>
    <p:cSldViewPr snapToGrid="0">
      <p:cViewPr varScale="1">
        <p:scale>
          <a:sx n="72" d="100"/>
          <a:sy n="72" d="100"/>
        </p:scale>
        <p:origin x="-2334" y="-90"/>
      </p:cViewPr>
      <p:guideLst>
        <p:guide orient="horz" pos="3143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AEFF8-C386-4E2F-A82A-ADA00B510D7C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HK" altLang="en-US"/>
        </a:p>
      </dgm:t>
    </dgm:pt>
    <dgm:pt modelId="{4CF90801-05F8-445E-923E-5BAF1D126EB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altLang="zh-TW" sz="2000" dirty="0">
              <a:latin typeface="+mn-ea"/>
              <a:ea typeface="+mn-ea"/>
            </a:rPr>
            <a:t>(</a:t>
          </a:r>
          <a:r>
            <a:rPr lang="zh-TW" altLang="en-US" sz="2000" dirty="0">
              <a:latin typeface="+mn-ea"/>
              <a:ea typeface="+mn-ea"/>
            </a:rPr>
            <a:t>一</a:t>
          </a:r>
          <a:r>
            <a:rPr lang="en-US" altLang="zh-TW" sz="2000" dirty="0">
              <a:latin typeface="+mn-ea"/>
              <a:ea typeface="+mn-ea"/>
            </a:rPr>
            <a:t>)</a:t>
          </a:r>
          <a:r>
            <a:rPr lang="zh-TW" altLang="en-US" sz="2000" dirty="0">
              <a:latin typeface="+mn-ea"/>
              <a:ea typeface="+mn-ea"/>
            </a:rPr>
            <a:t>設定評核環境</a:t>
          </a:r>
          <a:r>
            <a:rPr lang="en-US" altLang="zh-TW" sz="2000" dirty="0">
              <a:latin typeface="+mn-ea"/>
              <a:ea typeface="+mn-ea"/>
            </a:rPr>
            <a:t>?</a:t>
          </a:r>
          <a:endParaRPr lang="zh-HK" altLang="en-US" sz="2000" dirty="0">
            <a:latin typeface="+mn-ea"/>
            <a:ea typeface="+mn-ea"/>
          </a:endParaRPr>
        </a:p>
      </dgm:t>
    </dgm:pt>
    <dgm:pt modelId="{DF407EEB-C5D2-4372-AA09-B16AA24A513D}" type="parTrans" cxnId="{FBA33183-861E-4DBB-B89E-A0129BE33E00}">
      <dgm:prSet/>
      <dgm:spPr/>
      <dgm:t>
        <a:bodyPr/>
        <a:lstStyle/>
        <a:p>
          <a:endParaRPr lang="zh-HK" altLang="en-US"/>
        </a:p>
      </dgm:t>
    </dgm:pt>
    <dgm:pt modelId="{DED86F7E-F61C-4D0F-959B-93C4F22CC571}" type="sibTrans" cxnId="{FBA33183-861E-4DBB-B89E-A0129BE33E00}">
      <dgm:prSet/>
      <dgm:spPr/>
      <dgm:t>
        <a:bodyPr/>
        <a:lstStyle/>
        <a:p>
          <a:endParaRPr lang="zh-HK" altLang="en-US"/>
        </a:p>
      </dgm:t>
    </dgm:pt>
    <dgm:pt modelId="{EC493534-1EB1-47F8-A8DE-4B61FA4C7C9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altLang="zh-TW" sz="2000" dirty="0">
              <a:latin typeface="+mn-ea"/>
              <a:ea typeface="+mn-ea"/>
            </a:rPr>
            <a:t>(</a:t>
          </a:r>
          <a:r>
            <a:rPr lang="zh-TW" altLang="en-US" sz="2000" dirty="0">
              <a:latin typeface="+mn-ea"/>
              <a:ea typeface="+mn-ea"/>
            </a:rPr>
            <a:t>二</a:t>
          </a:r>
          <a:r>
            <a:rPr lang="en-US" altLang="zh-TW" sz="2000" dirty="0">
              <a:latin typeface="+mn-ea"/>
              <a:ea typeface="+mn-ea"/>
            </a:rPr>
            <a:t>)</a:t>
          </a:r>
          <a:r>
            <a:rPr lang="zh-TW" altLang="en-US" sz="2000" dirty="0">
              <a:latin typeface="+mn-ea"/>
              <a:ea typeface="+mn-ea"/>
            </a:rPr>
            <a:t>如何輸入及處理學生成績</a:t>
          </a:r>
          <a:r>
            <a:rPr lang="en-US" altLang="zh-TW" sz="2000" dirty="0">
              <a:latin typeface="+mn-ea"/>
              <a:ea typeface="+mn-ea"/>
            </a:rPr>
            <a:t>?</a:t>
          </a:r>
          <a:endParaRPr lang="zh-HK" altLang="en-US" sz="2000" dirty="0">
            <a:latin typeface="+mn-ea"/>
            <a:ea typeface="+mn-ea"/>
          </a:endParaRPr>
        </a:p>
      </dgm:t>
    </dgm:pt>
    <dgm:pt modelId="{E0EA6ECD-CCD0-4296-B0E5-7749C8CDAD63}" type="parTrans" cxnId="{9DA6C4B5-1422-4CA7-9DCC-ADB51F7DEF43}">
      <dgm:prSet/>
      <dgm:spPr/>
      <dgm:t>
        <a:bodyPr/>
        <a:lstStyle/>
        <a:p>
          <a:endParaRPr lang="zh-HK" altLang="en-US"/>
        </a:p>
      </dgm:t>
    </dgm:pt>
    <dgm:pt modelId="{9AE111FB-67F2-4339-ADF0-A100D9A0CD5C}" type="sibTrans" cxnId="{9DA6C4B5-1422-4CA7-9DCC-ADB51F7DEF43}">
      <dgm:prSet/>
      <dgm:spPr/>
      <dgm:t>
        <a:bodyPr/>
        <a:lstStyle/>
        <a:p>
          <a:endParaRPr lang="zh-HK" altLang="en-US"/>
        </a:p>
      </dgm:t>
    </dgm:pt>
    <dgm:pt modelId="{2961A71A-6521-4874-8D2B-A07D80BB34F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altLang="zh-TW" sz="1600" dirty="0">
              <a:solidFill>
                <a:schemeClr val="tx1"/>
              </a:solidFill>
              <a:latin typeface="+mn-ea"/>
              <a:ea typeface="+mn-ea"/>
            </a:rPr>
            <a:t>(</a:t>
          </a:r>
          <a:r>
            <a:rPr lang="zh-TW" altLang="en-US" sz="1600" dirty="0">
              <a:solidFill>
                <a:schemeClr val="tx1"/>
              </a:solidFill>
              <a:latin typeface="+mn-ea"/>
              <a:ea typeface="+mn-ea"/>
            </a:rPr>
            <a:t>三</a:t>
          </a:r>
          <a:r>
            <a:rPr lang="en-US" altLang="zh-TW" sz="1600" dirty="0">
              <a:solidFill>
                <a:schemeClr val="tx1"/>
              </a:solidFill>
              <a:latin typeface="+mn-ea"/>
              <a:ea typeface="+mn-ea"/>
            </a:rPr>
            <a:t>)</a:t>
          </a:r>
          <a:r>
            <a:rPr lang="zh-TW" altLang="en-US" sz="1600" dirty="0">
              <a:solidFill>
                <a:schemeClr val="tx1"/>
              </a:solidFill>
              <a:latin typeface="+mn-ea"/>
              <a:ea typeface="+mn-ea"/>
            </a:rPr>
            <a:t>如何列印成績表及分析報表</a:t>
          </a:r>
          <a:r>
            <a:rPr lang="en-US" altLang="zh-TW" sz="1600" dirty="0">
              <a:solidFill>
                <a:schemeClr val="tx1"/>
              </a:solidFill>
              <a:latin typeface="+mn-ea"/>
              <a:ea typeface="+mn-ea"/>
            </a:rPr>
            <a:t>?</a:t>
          </a:r>
          <a:endParaRPr lang="zh-HK" altLang="en-US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24AEB49D-88E8-4DE4-9F91-DD6E8E4B5692}" type="parTrans" cxnId="{92E6F7FF-E30B-450F-A26D-8D67038F3BC5}">
      <dgm:prSet/>
      <dgm:spPr/>
      <dgm:t>
        <a:bodyPr/>
        <a:lstStyle/>
        <a:p>
          <a:endParaRPr lang="zh-HK" altLang="en-US"/>
        </a:p>
      </dgm:t>
    </dgm:pt>
    <dgm:pt modelId="{C19214B7-9EE5-40C5-9320-190B18FE2C12}" type="sibTrans" cxnId="{92E6F7FF-E30B-450F-A26D-8D67038F3BC5}">
      <dgm:prSet/>
      <dgm:spPr/>
      <dgm:t>
        <a:bodyPr/>
        <a:lstStyle/>
        <a:p>
          <a:endParaRPr lang="zh-HK" altLang="en-US"/>
        </a:p>
      </dgm:t>
    </dgm:pt>
    <dgm:pt modelId="{6244217B-FCFD-4026-A7E4-A9404BDEB707}" type="pres">
      <dgm:prSet presAssocID="{D8FAEFF8-C386-4E2F-A82A-ADA00B510D7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279C35BF-3615-439C-AFF6-DDB1A1F28A0A}" type="pres">
      <dgm:prSet presAssocID="{4CF90801-05F8-445E-923E-5BAF1D126EBF}" presName="parentText1" presStyleLbl="node1" presStyleIdx="0" presStyleCnt="3" custLinFactY="-1974" custLinFactNeighborX="174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433F94-B083-4899-93AF-AEC4BA31A67E}" type="pres">
      <dgm:prSet presAssocID="{EC493534-1EB1-47F8-A8DE-4B61FA4C7C9F}" presName="parentText2" presStyleLbl="node1" presStyleIdx="1" presStyleCnt="3" custScaleY="98534" custLinFactNeighborX="-119" custLinFactNeighborY="-8485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41E1DC-97FC-4F0F-B951-611F0E2F8FD9}" type="pres">
      <dgm:prSet presAssocID="{2961A71A-6521-4874-8D2B-A07D80BB34F0}" presName="parentText3" presStyleLbl="node1" presStyleIdx="2" presStyleCnt="3" custScaleX="101812" custLinFactNeighborX="344" custLinFactNeighborY="-7242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027C5C-2443-4B48-A58D-1D402C7EF525}" type="presOf" srcId="{4CF90801-05F8-445E-923E-5BAF1D126EBF}" destId="{279C35BF-3615-439C-AFF6-DDB1A1F28A0A}" srcOrd="0" destOrd="0" presId="urn:microsoft.com/office/officeart/2009/3/layout/IncreasingArrowsProcess"/>
    <dgm:cxn modelId="{26D477FC-758C-4048-9E22-DAD15BC524D6}" type="presOf" srcId="{2961A71A-6521-4874-8D2B-A07D80BB34F0}" destId="{DA41E1DC-97FC-4F0F-B951-611F0E2F8FD9}" srcOrd="0" destOrd="0" presId="urn:microsoft.com/office/officeart/2009/3/layout/IncreasingArrowsProcess"/>
    <dgm:cxn modelId="{FBA33183-861E-4DBB-B89E-A0129BE33E00}" srcId="{D8FAEFF8-C386-4E2F-A82A-ADA00B510D7C}" destId="{4CF90801-05F8-445E-923E-5BAF1D126EBF}" srcOrd="0" destOrd="0" parTransId="{DF407EEB-C5D2-4372-AA09-B16AA24A513D}" sibTransId="{DED86F7E-F61C-4D0F-959B-93C4F22CC571}"/>
    <dgm:cxn modelId="{92E6F7FF-E30B-450F-A26D-8D67038F3BC5}" srcId="{D8FAEFF8-C386-4E2F-A82A-ADA00B510D7C}" destId="{2961A71A-6521-4874-8D2B-A07D80BB34F0}" srcOrd="2" destOrd="0" parTransId="{24AEB49D-88E8-4DE4-9F91-DD6E8E4B5692}" sibTransId="{C19214B7-9EE5-40C5-9320-190B18FE2C12}"/>
    <dgm:cxn modelId="{DC238989-E2E7-4A10-943A-EB3677FE08FC}" type="presOf" srcId="{EC493534-1EB1-47F8-A8DE-4B61FA4C7C9F}" destId="{3D433F94-B083-4899-93AF-AEC4BA31A67E}" srcOrd="0" destOrd="0" presId="urn:microsoft.com/office/officeart/2009/3/layout/IncreasingArrowsProcess"/>
    <dgm:cxn modelId="{5D309EE1-D0AF-48C2-AC39-8F3366365021}" type="presOf" srcId="{D8FAEFF8-C386-4E2F-A82A-ADA00B510D7C}" destId="{6244217B-FCFD-4026-A7E4-A9404BDEB707}" srcOrd="0" destOrd="0" presId="urn:microsoft.com/office/officeart/2009/3/layout/IncreasingArrowsProcess"/>
    <dgm:cxn modelId="{9DA6C4B5-1422-4CA7-9DCC-ADB51F7DEF43}" srcId="{D8FAEFF8-C386-4E2F-A82A-ADA00B510D7C}" destId="{EC493534-1EB1-47F8-A8DE-4B61FA4C7C9F}" srcOrd="1" destOrd="0" parTransId="{E0EA6ECD-CCD0-4296-B0E5-7749C8CDAD63}" sibTransId="{9AE111FB-67F2-4339-ADF0-A100D9A0CD5C}"/>
    <dgm:cxn modelId="{99C5E8AD-A861-4FEC-A279-4FD6F748906B}" type="presParOf" srcId="{6244217B-FCFD-4026-A7E4-A9404BDEB707}" destId="{279C35BF-3615-439C-AFF6-DDB1A1F28A0A}" srcOrd="0" destOrd="0" presId="urn:microsoft.com/office/officeart/2009/3/layout/IncreasingArrowsProcess"/>
    <dgm:cxn modelId="{67F70DFE-FFE4-42BF-A12A-E0ADCAC8C878}" type="presParOf" srcId="{6244217B-FCFD-4026-A7E4-A9404BDEB707}" destId="{3D433F94-B083-4899-93AF-AEC4BA31A67E}" srcOrd="1" destOrd="0" presId="urn:microsoft.com/office/officeart/2009/3/layout/IncreasingArrowsProcess"/>
    <dgm:cxn modelId="{24CE2179-D120-4546-9D5A-BA68464B9D49}" type="presParOf" srcId="{6244217B-FCFD-4026-A7E4-A9404BDEB707}" destId="{DA41E1DC-97FC-4F0F-B951-611F0E2F8FD9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41AF60-EC99-4A62-9479-6A9C4BEF7A6A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HK" altLang="en-US"/>
        </a:p>
      </dgm:t>
    </dgm:pt>
    <dgm:pt modelId="{F7665AAF-D58D-4187-AC87-B2E81181AD69}">
      <dgm:prSet phldrT="[Text]"/>
      <dgm:spPr/>
      <dgm:t>
        <a:bodyPr/>
        <a:lstStyle/>
        <a:p>
          <a:r>
            <a:rPr lang="en-US" altLang="zh-TW" dirty="0"/>
            <a:t>T1</a:t>
          </a:r>
          <a:endParaRPr lang="zh-HK" altLang="en-US" dirty="0"/>
        </a:p>
      </dgm:t>
    </dgm:pt>
    <dgm:pt modelId="{15640C39-E993-4556-AE57-9239C4CE5713}" type="parTrans" cxnId="{48E928E8-1EB2-43E4-9D01-5CC4C9A5821E}">
      <dgm:prSet/>
      <dgm:spPr/>
      <dgm:t>
        <a:bodyPr/>
        <a:lstStyle/>
        <a:p>
          <a:endParaRPr lang="zh-HK" altLang="en-US"/>
        </a:p>
      </dgm:t>
    </dgm:pt>
    <dgm:pt modelId="{55603079-9466-43B6-92B5-2011FB66B2D7}" type="sibTrans" cxnId="{48E928E8-1EB2-43E4-9D01-5CC4C9A5821E}">
      <dgm:prSet/>
      <dgm:spPr/>
      <dgm:t>
        <a:bodyPr/>
        <a:lstStyle/>
        <a:p>
          <a:endParaRPr lang="zh-HK" altLang="en-US"/>
        </a:p>
      </dgm:t>
    </dgm:pt>
    <dgm:pt modelId="{4755A15E-C1CD-4260-ABFF-50833CA53F42}">
      <dgm:prSet/>
      <dgm:spPr/>
      <dgm:t>
        <a:bodyPr/>
        <a:lstStyle/>
        <a:p>
          <a:r>
            <a:rPr lang="en-US" altLang="zh-TW" dirty="0"/>
            <a:t>T2</a:t>
          </a:r>
          <a:endParaRPr lang="zh-HK" altLang="en-US" dirty="0"/>
        </a:p>
      </dgm:t>
    </dgm:pt>
    <dgm:pt modelId="{59B7BFA5-3246-488F-88AD-F6C7A1456BC7}" type="parTrans" cxnId="{3CDAEC78-E43E-4E41-B752-31A638AE9B3D}">
      <dgm:prSet/>
      <dgm:spPr/>
      <dgm:t>
        <a:bodyPr/>
        <a:lstStyle/>
        <a:p>
          <a:endParaRPr lang="zh-HK" altLang="en-US"/>
        </a:p>
      </dgm:t>
    </dgm:pt>
    <dgm:pt modelId="{563BD43E-4D0A-45BE-A6F0-AA331626A142}" type="sibTrans" cxnId="{3CDAEC78-E43E-4E41-B752-31A638AE9B3D}">
      <dgm:prSet/>
      <dgm:spPr/>
      <dgm:t>
        <a:bodyPr/>
        <a:lstStyle/>
        <a:p>
          <a:endParaRPr lang="zh-HK" altLang="en-US"/>
        </a:p>
      </dgm:t>
    </dgm:pt>
    <dgm:pt modelId="{6051C5A7-1C93-41EB-BAA3-545AC71F568E}" type="pres">
      <dgm:prSet presAssocID="{8941AF60-EC99-4A62-9479-6A9C4BEF7A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C3008D-A597-409D-887C-78E2B36E7766}" type="pres">
      <dgm:prSet presAssocID="{F7665AAF-D58D-4187-AC87-B2E81181AD69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CEF8A6-B2CA-450B-9F99-2AF62246EE50}" type="pres">
      <dgm:prSet presAssocID="{55603079-9466-43B6-92B5-2011FB66B2D7}" presName="parTxOnlySpace" presStyleCnt="0"/>
      <dgm:spPr/>
    </dgm:pt>
    <dgm:pt modelId="{DC2ED493-3C82-4ACC-9595-25508A177B21}" type="pres">
      <dgm:prSet presAssocID="{4755A15E-C1CD-4260-ABFF-50833CA53F42}" presName="parTxOnly" presStyleLbl="node1" presStyleIdx="1" presStyleCnt="2" custLinFactX="615" custLinFactNeighborX="100000" custLinFactNeighborY="-24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EA961B-419D-45D6-84CB-95CCEAC410C0}" type="presOf" srcId="{8941AF60-EC99-4A62-9479-6A9C4BEF7A6A}" destId="{6051C5A7-1C93-41EB-BAA3-545AC71F568E}" srcOrd="0" destOrd="0" presId="urn:microsoft.com/office/officeart/2005/8/layout/chevron1"/>
    <dgm:cxn modelId="{30402A33-F106-4CF1-9E96-DC743F6C2BBE}" type="presOf" srcId="{4755A15E-C1CD-4260-ABFF-50833CA53F42}" destId="{DC2ED493-3C82-4ACC-9595-25508A177B21}" srcOrd="0" destOrd="0" presId="urn:microsoft.com/office/officeart/2005/8/layout/chevron1"/>
    <dgm:cxn modelId="{617E8921-4AB3-4033-A76B-E66A182A1A71}" type="presOf" srcId="{F7665AAF-D58D-4187-AC87-B2E81181AD69}" destId="{F2C3008D-A597-409D-887C-78E2B36E7766}" srcOrd="0" destOrd="0" presId="urn:microsoft.com/office/officeart/2005/8/layout/chevron1"/>
    <dgm:cxn modelId="{48E928E8-1EB2-43E4-9D01-5CC4C9A5821E}" srcId="{8941AF60-EC99-4A62-9479-6A9C4BEF7A6A}" destId="{F7665AAF-D58D-4187-AC87-B2E81181AD69}" srcOrd="0" destOrd="0" parTransId="{15640C39-E993-4556-AE57-9239C4CE5713}" sibTransId="{55603079-9466-43B6-92B5-2011FB66B2D7}"/>
    <dgm:cxn modelId="{3CDAEC78-E43E-4E41-B752-31A638AE9B3D}" srcId="{8941AF60-EC99-4A62-9479-6A9C4BEF7A6A}" destId="{4755A15E-C1CD-4260-ABFF-50833CA53F42}" srcOrd="1" destOrd="0" parTransId="{59B7BFA5-3246-488F-88AD-F6C7A1456BC7}" sibTransId="{563BD43E-4D0A-45BE-A6F0-AA331626A142}"/>
    <dgm:cxn modelId="{5B3C4FCE-99BA-4742-AC9D-00281BA478B2}" type="presParOf" srcId="{6051C5A7-1C93-41EB-BAA3-545AC71F568E}" destId="{F2C3008D-A597-409D-887C-78E2B36E7766}" srcOrd="0" destOrd="0" presId="urn:microsoft.com/office/officeart/2005/8/layout/chevron1"/>
    <dgm:cxn modelId="{355128D2-20C7-4F60-BA5E-D87BEE659DD5}" type="presParOf" srcId="{6051C5A7-1C93-41EB-BAA3-545AC71F568E}" destId="{B0CEF8A6-B2CA-450B-9F99-2AF62246EE50}" srcOrd="1" destOrd="0" presId="urn:microsoft.com/office/officeart/2005/8/layout/chevron1"/>
    <dgm:cxn modelId="{363818E8-03ED-4DC9-B79F-D6984F93F22B}" type="presParOf" srcId="{6051C5A7-1C93-41EB-BAA3-545AC71F568E}" destId="{DC2ED493-3C82-4ACC-9595-25508A177B2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41AF60-EC99-4A62-9479-6A9C4BEF7A6A}" type="doc">
      <dgm:prSet loTypeId="urn:microsoft.com/office/officeart/2005/8/layout/chevron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HK" altLang="en-US"/>
        </a:p>
      </dgm:t>
    </dgm:pt>
    <dgm:pt modelId="{F7665AAF-D58D-4187-AC87-B2E81181AD69}">
      <dgm:prSet phldrT="[Text]"/>
      <dgm:spPr/>
      <dgm:t>
        <a:bodyPr/>
        <a:lstStyle/>
        <a:p>
          <a:r>
            <a:rPr lang="en-US" altLang="zh-TW" dirty="0"/>
            <a:t>T1A1</a:t>
          </a:r>
          <a:endParaRPr lang="zh-HK" altLang="en-US" dirty="0"/>
        </a:p>
      </dgm:t>
    </dgm:pt>
    <dgm:pt modelId="{15640C39-E993-4556-AE57-9239C4CE5713}" type="parTrans" cxnId="{48E928E8-1EB2-43E4-9D01-5CC4C9A5821E}">
      <dgm:prSet/>
      <dgm:spPr/>
      <dgm:t>
        <a:bodyPr/>
        <a:lstStyle/>
        <a:p>
          <a:endParaRPr lang="zh-HK" altLang="en-US"/>
        </a:p>
      </dgm:t>
    </dgm:pt>
    <dgm:pt modelId="{55603079-9466-43B6-92B5-2011FB66B2D7}" type="sibTrans" cxnId="{48E928E8-1EB2-43E4-9D01-5CC4C9A5821E}">
      <dgm:prSet/>
      <dgm:spPr/>
      <dgm:t>
        <a:bodyPr/>
        <a:lstStyle/>
        <a:p>
          <a:endParaRPr lang="zh-HK" altLang="en-US"/>
        </a:p>
      </dgm:t>
    </dgm:pt>
    <dgm:pt modelId="{4755A15E-C1CD-4260-ABFF-50833CA53F42}">
      <dgm:prSet/>
      <dgm:spPr/>
      <dgm:t>
        <a:bodyPr/>
        <a:lstStyle/>
        <a:p>
          <a:r>
            <a:rPr lang="en-US" altLang="zh-TW" dirty="0"/>
            <a:t>T2A2</a:t>
          </a:r>
          <a:endParaRPr lang="zh-HK" altLang="en-US" dirty="0"/>
        </a:p>
      </dgm:t>
    </dgm:pt>
    <dgm:pt modelId="{59B7BFA5-3246-488F-88AD-F6C7A1456BC7}" type="parTrans" cxnId="{3CDAEC78-E43E-4E41-B752-31A638AE9B3D}">
      <dgm:prSet/>
      <dgm:spPr/>
      <dgm:t>
        <a:bodyPr/>
        <a:lstStyle/>
        <a:p>
          <a:endParaRPr lang="zh-HK" altLang="en-US"/>
        </a:p>
      </dgm:t>
    </dgm:pt>
    <dgm:pt modelId="{563BD43E-4D0A-45BE-A6F0-AA331626A142}" type="sibTrans" cxnId="{3CDAEC78-E43E-4E41-B752-31A638AE9B3D}">
      <dgm:prSet/>
      <dgm:spPr/>
      <dgm:t>
        <a:bodyPr/>
        <a:lstStyle/>
        <a:p>
          <a:endParaRPr lang="zh-HK" altLang="en-US"/>
        </a:p>
      </dgm:t>
    </dgm:pt>
    <dgm:pt modelId="{1B30BF25-4504-4A82-9E3E-C33A2D98C0BF}">
      <dgm:prSet/>
      <dgm:spPr/>
      <dgm:t>
        <a:bodyPr/>
        <a:lstStyle/>
        <a:p>
          <a:r>
            <a:rPr lang="en-US" altLang="zh-TW" dirty="0"/>
            <a:t>T1A2</a:t>
          </a:r>
          <a:endParaRPr lang="zh-HK" altLang="en-US" dirty="0"/>
        </a:p>
      </dgm:t>
    </dgm:pt>
    <dgm:pt modelId="{DF69B9B7-3417-4260-8BE7-06901F81A2EF}" type="parTrans" cxnId="{D48BD2E4-B2BA-4D23-A846-76E0B1B6C1C2}">
      <dgm:prSet/>
      <dgm:spPr/>
      <dgm:t>
        <a:bodyPr/>
        <a:lstStyle/>
        <a:p>
          <a:endParaRPr lang="zh-HK" altLang="en-US"/>
        </a:p>
      </dgm:t>
    </dgm:pt>
    <dgm:pt modelId="{AEFB1BB2-2774-4C63-901E-E8B7D58F2764}" type="sibTrans" cxnId="{D48BD2E4-B2BA-4D23-A846-76E0B1B6C1C2}">
      <dgm:prSet/>
      <dgm:spPr/>
      <dgm:t>
        <a:bodyPr/>
        <a:lstStyle/>
        <a:p>
          <a:endParaRPr lang="zh-HK" altLang="en-US"/>
        </a:p>
      </dgm:t>
    </dgm:pt>
    <dgm:pt modelId="{64574731-7E82-4F52-99E3-375D872D16DD}">
      <dgm:prSet/>
      <dgm:spPr/>
      <dgm:t>
        <a:bodyPr/>
        <a:lstStyle/>
        <a:p>
          <a:r>
            <a:rPr lang="en-US" altLang="zh-TW" dirty="0"/>
            <a:t>T2A1</a:t>
          </a:r>
          <a:endParaRPr lang="zh-HK" altLang="en-US" dirty="0"/>
        </a:p>
      </dgm:t>
    </dgm:pt>
    <dgm:pt modelId="{2BEA5FBC-C75F-48CD-A354-52628B84147C}" type="parTrans" cxnId="{B6AA5002-3FCE-4898-ADB2-760FCD0E6BDD}">
      <dgm:prSet/>
      <dgm:spPr/>
      <dgm:t>
        <a:bodyPr/>
        <a:lstStyle/>
        <a:p>
          <a:endParaRPr lang="zh-HK" altLang="en-US"/>
        </a:p>
      </dgm:t>
    </dgm:pt>
    <dgm:pt modelId="{B125C2B6-F374-4972-B418-A5AED2E972DB}" type="sibTrans" cxnId="{B6AA5002-3FCE-4898-ADB2-760FCD0E6BDD}">
      <dgm:prSet/>
      <dgm:spPr/>
      <dgm:t>
        <a:bodyPr/>
        <a:lstStyle/>
        <a:p>
          <a:endParaRPr lang="zh-HK" altLang="en-US"/>
        </a:p>
      </dgm:t>
    </dgm:pt>
    <dgm:pt modelId="{6051C5A7-1C93-41EB-BAA3-545AC71F568E}" type="pres">
      <dgm:prSet presAssocID="{8941AF60-EC99-4A62-9479-6A9C4BEF7A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C3008D-A597-409D-887C-78E2B36E7766}" type="pres">
      <dgm:prSet presAssocID="{F7665AAF-D58D-4187-AC87-B2E81181AD6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CEF8A6-B2CA-450B-9F99-2AF62246EE50}" type="pres">
      <dgm:prSet presAssocID="{55603079-9466-43B6-92B5-2011FB66B2D7}" presName="parTxOnlySpace" presStyleCnt="0"/>
      <dgm:spPr/>
    </dgm:pt>
    <dgm:pt modelId="{96BF692E-EE1E-4C5A-8C70-18BA1FED02D5}" type="pres">
      <dgm:prSet presAssocID="{1B30BF25-4504-4A82-9E3E-C33A2D98C0B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4F6C29-D13D-48BE-9536-5866C3F1B6CC}" type="pres">
      <dgm:prSet presAssocID="{AEFB1BB2-2774-4C63-901E-E8B7D58F2764}" presName="parTxOnlySpace" presStyleCnt="0"/>
      <dgm:spPr/>
    </dgm:pt>
    <dgm:pt modelId="{DEB0ABFD-02FF-4957-8A8A-C8090FFF6F50}" type="pres">
      <dgm:prSet presAssocID="{64574731-7E82-4F52-99E3-375D872D16D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29C811-62F6-4529-BA69-BAA708239A15}" type="pres">
      <dgm:prSet presAssocID="{B125C2B6-F374-4972-B418-A5AED2E972DB}" presName="parTxOnlySpace" presStyleCnt="0"/>
      <dgm:spPr/>
    </dgm:pt>
    <dgm:pt modelId="{DC2ED493-3C82-4ACC-9595-25508A177B21}" type="pres">
      <dgm:prSet presAssocID="{4755A15E-C1CD-4260-ABFF-50833CA53F4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24790F-5C77-4E5E-B809-5991529E7FD8}" type="presOf" srcId="{8941AF60-EC99-4A62-9479-6A9C4BEF7A6A}" destId="{6051C5A7-1C93-41EB-BAA3-545AC71F568E}" srcOrd="0" destOrd="0" presId="urn:microsoft.com/office/officeart/2005/8/layout/chevron1"/>
    <dgm:cxn modelId="{E038F429-92C8-4A5C-804D-911474EE076A}" type="presOf" srcId="{F7665AAF-D58D-4187-AC87-B2E81181AD69}" destId="{F2C3008D-A597-409D-887C-78E2B36E7766}" srcOrd="0" destOrd="0" presId="urn:microsoft.com/office/officeart/2005/8/layout/chevron1"/>
    <dgm:cxn modelId="{E78757C0-1C4D-4842-9F10-B10050019076}" type="presOf" srcId="{1B30BF25-4504-4A82-9E3E-C33A2D98C0BF}" destId="{96BF692E-EE1E-4C5A-8C70-18BA1FED02D5}" srcOrd="0" destOrd="0" presId="urn:microsoft.com/office/officeart/2005/8/layout/chevron1"/>
    <dgm:cxn modelId="{768DBD3A-7730-4AAD-A634-0FF3F5CF9A99}" type="presOf" srcId="{4755A15E-C1CD-4260-ABFF-50833CA53F42}" destId="{DC2ED493-3C82-4ACC-9595-25508A177B21}" srcOrd="0" destOrd="0" presId="urn:microsoft.com/office/officeart/2005/8/layout/chevron1"/>
    <dgm:cxn modelId="{B6AA5002-3FCE-4898-ADB2-760FCD0E6BDD}" srcId="{8941AF60-EC99-4A62-9479-6A9C4BEF7A6A}" destId="{64574731-7E82-4F52-99E3-375D872D16DD}" srcOrd="2" destOrd="0" parTransId="{2BEA5FBC-C75F-48CD-A354-52628B84147C}" sibTransId="{B125C2B6-F374-4972-B418-A5AED2E972DB}"/>
    <dgm:cxn modelId="{48E928E8-1EB2-43E4-9D01-5CC4C9A5821E}" srcId="{8941AF60-EC99-4A62-9479-6A9C4BEF7A6A}" destId="{F7665AAF-D58D-4187-AC87-B2E81181AD69}" srcOrd="0" destOrd="0" parTransId="{15640C39-E993-4556-AE57-9239C4CE5713}" sibTransId="{55603079-9466-43B6-92B5-2011FB66B2D7}"/>
    <dgm:cxn modelId="{D48BD2E4-B2BA-4D23-A846-76E0B1B6C1C2}" srcId="{8941AF60-EC99-4A62-9479-6A9C4BEF7A6A}" destId="{1B30BF25-4504-4A82-9E3E-C33A2D98C0BF}" srcOrd="1" destOrd="0" parTransId="{DF69B9B7-3417-4260-8BE7-06901F81A2EF}" sibTransId="{AEFB1BB2-2774-4C63-901E-E8B7D58F2764}"/>
    <dgm:cxn modelId="{3CDAEC78-E43E-4E41-B752-31A638AE9B3D}" srcId="{8941AF60-EC99-4A62-9479-6A9C4BEF7A6A}" destId="{4755A15E-C1CD-4260-ABFF-50833CA53F42}" srcOrd="3" destOrd="0" parTransId="{59B7BFA5-3246-488F-88AD-F6C7A1456BC7}" sibTransId="{563BD43E-4D0A-45BE-A6F0-AA331626A142}"/>
    <dgm:cxn modelId="{539EA430-F018-4129-829E-C09D74470612}" type="presOf" srcId="{64574731-7E82-4F52-99E3-375D872D16DD}" destId="{DEB0ABFD-02FF-4957-8A8A-C8090FFF6F50}" srcOrd="0" destOrd="0" presId="urn:microsoft.com/office/officeart/2005/8/layout/chevron1"/>
    <dgm:cxn modelId="{1F32289E-7FB6-4210-8599-06A1089F0A6C}" type="presParOf" srcId="{6051C5A7-1C93-41EB-BAA3-545AC71F568E}" destId="{F2C3008D-A597-409D-887C-78E2B36E7766}" srcOrd="0" destOrd="0" presId="urn:microsoft.com/office/officeart/2005/8/layout/chevron1"/>
    <dgm:cxn modelId="{0188F5D5-815F-4709-AF43-5F4FFAC46886}" type="presParOf" srcId="{6051C5A7-1C93-41EB-BAA3-545AC71F568E}" destId="{B0CEF8A6-B2CA-450B-9F99-2AF62246EE50}" srcOrd="1" destOrd="0" presId="urn:microsoft.com/office/officeart/2005/8/layout/chevron1"/>
    <dgm:cxn modelId="{254DA18B-C3C1-484F-A908-80CBFB7366EB}" type="presParOf" srcId="{6051C5A7-1C93-41EB-BAA3-545AC71F568E}" destId="{96BF692E-EE1E-4C5A-8C70-18BA1FED02D5}" srcOrd="2" destOrd="0" presId="urn:microsoft.com/office/officeart/2005/8/layout/chevron1"/>
    <dgm:cxn modelId="{6AD63E09-E8B9-434F-82F7-84D639DD289A}" type="presParOf" srcId="{6051C5A7-1C93-41EB-BAA3-545AC71F568E}" destId="{B24F6C29-D13D-48BE-9536-5866C3F1B6CC}" srcOrd="3" destOrd="0" presId="urn:microsoft.com/office/officeart/2005/8/layout/chevron1"/>
    <dgm:cxn modelId="{75A01603-6A40-418A-A686-A4B53D15F4CD}" type="presParOf" srcId="{6051C5A7-1C93-41EB-BAA3-545AC71F568E}" destId="{DEB0ABFD-02FF-4957-8A8A-C8090FFF6F50}" srcOrd="4" destOrd="0" presId="urn:microsoft.com/office/officeart/2005/8/layout/chevron1"/>
    <dgm:cxn modelId="{DE454A8D-3CB9-4DCE-9709-A4E967F0D5F2}" type="presParOf" srcId="{6051C5A7-1C93-41EB-BAA3-545AC71F568E}" destId="{D729C811-62F6-4529-BA69-BAA708239A15}" srcOrd="5" destOrd="0" presId="urn:microsoft.com/office/officeart/2005/8/layout/chevron1"/>
    <dgm:cxn modelId="{DD8C3D19-BC44-4EA4-A7C6-DA4EC1BD3B33}" type="presParOf" srcId="{6051C5A7-1C93-41EB-BAA3-545AC71F568E}" destId="{DC2ED493-3C82-4ACC-9595-25508A177B2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7FC209-347A-4A68-BBD4-5D10DAD8E1DC}" type="doc">
      <dgm:prSet loTypeId="urn:diagrams.loki3.com/VaryingWidthList+Icon" loCatId="list" qsTypeId="urn:microsoft.com/office/officeart/2005/8/quickstyle/simple1" qsCatId="simple" csTypeId="urn:microsoft.com/office/officeart/2005/8/colors/colorful5" csCatId="colorful" phldr="1"/>
      <dgm:spPr/>
    </dgm:pt>
    <dgm:pt modelId="{5F4F4072-CCE4-4ADA-9142-DC5420D9793D}">
      <dgm:prSet phldrT="[Text]" custT="1"/>
      <dgm:spPr/>
      <dgm:t>
        <a:bodyPr/>
        <a:lstStyle/>
        <a:p>
          <a:r>
            <a:rPr lang="zh-TW" altLang="en-US" sz="2000" dirty="0">
              <a:solidFill>
                <a:schemeClr val="tx1"/>
              </a:solidFill>
              <a:latin typeface="+mn-ea"/>
              <a:ea typeface="+mn-ea"/>
            </a:rPr>
            <a:t>中國語文</a:t>
          </a:r>
          <a:endParaRPr lang="zh-HK" altLang="en-US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1832D5EB-AC5F-4E5B-BD73-68423AE4371E}" type="parTrans" cxnId="{B9ADEEE0-607B-448C-AC88-C85443BC782B}">
      <dgm:prSet/>
      <dgm:spPr/>
      <dgm:t>
        <a:bodyPr/>
        <a:lstStyle/>
        <a:p>
          <a:endParaRPr lang="zh-HK" altLang="en-US"/>
        </a:p>
      </dgm:t>
    </dgm:pt>
    <dgm:pt modelId="{8953934B-AB55-4609-B43D-0DBA62B0C37C}" type="sibTrans" cxnId="{B9ADEEE0-607B-448C-AC88-C85443BC782B}">
      <dgm:prSet/>
      <dgm:spPr/>
      <dgm:t>
        <a:bodyPr/>
        <a:lstStyle/>
        <a:p>
          <a:endParaRPr lang="zh-HK" altLang="en-US"/>
        </a:p>
      </dgm:t>
    </dgm:pt>
    <dgm:pt modelId="{BFEA6603-7D3F-4F17-97DF-8EF19AF79893}">
      <dgm:prSet phldrT="[Text]" custT="1"/>
      <dgm:spPr/>
      <dgm:t>
        <a:bodyPr/>
        <a:lstStyle/>
        <a:p>
          <a:r>
            <a:rPr lang="zh-TW" altLang="en-US" sz="2000" dirty="0">
              <a:solidFill>
                <a:schemeClr val="tx1"/>
              </a:solidFill>
              <a:latin typeface="+mn-ea"/>
              <a:ea typeface="+mn-ea"/>
            </a:rPr>
            <a:t>英國語文</a:t>
          </a:r>
          <a:endParaRPr lang="zh-HK" altLang="en-US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C694A222-90B8-4B64-B5B8-29DCFAE0DEFE}" type="parTrans" cxnId="{F1534069-ED4A-4AA6-99B7-208D6F6B8D9E}">
      <dgm:prSet/>
      <dgm:spPr/>
      <dgm:t>
        <a:bodyPr/>
        <a:lstStyle/>
        <a:p>
          <a:endParaRPr lang="zh-HK" altLang="en-US"/>
        </a:p>
      </dgm:t>
    </dgm:pt>
    <dgm:pt modelId="{875B7A8E-F234-4819-B16B-EAE6DDDCD84A}" type="sibTrans" cxnId="{F1534069-ED4A-4AA6-99B7-208D6F6B8D9E}">
      <dgm:prSet/>
      <dgm:spPr/>
      <dgm:t>
        <a:bodyPr/>
        <a:lstStyle/>
        <a:p>
          <a:endParaRPr lang="zh-HK" altLang="en-US"/>
        </a:p>
      </dgm:t>
    </dgm:pt>
    <dgm:pt modelId="{CA96E0BA-E288-40CC-BB32-F1619EA9B1CD}">
      <dgm:prSet phldrT="[Text]" custT="1"/>
      <dgm:spPr/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+mn-ea"/>
              <a:ea typeface="+mn-ea"/>
            </a:rPr>
            <a:t>數學</a:t>
          </a:r>
          <a:endParaRPr lang="zh-HK" altLang="en-US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66DC73F0-CEB1-4749-87E1-F015D19A4A9D}" type="parTrans" cxnId="{88B6D7C5-A34B-4AFE-81C5-904CDBE5D9B0}">
      <dgm:prSet/>
      <dgm:spPr/>
      <dgm:t>
        <a:bodyPr/>
        <a:lstStyle/>
        <a:p>
          <a:endParaRPr lang="zh-HK" altLang="en-US"/>
        </a:p>
      </dgm:t>
    </dgm:pt>
    <dgm:pt modelId="{7483044F-05FD-44A4-9F1E-AAB853BB4C4C}" type="sibTrans" cxnId="{88B6D7C5-A34B-4AFE-81C5-904CDBE5D9B0}">
      <dgm:prSet/>
      <dgm:spPr/>
      <dgm:t>
        <a:bodyPr/>
        <a:lstStyle/>
        <a:p>
          <a:endParaRPr lang="zh-HK" altLang="en-US"/>
        </a:p>
      </dgm:t>
    </dgm:pt>
    <dgm:pt modelId="{9949C35B-6181-4AAE-A529-9947018E78A4}" type="pres">
      <dgm:prSet presAssocID="{CF7FC209-347A-4A68-BBD4-5D10DAD8E1DC}" presName="Name0" presStyleCnt="0">
        <dgm:presLayoutVars>
          <dgm:resizeHandles/>
        </dgm:presLayoutVars>
      </dgm:prSet>
      <dgm:spPr/>
    </dgm:pt>
    <dgm:pt modelId="{90F7C3AA-CE0F-4A1D-8C8E-E20D3CF48ABF}" type="pres">
      <dgm:prSet presAssocID="{5F4F4072-CCE4-4ADA-9142-DC5420D9793D}" presName="text" presStyleLbl="node1" presStyleIdx="0" presStyleCnt="3" custLinFactNeighborX="-3541" custLinFactNeighborY="-176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D7508E-A124-4228-AA4C-4B3EE6529991}" type="pres">
      <dgm:prSet presAssocID="{8953934B-AB55-4609-B43D-0DBA62B0C37C}" presName="space" presStyleCnt="0"/>
      <dgm:spPr/>
    </dgm:pt>
    <dgm:pt modelId="{9FF9A38F-C798-49C7-94A4-2443A3B3225B}" type="pres">
      <dgm:prSet presAssocID="{BFEA6603-7D3F-4F17-97DF-8EF19AF7989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B7A839-8FD8-43BD-A010-28778ADED18A}" type="pres">
      <dgm:prSet presAssocID="{875B7A8E-F234-4819-B16B-EAE6DDDCD84A}" presName="space" presStyleCnt="0"/>
      <dgm:spPr/>
    </dgm:pt>
    <dgm:pt modelId="{5D198981-4E11-4274-A3CB-DF76D596B106}" type="pres">
      <dgm:prSet presAssocID="{CA96E0BA-E288-40CC-BB32-F1619EA9B1C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76C4CD-F100-4E31-A828-0A7A1ADFCDDC}" type="presOf" srcId="{CF7FC209-347A-4A68-BBD4-5D10DAD8E1DC}" destId="{9949C35B-6181-4AAE-A529-9947018E78A4}" srcOrd="0" destOrd="0" presId="urn:diagrams.loki3.com/VaryingWidthList+Icon"/>
    <dgm:cxn modelId="{90E52D62-CB42-46D9-B526-4EE28F0B8088}" type="presOf" srcId="{BFEA6603-7D3F-4F17-97DF-8EF19AF79893}" destId="{9FF9A38F-C798-49C7-94A4-2443A3B3225B}" srcOrd="0" destOrd="0" presId="urn:diagrams.loki3.com/VaryingWidthList+Icon"/>
    <dgm:cxn modelId="{F1534069-ED4A-4AA6-99B7-208D6F6B8D9E}" srcId="{CF7FC209-347A-4A68-BBD4-5D10DAD8E1DC}" destId="{BFEA6603-7D3F-4F17-97DF-8EF19AF79893}" srcOrd="1" destOrd="0" parTransId="{C694A222-90B8-4B64-B5B8-29DCFAE0DEFE}" sibTransId="{875B7A8E-F234-4819-B16B-EAE6DDDCD84A}"/>
    <dgm:cxn modelId="{88B6D7C5-A34B-4AFE-81C5-904CDBE5D9B0}" srcId="{CF7FC209-347A-4A68-BBD4-5D10DAD8E1DC}" destId="{CA96E0BA-E288-40CC-BB32-F1619EA9B1CD}" srcOrd="2" destOrd="0" parTransId="{66DC73F0-CEB1-4749-87E1-F015D19A4A9D}" sibTransId="{7483044F-05FD-44A4-9F1E-AAB853BB4C4C}"/>
    <dgm:cxn modelId="{B9ADEEE0-607B-448C-AC88-C85443BC782B}" srcId="{CF7FC209-347A-4A68-BBD4-5D10DAD8E1DC}" destId="{5F4F4072-CCE4-4ADA-9142-DC5420D9793D}" srcOrd="0" destOrd="0" parTransId="{1832D5EB-AC5F-4E5B-BD73-68423AE4371E}" sibTransId="{8953934B-AB55-4609-B43D-0DBA62B0C37C}"/>
    <dgm:cxn modelId="{7EFEE3B1-61EA-48B7-B347-7F563BC356B1}" type="presOf" srcId="{CA96E0BA-E288-40CC-BB32-F1619EA9B1CD}" destId="{5D198981-4E11-4274-A3CB-DF76D596B106}" srcOrd="0" destOrd="0" presId="urn:diagrams.loki3.com/VaryingWidthList+Icon"/>
    <dgm:cxn modelId="{3CF3FA79-8DAA-4428-8A83-5935C14FABC4}" type="presOf" srcId="{5F4F4072-CCE4-4ADA-9142-DC5420D9793D}" destId="{90F7C3AA-CE0F-4A1D-8C8E-E20D3CF48ABF}" srcOrd="0" destOrd="0" presId="urn:diagrams.loki3.com/VaryingWidthList+Icon"/>
    <dgm:cxn modelId="{6F098C6A-E709-40DC-B3E3-1B836F88851F}" type="presParOf" srcId="{9949C35B-6181-4AAE-A529-9947018E78A4}" destId="{90F7C3AA-CE0F-4A1D-8C8E-E20D3CF48ABF}" srcOrd="0" destOrd="0" presId="urn:diagrams.loki3.com/VaryingWidthList+Icon"/>
    <dgm:cxn modelId="{AB6EE0C5-5ECA-4C9B-B299-013F11A7B4B2}" type="presParOf" srcId="{9949C35B-6181-4AAE-A529-9947018E78A4}" destId="{08D7508E-A124-4228-AA4C-4B3EE6529991}" srcOrd="1" destOrd="0" presId="urn:diagrams.loki3.com/VaryingWidthList+Icon"/>
    <dgm:cxn modelId="{F911B04D-DE81-4CAA-AD84-2C7E61DD3292}" type="presParOf" srcId="{9949C35B-6181-4AAE-A529-9947018E78A4}" destId="{9FF9A38F-C798-49C7-94A4-2443A3B3225B}" srcOrd="2" destOrd="0" presId="urn:diagrams.loki3.com/VaryingWidthList+Icon"/>
    <dgm:cxn modelId="{CBAA3A5A-6B0A-45FB-8BE4-A85E2CC16897}" type="presParOf" srcId="{9949C35B-6181-4AAE-A529-9947018E78A4}" destId="{32B7A839-8FD8-43BD-A010-28778ADED18A}" srcOrd="3" destOrd="0" presId="urn:diagrams.loki3.com/VaryingWidthList+Icon"/>
    <dgm:cxn modelId="{469F1447-14CD-4D94-88B4-28A218B5F35A}" type="presParOf" srcId="{9949C35B-6181-4AAE-A529-9947018E78A4}" destId="{5D198981-4E11-4274-A3CB-DF76D596B106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C35BF-3615-439C-AFF6-DDB1A1F28A0A}">
      <dsp:nvSpPr>
        <dsp:cNvPr id="0" name=""/>
        <dsp:cNvSpPr/>
      </dsp:nvSpPr>
      <dsp:spPr>
        <a:xfrm>
          <a:off x="0" y="834659"/>
          <a:ext cx="8784976" cy="1279427"/>
        </a:xfrm>
        <a:prstGeom prst="rightArrow">
          <a:avLst>
            <a:gd name="adj1" fmla="val 5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10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>
              <a:latin typeface="+mn-ea"/>
              <a:ea typeface="+mn-ea"/>
            </a:rPr>
            <a:t>(</a:t>
          </a:r>
          <a:r>
            <a:rPr lang="zh-TW" altLang="en-US" sz="2000" kern="1200" dirty="0">
              <a:latin typeface="+mn-ea"/>
              <a:ea typeface="+mn-ea"/>
            </a:rPr>
            <a:t>一</a:t>
          </a:r>
          <a:r>
            <a:rPr lang="en-US" altLang="zh-TW" sz="2000" kern="1200" dirty="0">
              <a:latin typeface="+mn-ea"/>
              <a:ea typeface="+mn-ea"/>
            </a:rPr>
            <a:t>)</a:t>
          </a:r>
          <a:r>
            <a:rPr lang="zh-TW" altLang="en-US" sz="2000" kern="1200" dirty="0">
              <a:latin typeface="+mn-ea"/>
              <a:ea typeface="+mn-ea"/>
            </a:rPr>
            <a:t>設定評核環境</a:t>
          </a:r>
          <a:r>
            <a:rPr lang="en-US" altLang="zh-TW" sz="2000" kern="1200" dirty="0">
              <a:latin typeface="+mn-ea"/>
              <a:ea typeface="+mn-ea"/>
            </a:rPr>
            <a:t>?</a:t>
          </a:r>
          <a:endParaRPr lang="zh-HK" altLang="en-US" sz="2000" kern="1200" dirty="0">
            <a:latin typeface="+mn-ea"/>
            <a:ea typeface="+mn-ea"/>
          </a:endParaRPr>
        </a:p>
      </dsp:txBody>
      <dsp:txXfrm>
        <a:off x="0" y="1154516"/>
        <a:ext cx="8465119" cy="639713"/>
      </dsp:txXfrm>
    </dsp:sp>
    <dsp:sp modelId="{3D433F94-B083-4899-93AF-AEC4BA31A67E}">
      <dsp:nvSpPr>
        <dsp:cNvPr id="0" name=""/>
        <dsp:cNvSpPr/>
      </dsp:nvSpPr>
      <dsp:spPr>
        <a:xfrm>
          <a:off x="2683256" y="1489551"/>
          <a:ext cx="6079203" cy="1260671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10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>
              <a:latin typeface="+mn-ea"/>
              <a:ea typeface="+mn-ea"/>
            </a:rPr>
            <a:t>(</a:t>
          </a:r>
          <a:r>
            <a:rPr lang="zh-TW" altLang="en-US" sz="2000" kern="1200" dirty="0">
              <a:latin typeface="+mn-ea"/>
              <a:ea typeface="+mn-ea"/>
            </a:rPr>
            <a:t>二</a:t>
          </a:r>
          <a:r>
            <a:rPr lang="en-US" altLang="zh-TW" sz="2000" kern="1200" dirty="0">
              <a:latin typeface="+mn-ea"/>
              <a:ea typeface="+mn-ea"/>
            </a:rPr>
            <a:t>)</a:t>
          </a:r>
          <a:r>
            <a:rPr lang="zh-TW" altLang="en-US" sz="2000" kern="1200" dirty="0">
              <a:latin typeface="+mn-ea"/>
              <a:ea typeface="+mn-ea"/>
            </a:rPr>
            <a:t>如何輸入及處理學生成績</a:t>
          </a:r>
          <a:r>
            <a:rPr lang="en-US" altLang="zh-TW" sz="2000" kern="1200" dirty="0">
              <a:latin typeface="+mn-ea"/>
              <a:ea typeface="+mn-ea"/>
            </a:rPr>
            <a:t>?</a:t>
          </a:r>
          <a:endParaRPr lang="zh-HK" altLang="en-US" sz="2000" kern="1200" dirty="0">
            <a:latin typeface="+mn-ea"/>
            <a:ea typeface="+mn-ea"/>
          </a:endParaRPr>
        </a:p>
      </dsp:txBody>
      <dsp:txXfrm>
        <a:off x="2683256" y="1804719"/>
        <a:ext cx="5764035" cy="630335"/>
      </dsp:txXfrm>
    </dsp:sp>
    <dsp:sp modelId="{DA41E1DC-97FC-4F0F-B951-611F0E2F8FD9}">
      <dsp:nvSpPr>
        <dsp:cNvPr id="0" name=""/>
        <dsp:cNvSpPr/>
      </dsp:nvSpPr>
      <dsp:spPr>
        <a:xfrm>
          <a:off x="5365700" y="2065617"/>
          <a:ext cx="3434557" cy="127942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310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>
              <a:solidFill>
                <a:schemeClr val="tx1"/>
              </a:solidFill>
              <a:latin typeface="+mn-ea"/>
              <a:ea typeface="+mn-ea"/>
            </a:rPr>
            <a:t>(</a:t>
          </a:r>
          <a:r>
            <a:rPr lang="zh-TW" altLang="en-US" sz="1600" kern="1200" dirty="0">
              <a:solidFill>
                <a:schemeClr val="tx1"/>
              </a:solidFill>
              <a:latin typeface="+mn-ea"/>
              <a:ea typeface="+mn-ea"/>
            </a:rPr>
            <a:t>三</a:t>
          </a:r>
          <a:r>
            <a:rPr lang="en-US" altLang="zh-TW" sz="1600" kern="1200" dirty="0">
              <a:solidFill>
                <a:schemeClr val="tx1"/>
              </a:solidFill>
              <a:latin typeface="+mn-ea"/>
              <a:ea typeface="+mn-ea"/>
            </a:rPr>
            <a:t>)</a:t>
          </a:r>
          <a:r>
            <a:rPr lang="zh-TW" altLang="en-US" sz="1600" kern="1200" dirty="0">
              <a:solidFill>
                <a:schemeClr val="tx1"/>
              </a:solidFill>
              <a:latin typeface="+mn-ea"/>
              <a:ea typeface="+mn-ea"/>
            </a:rPr>
            <a:t>如何列印成績表及分析報表</a:t>
          </a:r>
          <a:r>
            <a:rPr lang="en-US" altLang="zh-TW" sz="1600" kern="1200" dirty="0">
              <a:solidFill>
                <a:schemeClr val="tx1"/>
              </a:solidFill>
              <a:latin typeface="+mn-ea"/>
              <a:ea typeface="+mn-ea"/>
            </a:rPr>
            <a:t>?</a:t>
          </a:r>
          <a:endParaRPr lang="zh-HK" altLang="en-US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365700" y="2385474"/>
        <a:ext cx="3114700" cy="639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3008D-A597-409D-887C-78E2B36E7766}">
      <dsp:nvSpPr>
        <dsp:cNvPr id="0" name=""/>
        <dsp:cNvSpPr/>
      </dsp:nvSpPr>
      <dsp:spPr>
        <a:xfrm>
          <a:off x="3940" y="0"/>
          <a:ext cx="2355256" cy="32994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T1</a:t>
          </a:r>
          <a:endParaRPr lang="zh-HK" altLang="en-US" sz="2000" kern="1200" dirty="0"/>
        </a:p>
      </dsp:txBody>
      <dsp:txXfrm>
        <a:off x="168911" y="0"/>
        <a:ext cx="2025315" cy="329941"/>
      </dsp:txXfrm>
    </dsp:sp>
    <dsp:sp modelId="{DC2ED493-3C82-4ACC-9595-25508A177B21}">
      <dsp:nvSpPr>
        <dsp:cNvPr id="0" name=""/>
        <dsp:cNvSpPr/>
      </dsp:nvSpPr>
      <dsp:spPr>
        <a:xfrm>
          <a:off x="2127611" y="0"/>
          <a:ext cx="2355256" cy="32994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T2</a:t>
          </a:r>
          <a:endParaRPr lang="zh-HK" altLang="en-US" sz="2000" kern="1200" dirty="0"/>
        </a:p>
      </dsp:txBody>
      <dsp:txXfrm>
        <a:off x="2292582" y="0"/>
        <a:ext cx="2025315" cy="329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3008D-A597-409D-887C-78E2B36E7766}">
      <dsp:nvSpPr>
        <dsp:cNvPr id="0" name=""/>
        <dsp:cNvSpPr/>
      </dsp:nvSpPr>
      <dsp:spPr>
        <a:xfrm>
          <a:off x="2004" y="46745"/>
          <a:ext cx="1166613" cy="4666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T1A1</a:t>
          </a:r>
          <a:endParaRPr lang="zh-HK" altLang="en-US" sz="2000" kern="1200" dirty="0"/>
        </a:p>
      </dsp:txBody>
      <dsp:txXfrm>
        <a:off x="235327" y="46745"/>
        <a:ext cx="699968" cy="466645"/>
      </dsp:txXfrm>
    </dsp:sp>
    <dsp:sp modelId="{96BF692E-EE1E-4C5A-8C70-18BA1FED02D5}">
      <dsp:nvSpPr>
        <dsp:cNvPr id="0" name=""/>
        <dsp:cNvSpPr/>
      </dsp:nvSpPr>
      <dsp:spPr>
        <a:xfrm>
          <a:off x="1051956" y="46745"/>
          <a:ext cx="1166613" cy="4666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T1A2</a:t>
          </a:r>
          <a:endParaRPr lang="zh-HK" altLang="en-US" sz="2000" kern="1200" dirty="0"/>
        </a:p>
      </dsp:txBody>
      <dsp:txXfrm>
        <a:off x="1285279" y="46745"/>
        <a:ext cx="699968" cy="466645"/>
      </dsp:txXfrm>
    </dsp:sp>
    <dsp:sp modelId="{DEB0ABFD-02FF-4957-8A8A-C8090FFF6F50}">
      <dsp:nvSpPr>
        <dsp:cNvPr id="0" name=""/>
        <dsp:cNvSpPr/>
      </dsp:nvSpPr>
      <dsp:spPr>
        <a:xfrm>
          <a:off x="2101908" y="46745"/>
          <a:ext cx="1166613" cy="4666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T2A1</a:t>
          </a:r>
          <a:endParaRPr lang="zh-HK" altLang="en-US" sz="2000" kern="1200" dirty="0"/>
        </a:p>
      </dsp:txBody>
      <dsp:txXfrm>
        <a:off x="2335231" y="46745"/>
        <a:ext cx="699968" cy="466645"/>
      </dsp:txXfrm>
    </dsp:sp>
    <dsp:sp modelId="{DC2ED493-3C82-4ACC-9595-25508A177B21}">
      <dsp:nvSpPr>
        <dsp:cNvPr id="0" name=""/>
        <dsp:cNvSpPr/>
      </dsp:nvSpPr>
      <dsp:spPr>
        <a:xfrm>
          <a:off x="3151861" y="46745"/>
          <a:ext cx="1166613" cy="46664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/>
            <a:t>T2A2</a:t>
          </a:r>
          <a:endParaRPr lang="zh-HK" altLang="en-US" sz="2000" kern="1200" dirty="0"/>
        </a:p>
      </dsp:txBody>
      <dsp:txXfrm>
        <a:off x="3385184" y="46745"/>
        <a:ext cx="699968" cy="466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C3AA-CE0F-4A1D-8C8E-E20D3CF48ABF}">
      <dsp:nvSpPr>
        <dsp:cNvPr id="0" name=""/>
        <dsp:cNvSpPr/>
      </dsp:nvSpPr>
      <dsp:spPr>
        <a:xfrm>
          <a:off x="26460" y="0"/>
          <a:ext cx="720000" cy="10541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solidFill>
                <a:schemeClr val="tx1"/>
              </a:solidFill>
              <a:latin typeface="+mn-ea"/>
              <a:ea typeface="+mn-ea"/>
            </a:rPr>
            <a:t>中國語文</a:t>
          </a:r>
          <a:endParaRPr lang="zh-HK" altLang="en-US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6460" y="0"/>
        <a:ext cx="720000" cy="1054100"/>
      </dsp:txXfrm>
    </dsp:sp>
    <dsp:sp modelId="{9FF9A38F-C798-49C7-94A4-2443A3B3225B}">
      <dsp:nvSpPr>
        <dsp:cNvPr id="0" name=""/>
        <dsp:cNvSpPr/>
      </dsp:nvSpPr>
      <dsp:spPr>
        <a:xfrm>
          <a:off x="51955" y="1108402"/>
          <a:ext cx="720000" cy="1054100"/>
        </a:xfrm>
        <a:prstGeom prst="rect">
          <a:avLst/>
        </a:prstGeom>
        <a:solidFill>
          <a:schemeClr val="accent5">
            <a:hueOff val="-3161725"/>
            <a:satOff val="15415"/>
            <a:lumOff val="-17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solidFill>
                <a:schemeClr val="tx1"/>
              </a:solidFill>
              <a:latin typeface="+mn-ea"/>
              <a:ea typeface="+mn-ea"/>
            </a:rPr>
            <a:t>英國語文</a:t>
          </a:r>
          <a:endParaRPr lang="zh-HK" altLang="en-US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1955" y="1108402"/>
        <a:ext cx="720000" cy="1054100"/>
      </dsp:txXfrm>
    </dsp:sp>
    <dsp:sp modelId="{5D198981-4E11-4274-A3CB-DF76D596B106}">
      <dsp:nvSpPr>
        <dsp:cNvPr id="0" name=""/>
        <dsp:cNvSpPr/>
      </dsp:nvSpPr>
      <dsp:spPr>
        <a:xfrm>
          <a:off x="51955" y="2215207"/>
          <a:ext cx="720000" cy="1054100"/>
        </a:xfrm>
        <a:prstGeom prst="rect">
          <a:avLst/>
        </a:prstGeom>
        <a:solidFill>
          <a:schemeClr val="accent5">
            <a:hueOff val="-6323450"/>
            <a:satOff val="30831"/>
            <a:lumOff val="-347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+mn-ea"/>
              <a:ea typeface="+mn-ea"/>
            </a:rPr>
            <a:t>數學</a:t>
          </a:r>
          <a:endParaRPr lang="zh-HK" altLang="en-US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1955" y="2215207"/>
        <a:ext cx="720000" cy="105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908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908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56A5DEAA-696E-4A8B-B2B2-CF068E858449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748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908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7713"/>
            <a:ext cx="4987925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83" y="4740596"/>
            <a:ext cx="5029635" cy="449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908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5346CEAE-F447-4323-8534-00D3DFDBC216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55858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5373" name="Object 1037"/>
          <p:cNvGraphicFramePr>
            <a:graphicFrameLocks noChangeAspect="1"/>
          </p:cNvGraphicFramePr>
          <p:nvPr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1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Picture 1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841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814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833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626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915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942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78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990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811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7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2762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2788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</p:txBody>
      </p:sp>
      <p:pic>
        <p:nvPicPr>
          <p:cNvPr id="14345" name="Picture 1033" descr="SAMS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4350" name="Picture 1038" descr="wor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Slide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80975" y="1566482"/>
            <a:ext cx="77866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 altLang="zh-TW" sz="4000" b="1" dirty="0">
              <a:solidFill>
                <a:srgbClr val="7030A0"/>
              </a:solidFill>
              <a:latin typeface="+mn-ea"/>
              <a:cs typeface="+mj-cs"/>
            </a:endParaRPr>
          </a:p>
          <a:p>
            <a:pPr algn="r" eaLnBrk="1" hangingPunct="1">
              <a:defRPr/>
            </a:pPr>
            <a:r>
              <a:rPr lang="zh-TW" altLang="en-US" sz="4000" b="1" dirty="0">
                <a:solidFill>
                  <a:srgbClr val="7030A0"/>
                </a:solidFill>
                <a:latin typeface="+mn-ea"/>
                <a:cs typeface="+mj-cs"/>
              </a:rPr>
              <a:t>學生成績模組</a:t>
            </a:r>
            <a:endParaRPr lang="en-US" altLang="zh-TW" sz="4000" b="1" dirty="0">
              <a:solidFill>
                <a:srgbClr val="7030A0"/>
              </a:solidFill>
              <a:latin typeface="+mn-ea"/>
              <a:cs typeface="+mj-cs"/>
            </a:endParaRPr>
          </a:p>
          <a:p>
            <a:pPr algn="r" eaLnBrk="1" hangingPunct="1">
              <a:defRPr/>
            </a:pPr>
            <a:r>
              <a:rPr lang="en-US" altLang="zh-TW" sz="4000" dirty="0">
                <a:solidFill>
                  <a:srgbClr val="7030A0"/>
                </a:solidFill>
                <a:latin typeface="+mn-ea"/>
                <a:cs typeface="+mj-cs"/>
              </a:rPr>
              <a:t>Assessment &amp; Reporting</a:t>
            </a:r>
            <a:endParaRPr lang="en-US" altLang="zh-TW" sz="4000" b="1" dirty="0">
              <a:solidFill>
                <a:srgbClr val="7030A0"/>
              </a:solidFill>
              <a:latin typeface="+mn-ea"/>
              <a:cs typeface="+mj-cs"/>
            </a:endParaRPr>
          </a:p>
        </p:txBody>
      </p:sp>
      <p:sp>
        <p:nvSpPr>
          <p:cNvPr id="4" name="AutoShape 7" descr="websamsçåçæå°çµæ"/>
          <p:cNvSpPr>
            <a:spLocks noChangeAspect="1" noChangeArrowheads="1"/>
          </p:cNvSpPr>
          <p:nvPr/>
        </p:nvSpPr>
        <p:spPr bwMode="auto">
          <a:xfrm>
            <a:off x="1809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365625"/>
            <a:ext cx="8948738" cy="15414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9126538" cy="17287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42269" y="340171"/>
            <a:ext cx="71628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預備工作 </a:t>
            </a:r>
            <a: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(</a:t>
            </a: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一</a:t>
            </a:r>
            <a: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r>
              <a:rPr kumimoji="1" lang="en-US" altLang="zh-TW" sz="32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—</a:t>
            </a: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代碼管理</a:t>
            </a:r>
            <a:endParaRPr kumimoji="1" lang="zh-TW" altLang="en-US" sz="3200" b="1" kern="12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755" y="1489521"/>
            <a:ext cx="9503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dirty="0">
                <a:solidFill>
                  <a:schemeClr val="folHlink"/>
                </a:solidFill>
                <a:latin typeface="+mn-ea"/>
                <a:cs typeface="+mj-cs"/>
              </a:rPr>
              <a:t> </a:t>
            </a:r>
            <a:r>
              <a:rPr lang="zh-TW" altLang="en-US" dirty="0">
                <a:latin typeface="+mn-ea"/>
                <a:cs typeface="+mj-cs"/>
              </a:rPr>
              <a:t> 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到</a:t>
            </a:r>
            <a:r>
              <a:rPr lang="zh-TW" altLang="en-US" dirty="0">
                <a:latin typeface="+mn-ea"/>
                <a:cs typeface="+mj-cs"/>
              </a:rPr>
              <a:t> </a:t>
            </a:r>
            <a:r>
              <a:rPr lang="zh-TW" altLang="en-US" u="sng" dirty="0">
                <a:solidFill>
                  <a:srgbClr val="7030A0"/>
                </a:solidFill>
                <a:latin typeface="+mn-ea"/>
                <a:cs typeface="+mj-cs"/>
              </a:rPr>
              <a:t>代碼管理</a:t>
            </a:r>
            <a:r>
              <a:rPr lang="en-US" altLang="zh-TW" u="sng" dirty="0">
                <a:solidFill>
                  <a:srgbClr val="7030A0"/>
                </a:solidFill>
                <a:latin typeface="+mn-ea"/>
                <a:cs typeface="+mj-cs"/>
              </a:rPr>
              <a:t>&gt;</a:t>
            </a:r>
            <a:r>
              <a:rPr lang="zh-TW" altLang="en-US" u="sng" dirty="0">
                <a:solidFill>
                  <a:srgbClr val="7030A0"/>
                </a:solidFill>
                <a:latin typeface="+mn-ea"/>
                <a:cs typeface="+mj-cs"/>
              </a:rPr>
              <a:t>編修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，更新「科目」和「科目分卷」代碼表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</p:txBody>
      </p:sp>
      <p:sp>
        <p:nvSpPr>
          <p:cNvPr id="35847" name="矩形 6"/>
          <p:cNvSpPr>
            <a:spLocks noChangeArrowheads="1"/>
          </p:cNvSpPr>
          <p:nvPr/>
        </p:nvSpPr>
        <p:spPr bwMode="auto">
          <a:xfrm>
            <a:off x="1258888" y="2568575"/>
            <a:ext cx="1081087" cy="2873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20488" name="矩形 7"/>
          <p:cNvSpPr>
            <a:spLocks noChangeArrowheads="1"/>
          </p:cNvSpPr>
          <p:nvPr/>
        </p:nvSpPr>
        <p:spPr bwMode="auto">
          <a:xfrm>
            <a:off x="1042988" y="4652963"/>
            <a:ext cx="865187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8196263" y="3105150"/>
            <a:ext cx="900112" cy="8651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8101013" y="5135563"/>
            <a:ext cx="955675" cy="7715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8027988" y="2557463"/>
            <a:ext cx="1028700" cy="2984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8542338" y="4648200"/>
            <a:ext cx="525462" cy="2984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7812360" y="116632"/>
            <a:ext cx="12241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預備工作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53965" y="353220"/>
            <a:ext cx="7162800" cy="584200"/>
          </a:xfrm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預備工作</a:t>
            </a:r>
            <a: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(</a:t>
            </a: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二</a:t>
            </a:r>
            <a: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—</a:t>
            </a: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 學校管理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9552" y="1166167"/>
            <a:ext cx="817721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到</a:t>
            </a:r>
            <a:r>
              <a:rPr lang="zh-TW" altLang="en-US" dirty="0">
                <a:solidFill>
                  <a:schemeClr val="folHlink"/>
                </a:solidFill>
                <a:latin typeface="+mn-ea"/>
                <a:cs typeface="+mj-cs"/>
              </a:rPr>
              <a:t> </a:t>
            </a:r>
            <a:r>
              <a:rPr lang="zh-TW" altLang="en-US" u="sng" dirty="0">
                <a:solidFill>
                  <a:srgbClr val="7030A0"/>
                </a:solidFill>
                <a:latin typeface="+mn-ea"/>
                <a:cs typeface="+mj-cs"/>
              </a:rPr>
              <a:t>學校管理</a:t>
            </a:r>
            <a:r>
              <a:rPr lang="en-US" altLang="zh-TW" u="sng" dirty="0">
                <a:solidFill>
                  <a:srgbClr val="7030A0"/>
                </a:solidFill>
                <a:latin typeface="+mn-ea"/>
                <a:cs typeface="+mj-cs"/>
              </a:rPr>
              <a:t>&gt;</a:t>
            </a:r>
            <a:r>
              <a:rPr lang="zh-TW" altLang="en-US" u="sng" dirty="0">
                <a:solidFill>
                  <a:srgbClr val="7030A0"/>
                </a:solidFill>
                <a:latin typeface="+mn-ea"/>
                <a:cs typeface="+mj-cs"/>
              </a:rPr>
              <a:t>校曆編修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，更新學期數目和考績數目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</p:txBody>
      </p:sp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231775" y="1700213"/>
            <a:ext cx="6643688" cy="2597150"/>
            <a:chOff x="231775" y="1700213"/>
            <a:chExt cx="6643688" cy="2597150"/>
          </a:xfrm>
        </p:grpSpPr>
        <p:pic>
          <p:nvPicPr>
            <p:cNvPr id="3789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75" y="1700213"/>
              <a:ext cx="6643688" cy="2597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7897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263465"/>
              <a:ext cx="339466" cy="14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763713" y="3225800"/>
            <a:ext cx="5111750" cy="446088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789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933825"/>
            <a:ext cx="72040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524750" y="5405438"/>
            <a:ext cx="1368425" cy="1055687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7812360" y="116632"/>
            <a:ext cx="12241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預備工作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76021" y="394202"/>
            <a:ext cx="7162800" cy="584200"/>
          </a:xfrm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預備工作</a:t>
            </a:r>
            <a: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(</a:t>
            </a: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二</a:t>
            </a:r>
            <a: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—</a:t>
            </a: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 學校管理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14375" y="1679575"/>
            <a:ext cx="7924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到</a:t>
            </a:r>
            <a:r>
              <a:rPr lang="zh-TW" altLang="en-US" sz="2800" dirty="0">
                <a:solidFill>
                  <a:schemeClr val="folHlink"/>
                </a:solidFill>
                <a:latin typeface="+mn-ea"/>
                <a:cs typeface="+mj-cs"/>
              </a:rPr>
              <a:t> </a:t>
            </a:r>
            <a:r>
              <a:rPr lang="zh-TW" altLang="en-US" sz="2800" u="sng" dirty="0">
                <a:solidFill>
                  <a:srgbClr val="7030A0"/>
                </a:solidFill>
                <a:latin typeface="+mn-ea"/>
                <a:cs typeface="+mj-cs"/>
              </a:rPr>
              <a:t>學校管理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，確定學校資料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43012" name="Group 1"/>
          <p:cNvGrpSpPr>
            <a:grpSpLocks/>
          </p:cNvGrpSpPr>
          <p:nvPr/>
        </p:nvGrpSpPr>
        <p:grpSpPr bwMode="auto">
          <a:xfrm>
            <a:off x="236538" y="2276475"/>
            <a:ext cx="8651875" cy="3744913"/>
            <a:chOff x="236538" y="2276475"/>
            <a:chExt cx="8651875" cy="3744913"/>
          </a:xfrm>
        </p:grpSpPr>
        <p:grpSp>
          <p:nvGrpSpPr>
            <p:cNvPr id="43014" name="Group 1"/>
            <p:cNvGrpSpPr>
              <a:grpSpLocks/>
            </p:cNvGrpSpPr>
            <p:nvPr/>
          </p:nvGrpSpPr>
          <p:grpSpPr bwMode="auto">
            <a:xfrm>
              <a:off x="236538" y="2276475"/>
              <a:ext cx="8651875" cy="3744913"/>
              <a:chOff x="236538" y="2276475"/>
              <a:chExt cx="8651875" cy="3744913"/>
            </a:xfrm>
          </p:grpSpPr>
          <p:pic>
            <p:nvPicPr>
              <p:cNvPr id="43016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538" y="2276475"/>
                <a:ext cx="8651875" cy="37449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43017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6462" y="2871186"/>
                <a:ext cx="299657" cy="161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01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627" y="2877669"/>
              <a:ext cx="315325" cy="148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6"/>
          <p:cNvSpPr txBox="1"/>
          <p:nvPr/>
        </p:nvSpPr>
        <p:spPr>
          <a:xfrm>
            <a:off x="7812360" y="116632"/>
            <a:ext cx="12241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預備工作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6450" y="2038254"/>
            <a:ext cx="5793846" cy="3620475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zh-TW" altLang="en-US" sz="4000" b="1" dirty="0">
                <a:solidFill>
                  <a:schemeClr val="tx1"/>
                </a:solidFill>
              </a:rPr>
              <a:t>一</a:t>
            </a:r>
            <a:r>
              <a:rPr lang="en-US" altLang="zh-TW" sz="4000" b="1" dirty="0">
                <a:solidFill>
                  <a:schemeClr val="tx1"/>
                </a:solidFill>
              </a:rPr>
              <a:t>. </a:t>
            </a:r>
            <a:r>
              <a:rPr lang="zh-TW" altLang="en-US" sz="4000" b="1" dirty="0">
                <a:solidFill>
                  <a:schemeClr val="tx1"/>
                </a:solidFill>
              </a:rPr>
              <a:t>設定評核環境</a:t>
            </a:r>
            <a:r>
              <a:rPr lang="en-US" altLang="zh-TW" dirty="0">
                <a:solidFill>
                  <a:schemeClr val="tx1"/>
                </a:solidFill>
              </a:rPr>
              <a:t/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/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(A) 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學期及考績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+mn-ea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(B) 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科目滿分及比重</a:t>
            </a:r>
            <a:r>
              <a:rPr lang="zh-HK" altLang="en-US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/>
            </a:r>
            <a:br>
              <a:rPr lang="zh-HK" altLang="en-US" dirty="0">
                <a:solidFill>
                  <a:schemeClr val="accent2">
                    <a:lumMod val="50000"/>
                  </a:schemeClr>
                </a:solidFill>
                <a:latin typeface="+mn-ea"/>
              </a:rPr>
            </a:b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zh-HK" altLang="en-US" dirty="0">
                <a:solidFill>
                  <a:schemeClr val="tx1"/>
                </a:solidFill>
                <a:latin typeface="+mn-ea"/>
              </a:rPr>
              <a:t/>
            </a:r>
            <a:br>
              <a:rPr lang="zh-HK" altLang="en-US" dirty="0">
                <a:solidFill>
                  <a:schemeClr val="tx1"/>
                </a:solidFill>
                <a:latin typeface="+mn-ea"/>
              </a:rPr>
            </a:br>
            <a:endParaRPr lang="zh-HK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1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35696" y="121092"/>
            <a:ext cx="2299915" cy="584200"/>
          </a:xfrm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學期及考績</a:t>
            </a:r>
          </a:p>
        </p:txBody>
      </p:sp>
      <p:sp>
        <p:nvSpPr>
          <p:cNvPr id="53251" name="矩形 2"/>
          <p:cNvSpPr>
            <a:spLocks noChangeArrowheads="1"/>
          </p:cNvSpPr>
          <p:nvPr/>
        </p:nvSpPr>
        <p:spPr bwMode="auto">
          <a:xfrm>
            <a:off x="1479965" y="999253"/>
            <a:ext cx="6335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設定各個學期和考績的比重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5" r="955"/>
          <a:stretch/>
        </p:blipFill>
        <p:spPr bwMode="auto">
          <a:xfrm>
            <a:off x="1707971" y="1390079"/>
            <a:ext cx="6978852" cy="5130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矩形 7"/>
          <p:cNvSpPr>
            <a:spLocks noChangeArrowheads="1"/>
          </p:cNvSpPr>
          <p:nvPr/>
        </p:nvSpPr>
        <p:spPr bwMode="auto">
          <a:xfrm>
            <a:off x="5740893" y="1816954"/>
            <a:ext cx="3073655" cy="2116101"/>
          </a:xfrm>
          <a:prstGeom prst="rect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53256" name="矩形 8"/>
          <p:cNvSpPr>
            <a:spLocks noChangeArrowheads="1"/>
          </p:cNvSpPr>
          <p:nvPr/>
        </p:nvSpPr>
        <p:spPr bwMode="auto">
          <a:xfrm>
            <a:off x="4243987" y="1816954"/>
            <a:ext cx="1336125" cy="2116101"/>
          </a:xfrm>
          <a:prstGeom prst="rect">
            <a:avLst/>
          </a:prstGeom>
          <a:noFill/>
          <a:ln w="38100" algn="ctr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7094175" y="143315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(A)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學期及考績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3" y="1390079"/>
            <a:ext cx="1576208" cy="319104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15531" y="5148422"/>
            <a:ext cx="1864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u="sng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水平的學期比重</a:t>
            </a:r>
            <a:endParaRPr lang="en-US" altLang="zh-TW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用來計算科目的全年平均分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265538" y="5148422"/>
            <a:ext cx="18007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u="sng" dirty="0">
                <a:solidFill>
                  <a:srgbClr val="7030A0"/>
                </a:solidFill>
                <a:latin typeface="+mn-ea"/>
              </a:rPr>
              <a:t>水平的考績比重</a:t>
            </a:r>
            <a:r>
              <a:rPr lang="zh-TW" altLang="en-US" sz="1800" dirty="0">
                <a:solidFill>
                  <a:srgbClr val="7030A0"/>
                </a:solidFill>
                <a:latin typeface="+mn-ea"/>
              </a:rPr>
              <a:t>用來計算科目的學期平均分</a:t>
            </a:r>
            <a:endParaRPr lang="en-US" altLang="zh-TW" sz="1800" dirty="0">
              <a:solidFill>
                <a:srgbClr val="7030A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614327" y="316138"/>
            <a:ext cx="7162800" cy="584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科目滿分及比重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24075" y="1530350"/>
            <a:ext cx="6877050" cy="337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buClrTx/>
              <a:defRPr/>
            </a:pPr>
            <a:r>
              <a:rPr lang="zh-TW" altLang="en-US" sz="26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需要考慮</a:t>
            </a:r>
            <a:r>
              <a:rPr lang="en-US" altLang="zh-TW" sz="26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︰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  <a:defRPr/>
            </a:pPr>
            <a:endParaRPr lang="en-US" altLang="zh-TW" sz="1200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考核／不考核科目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分數／等級評核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科目滿分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科目比重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計算該考績的總平均分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)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分卷比重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計算科目分數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)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設定等級互換表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0775"/>
            <a:ext cx="19431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/>
          <p:nvPr/>
        </p:nvSpPr>
        <p:spPr>
          <a:xfrm>
            <a:off x="6588224" y="135944"/>
            <a:ext cx="23941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(B)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科目滿分及比重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3"/>
          <p:cNvGrpSpPr>
            <a:grpSpLocks/>
          </p:cNvGrpSpPr>
          <p:nvPr/>
        </p:nvGrpSpPr>
        <p:grpSpPr bwMode="auto">
          <a:xfrm>
            <a:off x="155575" y="1951038"/>
            <a:ext cx="8772525" cy="3762375"/>
            <a:chOff x="123825" y="1951038"/>
            <a:chExt cx="8772525" cy="3762375"/>
          </a:xfrm>
        </p:grpSpPr>
        <p:grpSp>
          <p:nvGrpSpPr>
            <p:cNvPr id="55307" name="群組 1"/>
            <p:cNvGrpSpPr>
              <a:grpSpLocks/>
            </p:cNvGrpSpPr>
            <p:nvPr/>
          </p:nvGrpSpPr>
          <p:grpSpPr bwMode="auto">
            <a:xfrm>
              <a:off x="123825" y="1951038"/>
              <a:ext cx="8772525" cy="3762375"/>
              <a:chOff x="123390" y="1951038"/>
              <a:chExt cx="8772960" cy="3762375"/>
            </a:xfrm>
          </p:grpSpPr>
          <p:pic>
            <p:nvPicPr>
              <p:cNvPr id="5530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938" y="1951038"/>
                <a:ext cx="8761412" cy="37242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10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390" y="1951038"/>
                <a:ext cx="1457325" cy="3762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530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852" y="4146800"/>
              <a:ext cx="234644" cy="126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0" name="矩形 4"/>
          <p:cNvSpPr>
            <a:spLocks noChangeArrowheads="1"/>
          </p:cNvSpPr>
          <p:nvPr/>
        </p:nvSpPr>
        <p:spPr bwMode="auto">
          <a:xfrm>
            <a:off x="91987" y="1370868"/>
            <a:ext cx="6335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設定各級的科目滿分及比重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8678" name="矩形 5"/>
          <p:cNvSpPr>
            <a:spLocks noChangeArrowheads="1"/>
          </p:cNvSpPr>
          <p:nvPr/>
        </p:nvSpPr>
        <p:spPr bwMode="auto">
          <a:xfrm>
            <a:off x="1601788" y="3141663"/>
            <a:ext cx="1008062" cy="3587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8679" name="矩形 5"/>
          <p:cNvSpPr>
            <a:spLocks noChangeArrowheads="1"/>
          </p:cNvSpPr>
          <p:nvPr/>
        </p:nvSpPr>
        <p:spPr bwMode="auto">
          <a:xfrm>
            <a:off x="3508375" y="4365625"/>
            <a:ext cx="1008063" cy="13477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5530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8524"/>
          <a:stretch>
            <a:fillRect/>
          </a:stretch>
        </p:blipFill>
        <p:spPr bwMode="auto">
          <a:xfrm>
            <a:off x="4249738" y="2565400"/>
            <a:ext cx="4524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9"/>
          <a:stretch>
            <a:fillRect/>
          </a:stretch>
        </p:blipFill>
        <p:spPr bwMode="auto">
          <a:xfrm>
            <a:off x="4284663" y="2551113"/>
            <a:ext cx="28733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4132263"/>
            <a:ext cx="357188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26"/>
          <p:cNvSpPr txBox="1">
            <a:spLocks noChangeArrowheads="1"/>
          </p:cNvSpPr>
          <p:nvPr/>
        </p:nvSpPr>
        <p:spPr>
          <a:xfrm>
            <a:off x="1612828" y="307633"/>
            <a:ext cx="7162800" cy="584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科目滿分及比重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6588224" y="135944"/>
            <a:ext cx="23941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(B)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科目滿分及比重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1"/>
          <p:cNvGrpSpPr>
            <a:grpSpLocks/>
          </p:cNvGrpSpPr>
          <p:nvPr/>
        </p:nvGrpSpPr>
        <p:grpSpPr bwMode="auto">
          <a:xfrm>
            <a:off x="539750" y="1106488"/>
            <a:ext cx="8247063" cy="5243512"/>
            <a:chOff x="539750" y="1268413"/>
            <a:chExt cx="8247063" cy="5243512"/>
          </a:xfrm>
        </p:grpSpPr>
        <p:grpSp>
          <p:nvGrpSpPr>
            <p:cNvPr id="62473" name="群組 3"/>
            <p:cNvGrpSpPr>
              <a:grpSpLocks/>
            </p:cNvGrpSpPr>
            <p:nvPr/>
          </p:nvGrpSpPr>
          <p:grpSpPr bwMode="auto">
            <a:xfrm>
              <a:off x="539750" y="1268413"/>
              <a:ext cx="8247063" cy="5243512"/>
              <a:chOff x="539750" y="1268413"/>
              <a:chExt cx="8247063" cy="5243512"/>
            </a:xfrm>
          </p:grpSpPr>
          <p:pic>
            <p:nvPicPr>
              <p:cNvPr id="6247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750" y="1268413"/>
                <a:ext cx="8247063" cy="5243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7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6118" y="1698729"/>
                <a:ext cx="507111" cy="152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2474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588" y="1707006"/>
              <a:ext cx="308738" cy="166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矩形 5"/>
          <p:cNvSpPr>
            <a:spLocks noChangeArrowheads="1"/>
          </p:cNvSpPr>
          <p:nvPr/>
        </p:nvSpPr>
        <p:spPr bwMode="auto">
          <a:xfrm>
            <a:off x="7740650" y="2911475"/>
            <a:ext cx="468313" cy="22225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rgbClr val="FF00FF"/>
              </a:solidFill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611188" y="3795713"/>
            <a:ext cx="1439862" cy="13382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rgbClr val="FF00FF"/>
              </a:solidFill>
            </a:endParaRPr>
          </a:p>
        </p:txBody>
      </p:sp>
      <p:pic>
        <p:nvPicPr>
          <p:cNvPr id="6247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527175"/>
            <a:ext cx="714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528763"/>
            <a:ext cx="3159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26"/>
          <p:cNvSpPr txBox="1">
            <a:spLocks noChangeArrowheads="1"/>
          </p:cNvSpPr>
          <p:nvPr/>
        </p:nvSpPr>
        <p:spPr>
          <a:xfrm>
            <a:off x="1624013" y="350488"/>
            <a:ext cx="7162800" cy="584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科目滿分及比重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6588224" y="135944"/>
            <a:ext cx="23941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(B)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科目滿分及比重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25111" y="376237"/>
            <a:ext cx="70564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科目分卷比重 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計算科目分數</a:t>
            </a:r>
            <a:endParaRPr lang="en-US" altLang="zh-TW" sz="28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484313" y="1349375"/>
            <a:ext cx="3467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  例子：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中國語文</a:t>
            </a:r>
            <a:endParaRPr lang="en-US" altLang="zh-TW" sz="2600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23850" y="2060575"/>
          <a:ext cx="8569325" cy="407828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29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b="1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科目</a:t>
                      </a:r>
                      <a:r>
                        <a:rPr lang="en-US" altLang="zh-TW" sz="2200" b="1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b="1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分卷</a:t>
                      </a:r>
                      <a:endParaRPr lang="zh-TW" sz="2200" b="1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b="1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分卷比重</a:t>
                      </a:r>
                      <a:endParaRPr lang="zh-TW" sz="2200" b="1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b="1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滿分</a:t>
                      </a:r>
                      <a:endParaRPr lang="zh-TW" sz="2200" b="1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b="1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分數</a:t>
                      </a:r>
                      <a:endParaRPr lang="zh-TW" sz="2200" b="1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中國語文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300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sz="1800" dirty="0">
                        <a:latin typeface="+mn-ea"/>
                        <a:ea typeface="+mn-ea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作文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2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100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63</a:t>
                      </a:r>
                      <a:endParaRPr lang="zh-TW" sz="2200" b="0" i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讀本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2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100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58</a:t>
                      </a:r>
                      <a:endParaRPr lang="zh-TW" sz="2200" b="0" i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說話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1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50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b="0" i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30</a:t>
                      </a:r>
                      <a:endParaRPr lang="zh-TW" sz="2200" b="0" i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+mn-cs"/>
                        </a:rPr>
                        <a:t>聆聽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1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2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50</a:t>
                      </a:r>
                      <a:endParaRPr lang="zh-TW" sz="2200" kern="12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b="0" i="0" kern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32</a:t>
                      </a:r>
                      <a:endParaRPr lang="zh-TW" sz="2200" b="0" i="0" kern="1200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66123" marR="661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530" name="矩形 1"/>
          <p:cNvSpPr>
            <a:spLocks noChangeArrowheads="1"/>
          </p:cNvSpPr>
          <p:nvPr/>
        </p:nvSpPr>
        <p:spPr bwMode="auto">
          <a:xfrm>
            <a:off x="3217863" y="2808288"/>
            <a:ext cx="56022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b="0">
              <a:solidFill>
                <a:schemeClr val="tx1"/>
              </a:solidFill>
            </a:endParaRPr>
          </a:p>
        </p:txBody>
      </p:sp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06724" y="2785036"/>
            <a:ext cx="5760640" cy="88537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zh-TW" altLang="en-US" b="0">
                <a:noFill/>
                <a:ea typeface="新細明體" charset="-120"/>
              </a:rPr>
              <a:t> 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6588224" y="135944"/>
            <a:ext cx="23941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(B)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科目滿分及比重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1"/>
          <p:cNvGrpSpPr>
            <a:grpSpLocks/>
          </p:cNvGrpSpPr>
          <p:nvPr/>
        </p:nvGrpSpPr>
        <p:grpSpPr bwMode="auto">
          <a:xfrm>
            <a:off x="539750" y="1268413"/>
            <a:ext cx="8247063" cy="5243512"/>
            <a:chOff x="539750" y="1268413"/>
            <a:chExt cx="8247063" cy="5243512"/>
          </a:xfrm>
        </p:grpSpPr>
        <p:grpSp>
          <p:nvGrpSpPr>
            <p:cNvPr id="65543" name="群組 3"/>
            <p:cNvGrpSpPr>
              <a:grpSpLocks/>
            </p:cNvGrpSpPr>
            <p:nvPr/>
          </p:nvGrpSpPr>
          <p:grpSpPr bwMode="auto">
            <a:xfrm>
              <a:off x="539750" y="1268413"/>
              <a:ext cx="8247063" cy="5243512"/>
              <a:chOff x="539750" y="1268413"/>
              <a:chExt cx="8247063" cy="5243512"/>
            </a:xfrm>
          </p:grpSpPr>
          <p:grpSp>
            <p:nvGrpSpPr>
              <p:cNvPr id="65545" name="群組 3"/>
              <p:cNvGrpSpPr>
                <a:grpSpLocks/>
              </p:cNvGrpSpPr>
              <p:nvPr/>
            </p:nvGrpSpPr>
            <p:grpSpPr bwMode="auto">
              <a:xfrm>
                <a:off x="539750" y="1268413"/>
                <a:ext cx="8247063" cy="5243512"/>
                <a:chOff x="539750" y="1268413"/>
                <a:chExt cx="8247063" cy="5243512"/>
              </a:xfrm>
            </p:grpSpPr>
            <p:pic>
              <p:nvPicPr>
                <p:cNvPr id="6554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1268413"/>
                  <a:ext cx="8247063" cy="5243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548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86118" y="1698729"/>
                  <a:ext cx="507111" cy="152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5546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6118" y="1702567"/>
                <a:ext cx="544907" cy="148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5544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645" y="1708063"/>
              <a:ext cx="302654" cy="162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矩形 5"/>
          <p:cNvSpPr>
            <a:spLocks noChangeArrowheads="1"/>
          </p:cNvSpPr>
          <p:nvPr/>
        </p:nvSpPr>
        <p:spPr bwMode="auto">
          <a:xfrm>
            <a:off x="8208963" y="2997200"/>
            <a:ext cx="466725" cy="23764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rgbClr val="FF00FF"/>
              </a:solidFill>
            </a:endParaRPr>
          </a:p>
        </p:txBody>
      </p:sp>
      <p:pic>
        <p:nvPicPr>
          <p:cNvPr id="6554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1698625"/>
            <a:ext cx="714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1697038"/>
            <a:ext cx="31273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26"/>
          <p:cNvSpPr txBox="1">
            <a:spLocks noChangeArrowheads="1"/>
          </p:cNvSpPr>
          <p:nvPr/>
        </p:nvSpPr>
        <p:spPr>
          <a:xfrm>
            <a:off x="1624013" y="389365"/>
            <a:ext cx="7162800" cy="584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科目滿分及比重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6588224" y="135944"/>
            <a:ext cx="23941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(B)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科目滿分及比重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79392" y="2302804"/>
            <a:ext cx="3026297" cy="13208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</a:rPr>
              <a:t>模組簡介</a:t>
            </a:r>
            <a:endParaRPr lang="zh-HK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90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23846" y="427114"/>
            <a:ext cx="705643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科目比重 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計算考績的總平均分</a:t>
            </a:r>
            <a:endParaRPr lang="en-US" altLang="zh-TW" sz="28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08869" y="1232416"/>
            <a:ext cx="714216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2500" u="sng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例子</a:t>
            </a:r>
            <a:endParaRPr lang="en-US" altLang="zh-TW" sz="2500" u="sng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  <a:p>
            <a:pPr eaLnBrk="1" hangingPunct="1">
              <a:defRPr/>
            </a:pPr>
            <a:r>
              <a:rPr lang="zh-TW" altLang="en-US" sz="2500" b="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假設學生甲修讀</a:t>
            </a:r>
            <a:r>
              <a:rPr lang="en-US" altLang="zh-TW" sz="2500" b="0" dirty="0">
                <a:solidFill>
                  <a:schemeClr val="accent2">
                    <a:lumMod val="50000"/>
                  </a:schemeClr>
                </a:solidFill>
                <a:latin typeface="+mn-ea"/>
                <a:cs typeface="Calibri" pitchFamily="34" charset="0"/>
              </a:rPr>
              <a:t>3</a:t>
            </a:r>
            <a:r>
              <a:rPr lang="zh-TW" altLang="en-US" sz="2500" b="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科：</a:t>
            </a:r>
            <a:endParaRPr lang="en-US" altLang="zh-TW" sz="2500" b="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eaLnBrk="1" hangingPunct="1">
              <a:defRPr/>
            </a:pPr>
            <a:r>
              <a:rPr lang="zh-TW" altLang="en-US" sz="2500" b="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英國語文、數學及中國語文</a:t>
            </a:r>
            <a:r>
              <a:rPr lang="zh-TW" altLang="en-US" sz="25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endParaRPr lang="en-US" altLang="zh-TW" sz="2500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</p:txBody>
      </p:sp>
      <p:graphicFrame>
        <p:nvGraphicFramePr>
          <p:cNvPr id="34850" name="Group 34"/>
          <p:cNvGraphicFramePr>
            <a:graphicFrameLocks noGrp="1"/>
          </p:cNvGraphicFramePr>
          <p:nvPr/>
        </p:nvGraphicFramePr>
        <p:xfrm>
          <a:off x="971550" y="2781300"/>
          <a:ext cx="7416800" cy="2089152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科目</a:t>
                      </a:r>
                      <a:endParaRPr kumimoji="0" lang="zh-HK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滿分</a:t>
                      </a:r>
                      <a:endParaRPr kumimoji="0" lang="zh-HK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科目比重</a:t>
                      </a:r>
                      <a:endParaRPr kumimoji="0" lang="zh-HK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分數</a:t>
                      </a:r>
                      <a:endParaRPr kumimoji="0" lang="zh-HK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英國語文</a:t>
                      </a:r>
                      <a:endParaRPr kumimoji="0" lang="zh-HK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300</a:t>
                      </a:r>
                      <a:endParaRPr kumimoji="0" lang="zh-H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3</a:t>
                      </a:r>
                      <a:endParaRPr kumimoji="0" lang="zh-H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264</a:t>
                      </a:r>
                      <a:endParaRPr kumimoji="0" lang="zh-HK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數學</a:t>
                      </a:r>
                      <a:endParaRPr kumimoji="0" lang="zh-HK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200</a:t>
                      </a:r>
                      <a:endParaRPr kumimoji="0" lang="zh-HK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2</a:t>
                      </a:r>
                      <a:endParaRPr kumimoji="0" lang="zh-H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180</a:t>
                      </a:r>
                      <a:endParaRPr kumimoji="0" lang="zh-HK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中國語文</a:t>
                      </a:r>
                      <a:endParaRPr kumimoji="0" lang="zh-HK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300</a:t>
                      </a:r>
                      <a:endParaRPr kumimoji="0" lang="zh-HK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3</a:t>
                      </a:r>
                      <a:endParaRPr kumimoji="0" lang="zh-HK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279</a:t>
                      </a:r>
                      <a:endParaRPr kumimoji="0" lang="zh-HK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91432" marR="9143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5085184"/>
            <a:ext cx="7124241" cy="902235"/>
          </a:xfrm>
          <a:prstGeom prst="rect">
            <a:avLst/>
          </a:prstGeom>
          <a:blipFill rotWithShape="1">
            <a:blip r:embed="rId2"/>
            <a:stretch>
              <a:fillRect r="-684" b="-8108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zh-TW" altLang="en-US" b="0">
                <a:noFill/>
                <a:ea typeface="新細明體" charset="-120"/>
              </a:rPr>
              <a:t> 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6588224" y="135944"/>
            <a:ext cx="23941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(B)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科目滿分及比重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2086" y="1063121"/>
            <a:ext cx="199593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2800" dirty="0">
                <a:latin typeface="+mn-ea"/>
              </a:rPr>
              <a:t>學期及考績</a:t>
            </a:r>
            <a:endParaRPr lang="zh-HK" altLang="en-US" sz="2800" dirty="0">
              <a:latin typeface="+mn-ea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601300" y="1746834"/>
          <a:ext cx="4482868" cy="329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763688" y="2076775"/>
          <a:ext cx="4320479" cy="56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2710" y="2968839"/>
            <a:ext cx="492443" cy="2304728"/>
          </a:xfrm>
          <a:prstGeom prst="rect">
            <a:avLst/>
          </a:prstGeom>
          <a:solidFill>
            <a:srgbClr val="BA8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科目滿分及比重</a:t>
            </a:r>
            <a:endParaRPr lang="zh-HK" altLang="en-US" sz="2000" b="1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757197" y="2729887"/>
          <a:ext cx="823912" cy="327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0665" name="Title 6"/>
          <p:cNvSpPr>
            <a:spLocks noGrp="1" noChangeArrowheads="1"/>
          </p:cNvSpPr>
          <p:nvPr>
            <p:ph type="title"/>
          </p:nvPr>
        </p:nvSpPr>
        <p:spPr>
          <a:xfrm>
            <a:off x="1729705" y="390142"/>
            <a:ext cx="6738017" cy="626492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latin typeface="+mn-ea"/>
                <a:ea typeface="+mn-ea"/>
              </a:rPr>
              <a:t>學期及考績</a:t>
            </a:r>
            <a:r>
              <a:rPr lang="zh-TW" altLang="en-US" sz="2800" b="1" dirty="0">
                <a:solidFill>
                  <a:srgbClr val="002060"/>
                </a:solidFill>
                <a:latin typeface="+mn-ea"/>
                <a:ea typeface="+mn-ea"/>
              </a:rPr>
              <a:t>與</a:t>
            </a:r>
            <a:r>
              <a:rPr lang="zh-TW" altLang="en-US" sz="2800" b="1" dirty="0">
                <a:solidFill>
                  <a:srgbClr val="00B050"/>
                </a:solidFill>
                <a:latin typeface="+mn-ea"/>
                <a:ea typeface="+mn-ea"/>
              </a:rPr>
              <a:t>科目滿分及比重</a:t>
            </a:r>
            <a:endParaRPr lang="zh-HK" altLang="en-US" sz="28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6516216" y="113300"/>
            <a:ext cx="252028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+mn-ea"/>
              </a:rPr>
              <a:t>(A)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學期及考績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(B)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科目滿分及比重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4" grpId="0">
        <p:bldAsOne/>
      </p:bldGraphic>
      <p:bldP spid="5" grpId="0" animBg="1"/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"/>
          <p:cNvGrpSpPr>
            <a:grpSpLocks/>
          </p:cNvGrpSpPr>
          <p:nvPr/>
        </p:nvGrpSpPr>
        <p:grpSpPr bwMode="auto">
          <a:xfrm>
            <a:off x="574675" y="1355725"/>
            <a:ext cx="7921625" cy="4813300"/>
            <a:chOff x="574675" y="1355725"/>
            <a:chExt cx="7921625" cy="4813300"/>
          </a:xfrm>
        </p:grpSpPr>
        <p:grpSp>
          <p:nvGrpSpPr>
            <p:cNvPr id="58381" name="群組 1"/>
            <p:cNvGrpSpPr>
              <a:grpSpLocks/>
            </p:cNvGrpSpPr>
            <p:nvPr/>
          </p:nvGrpSpPr>
          <p:grpSpPr bwMode="auto">
            <a:xfrm>
              <a:off x="574675" y="1355725"/>
              <a:ext cx="7921625" cy="4813300"/>
              <a:chOff x="574674" y="1355725"/>
              <a:chExt cx="7921625" cy="4813300"/>
            </a:xfrm>
          </p:grpSpPr>
          <p:pic>
            <p:nvPicPr>
              <p:cNvPr id="5838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674" y="1355725"/>
                <a:ext cx="7921625" cy="4813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384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5650" y="1755228"/>
                <a:ext cx="532332" cy="145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838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633" y="1761675"/>
              <a:ext cx="299657" cy="16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4" name="矩形 7"/>
          <p:cNvSpPr>
            <a:spLocks noChangeArrowheads="1"/>
          </p:cNvSpPr>
          <p:nvPr/>
        </p:nvSpPr>
        <p:spPr bwMode="auto">
          <a:xfrm>
            <a:off x="2644775" y="2997200"/>
            <a:ext cx="327025" cy="21478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2987675" y="2989263"/>
            <a:ext cx="327025" cy="21494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58374" name="矩形 7"/>
          <p:cNvSpPr>
            <a:spLocks noChangeArrowheads="1"/>
          </p:cNvSpPr>
          <p:nvPr/>
        </p:nvSpPr>
        <p:spPr bwMode="auto">
          <a:xfrm>
            <a:off x="587375" y="2133600"/>
            <a:ext cx="2303463" cy="336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3303588" y="2997200"/>
            <a:ext cx="476250" cy="21415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451725" y="2997200"/>
            <a:ext cx="936625" cy="213201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3779838" y="3006725"/>
            <a:ext cx="3671887" cy="212248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5837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755775"/>
            <a:ext cx="10223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751013"/>
            <a:ext cx="37306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26"/>
          <p:cNvSpPr txBox="1">
            <a:spLocks noChangeArrowheads="1"/>
          </p:cNvSpPr>
          <p:nvPr/>
        </p:nvSpPr>
        <p:spPr>
          <a:xfrm>
            <a:off x="1570366" y="396875"/>
            <a:ext cx="7162800" cy="584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設定滿分</a:t>
            </a:r>
            <a:r>
              <a:rPr kumimoji="1" lang="en-US" altLang="zh-TW" sz="32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/</a:t>
            </a: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等級互換表內容</a:t>
            </a:r>
          </a:p>
        </p:txBody>
      </p:sp>
      <p:sp>
        <p:nvSpPr>
          <p:cNvPr id="21" name="TextBox 4"/>
          <p:cNvSpPr txBox="1"/>
          <p:nvPr/>
        </p:nvSpPr>
        <p:spPr>
          <a:xfrm>
            <a:off x="6459678" y="131247"/>
            <a:ext cx="243280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tx1"/>
                </a:solidFill>
                <a:latin typeface="+mn-ea"/>
              </a:rPr>
              <a:t>(B)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科目滿分及比重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4" grpId="1" animBg="1"/>
      <p:bldP spid="15" grpId="0" animBg="1"/>
      <p:bldP spid="15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1"/>
          <p:cNvGrpSpPr>
            <a:grpSpLocks/>
          </p:cNvGrpSpPr>
          <p:nvPr/>
        </p:nvGrpSpPr>
        <p:grpSpPr bwMode="auto">
          <a:xfrm>
            <a:off x="682625" y="2349500"/>
            <a:ext cx="7777163" cy="4073525"/>
            <a:chOff x="682625" y="2349500"/>
            <a:chExt cx="7777163" cy="4073525"/>
          </a:xfrm>
        </p:grpSpPr>
        <p:pic>
          <p:nvPicPr>
            <p:cNvPr id="604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25" y="2349500"/>
              <a:ext cx="7777163" cy="4073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2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745" y="2799978"/>
              <a:ext cx="290844" cy="156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9751" y="1087438"/>
            <a:ext cx="6768554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2600" dirty="0">
                <a:solidFill>
                  <a:srgbClr val="002F8E"/>
                </a:solidFill>
                <a:latin typeface="+mn-ea"/>
                <a:cs typeface="Calibri" pitchFamily="34" charset="0"/>
              </a:rPr>
              <a:t>小提示</a:t>
            </a:r>
            <a:endParaRPr lang="en-US" altLang="zh-TW" sz="2600" dirty="0">
              <a:solidFill>
                <a:srgbClr val="002F8E"/>
              </a:solidFill>
              <a:latin typeface="+mn-ea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先完成「年終」的科目滿分及比重設定，再複製到其他考績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/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學期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</p:txBody>
      </p:sp>
      <p:sp>
        <p:nvSpPr>
          <p:cNvPr id="60421" name="矩形 7"/>
          <p:cNvSpPr>
            <a:spLocks noChangeArrowheads="1"/>
          </p:cNvSpPr>
          <p:nvPr/>
        </p:nvSpPr>
        <p:spPr bwMode="auto">
          <a:xfrm>
            <a:off x="682625" y="3122613"/>
            <a:ext cx="2303463" cy="3714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33799" name="矩形 9"/>
          <p:cNvSpPr>
            <a:spLocks noChangeArrowheads="1"/>
          </p:cNvSpPr>
          <p:nvPr/>
        </p:nvSpPr>
        <p:spPr bwMode="auto">
          <a:xfrm>
            <a:off x="682625" y="5943600"/>
            <a:ext cx="2189163" cy="32861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2805113" y="3933825"/>
            <a:ext cx="5511800" cy="1366838"/>
          </a:xfrm>
          <a:prstGeom prst="rect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rgbClr val="FF00FF"/>
              </a:solidFill>
            </a:endParaRPr>
          </a:p>
        </p:txBody>
      </p:sp>
      <p:pic>
        <p:nvPicPr>
          <p:cNvPr id="6042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800350"/>
            <a:ext cx="952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b="-2"/>
          <a:stretch>
            <a:fillRect/>
          </a:stretch>
        </p:blipFill>
        <p:spPr bwMode="auto">
          <a:xfrm>
            <a:off x="3500438" y="2800350"/>
            <a:ext cx="312737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26"/>
          <p:cNvSpPr txBox="1">
            <a:spLocks noChangeArrowheads="1"/>
          </p:cNvSpPr>
          <p:nvPr/>
        </p:nvSpPr>
        <p:spPr>
          <a:xfrm>
            <a:off x="1573297" y="379647"/>
            <a:ext cx="7162800" cy="584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設定滿分</a:t>
            </a:r>
            <a:r>
              <a:rPr kumimoji="1" lang="en-US" altLang="zh-TW" sz="32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/</a:t>
            </a: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等級互換表內容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6414591" y="183287"/>
            <a:ext cx="240409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tx1"/>
                </a:solidFill>
                <a:latin typeface="+mn-ea"/>
              </a:rPr>
              <a:t>(B)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科目滿分及比重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79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1"/>
          <p:cNvGrpSpPr>
            <a:grpSpLocks/>
          </p:cNvGrpSpPr>
          <p:nvPr/>
        </p:nvGrpSpPr>
        <p:grpSpPr bwMode="auto">
          <a:xfrm>
            <a:off x="1506660" y="1936109"/>
            <a:ext cx="6588125" cy="4581525"/>
            <a:chOff x="1489075" y="2190750"/>
            <a:chExt cx="6588125" cy="4581525"/>
          </a:xfrm>
        </p:grpSpPr>
        <p:grpSp>
          <p:nvGrpSpPr>
            <p:cNvPr id="67594" name="群組 1"/>
            <p:cNvGrpSpPr>
              <a:grpSpLocks/>
            </p:cNvGrpSpPr>
            <p:nvPr/>
          </p:nvGrpSpPr>
          <p:grpSpPr bwMode="auto">
            <a:xfrm>
              <a:off x="1489075" y="2190750"/>
              <a:ext cx="6588125" cy="4581525"/>
              <a:chOff x="1489075" y="2190750"/>
              <a:chExt cx="6588125" cy="4581525"/>
            </a:xfrm>
          </p:grpSpPr>
          <p:grpSp>
            <p:nvGrpSpPr>
              <p:cNvPr id="67596" name="群組 2"/>
              <p:cNvGrpSpPr>
                <a:grpSpLocks/>
              </p:cNvGrpSpPr>
              <p:nvPr/>
            </p:nvGrpSpPr>
            <p:grpSpPr bwMode="auto">
              <a:xfrm>
                <a:off x="1489075" y="2190750"/>
                <a:ext cx="6588125" cy="4581525"/>
                <a:chOff x="1489075" y="2133600"/>
                <a:chExt cx="6588125" cy="4581525"/>
              </a:xfrm>
            </p:grpSpPr>
            <p:pic>
              <p:nvPicPr>
                <p:cNvPr id="67598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9075" y="2133600"/>
                  <a:ext cx="6588125" cy="458152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599" name="Picture 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2870" y="2664568"/>
                  <a:ext cx="419100" cy="1257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7597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6286" y="2722000"/>
                <a:ext cx="461075" cy="125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7595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531" y="2724595"/>
              <a:ext cx="269718" cy="14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94339" y="969963"/>
            <a:ext cx="7043738" cy="9294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1600" dirty="0">
                <a:solidFill>
                  <a:srgbClr val="002F8E"/>
                </a:solidFill>
                <a:latin typeface="+mn-ea"/>
                <a:cs typeface="+mj-cs"/>
              </a:rPr>
              <a:t>小提示</a:t>
            </a:r>
            <a:endParaRPr lang="en-US" altLang="zh-TW" sz="1600" dirty="0">
              <a:solidFill>
                <a:srgbClr val="002F8E"/>
              </a:solidFill>
              <a:latin typeface="+mn-ea"/>
              <a:cs typeface="+mj-cs"/>
            </a:endParaRPr>
          </a:p>
          <a:p>
            <a:pPr marL="0" indent="0" eaLnBrk="1" hangingPunct="1">
              <a:defRPr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「列印次序」決定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成績表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科目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/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分卷的排序 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  <a:p>
            <a:pPr marL="0" indent="0" eaLnBrk="1" hangingPunct="1">
              <a:defRPr/>
            </a:pP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(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可輸入數值：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Calibri" pitchFamily="34" charset="0"/>
              </a:rPr>
              <a:t>1-999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 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或 不列印：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Calibri" pitchFamily="34" charset="0"/>
              </a:rPr>
              <a:t>0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）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1594339" y="340366"/>
            <a:ext cx="7162800" cy="5847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成績表列印次序</a:t>
            </a:r>
            <a:endParaRPr kumimoji="1" lang="en-US" altLang="zh-TW" sz="3200" dirty="0">
              <a:solidFill>
                <a:schemeClr val="accent2">
                  <a:lumMod val="50000"/>
                </a:schemeClr>
              </a:solidFill>
              <a:latin typeface="+mn-ea"/>
              <a:cs typeface="+mj-cs"/>
            </a:endParaRPr>
          </a:p>
        </p:txBody>
      </p:sp>
      <p:sp>
        <p:nvSpPr>
          <p:cNvPr id="67589" name="矩形 5"/>
          <p:cNvSpPr>
            <a:spLocks noChangeArrowheads="1"/>
          </p:cNvSpPr>
          <p:nvPr/>
        </p:nvSpPr>
        <p:spPr bwMode="auto">
          <a:xfrm>
            <a:off x="4340346" y="3357563"/>
            <a:ext cx="355600" cy="30622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7590" name="矩形 5"/>
          <p:cNvSpPr>
            <a:spLocks noChangeArrowheads="1"/>
          </p:cNvSpPr>
          <p:nvPr/>
        </p:nvSpPr>
        <p:spPr bwMode="auto">
          <a:xfrm>
            <a:off x="2571873" y="2783681"/>
            <a:ext cx="863600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6759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71" y="2445313"/>
            <a:ext cx="879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/>
          <a:stretch>
            <a:fillRect/>
          </a:stretch>
        </p:blipFill>
        <p:spPr bwMode="auto">
          <a:xfrm>
            <a:off x="3861004" y="2434483"/>
            <a:ext cx="312738" cy="14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/>
          <p:cNvSpPr txBox="1"/>
          <p:nvPr/>
        </p:nvSpPr>
        <p:spPr>
          <a:xfrm>
            <a:off x="6397533" y="85725"/>
            <a:ext cx="243873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tx1"/>
                </a:solidFill>
                <a:latin typeface="+mn-ea"/>
              </a:rPr>
              <a:t>(B)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科目滿分及比重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 noChangeArrowheads="1"/>
          </p:cNvSpPr>
          <p:nvPr>
            <p:ph type="title"/>
          </p:nvPr>
        </p:nvSpPr>
        <p:spPr>
          <a:xfrm>
            <a:off x="1647391" y="357002"/>
            <a:ext cx="3960440" cy="706438"/>
          </a:xfrm>
        </p:spPr>
        <p:txBody>
          <a:bodyPr/>
          <a:lstStyle/>
          <a:p>
            <a:r>
              <a:rPr lang="zh-TW" altLang="en-US" sz="3200" kern="1200" dirty="0">
                <a:latin typeface="+mn-ea"/>
                <a:ea typeface="+mn-ea"/>
              </a:rPr>
              <a:t>學生成績模組大綱</a:t>
            </a:r>
            <a:endParaRPr lang="zh-HK" altLang="en-US" sz="3200" kern="1200" dirty="0">
              <a:latin typeface="+mn-ea"/>
              <a:ea typeface="+mn-ea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16549415"/>
              </p:ext>
            </p:extLst>
          </p:nvPr>
        </p:nvGraphicFramePr>
        <p:xfrm>
          <a:off x="359024" y="0"/>
          <a:ext cx="8784976" cy="641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84368" y="116632"/>
            <a:ext cx="11521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簡介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9024" y="1932622"/>
            <a:ext cx="2592288" cy="460376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學期及考績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科目滿分及比重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班級考績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名次編排準則    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不排名次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代碼表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操行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其他考績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確定綱要  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現行學期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HK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退修</a:t>
            </a:r>
            <a:r>
              <a:rPr lang="en-US" altLang="zh-HK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/</a:t>
            </a:r>
            <a:r>
              <a:rPr lang="zh-HK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免修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監護人使用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67063" y="2580374"/>
            <a:ext cx="2340768" cy="376660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積分及等級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0">
              <a:lnSpc>
                <a:spcPct val="150000"/>
              </a:lnSpc>
              <a:buClrTx/>
            </a:pP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+: 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缺席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計零分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)</a:t>
            </a:r>
          </a:p>
          <a:p>
            <a:pPr lvl="0">
              <a:lnSpc>
                <a:spcPct val="150000"/>
              </a:lnSpc>
              <a:buClrTx/>
            </a:pP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- : 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缺席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(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不計分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)</a:t>
            </a:r>
          </a:p>
          <a:p>
            <a:pPr lvl="0">
              <a:lnSpc>
                <a:spcPct val="150000"/>
              </a:lnSpc>
              <a:buClrTx/>
            </a:pP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* : 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退修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lvl="0">
              <a:lnSpc>
                <a:spcPct val="150000"/>
              </a:lnSpc>
              <a:buClrTx/>
            </a:pP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/ : 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免修</a:t>
            </a: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 </a:t>
            </a:r>
          </a:p>
          <a:p>
            <a:pPr lvl="0">
              <a:lnSpc>
                <a:spcPct val="150000"/>
              </a:lnSpc>
              <a:buClrTx/>
            </a:pP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N.A. : 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不評估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zh-HK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zh-HK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其他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考績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HK" altLang="zh-HK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數據整合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lvl="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特殊改動</a:t>
            </a:r>
            <a:r>
              <a:rPr lang="zh-HK" altLang="zh-HK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endParaRPr lang="zh-HK" altLang="en-US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24128" y="3476183"/>
            <a:ext cx="2340768" cy="251088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查詢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HK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成績表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分析報表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buClrTx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 分析報表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altLang="zh-HK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Crystal Reports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HK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 </a:t>
            </a:r>
            <a:r>
              <a:rPr lang="zh-HK" altLang="zh-HK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獎懲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資料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  <a:buClrTx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 課外活動資料</a:t>
            </a:r>
            <a:endParaRPr lang="en-US" altLang="zh-HK" sz="16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19895" y="0"/>
            <a:ext cx="68405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TW" altLang="en-US" sz="3200" b="1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功能簡介</a:t>
            </a:r>
            <a:endParaRPr lang="en-US" altLang="zh-TW" sz="3200" b="1" dirty="0">
              <a:solidFill>
                <a:schemeClr val="tx2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71600" y="1484784"/>
            <a:ext cx="7770813" cy="42842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  <a:buSzPct val="80000"/>
              <a:defRPr/>
            </a:pP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(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一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)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設定評核環境：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+mj-cs"/>
            </a:endParaRPr>
          </a:p>
          <a:p>
            <a:pPr marL="342900" indent="-342900" eaLnBrk="1" hangingPunct="1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zh-TW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彈性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地設定學期、</a:t>
            </a:r>
            <a:r>
              <a:rPr lang="zh-TW" altLang="zh-TW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考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績和科目</a:t>
            </a:r>
            <a:r>
              <a:rPr lang="zh-TW" altLang="zh-TW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比重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 </a:t>
            </a:r>
            <a:endParaRPr lang="en-US" altLang="zh-CN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+mj-cs"/>
            </a:endParaRPr>
          </a:p>
          <a:p>
            <a:pPr marL="342900" indent="-342900" eaLnBrk="1" hangingPunct="1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按各科目要求，設定以分數或等級評核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 eaLnBrk="1" hangingPunct="1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設定科目備註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/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其他</a:t>
            </a:r>
            <a:r>
              <a:rPr lang="zh-TW" altLang="zh-TW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考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績，選擇以等級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/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文字評核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 eaLnBrk="1" hangingPunct="1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設定多個等級互換表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 eaLnBrk="1" hangingPunct="1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建立整體</a:t>
            </a:r>
            <a:r>
              <a:rPr lang="zh-TW" altLang="en-US" sz="23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評語</a:t>
            </a:r>
            <a:r>
              <a:rPr lang="en-US" altLang="zh-TW" sz="23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/</a:t>
            </a:r>
            <a:r>
              <a:rPr lang="zh-TW" altLang="en-US" sz="23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科目評語表</a:t>
            </a:r>
            <a:endParaRPr lang="en-US" altLang="zh-TW" sz="23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  <a:p>
            <a:pPr eaLnBrk="1" hangingPunct="1">
              <a:buSzPct val="80000"/>
              <a:defRPr/>
            </a:pPr>
            <a:endParaRPr lang="en-US" altLang="zh-TW" sz="22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8" y="113300"/>
            <a:ext cx="11521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簡介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18396" y="0"/>
            <a:ext cx="68405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TW" altLang="en-US" sz="3200" b="1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功能簡介</a:t>
            </a:r>
            <a:endParaRPr lang="en-US" altLang="zh-TW" sz="3200" b="1" dirty="0">
              <a:solidFill>
                <a:schemeClr val="tx2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98525" y="1557338"/>
            <a:ext cx="7202488" cy="373890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  <a:buSzPct val="80000"/>
              <a:defRPr/>
            </a:pP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(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二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)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輸入與整合數據：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+mj-cs"/>
            </a:endParaRPr>
          </a:p>
          <a:p>
            <a:pPr marL="265113" indent="-265113" eaLnBrk="1" hangingPunct="1">
              <a:lnSpc>
                <a:spcPct val="150000"/>
              </a:lnSpc>
              <a:buClrTx/>
              <a:buSzPct val="80000"/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編修考績資料，如積分、操行和評語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+mj-cs"/>
            </a:endParaRPr>
          </a:p>
          <a:p>
            <a:pPr marL="265113" indent="-265113" eaLnBrk="1" hangingPunct="1">
              <a:lnSpc>
                <a:spcPct val="150000"/>
              </a:lnSpc>
              <a:buClrTx/>
              <a:buSzPct val="80000"/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從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+mj-cs"/>
              </a:rPr>
              <a:t>獎懲資料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和</a:t>
            </a:r>
            <a:r>
              <a:rPr lang="zh-TW" altLang="en-US" dirty="0">
                <a:solidFill>
                  <a:srgbClr val="7030A0"/>
                </a:solidFill>
                <a:latin typeface="+mn-ea"/>
                <a:ea typeface="+mn-ea"/>
                <a:cs typeface="+mj-cs"/>
              </a:rPr>
              <a:t>學生出席資料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模組複製數據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+mj-cs"/>
            </a:endParaRPr>
          </a:p>
          <a:p>
            <a:pPr marL="265113" indent="-265113" eaLnBrk="1" hangingPunct="1">
              <a:lnSpc>
                <a:spcPct val="150000"/>
              </a:lnSpc>
              <a:buClrTx/>
              <a:buSzPct val="80000"/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減少數據輸入程序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+mj-cs"/>
            </a:endParaRPr>
          </a:p>
          <a:p>
            <a:pPr marL="265113" indent="-265113" eaLnBrk="1" hangingPunct="1">
              <a:lnSpc>
                <a:spcPct val="150000"/>
              </a:lnSpc>
              <a:buClrTx/>
              <a:buSzPct val="80000"/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利用數據整合功能，快速準確地計算積分、等級和名次</a:t>
            </a:r>
            <a:endParaRPr lang="en-US" altLang="zh-CN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141118"/>
            <a:ext cx="11521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簡介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19895" y="0"/>
            <a:ext cx="6840537" cy="92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TW" altLang="en-US" sz="3200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功能簡介</a:t>
            </a:r>
            <a:endParaRPr lang="en-US" altLang="zh-TW" sz="3200" dirty="0">
              <a:solidFill>
                <a:schemeClr val="tx2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14425" y="1484313"/>
            <a:ext cx="7581167" cy="38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SzPct val="80000"/>
              <a:defRPr/>
            </a:pP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(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三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)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  <a:cs typeface="+mj-cs"/>
              </a:rPr>
              <a:t>檢視學生成績：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  <a:cs typeface="+mj-cs"/>
            </a:endParaRPr>
          </a:p>
          <a:p>
            <a:pPr marL="457200" indent="-457200" eaLnBrk="1" hangingPunct="1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提供多款系統預設成績表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  <a:p>
            <a:pPr marL="457200" indent="-457200" eaLnBrk="1" hangingPunct="1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可按需要修改成績表範本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  <a:p>
            <a:pPr marL="457200" indent="-457200" eaLnBrk="1" hangingPunct="1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可把學生成績資料</a:t>
            </a:r>
            <a:r>
              <a:rPr lang="zh-TW" altLang="zh-TW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匯出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/</a:t>
            </a:r>
            <a:r>
              <a:rPr lang="zh-TW" altLang="zh-TW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匯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入網上校管系統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  <a:p>
            <a:pPr marL="457200" indent="-457200" eaLnBrk="1" hangingPunct="1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瀏覽學生成績紀錄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  <a:p>
            <a:pPr marL="457200" indent="-457200" eaLnBrk="1" hangingPunct="1">
              <a:lnSpc>
                <a:spcPct val="150000"/>
              </a:lnSpc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系統儲存和庫存整套資料，以便進行歷年分析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8" y="116632"/>
            <a:ext cx="11521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簡介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8288" y="218830"/>
            <a:ext cx="7162800" cy="762000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bg1"/>
              </a:buClr>
              <a:buSzPct val="100000"/>
              <a:buFont typeface="Wingdings" pitchFamily="2" charset="2"/>
              <a:defRPr/>
            </a:pPr>
            <a:r>
              <a:rPr kumimoji="1" lang="zh-TW" altLang="en-US" sz="3200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學生成績模組重要概念</a:t>
            </a:r>
            <a:endParaRPr kumimoji="1" lang="zh-HK" altLang="en-US" sz="3200" kern="12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88" y="1341438"/>
            <a:ext cx="7604125" cy="4608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0036A2"/>
                </a:solidFill>
                <a:latin typeface="+mn-ea"/>
              </a:rPr>
              <a:t>考績</a:t>
            </a:r>
            <a:r>
              <a:rPr lang="en-US" altLang="zh-TW" sz="2800" b="1" dirty="0">
                <a:solidFill>
                  <a:srgbClr val="0036A2"/>
                </a:solidFill>
                <a:latin typeface="+mn-ea"/>
              </a:rPr>
              <a:t>(Assessment)</a:t>
            </a:r>
          </a:p>
          <a:p>
            <a:pPr lvl="1">
              <a:defRPr/>
            </a:pPr>
            <a:r>
              <a:rPr lang="zh-TW" altLang="en-US" sz="2200" b="1" dirty="0">
                <a:latin typeface="+mn-ea"/>
              </a:rPr>
              <a:t>例：測驗一</a:t>
            </a:r>
            <a:r>
              <a:rPr lang="en-US" altLang="zh-TW" sz="2200" b="1" dirty="0">
                <a:solidFill>
                  <a:srgbClr val="0036A2"/>
                </a:solidFill>
                <a:latin typeface="+mn-ea"/>
              </a:rPr>
              <a:t>(T1A1)</a:t>
            </a:r>
            <a:r>
              <a:rPr lang="zh-TW" altLang="en-US" sz="2200" b="1" dirty="0">
                <a:latin typeface="+mn-ea"/>
              </a:rPr>
              <a:t>、考試一</a:t>
            </a:r>
            <a:r>
              <a:rPr lang="en-US" altLang="zh-TW" sz="2200" b="1" dirty="0">
                <a:solidFill>
                  <a:srgbClr val="0036A2"/>
                </a:solidFill>
                <a:latin typeface="+mn-ea"/>
              </a:rPr>
              <a:t>(T1A2)</a:t>
            </a:r>
          </a:p>
          <a:p>
            <a:pPr lvl="1">
              <a:defRPr/>
            </a:pPr>
            <a:r>
              <a:rPr lang="zh-TW" altLang="en-US" sz="2200" b="1" dirty="0">
                <a:latin typeface="+mn-ea"/>
              </a:rPr>
              <a:t>由用戶輸入的原始積分</a:t>
            </a:r>
            <a:endParaRPr lang="en-US" altLang="zh-TW" sz="2200" b="1" dirty="0">
              <a:latin typeface="+mn-ea"/>
            </a:endParaRPr>
          </a:p>
          <a:p>
            <a:pPr lvl="1">
              <a:defRPr/>
            </a:pPr>
            <a:endParaRPr lang="en-US" altLang="zh-TW" sz="1000" b="1" dirty="0">
              <a:latin typeface="+mn-ea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0036A2"/>
                </a:solidFill>
                <a:latin typeface="+mn-ea"/>
              </a:rPr>
              <a:t>學期</a:t>
            </a:r>
            <a:r>
              <a:rPr lang="en-US" altLang="zh-TW" sz="2800" b="1" dirty="0">
                <a:solidFill>
                  <a:srgbClr val="0036A2"/>
                </a:solidFill>
                <a:latin typeface="+mn-ea"/>
              </a:rPr>
              <a:t>(Term)</a:t>
            </a:r>
          </a:p>
          <a:p>
            <a:pPr lvl="1">
              <a:defRPr/>
            </a:pPr>
            <a:r>
              <a:rPr lang="zh-TW" altLang="en-US" sz="2200" b="1" dirty="0">
                <a:latin typeface="+mn-ea"/>
              </a:rPr>
              <a:t>例：上學期成績</a:t>
            </a:r>
            <a:r>
              <a:rPr lang="en-US" altLang="zh-TW" sz="2200" b="1" dirty="0">
                <a:solidFill>
                  <a:srgbClr val="0036A2"/>
                </a:solidFill>
                <a:latin typeface="+mn-ea"/>
              </a:rPr>
              <a:t>(T1)</a:t>
            </a:r>
          </a:p>
          <a:p>
            <a:pPr lvl="1">
              <a:defRPr/>
            </a:pPr>
            <a:r>
              <a:rPr lang="zh-TW" altLang="en-US" sz="2200" b="1" dirty="0">
                <a:latin typeface="+mn-ea"/>
              </a:rPr>
              <a:t>由同一學期內所有考績整合而成</a:t>
            </a:r>
            <a:endParaRPr lang="en-US" altLang="zh-TW" sz="2200" b="1" dirty="0">
              <a:latin typeface="+mn-ea"/>
            </a:endParaRPr>
          </a:p>
          <a:p>
            <a:pPr lvl="1">
              <a:defRPr/>
            </a:pPr>
            <a:endParaRPr lang="en-US" altLang="zh-TW" sz="1000" b="1" dirty="0">
              <a:latin typeface="+mn-ea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0036A2"/>
                </a:solidFill>
                <a:latin typeface="+mn-ea"/>
              </a:rPr>
              <a:t>年終</a:t>
            </a:r>
            <a:r>
              <a:rPr lang="en-US" altLang="zh-TW" sz="2800" b="1" dirty="0">
                <a:solidFill>
                  <a:srgbClr val="0036A2"/>
                </a:solidFill>
                <a:latin typeface="+mn-ea"/>
              </a:rPr>
              <a:t>(Annual)</a:t>
            </a:r>
          </a:p>
          <a:p>
            <a:pPr lvl="1">
              <a:defRPr/>
            </a:pPr>
            <a:r>
              <a:rPr lang="zh-TW" altLang="en-US" sz="2200" b="1" dirty="0">
                <a:latin typeface="+mn-ea"/>
              </a:rPr>
              <a:t>由所有學期成績整合而成</a:t>
            </a:r>
            <a:endParaRPr lang="en-US" altLang="zh-TW" sz="2200" b="1" dirty="0">
              <a:latin typeface="+mn-ea"/>
            </a:endParaRPr>
          </a:p>
          <a:p>
            <a:pPr lvl="1">
              <a:defRPr/>
            </a:pPr>
            <a:r>
              <a:rPr lang="zh-TW" altLang="en-US" sz="2200" b="1" dirty="0">
                <a:latin typeface="+mn-ea"/>
              </a:rPr>
              <a:t>全年成績</a:t>
            </a:r>
            <a:endParaRPr lang="en-US" altLang="zh-TW" sz="2200" b="1" dirty="0">
              <a:latin typeface="+mn-ea"/>
            </a:endParaRP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US" altLang="zh-HK" sz="2400" b="1" dirty="0">
              <a:latin typeface="+mn-ea"/>
            </a:endParaRPr>
          </a:p>
          <a:p>
            <a:pPr lvl="1">
              <a:defRPr/>
            </a:pPr>
            <a:endParaRPr lang="zh-HK" altLang="en-US" sz="2400" b="1" dirty="0">
              <a:latin typeface="+mn-ea"/>
            </a:endParaRPr>
          </a:p>
          <a:p>
            <a:pPr lvl="1">
              <a:defRPr/>
            </a:pPr>
            <a:endParaRPr lang="zh-HK" altLang="en-US" sz="2400" b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8" y="116632"/>
            <a:ext cx="11521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簡介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57350" y="396875"/>
            <a:ext cx="5829300" cy="584200"/>
          </a:xfrm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學生成績模組 - 概覽</a:t>
            </a:r>
          </a:p>
        </p:txBody>
      </p:sp>
      <p:sp>
        <p:nvSpPr>
          <p:cNvPr id="3" name="矩形 2"/>
          <p:cNvSpPr/>
          <p:nvPr/>
        </p:nvSpPr>
        <p:spPr>
          <a:xfrm>
            <a:off x="423577" y="1556792"/>
            <a:ext cx="4032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HK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綱要設定是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模組</a:t>
            </a:r>
            <a:r>
              <a:rPr lang="zh-HK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  <a:cs typeface="+mj-cs"/>
              </a:rPr>
              <a:t>運作的基礎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981075"/>
            <a:ext cx="1839912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981075"/>
            <a:ext cx="18161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2313" y="1196752"/>
            <a:ext cx="1839912" cy="3744416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884368" y="116632"/>
            <a:ext cx="11521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簡介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5856" y="2636912"/>
            <a:ext cx="3170313" cy="13208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</a:rPr>
              <a:t>預備工作</a:t>
            </a:r>
            <a:endParaRPr lang="zh-HK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90207"/>
      </p:ext>
    </p:extLst>
  </p:cSld>
  <p:clrMapOvr>
    <a:masterClrMapping/>
  </p:clrMapOvr>
</p:sld>
</file>

<file path=ppt/theme/theme1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3694</TotalTime>
  <Words>826</Words>
  <Application>Microsoft Office PowerPoint</Application>
  <PresentationFormat>如螢幕大小 (4:3)</PresentationFormat>
  <Paragraphs>183</Paragraphs>
  <Slides>24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新細明體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CodeManagement_2006</vt:lpstr>
      <vt:lpstr>PowerPoint 簡報</vt:lpstr>
      <vt:lpstr>模組簡介</vt:lpstr>
      <vt:lpstr>學生成績模組大綱</vt:lpstr>
      <vt:lpstr>PowerPoint 簡報</vt:lpstr>
      <vt:lpstr>PowerPoint 簡報</vt:lpstr>
      <vt:lpstr>PowerPoint 簡報</vt:lpstr>
      <vt:lpstr>學生成績模組重要概念</vt:lpstr>
      <vt:lpstr>學生成績模組 - 概覽</vt:lpstr>
      <vt:lpstr>預備工作</vt:lpstr>
      <vt:lpstr>預備工作 (一) — 代碼管理</vt:lpstr>
      <vt:lpstr>預備工作(二) — 學校管理</vt:lpstr>
      <vt:lpstr>預備工作(二) — 學校管理</vt:lpstr>
      <vt:lpstr>一. 設定評核環境  (A) 學期及考績 (B) 科目滿分及比重   </vt:lpstr>
      <vt:lpstr>學期及考績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學期及考績與科目滿分及比重</vt:lpstr>
      <vt:lpstr>PowerPoint 簡報</vt:lpstr>
      <vt:lpstr>PowerPoint 簡報</vt:lpstr>
      <vt:lpstr>PowerPoint 簡報</vt:lpstr>
    </vt:vector>
  </TitlesOfParts>
  <Company>emb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YIP, Hiu-ling</dc:creator>
  <cp:lastModifiedBy>FUNG, Chi-ho Chris</cp:lastModifiedBy>
  <cp:revision>175</cp:revision>
  <cp:lastPrinted>2016-05-13T02:37:23Z</cp:lastPrinted>
  <dcterms:created xsi:type="dcterms:W3CDTF">2007-01-30T02:15:51Z</dcterms:created>
  <dcterms:modified xsi:type="dcterms:W3CDTF">2020-05-19T03:06:40Z</dcterms:modified>
</cp:coreProperties>
</file>