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1525" r:id="rId2"/>
    <p:sldId id="1121" r:id="rId3"/>
    <p:sldId id="1171" r:id="rId4"/>
    <p:sldId id="1172" r:id="rId5"/>
    <p:sldId id="1328" r:id="rId6"/>
    <p:sldId id="1329" r:id="rId7"/>
    <p:sldId id="1330" r:id="rId8"/>
    <p:sldId id="1331" r:id="rId9"/>
    <p:sldId id="1332" r:id="rId10"/>
    <p:sldId id="1333" r:id="rId11"/>
    <p:sldId id="1233" r:id="rId12"/>
    <p:sldId id="941" r:id="rId13"/>
    <p:sldId id="1334" r:id="rId14"/>
    <p:sldId id="723" r:id="rId15"/>
    <p:sldId id="1335" r:id="rId16"/>
    <p:sldId id="724" r:id="rId17"/>
    <p:sldId id="772" r:id="rId18"/>
    <p:sldId id="725" r:id="rId19"/>
    <p:sldId id="1336" r:id="rId20"/>
    <p:sldId id="1526" r:id="rId21"/>
    <p:sldId id="1527" r:id="rId22"/>
    <p:sldId id="1528" r:id="rId23"/>
    <p:sldId id="1529" r:id="rId24"/>
    <p:sldId id="1530" r:id="rId25"/>
    <p:sldId id="1532" r:id="rId26"/>
    <p:sldId id="1533" r:id="rId27"/>
    <p:sldId id="1534" r:id="rId28"/>
    <p:sldId id="1535" r:id="rId29"/>
    <p:sldId id="1536" r:id="rId30"/>
    <p:sldId id="1341" r:id="rId31"/>
    <p:sldId id="1342" r:id="rId32"/>
    <p:sldId id="1343" r:id="rId33"/>
    <p:sldId id="1344" r:id="rId34"/>
    <p:sldId id="1537" r:id="rId35"/>
    <p:sldId id="1345" r:id="rId36"/>
    <p:sldId id="1123" r:id="rId37"/>
    <p:sldId id="1346" r:id="rId38"/>
    <p:sldId id="1347" r:id="rId39"/>
  </p:sldIdLst>
  <p:sldSz cx="9144000" cy="6858000" type="screen4x3"/>
  <p:notesSz cx="6858000" cy="9979025"/>
  <p:defaultTextStyle>
    <a:defPPr>
      <a:defRPr lang="zh-TW"/>
    </a:defPPr>
    <a:lvl1pPr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1pPr>
    <a:lvl2pPr marL="4572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2pPr>
    <a:lvl3pPr marL="9144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3pPr>
    <a:lvl4pPr marL="13716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4pPr>
    <a:lvl5pPr marL="1828800" algn="l" rtl="0" fontAlgn="base">
      <a:spcBef>
        <a:spcPct val="20000"/>
      </a:spcBef>
      <a:spcAft>
        <a:spcPct val="0"/>
      </a:spcAft>
      <a:buClr>
        <a:schemeClr val="bg1"/>
      </a:buClr>
      <a:buSzPct val="100000"/>
      <a:buFont typeface="Wingdings" pitchFamily="2" charset="2"/>
      <a:defRPr sz="2000" b="1" kern="1200">
        <a:solidFill>
          <a:srgbClr val="0000FF"/>
        </a:solidFill>
        <a:latin typeface="Trebuchet MS" pitchFamily="34" charset="0"/>
        <a:ea typeface="新細明體" pitchFamily="18" charset="-120"/>
        <a:cs typeface="+mn-cs"/>
      </a:defRPr>
    </a:lvl5pPr>
    <a:lvl6pPr marL="2286000" algn="l" defTabSz="914400" rtl="0" eaLnBrk="1" latinLnBrk="0" hangingPunct="1">
      <a:defRPr sz="2000" b="1" kern="1200">
        <a:solidFill>
          <a:srgbClr val="0000FF"/>
        </a:solidFill>
        <a:latin typeface="Trebuchet MS" pitchFamily="34" charset="0"/>
        <a:ea typeface="新細明體" pitchFamily="18" charset="-120"/>
        <a:cs typeface="+mn-cs"/>
      </a:defRPr>
    </a:lvl6pPr>
    <a:lvl7pPr marL="2743200" algn="l" defTabSz="914400" rtl="0" eaLnBrk="1" latinLnBrk="0" hangingPunct="1">
      <a:defRPr sz="2000" b="1" kern="1200">
        <a:solidFill>
          <a:srgbClr val="0000FF"/>
        </a:solidFill>
        <a:latin typeface="Trebuchet MS" pitchFamily="34" charset="0"/>
        <a:ea typeface="新細明體" pitchFamily="18" charset="-120"/>
        <a:cs typeface="+mn-cs"/>
      </a:defRPr>
    </a:lvl7pPr>
    <a:lvl8pPr marL="3200400" algn="l" defTabSz="914400" rtl="0" eaLnBrk="1" latinLnBrk="0" hangingPunct="1">
      <a:defRPr sz="2000" b="1" kern="1200">
        <a:solidFill>
          <a:srgbClr val="0000FF"/>
        </a:solidFill>
        <a:latin typeface="Trebuchet MS" pitchFamily="34" charset="0"/>
        <a:ea typeface="新細明體" pitchFamily="18" charset="-120"/>
        <a:cs typeface="+mn-cs"/>
      </a:defRPr>
    </a:lvl8pPr>
    <a:lvl9pPr marL="3657600" algn="l" defTabSz="914400" rtl="0" eaLnBrk="1" latinLnBrk="0" hangingPunct="1">
      <a:defRPr sz="2000" b="1" kern="1200">
        <a:solidFill>
          <a:srgbClr val="0000FF"/>
        </a:solidFill>
        <a:latin typeface="Trebuchet MS" pitchFamily="34" charset="0"/>
        <a:ea typeface="新細明體" pitchFamily="18" charset="-120"/>
        <a:cs typeface="+mn-cs"/>
      </a:defRPr>
    </a:lvl9pPr>
  </p:defaultTextStyle>
  <p:extLst>
    <p:ext uri="{521415D9-36F7-43E2-AB2F-B90AF26B5E84}">
      <p14:sectionLst xmlns:p14="http://schemas.microsoft.com/office/powerpoint/2010/main">
        <p14:section name="預設章節" id="{C8DEF16B-3CF9-4ADB-8DCB-5AC1E940F0C3}">
          <p14:sldIdLst/>
        </p14:section>
        <p14:section name="Default Section" id="{9082AE4A-3940-4529-9E01-FD45FDEDC2D7}">
          <p14:sldIdLst>
            <p14:sldId id="1525"/>
            <p14:sldId id="1121"/>
            <p14:sldId id="1171"/>
            <p14:sldId id="1172"/>
            <p14:sldId id="1328"/>
            <p14:sldId id="1329"/>
            <p14:sldId id="1330"/>
            <p14:sldId id="1331"/>
            <p14:sldId id="1332"/>
            <p14:sldId id="1333"/>
            <p14:sldId id="1233"/>
            <p14:sldId id="941"/>
            <p14:sldId id="1334"/>
            <p14:sldId id="723"/>
            <p14:sldId id="1335"/>
            <p14:sldId id="724"/>
            <p14:sldId id="772"/>
            <p14:sldId id="725"/>
            <p14:sldId id="1336"/>
            <p14:sldId id="1526"/>
            <p14:sldId id="1527"/>
            <p14:sldId id="1528"/>
            <p14:sldId id="1529"/>
            <p14:sldId id="1530"/>
            <p14:sldId id="1532"/>
            <p14:sldId id="1533"/>
            <p14:sldId id="1534"/>
            <p14:sldId id="1535"/>
            <p14:sldId id="1536"/>
            <p14:sldId id="1341"/>
            <p14:sldId id="1342"/>
            <p14:sldId id="1343"/>
            <p14:sldId id="1344"/>
            <p14:sldId id="1537"/>
            <p14:sldId id="1345"/>
            <p14:sldId id="1123"/>
            <p14:sldId id="1346"/>
            <p14:sldId id="13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3" userDrawn="1">
          <p15:clr>
            <a:srgbClr val="A4A3A4"/>
          </p15:clr>
        </p15:guide>
        <p15:guide id="2" pos="21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0000FF"/>
    <a:srgbClr val="FF66FF"/>
    <a:srgbClr val="D7F7FD"/>
    <a:srgbClr val="D7FCFD"/>
    <a:srgbClr val="CCECFF"/>
    <a:srgbClr val="D5FFFF"/>
    <a:srgbClr val="CC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8" autoAdjust="0"/>
    <p:restoredTop sz="95489" autoAdjust="0"/>
  </p:normalViewPr>
  <p:slideViewPr>
    <p:cSldViewPr snapToGrid="0">
      <p:cViewPr varScale="1">
        <p:scale>
          <a:sx n="83" d="100"/>
          <a:sy n="83" d="100"/>
        </p:scale>
        <p:origin x="167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38"/>
    </p:cViewPr>
  </p:sorterViewPr>
  <p:notesViewPr>
    <p:cSldViewPr snapToGrid="0">
      <p:cViewPr varScale="1">
        <p:scale>
          <a:sx n="72" d="100"/>
          <a:sy n="72" d="100"/>
        </p:scale>
        <p:origin x="-2334" y="-90"/>
      </p:cViewPr>
      <p:guideLst>
        <p:guide orient="horz" pos="3143"/>
        <p:guide pos="215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092" cy="49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spcBef>
                <a:spcPct val="0"/>
              </a:spcBef>
              <a:buClrTx/>
              <a:buSzTx/>
              <a:buFontTx/>
              <a:buNone/>
              <a:defRPr kumimoji="1" sz="1200" b="0">
                <a:solidFill>
                  <a:schemeClr val="tx1"/>
                </a:solidFill>
                <a:latin typeface="Tahoma" pitchFamily="34" charset="0"/>
              </a:defRPr>
            </a:lvl1pPr>
          </a:lstStyle>
          <a:p>
            <a:endParaRPr lang="en-US" altLang="zh-TW" dirty="0"/>
          </a:p>
        </p:txBody>
      </p:sp>
      <p:sp>
        <p:nvSpPr>
          <p:cNvPr id="103427" name="Rectangle 3"/>
          <p:cNvSpPr>
            <a:spLocks noGrp="1" noChangeArrowheads="1"/>
          </p:cNvSpPr>
          <p:nvPr>
            <p:ph type="dt" sz="quarter" idx="1"/>
          </p:nvPr>
        </p:nvSpPr>
        <p:spPr bwMode="auto">
          <a:xfrm>
            <a:off x="3886908" y="0"/>
            <a:ext cx="2971092" cy="49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a:spcBef>
                <a:spcPct val="0"/>
              </a:spcBef>
              <a:buClrTx/>
              <a:buSzTx/>
              <a:buFontTx/>
              <a:buNone/>
              <a:defRPr kumimoji="1" sz="1200" b="0">
                <a:solidFill>
                  <a:schemeClr val="tx1"/>
                </a:solidFill>
                <a:latin typeface="Tahoma" pitchFamily="34" charset="0"/>
              </a:defRPr>
            </a:lvl1pPr>
          </a:lstStyle>
          <a:p>
            <a:endParaRPr lang="en-US" altLang="zh-TW" dirty="0"/>
          </a:p>
        </p:txBody>
      </p:sp>
      <p:sp>
        <p:nvSpPr>
          <p:cNvPr id="103428" name="Rectangle 4"/>
          <p:cNvSpPr>
            <a:spLocks noGrp="1" noChangeArrowheads="1"/>
          </p:cNvSpPr>
          <p:nvPr>
            <p:ph type="ftr" sz="quarter" idx="2"/>
          </p:nvPr>
        </p:nvSpPr>
        <p:spPr bwMode="auto">
          <a:xfrm>
            <a:off x="0" y="9479596"/>
            <a:ext cx="2971092" cy="49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spcBef>
                <a:spcPct val="0"/>
              </a:spcBef>
              <a:buClrTx/>
              <a:buSzTx/>
              <a:buFontTx/>
              <a:buNone/>
              <a:defRPr kumimoji="1" sz="1200" b="0">
                <a:solidFill>
                  <a:schemeClr val="tx1"/>
                </a:solidFill>
                <a:latin typeface="Tahoma" pitchFamily="34" charset="0"/>
              </a:defRPr>
            </a:lvl1pPr>
          </a:lstStyle>
          <a:p>
            <a:endParaRPr lang="en-US" altLang="zh-TW" dirty="0"/>
          </a:p>
        </p:txBody>
      </p:sp>
      <p:sp>
        <p:nvSpPr>
          <p:cNvPr id="103429" name="Rectangle 5"/>
          <p:cNvSpPr>
            <a:spLocks noGrp="1" noChangeArrowheads="1"/>
          </p:cNvSpPr>
          <p:nvPr>
            <p:ph type="sldNum" sz="quarter" idx="3"/>
          </p:nvPr>
        </p:nvSpPr>
        <p:spPr bwMode="auto">
          <a:xfrm>
            <a:off x="3886908" y="9479596"/>
            <a:ext cx="2971092" cy="49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a:spcBef>
                <a:spcPct val="0"/>
              </a:spcBef>
              <a:buClrTx/>
              <a:buSzTx/>
              <a:buFontTx/>
              <a:buNone/>
              <a:defRPr kumimoji="1" sz="1200" b="0">
                <a:solidFill>
                  <a:schemeClr val="tx1"/>
                </a:solidFill>
                <a:latin typeface="Tahoma" pitchFamily="34" charset="0"/>
              </a:defRPr>
            </a:lvl1pPr>
          </a:lstStyle>
          <a:p>
            <a:fld id="{56A5DEAA-696E-4A8B-B2B2-CF068E858449}" type="slidenum">
              <a:rPr lang="en-US" altLang="zh-TW"/>
              <a:pPr/>
              <a:t>‹#›</a:t>
            </a:fld>
            <a:endParaRPr lang="en-US" altLang="zh-TW" dirty="0"/>
          </a:p>
        </p:txBody>
      </p:sp>
    </p:spTree>
    <p:extLst>
      <p:ext uri="{BB962C8B-B14F-4D97-AF65-F5344CB8AC3E}">
        <p14:creationId xmlns:p14="http://schemas.microsoft.com/office/powerpoint/2010/main" val="807483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092" cy="49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spcBef>
                <a:spcPct val="0"/>
              </a:spcBef>
              <a:buClrTx/>
              <a:buSzTx/>
              <a:buFontTx/>
              <a:buNone/>
              <a:defRPr kumimoji="1" sz="1200" b="0">
                <a:solidFill>
                  <a:schemeClr val="tx1"/>
                </a:solidFill>
                <a:latin typeface="Tahoma" pitchFamily="34" charset="0"/>
              </a:defRPr>
            </a:lvl1pPr>
          </a:lstStyle>
          <a:p>
            <a:endParaRPr lang="en-US" altLang="zh-TW" dirty="0"/>
          </a:p>
        </p:txBody>
      </p:sp>
      <p:sp>
        <p:nvSpPr>
          <p:cNvPr id="61443" name="Rectangle 3"/>
          <p:cNvSpPr>
            <a:spLocks noGrp="1" noChangeArrowheads="1"/>
          </p:cNvSpPr>
          <p:nvPr>
            <p:ph type="dt" idx="1"/>
          </p:nvPr>
        </p:nvSpPr>
        <p:spPr bwMode="auto">
          <a:xfrm>
            <a:off x="3886908" y="0"/>
            <a:ext cx="2971092" cy="49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lvl1pPr algn="r">
              <a:spcBef>
                <a:spcPct val="0"/>
              </a:spcBef>
              <a:buClrTx/>
              <a:buSzTx/>
              <a:buFontTx/>
              <a:buNone/>
              <a:defRPr kumimoji="1" sz="1200" b="0">
                <a:solidFill>
                  <a:schemeClr val="tx1"/>
                </a:solidFill>
                <a:latin typeface="Tahoma" pitchFamily="34" charset="0"/>
              </a:defRPr>
            </a:lvl1pPr>
          </a:lstStyle>
          <a:p>
            <a:endParaRPr lang="en-US" altLang="zh-TW" dirty="0"/>
          </a:p>
        </p:txBody>
      </p:sp>
      <p:sp>
        <p:nvSpPr>
          <p:cNvPr id="61444" name="Rectangle 4"/>
          <p:cNvSpPr>
            <a:spLocks noGrp="1" noRot="1" noChangeAspect="1" noChangeArrowheads="1" noTextEdit="1"/>
          </p:cNvSpPr>
          <p:nvPr>
            <p:ph type="sldImg" idx="2"/>
          </p:nvPr>
        </p:nvSpPr>
        <p:spPr bwMode="auto">
          <a:xfrm>
            <a:off x="935038" y="747713"/>
            <a:ext cx="4987925" cy="3741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183" y="4740596"/>
            <a:ext cx="5029635" cy="449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1446" name="Rectangle 6"/>
          <p:cNvSpPr>
            <a:spLocks noGrp="1" noChangeArrowheads="1"/>
          </p:cNvSpPr>
          <p:nvPr>
            <p:ph type="ftr" sz="quarter" idx="4"/>
          </p:nvPr>
        </p:nvSpPr>
        <p:spPr bwMode="auto">
          <a:xfrm>
            <a:off x="0" y="9479596"/>
            <a:ext cx="2971092" cy="49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spcBef>
                <a:spcPct val="0"/>
              </a:spcBef>
              <a:buClrTx/>
              <a:buSzTx/>
              <a:buFontTx/>
              <a:buNone/>
              <a:defRPr kumimoji="1" sz="1200" b="0">
                <a:solidFill>
                  <a:schemeClr val="tx1"/>
                </a:solidFill>
                <a:latin typeface="Tahoma" pitchFamily="34" charset="0"/>
              </a:defRPr>
            </a:lvl1pPr>
          </a:lstStyle>
          <a:p>
            <a:endParaRPr lang="en-US" altLang="zh-TW" dirty="0"/>
          </a:p>
        </p:txBody>
      </p:sp>
      <p:sp>
        <p:nvSpPr>
          <p:cNvPr id="61447" name="Rectangle 7"/>
          <p:cNvSpPr>
            <a:spLocks noGrp="1" noChangeArrowheads="1"/>
          </p:cNvSpPr>
          <p:nvPr>
            <p:ph type="sldNum" sz="quarter" idx="5"/>
          </p:nvPr>
        </p:nvSpPr>
        <p:spPr bwMode="auto">
          <a:xfrm>
            <a:off x="3886908" y="9479596"/>
            <a:ext cx="2971092" cy="49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57" tIns="46378" rIns="92757" bIns="46378" numCol="1" anchor="b" anchorCtr="0" compatLnSpc="1">
            <a:prstTxWarp prst="textNoShape">
              <a:avLst/>
            </a:prstTxWarp>
          </a:bodyPr>
          <a:lstStyle>
            <a:lvl1pPr algn="r">
              <a:spcBef>
                <a:spcPct val="0"/>
              </a:spcBef>
              <a:buClrTx/>
              <a:buSzTx/>
              <a:buFontTx/>
              <a:buNone/>
              <a:defRPr kumimoji="1" sz="1200" b="0">
                <a:solidFill>
                  <a:schemeClr val="tx1"/>
                </a:solidFill>
                <a:latin typeface="Tahoma" pitchFamily="34" charset="0"/>
              </a:defRPr>
            </a:lvl1pPr>
          </a:lstStyle>
          <a:p>
            <a:fld id="{5346CEAE-F447-4323-8534-00D3DFDBC216}" type="slidenum">
              <a:rPr lang="en-US" altLang="zh-TW"/>
              <a:pPr/>
              <a:t>‹#›</a:t>
            </a:fld>
            <a:endParaRPr lang="en-US" altLang="zh-TW" dirty="0"/>
          </a:p>
        </p:txBody>
      </p:sp>
    </p:spTree>
    <p:extLst>
      <p:ext uri="{BB962C8B-B14F-4D97-AF65-F5344CB8AC3E}">
        <p14:creationId xmlns:p14="http://schemas.microsoft.com/office/powerpoint/2010/main" val="19558582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投影片圖像版面配置區 1"/>
          <p:cNvSpPr>
            <a:spLocks noGrp="1" noRot="1" noChangeAspect="1" noChangeArrowheads="1" noTextEdit="1"/>
          </p:cNvSpPr>
          <p:nvPr>
            <p:ph type="sldImg"/>
          </p:nvPr>
        </p:nvSpPr>
        <p:spPr>
          <a:ln/>
        </p:spPr>
      </p:sp>
      <p:sp>
        <p:nvSpPr>
          <p:cNvPr id="1894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ChangeArrowheads="1" noTextEdit="1"/>
          </p:cNvSpPr>
          <p:nvPr>
            <p:ph type="sldImg"/>
          </p:nvPr>
        </p:nvSpPr>
        <p:spPr>
          <a:ln/>
        </p:spPr>
      </p:sp>
      <p:sp>
        <p:nvSpPr>
          <p:cNvPr id="2283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投影片圖像版面配置區 1"/>
          <p:cNvSpPr>
            <a:spLocks noGrp="1" noRot="1" noChangeAspect="1" noChangeArrowheads="1" noTextEdit="1"/>
          </p:cNvSpPr>
          <p:nvPr>
            <p:ph type="sldImg"/>
          </p:nvPr>
        </p:nvSpPr>
        <p:spPr>
          <a:ln/>
        </p:spPr>
      </p:sp>
      <p:sp>
        <p:nvSpPr>
          <p:cNvPr id="2355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ChangeArrowheads="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latin typeface="Arial" panose="020B0604020202020204" pitchFamily="34" charset="0"/>
            </a:endParaRPr>
          </a:p>
        </p:txBody>
      </p:sp>
      <p:sp>
        <p:nvSpPr>
          <p:cNvPr id="4" name="Date Placeholder 3"/>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投影片圖像版面配置區 1"/>
          <p:cNvSpPr>
            <a:spLocks noGrp="1" noRot="1" noChangeAspect="1" noChangeArrowheads="1" noTextEdit="1"/>
          </p:cNvSpPr>
          <p:nvPr>
            <p:ph type="sldImg"/>
          </p:nvPr>
        </p:nvSpPr>
        <p:spPr>
          <a:ln/>
        </p:spPr>
      </p:sp>
      <p:sp>
        <p:nvSpPr>
          <p:cNvPr id="1966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ChangeArrowheads="1" noTextEdit="1"/>
          </p:cNvSpPr>
          <p:nvPr>
            <p:ph type="sldImg"/>
          </p:nvPr>
        </p:nvSpPr>
        <p:spPr>
          <a:ln/>
        </p:spPr>
      </p:sp>
      <p:sp>
        <p:nvSpPr>
          <p:cNvPr id="2007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投影片圖像版面配置區 1"/>
          <p:cNvSpPr>
            <a:spLocks noGrp="1" noRot="1" noChangeAspect="1" noChangeArrowheads="1" noTextEdit="1"/>
          </p:cNvSpPr>
          <p:nvPr>
            <p:ph type="sldImg"/>
          </p:nvPr>
        </p:nvSpPr>
        <p:spPr>
          <a:ln/>
        </p:spPr>
      </p:sp>
      <p:sp>
        <p:nvSpPr>
          <p:cNvPr id="2048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a:ln/>
        </p:spPr>
      </p:sp>
      <p:sp>
        <p:nvSpPr>
          <p:cNvPr id="2068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ChangeArrowheads="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投影片圖像版面配置區 1"/>
          <p:cNvSpPr>
            <a:spLocks noGrp="1" noRot="1" noChangeAspect="1" noChangeArrowheads="1" noTextEdit="1"/>
          </p:cNvSpPr>
          <p:nvPr>
            <p:ph type="sldImg"/>
          </p:nvPr>
        </p:nvSpPr>
        <p:spPr>
          <a:ln/>
        </p:spPr>
      </p:sp>
      <p:sp>
        <p:nvSpPr>
          <p:cNvPr id="2160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extLst>
      <p:ext uri="{BB962C8B-B14F-4D97-AF65-F5344CB8AC3E}">
        <p14:creationId xmlns:p14="http://schemas.microsoft.com/office/powerpoint/2010/main" val="105317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投影片圖像版面配置區 1"/>
          <p:cNvSpPr>
            <a:spLocks noGrp="1" noRot="1" noChangeAspect="1" noChangeArrowheads="1" noTextEdit="1"/>
          </p:cNvSpPr>
          <p:nvPr>
            <p:ph type="sldImg"/>
          </p:nvPr>
        </p:nvSpPr>
        <p:spPr>
          <a:ln/>
        </p:spPr>
      </p:sp>
      <p:sp>
        <p:nvSpPr>
          <p:cNvPr id="2252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Arial" panose="020B0604020202020204" pitchFamily="34" charset="0"/>
            </a:endParaRPr>
          </a:p>
        </p:txBody>
      </p:sp>
      <p:sp>
        <p:nvSpPr>
          <p:cNvPr id="2" name="日期版面配置區 1"/>
          <p:cNvSpPr>
            <a:spLocks noGrp="1"/>
          </p:cNvSpPr>
          <p:nvPr>
            <p:ph type="dt" sz="quarter" idx="1"/>
          </p:nvPr>
        </p:nvSpPr>
        <p:spPr/>
        <p:txBody>
          <a:bodyPr/>
          <a:lstStyle/>
          <a:p>
            <a:pPr>
              <a:defRPr/>
            </a:pPr>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362" name="Rectangle 1026"/>
          <p:cNvSpPr>
            <a:spLocks noGrp="1" noChangeArrowheads="1"/>
          </p:cNvSpPr>
          <p:nvPr>
            <p:ph type="ctrTitle"/>
          </p:nvPr>
        </p:nvSpPr>
        <p:spPr>
          <a:xfrm>
            <a:off x="2133600" y="2438400"/>
            <a:ext cx="5943600" cy="1143000"/>
          </a:xfrm>
        </p:spPr>
        <p:txBody>
          <a:bodyPr/>
          <a:lstStyle>
            <a:lvl1pPr algn="r">
              <a:defRPr sz="4800">
                <a:latin typeface="Cooper Black" pitchFamily="18" charset="0"/>
              </a:defRPr>
            </a:lvl1pPr>
          </a:lstStyle>
          <a:p>
            <a:pPr lvl="0"/>
            <a:r>
              <a:rPr lang="en-US" altLang="zh-TW" noProof="0"/>
              <a:t>Click to edit Master title style</a:t>
            </a:r>
          </a:p>
        </p:txBody>
      </p:sp>
      <p:sp>
        <p:nvSpPr>
          <p:cNvPr id="15363" name="Rectangle 1027"/>
          <p:cNvSpPr>
            <a:spLocks noGrp="1" noChangeArrowheads="1"/>
          </p:cNvSpPr>
          <p:nvPr>
            <p:ph type="subTitle" idx="1"/>
          </p:nvPr>
        </p:nvSpPr>
        <p:spPr>
          <a:xfrm>
            <a:off x="2133600" y="3810000"/>
            <a:ext cx="5943600" cy="974725"/>
          </a:xfrm>
        </p:spPr>
        <p:txBody>
          <a:bodyPr/>
          <a:lstStyle>
            <a:lvl1pPr marL="0" indent="0" algn="r">
              <a:buFont typeface="Wingdings" pitchFamily="2" charset="2"/>
              <a:buNone/>
              <a:defRPr sz="3600">
                <a:solidFill>
                  <a:srgbClr val="004A48"/>
                </a:solidFill>
                <a:latin typeface="Cooper Black" pitchFamily="18" charset="0"/>
              </a:defRPr>
            </a:lvl1pPr>
          </a:lstStyle>
          <a:p>
            <a:pPr lvl="0"/>
            <a:r>
              <a:rPr lang="en-US" altLang="zh-TW" noProof="0"/>
              <a:t>Click to edit Master subtitle style</a:t>
            </a:r>
          </a:p>
        </p:txBody>
      </p:sp>
      <p:sp>
        <p:nvSpPr>
          <p:cNvPr id="15367" name="Line 1031"/>
          <p:cNvSpPr>
            <a:spLocks noChangeShapeType="1"/>
          </p:cNvSpPr>
          <p:nvPr/>
        </p:nvSpPr>
        <p:spPr bwMode="gray">
          <a:xfrm>
            <a:off x="1143000" y="3200400"/>
            <a:ext cx="0" cy="1676400"/>
          </a:xfrm>
          <a:prstGeom prst="line">
            <a:avLst/>
          </a:prstGeom>
          <a:noFill/>
          <a:ln w="28575">
            <a:solidFill>
              <a:srgbClr val="99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5368" name="Rectangle 1032"/>
          <p:cNvSpPr>
            <a:spLocks noChangeArrowheads="1"/>
          </p:cNvSpPr>
          <p:nvPr/>
        </p:nvSpPr>
        <p:spPr bwMode="gray">
          <a:xfrm>
            <a:off x="914400" y="3702050"/>
            <a:ext cx="7197725" cy="31750"/>
          </a:xfrm>
          <a:prstGeom prst="rect">
            <a:avLst/>
          </a:prstGeom>
          <a:gradFill rotWithShape="0">
            <a:gsLst>
              <a:gs pos="0">
                <a:srgbClr val="00ECAE"/>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5369" name="Rectangle 1033"/>
          <p:cNvSpPr>
            <a:spLocks noChangeArrowheads="1"/>
          </p:cNvSpPr>
          <p:nvPr/>
        </p:nvSpPr>
        <p:spPr bwMode="gray">
          <a:xfrm>
            <a:off x="0" y="0"/>
            <a:ext cx="9144000" cy="304800"/>
          </a:xfrm>
          <a:prstGeom prst="rect">
            <a:avLst/>
          </a:prstGeom>
          <a:gradFill rotWithShape="0">
            <a:gsLst>
              <a:gs pos="0">
                <a:schemeClr val="folHlink"/>
              </a:gs>
              <a:gs pos="100000">
                <a:schemeClr val="bg1"/>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graphicFrame>
        <p:nvGraphicFramePr>
          <p:cNvPr id="15373" name="Object 1037"/>
          <p:cNvGraphicFramePr>
            <a:graphicFrameLocks noChangeAspect="1"/>
          </p:cNvGraphicFramePr>
          <p:nvPr/>
        </p:nvGraphicFramePr>
        <p:xfrm>
          <a:off x="6443663" y="404813"/>
          <a:ext cx="2333625" cy="1238250"/>
        </p:xfrm>
        <a:graphic>
          <a:graphicData uri="http://schemas.openxmlformats.org/presentationml/2006/ole">
            <mc:AlternateContent xmlns:mc="http://schemas.openxmlformats.org/markup-compatibility/2006">
              <mc:Choice xmlns:v="urn:schemas-microsoft-com:vml" Requires="v">
                <p:oleObj spid="_x0000_s15521" r:id="rId3" imgW="2333333" imgH="1238423" progId="">
                  <p:embed/>
                </p:oleObj>
              </mc:Choice>
              <mc:Fallback>
                <p:oleObj r:id="rId3" imgW="2333333" imgH="1238423" progId="">
                  <p:embed/>
                  <p:pic>
                    <p:nvPicPr>
                      <p:cNvPr id="0" name="Picture 10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04813"/>
                        <a:ext cx="2333625"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21184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29438" y="254000"/>
            <a:ext cx="2000250" cy="5827713"/>
          </a:xfrm>
        </p:spPr>
        <p:txBody>
          <a:bodyPr vert="eaVert"/>
          <a:lstStyle/>
          <a:p>
            <a:r>
              <a:rPr lang="zh-TW" altLang="en-US"/>
              <a:t>按一下以編輯母片標題樣式</a:t>
            </a:r>
            <a:endParaRPr lang="zh-HK" altLang="en-US"/>
          </a:p>
        </p:txBody>
      </p:sp>
      <p:sp>
        <p:nvSpPr>
          <p:cNvPr id="3" name="直排文字版面配置區 2"/>
          <p:cNvSpPr>
            <a:spLocks noGrp="1"/>
          </p:cNvSpPr>
          <p:nvPr>
            <p:ph type="body" orient="vert" idx="1"/>
          </p:nvPr>
        </p:nvSpPr>
        <p:spPr>
          <a:xfrm>
            <a:off x="928688" y="254000"/>
            <a:ext cx="5848350" cy="58277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3188140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66888" y="254000"/>
            <a:ext cx="7162800" cy="762000"/>
          </a:xfrm>
        </p:spPr>
        <p:txBody>
          <a:bodyPr/>
          <a:lstStyle/>
          <a:p>
            <a:r>
              <a:rPr lang="zh-TW" altLang="en-US"/>
              <a:t>按一下以編輯母片標題樣式</a:t>
            </a:r>
            <a:endParaRPr lang="zh-HK" altLang="en-US"/>
          </a:p>
        </p:txBody>
      </p:sp>
      <p:sp>
        <p:nvSpPr>
          <p:cNvPr id="3" name="文字版面配置區 2"/>
          <p:cNvSpPr>
            <a:spLocks noGrp="1"/>
          </p:cNvSpPr>
          <p:nvPr>
            <p:ph type="body" sz="half" idx="1"/>
          </p:nvPr>
        </p:nvSpPr>
        <p:spPr>
          <a:xfrm>
            <a:off x="928688" y="1341438"/>
            <a:ext cx="3802062" cy="47402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883150" y="1341438"/>
            <a:ext cx="3803650" cy="47402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345833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766888" y="254000"/>
            <a:ext cx="7162800" cy="762000"/>
          </a:xfrm>
        </p:spPr>
        <p:txBody>
          <a:bodyPr/>
          <a:lstStyle/>
          <a:p>
            <a:r>
              <a:rPr lang="zh-TW" altLang="en-US"/>
              <a:t>按一下以編輯母片標題樣式</a:t>
            </a:r>
            <a:endParaRPr lang="zh-HK" altLang="en-US"/>
          </a:p>
        </p:txBody>
      </p:sp>
      <p:sp>
        <p:nvSpPr>
          <p:cNvPr id="3" name="表格版面配置區 2"/>
          <p:cNvSpPr>
            <a:spLocks noGrp="1"/>
          </p:cNvSpPr>
          <p:nvPr>
            <p:ph type="tbl" idx="1"/>
          </p:nvPr>
        </p:nvSpPr>
        <p:spPr>
          <a:xfrm>
            <a:off x="928688" y="1341438"/>
            <a:ext cx="7758112" cy="4740275"/>
          </a:xfrm>
        </p:spPr>
        <p:txBody>
          <a:bodyPr/>
          <a:lstStyle/>
          <a:p>
            <a:endParaRPr lang="zh-HK" altLang="en-US"/>
          </a:p>
        </p:txBody>
      </p:sp>
    </p:spTree>
    <p:extLst>
      <p:ext uri="{BB962C8B-B14F-4D97-AF65-F5344CB8AC3E}">
        <p14:creationId xmlns:p14="http://schemas.microsoft.com/office/powerpoint/2010/main" val="130626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685800" y="1981200"/>
            <a:ext cx="77724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85800" y="4114800"/>
            <a:ext cx="77724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685800" y="6248400"/>
            <a:ext cx="1905000" cy="457200"/>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1905000" cy="457200"/>
          </a:xfrm>
        </p:spPr>
        <p:txBody>
          <a:bodyPr/>
          <a:lstStyle>
            <a:lvl1pPr>
              <a:defRPr smtClean="0"/>
            </a:lvl1pPr>
          </a:lstStyle>
          <a:p>
            <a:pPr>
              <a:defRPr/>
            </a:pPr>
            <a:fld id="{AFB3E7AB-F18B-4540-86C5-C89943DF123E}" type="slidenum">
              <a:rPr lang="en-US" altLang="zh-TW"/>
              <a:pPr>
                <a:defRPr/>
              </a:pPr>
              <a:t>‹#›</a:t>
            </a:fld>
            <a:endParaRPr lang="en-US" altLang="zh-TW"/>
          </a:p>
        </p:txBody>
      </p:sp>
    </p:spTree>
    <p:extLst>
      <p:ext uri="{BB962C8B-B14F-4D97-AF65-F5344CB8AC3E}">
        <p14:creationId xmlns:p14="http://schemas.microsoft.com/office/powerpoint/2010/main" val="164894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5191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6942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
        <p:nvSpPr>
          <p:cNvPr id="3" name="內容版面配置區 2"/>
          <p:cNvSpPr>
            <a:spLocks noGrp="1"/>
          </p:cNvSpPr>
          <p:nvPr>
            <p:ph sz="half" idx="1"/>
          </p:nvPr>
        </p:nvSpPr>
        <p:spPr>
          <a:xfrm>
            <a:off x="928688" y="1341438"/>
            <a:ext cx="3802062" cy="474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p:cNvSpPr>
            <a:spLocks noGrp="1"/>
          </p:cNvSpPr>
          <p:nvPr>
            <p:ph sz="half" idx="2"/>
          </p:nvPr>
        </p:nvSpPr>
        <p:spPr>
          <a:xfrm>
            <a:off x="4883150" y="1341438"/>
            <a:ext cx="3803650" cy="4740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18478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Tree>
    <p:extLst>
      <p:ext uri="{BB962C8B-B14F-4D97-AF65-F5344CB8AC3E}">
        <p14:creationId xmlns:p14="http://schemas.microsoft.com/office/powerpoint/2010/main" val="178990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zh-HK" altLang="en-US"/>
          </a:p>
        </p:txBody>
      </p:sp>
    </p:spTree>
    <p:extLst>
      <p:ext uri="{BB962C8B-B14F-4D97-AF65-F5344CB8AC3E}">
        <p14:creationId xmlns:p14="http://schemas.microsoft.com/office/powerpoint/2010/main" val="421811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077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72762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52788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ChangeArrowheads="1"/>
          </p:cNvSpPr>
          <p:nvPr/>
        </p:nvSpPr>
        <p:spPr bwMode="gray">
          <a:xfrm>
            <a:off x="1538288" y="330200"/>
            <a:ext cx="31750"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39" name="Rectangle 1027"/>
          <p:cNvSpPr>
            <a:spLocks noChangeArrowheads="1"/>
          </p:cNvSpPr>
          <p:nvPr/>
        </p:nvSpPr>
        <p:spPr bwMode="gray">
          <a:xfrm>
            <a:off x="471488" y="1016000"/>
            <a:ext cx="8226425" cy="31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0" name="Rectangle 1028"/>
          <p:cNvSpPr>
            <a:spLocks noGrp="1" noChangeArrowheads="1"/>
          </p:cNvSpPr>
          <p:nvPr>
            <p:ph type="title"/>
          </p:nvPr>
        </p:nvSpPr>
        <p:spPr bwMode="auto">
          <a:xfrm>
            <a:off x="1766888" y="254000"/>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zh-TW"/>
              <a:t>Click to edit Master title style</a:t>
            </a:r>
          </a:p>
        </p:txBody>
      </p:sp>
      <p:sp>
        <p:nvSpPr>
          <p:cNvPr id="14341" name="Rectangle 1029"/>
          <p:cNvSpPr>
            <a:spLocks noGrp="1" noChangeArrowheads="1"/>
          </p:cNvSpPr>
          <p:nvPr>
            <p:ph type="body" idx="1"/>
          </p:nvPr>
        </p:nvSpPr>
        <p:spPr bwMode="auto">
          <a:xfrm>
            <a:off x="928688" y="1341438"/>
            <a:ext cx="7758112"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p:txBody>
      </p:sp>
      <p:pic>
        <p:nvPicPr>
          <p:cNvPr id="14345" name="Picture 1033" descr="SAMS_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6688" y="177800"/>
            <a:ext cx="1371600" cy="798513"/>
          </a:xfrm>
          <a:prstGeom prst="rect">
            <a:avLst/>
          </a:prstGeom>
          <a:noFill/>
          <a:extLst>
            <a:ext uri="{909E8E84-426E-40DD-AFC4-6F175D3DCCD1}">
              <a14:hiddenFill xmlns:a14="http://schemas.microsoft.com/office/drawing/2010/main">
                <a:solidFill>
                  <a:srgbClr val="FFFFFF"/>
                </a:solidFill>
              </a14:hiddenFill>
            </a:ext>
          </a:extLst>
        </p:spPr>
      </p:pic>
      <p:sp>
        <p:nvSpPr>
          <p:cNvPr id="14346" name="Rectangle 1034"/>
          <p:cNvSpPr>
            <a:spLocks noChangeArrowheads="1"/>
          </p:cNvSpPr>
          <p:nvPr/>
        </p:nvSpPr>
        <p:spPr bwMode="gray">
          <a:xfrm>
            <a:off x="1538288" y="330200"/>
            <a:ext cx="31750" cy="1052513"/>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7" name="Rectangle 1035"/>
          <p:cNvSpPr>
            <a:spLocks noChangeArrowheads="1"/>
          </p:cNvSpPr>
          <p:nvPr/>
        </p:nvSpPr>
        <p:spPr bwMode="gray">
          <a:xfrm>
            <a:off x="471488" y="1016000"/>
            <a:ext cx="8226425" cy="31750"/>
          </a:xfrm>
          <a:prstGeom prst="rect">
            <a:avLst/>
          </a:prstGeom>
          <a:solidFill>
            <a:srgbClr val="3F8DA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8" name="Rectangle 1036"/>
          <p:cNvSpPr>
            <a:spLocks noChangeArrowheads="1"/>
          </p:cNvSpPr>
          <p:nvPr/>
        </p:nvSpPr>
        <p:spPr bwMode="gray">
          <a:xfrm>
            <a:off x="3519488" y="1092200"/>
            <a:ext cx="3959225" cy="31750"/>
          </a:xfrm>
          <a:prstGeom prst="rect">
            <a:avLst/>
          </a:prstGeom>
          <a:gradFill rotWithShape="0">
            <a:gsLst>
              <a:gs pos="0">
                <a:srgbClr val="3F8DA5"/>
              </a:gs>
              <a:gs pos="100000">
                <a:srgbClr val="9BCAD9"/>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sp>
        <p:nvSpPr>
          <p:cNvPr id="14349" name="Rectangle 1037"/>
          <p:cNvSpPr>
            <a:spLocks noChangeArrowheads="1"/>
          </p:cNvSpPr>
          <p:nvPr/>
        </p:nvSpPr>
        <p:spPr bwMode="gray">
          <a:xfrm>
            <a:off x="5572125" y="1187450"/>
            <a:ext cx="2519363" cy="31750"/>
          </a:xfrm>
          <a:prstGeom prst="rect">
            <a:avLst/>
          </a:prstGeom>
          <a:solidFill>
            <a:srgbClr val="A1CD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en-GB" sz="2400" b="0" dirty="0">
              <a:solidFill>
                <a:schemeClr val="tx1"/>
              </a:solidFill>
              <a:latin typeface="Tahoma" pitchFamily="34" charset="0"/>
            </a:endParaRPr>
          </a:p>
        </p:txBody>
      </p:sp>
      <p:pic>
        <p:nvPicPr>
          <p:cNvPr id="14350" name="Picture 1038" descr="wor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96300" y="4140200"/>
            <a:ext cx="738188" cy="266700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039"/>
          <p:cNvSpPr txBox="1">
            <a:spLocks noChangeArrowheads="1"/>
          </p:cNvSpPr>
          <p:nvPr/>
        </p:nvSpPr>
        <p:spPr bwMode="auto">
          <a:xfrm>
            <a:off x="0" y="6553200"/>
            <a:ext cx="9144000" cy="304800"/>
          </a:xfrm>
          <a:prstGeom prst="rect">
            <a:avLst/>
          </a:prstGeom>
          <a:gradFill rotWithShape="1">
            <a:gsLst>
              <a:gs pos="0">
                <a:schemeClr val="folHlink">
                  <a:alpha val="30000"/>
                </a:schemeClr>
              </a:gs>
              <a:gs pos="100000">
                <a:srgbClr val="FFFFFF">
                  <a:alpha val="50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Tx/>
              <a:buSzTx/>
              <a:buFontTx/>
              <a:buNone/>
            </a:pPr>
            <a:r>
              <a:rPr kumimoji="1" lang="en-US" altLang="zh-TW" sz="1400" b="0" dirty="0">
                <a:solidFill>
                  <a:srgbClr val="0099FF"/>
                </a:solidFill>
                <a:latin typeface="Tahoma" pitchFamily="34" charset="0"/>
              </a:rPr>
              <a:t>Systems and Information Management Section                                                                                  Slide </a:t>
            </a:r>
            <a:fld id="{31E2B235-92EF-45A9-A86E-39DDFF18DA9B}" type="slidenum">
              <a:rPr kumimoji="1" lang="en-US" altLang="zh-TW" sz="1400" b="0">
                <a:solidFill>
                  <a:srgbClr val="0099FF"/>
                </a:solidFill>
                <a:latin typeface="Tahoma" pitchFamily="34" charset="0"/>
              </a:rPr>
              <a:pPr>
                <a:spcBef>
                  <a:spcPct val="50000"/>
                </a:spcBef>
                <a:buClrTx/>
                <a:buSzTx/>
                <a:buFontTx/>
                <a:buNone/>
              </a:pPr>
              <a:t>‹#›</a:t>
            </a:fld>
            <a:endParaRPr kumimoji="1" lang="en-US" altLang="zh-TW" sz="1400" b="0" dirty="0">
              <a:solidFill>
                <a:srgbClr val="0099FF"/>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rtl="0" fontAlgn="base">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fontAlgn="base">
        <a:spcBef>
          <a:spcPct val="20000"/>
        </a:spcBef>
        <a:spcAft>
          <a:spcPct val="0"/>
        </a:spcAft>
        <a:buClr>
          <a:schemeClr val="accent2"/>
        </a:buClr>
        <a:buSzPct val="60000"/>
        <a:buFont typeface="Wingdings" pitchFamily="2" charset="2"/>
        <a:buChar char="n"/>
        <a:defRPr sz="2800">
          <a:solidFill>
            <a:srgbClr val="660066"/>
          </a:solidFill>
          <a:latin typeface="+mn-lt"/>
          <a:ea typeface="+mn-ea"/>
          <a:cs typeface="+mn-cs"/>
        </a:defRPr>
      </a:lvl1pPr>
      <a:lvl2pPr marL="742950" indent="-285750" algn="l" rtl="0" fontAlgn="base">
        <a:spcBef>
          <a:spcPct val="20000"/>
        </a:spcBef>
        <a:spcAft>
          <a:spcPct val="0"/>
        </a:spcAft>
        <a:buClr>
          <a:srgbClr val="CC0099"/>
        </a:buClr>
        <a:buSzPct val="55000"/>
        <a:buFont typeface="Wingdings" pitchFamily="2" charset="2"/>
        <a:buChar char="n"/>
        <a:defRPr sz="2400">
          <a:solidFill>
            <a:srgbClr val="9900CC"/>
          </a:solidFill>
          <a:latin typeface="+mn-lt"/>
        </a:defRPr>
      </a:lvl2pPr>
      <a:lvl3pPr marL="1143000" indent="-228600" algn="l" rtl="0" fontAlgn="base">
        <a:spcBef>
          <a:spcPct val="20000"/>
        </a:spcBef>
        <a:spcAft>
          <a:spcPct val="0"/>
        </a:spcAft>
        <a:buClr>
          <a:schemeClr val="accent1"/>
        </a:buClr>
        <a:buSzPct val="50000"/>
        <a:buFont typeface="Wingdings" pitchFamily="2" charset="2"/>
        <a:buChar char="n"/>
        <a:defRPr sz="2000">
          <a:solidFill>
            <a:srgbClr val="6600CC"/>
          </a:solidFill>
          <a:latin typeface="+mn-lt"/>
        </a:defRPr>
      </a:lvl3pPr>
      <a:lvl4pPr marL="1600200" indent="-228600" algn="l" rtl="0" fontAlgn="base">
        <a:spcBef>
          <a:spcPct val="20000"/>
        </a:spcBef>
        <a:spcAft>
          <a:spcPct val="0"/>
        </a:spcAft>
        <a:buClr>
          <a:schemeClr val="folHlink"/>
        </a:buClr>
        <a:buSzPct val="55000"/>
        <a:buFont typeface="Wingdings" pitchFamily="2" charset="2"/>
        <a:buChar char="n"/>
        <a:defRPr>
          <a:solidFill>
            <a:srgbClr val="333399"/>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Tahoma" pitchFamily="34" charset="0"/>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10.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10.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12.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1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8.jpe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7.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image" Target="../media/image63.png"/><Relationship Id="rId7" Type="http://schemas.openxmlformats.org/officeDocument/2006/relationships/image" Target="../media/image27.png"/><Relationship Id="rId12"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7.png"/><Relationship Id="rId5" Type="http://schemas.openxmlformats.org/officeDocument/2006/relationships/image" Target="../media/image65.png"/><Relationship Id="rId10" Type="http://schemas.openxmlformats.org/officeDocument/2006/relationships/image" Target="../media/image66.png"/><Relationship Id="rId4" Type="http://schemas.openxmlformats.org/officeDocument/2006/relationships/image" Target="../media/image64.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png"/><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7.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2909138" y="1999747"/>
            <a:ext cx="5793846" cy="3620475"/>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TW" altLang="en-US" sz="4000" b="1" dirty="0">
                <a:solidFill>
                  <a:schemeClr val="tx1"/>
                </a:solidFill>
              </a:rPr>
              <a:t>設定評核環境</a:t>
            </a:r>
            <a:r>
              <a:rPr lang="en-US" altLang="zh-TW" dirty="0">
                <a:solidFill>
                  <a:schemeClr val="tx1"/>
                </a:solidFill>
              </a:rPr>
              <a:t/>
            </a:r>
            <a:br>
              <a:rPr lang="en-US" altLang="zh-TW" dirty="0">
                <a:solidFill>
                  <a:schemeClr val="tx1"/>
                </a:solidFill>
              </a:rPr>
            </a:br>
            <a:r>
              <a:rPr lang="en-US" altLang="zh-TW" dirty="0">
                <a:solidFill>
                  <a:schemeClr val="tx1"/>
                </a:solidFill>
              </a:rPr>
              <a:t/>
            </a:r>
            <a:br>
              <a:rPr lang="en-US" altLang="zh-TW" dirty="0">
                <a:solidFill>
                  <a:schemeClr val="tx1"/>
                </a:solidFill>
              </a:rPr>
            </a:br>
            <a:r>
              <a:rPr lang="en-US" altLang="zh-TW" sz="3300" b="1" dirty="0">
                <a:solidFill>
                  <a:schemeClr val="tx1"/>
                </a:solidFill>
                <a:latin typeface="+mn-ea"/>
              </a:rPr>
              <a:t>(G) </a:t>
            </a:r>
            <a:r>
              <a:rPr lang="zh-TW" altLang="en-US" sz="3300" b="1" dirty="0">
                <a:solidFill>
                  <a:schemeClr val="tx1"/>
                </a:solidFill>
                <a:latin typeface="+mn-ea"/>
              </a:rPr>
              <a:t>代碼表</a:t>
            </a:r>
            <a:endParaRPr lang="en-US" altLang="zh-TW" sz="3300" b="1" dirty="0">
              <a:solidFill>
                <a:schemeClr val="tx1"/>
              </a:solidFill>
              <a:latin typeface="+mn-ea"/>
            </a:endParaRPr>
          </a:p>
          <a:p>
            <a:pPr>
              <a:lnSpc>
                <a:spcPct val="150000"/>
              </a:lnSpc>
            </a:pPr>
            <a:r>
              <a:rPr lang="en-US" altLang="zh-TW" sz="3300" b="1" dirty="0">
                <a:solidFill>
                  <a:schemeClr val="tx1"/>
                </a:solidFill>
                <a:latin typeface="+mn-ea"/>
              </a:rPr>
              <a:t>(H) </a:t>
            </a:r>
            <a:r>
              <a:rPr lang="zh-TW" altLang="en-US" sz="3300" b="1" dirty="0">
                <a:solidFill>
                  <a:schemeClr val="tx1"/>
                </a:solidFill>
                <a:latin typeface="+mn-ea"/>
              </a:rPr>
              <a:t>操行</a:t>
            </a:r>
            <a:r>
              <a:rPr lang="en-US" altLang="zh-TW" sz="3300" b="1" dirty="0">
                <a:solidFill>
                  <a:schemeClr val="tx1"/>
                </a:solidFill>
                <a:latin typeface="+mn-ea"/>
              </a:rPr>
              <a:t>/</a:t>
            </a:r>
            <a:r>
              <a:rPr lang="zh-TW" altLang="en-US" sz="3300" b="1" dirty="0">
                <a:solidFill>
                  <a:schemeClr val="tx1"/>
                </a:solidFill>
                <a:latin typeface="+mn-ea"/>
              </a:rPr>
              <a:t>其他考績</a:t>
            </a:r>
            <a:r>
              <a:rPr lang="en-US" altLang="zh-TW" sz="3300" b="1" dirty="0">
                <a:solidFill>
                  <a:schemeClr val="tx1"/>
                </a:solidFill>
                <a:latin typeface="+mn-ea"/>
              </a:rPr>
              <a:t> </a:t>
            </a:r>
          </a:p>
          <a:p>
            <a:pPr>
              <a:lnSpc>
                <a:spcPct val="150000"/>
              </a:lnSpc>
            </a:pPr>
            <a:r>
              <a:rPr lang="zh-HK" altLang="en-US" dirty="0">
                <a:solidFill>
                  <a:schemeClr val="tx1"/>
                </a:solidFill>
                <a:latin typeface="+mn-ea"/>
              </a:rPr>
              <a:t/>
            </a:r>
            <a:br>
              <a:rPr lang="zh-HK" altLang="en-US" dirty="0">
                <a:solidFill>
                  <a:schemeClr val="tx1"/>
                </a:solidFill>
                <a:latin typeface="+mn-ea"/>
              </a:rPr>
            </a:br>
            <a:endParaRPr lang="zh-HK" altLang="en-US" dirty="0">
              <a:solidFill>
                <a:schemeClr val="tx1"/>
              </a:solidFill>
            </a:endParaRPr>
          </a:p>
        </p:txBody>
      </p:sp>
    </p:spTree>
    <p:extLst>
      <p:ext uri="{BB962C8B-B14F-4D97-AF65-F5344CB8AC3E}">
        <p14:creationId xmlns:p14="http://schemas.microsoft.com/office/powerpoint/2010/main" val="2843788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586" name="Group 1"/>
          <p:cNvGrpSpPr>
            <a:grpSpLocks/>
          </p:cNvGrpSpPr>
          <p:nvPr/>
        </p:nvGrpSpPr>
        <p:grpSpPr bwMode="auto">
          <a:xfrm>
            <a:off x="179388" y="3213100"/>
            <a:ext cx="8750300" cy="2673350"/>
            <a:chOff x="179388" y="3213100"/>
            <a:chExt cx="8750300" cy="2673350"/>
          </a:xfrm>
        </p:grpSpPr>
        <p:grpSp>
          <p:nvGrpSpPr>
            <p:cNvPr id="195597" name="群組 1"/>
            <p:cNvGrpSpPr>
              <a:grpSpLocks/>
            </p:cNvGrpSpPr>
            <p:nvPr/>
          </p:nvGrpSpPr>
          <p:grpSpPr bwMode="auto">
            <a:xfrm>
              <a:off x="179388" y="3213100"/>
              <a:ext cx="8750300" cy="2673350"/>
              <a:chOff x="179388" y="3213100"/>
              <a:chExt cx="8750300" cy="2673350"/>
            </a:xfrm>
          </p:grpSpPr>
          <p:grpSp>
            <p:nvGrpSpPr>
              <p:cNvPr id="195599" name="群組 1"/>
              <p:cNvGrpSpPr>
                <a:grpSpLocks/>
              </p:cNvGrpSpPr>
              <p:nvPr/>
            </p:nvGrpSpPr>
            <p:grpSpPr bwMode="auto">
              <a:xfrm>
                <a:off x="179388" y="3213100"/>
                <a:ext cx="8750300" cy="2673350"/>
                <a:chOff x="179388" y="3213100"/>
                <a:chExt cx="8750300" cy="2673864"/>
              </a:xfrm>
            </p:grpSpPr>
            <p:pic>
              <p:nvPicPr>
                <p:cNvPr id="1956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213100"/>
                  <a:ext cx="8750300" cy="265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560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3216916"/>
                  <a:ext cx="1792224" cy="267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560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346" y="3705309"/>
                <a:ext cx="494608" cy="13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559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445" y="3705807"/>
              <a:ext cx="296689" cy="15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5587" name="標題 1"/>
          <p:cNvSpPr txBox="1">
            <a:spLocks/>
          </p:cNvSpPr>
          <p:nvPr/>
        </p:nvSpPr>
        <p:spPr bwMode="auto">
          <a:xfrm>
            <a:off x="1566008" y="281019"/>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代碼表 </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科目備註表</a:t>
            </a:r>
            <a:endParaRPr lang="zh-HK" altLang="en-US"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5588" name="矩形 8"/>
          <p:cNvSpPr>
            <a:spLocks noChangeArrowheads="1"/>
          </p:cNvSpPr>
          <p:nvPr/>
        </p:nvSpPr>
        <p:spPr bwMode="auto">
          <a:xfrm>
            <a:off x="1639888" y="1268413"/>
            <a:ext cx="43211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用戶可編修</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a:p>
            <a:pPr eaLnBrk="1" hangingPunct="1">
              <a:spcBef>
                <a:spcPct val="0"/>
              </a:spcBef>
              <a:buClrTx/>
              <a:buSzTx/>
              <a:buFontTx/>
              <a:buNone/>
            </a:pP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科目備註</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0" name="矩形 8"/>
          <p:cNvSpPr>
            <a:spLocks noChangeArrowheads="1"/>
          </p:cNvSpPr>
          <p:nvPr/>
        </p:nvSpPr>
        <p:spPr bwMode="auto">
          <a:xfrm>
            <a:off x="1662113" y="2128838"/>
            <a:ext cx="311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科目備註等級表</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1" name="矩形 8"/>
          <p:cNvSpPr>
            <a:spLocks noChangeArrowheads="1"/>
          </p:cNvSpPr>
          <p:nvPr/>
        </p:nvSpPr>
        <p:spPr bwMode="auto">
          <a:xfrm>
            <a:off x="1689100" y="2557463"/>
            <a:ext cx="334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1600"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以等級</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文字評核</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2" name="矩形 11"/>
          <p:cNvSpPr>
            <a:spLocks noChangeArrowheads="1"/>
          </p:cNvSpPr>
          <p:nvPr/>
        </p:nvSpPr>
        <p:spPr bwMode="auto">
          <a:xfrm>
            <a:off x="2720975" y="4373563"/>
            <a:ext cx="3435350" cy="1143000"/>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3" name="矩形 12"/>
          <p:cNvSpPr>
            <a:spLocks noChangeArrowheads="1"/>
          </p:cNvSpPr>
          <p:nvPr/>
        </p:nvSpPr>
        <p:spPr bwMode="auto">
          <a:xfrm>
            <a:off x="6156325" y="4373563"/>
            <a:ext cx="1489075" cy="1144587"/>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4" name="矩形 13"/>
          <p:cNvSpPr>
            <a:spLocks noChangeArrowheads="1"/>
          </p:cNvSpPr>
          <p:nvPr/>
        </p:nvSpPr>
        <p:spPr bwMode="auto">
          <a:xfrm>
            <a:off x="7639050" y="4373563"/>
            <a:ext cx="1181100" cy="1143000"/>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195594"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705225"/>
            <a:ext cx="706438" cy="2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5595" name="Picture 1"/>
          <p:cNvPicPr>
            <a:picLocks noChangeAspect="1" noChangeArrowheads="1"/>
          </p:cNvPicPr>
          <p:nvPr/>
        </p:nvPicPr>
        <p:blipFill>
          <a:blip r:embed="rId8">
            <a:extLst>
              <a:ext uri="{28A0092B-C50C-407E-A947-70E740481C1C}">
                <a14:useLocalDpi xmlns:a14="http://schemas.microsoft.com/office/drawing/2010/main" val="0"/>
              </a:ext>
            </a:extLst>
          </a:blip>
          <a:srcRect t="15869"/>
          <a:stretch>
            <a:fillRect/>
          </a:stretch>
        </p:blipFill>
        <p:spPr bwMode="auto">
          <a:xfrm>
            <a:off x="4241800" y="3705225"/>
            <a:ext cx="3127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3" grpId="1" animBg="1"/>
      <p:bldP spid="13" grpId="2"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634" name="Group 1"/>
          <p:cNvGrpSpPr>
            <a:grpSpLocks/>
          </p:cNvGrpSpPr>
          <p:nvPr/>
        </p:nvGrpSpPr>
        <p:grpSpPr bwMode="auto">
          <a:xfrm>
            <a:off x="280988" y="1989138"/>
            <a:ext cx="8642350" cy="3167062"/>
            <a:chOff x="280988" y="1989138"/>
            <a:chExt cx="8642350" cy="3167062"/>
          </a:xfrm>
        </p:grpSpPr>
        <p:pic>
          <p:nvPicPr>
            <p:cNvPr id="1976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989138"/>
              <a:ext cx="8642350" cy="31670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76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42" y="2364120"/>
              <a:ext cx="825789" cy="18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7636" name="標題 1"/>
          <p:cNvSpPr txBox="1">
            <a:spLocks/>
          </p:cNvSpPr>
          <p:nvPr/>
        </p:nvSpPr>
        <p:spPr bwMode="auto">
          <a:xfrm>
            <a:off x="1619250" y="297966"/>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科目備註</a:t>
            </a:r>
            <a:endParaRPr lang="zh-HK" altLang="en-US"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7637" name="文字方塊 1"/>
          <p:cNvSpPr txBox="1">
            <a:spLocks noChangeArrowheads="1"/>
          </p:cNvSpPr>
          <p:nvPr/>
        </p:nvSpPr>
        <p:spPr bwMode="auto">
          <a:xfrm>
            <a:off x="395288" y="1465263"/>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dirty="0">
                <a:solidFill>
                  <a:schemeClr val="accent2">
                    <a:lumMod val="50000"/>
                  </a:schemeClr>
                </a:solidFill>
                <a:latin typeface="+mn-ea"/>
              </a:rPr>
              <a:t>成績表</a:t>
            </a:r>
            <a:r>
              <a:rPr lang="en-US" altLang="zh-TW" dirty="0">
                <a:solidFill>
                  <a:schemeClr val="accent2">
                    <a:lumMod val="50000"/>
                  </a:schemeClr>
                </a:solidFill>
                <a:latin typeface="+mn-ea"/>
              </a:rPr>
              <a:t>Q</a:t>
            </a:r>
            <a:r>
              <a:rPr lang="zh-TW" altLang="en-US" dirty="0">
                <a:solidFill>
                  <a:schemeClr val="accent2">
                    <a:lumMod val="50000"/>
                  </a:schemeClr>
                </a:solidFill>
                <a:latin typeface="+mn-ea"/>
              </a:rPr>
              <a:t>範本</a:t>
            </a:r>
            <a:endParaRPr lang="zh-HK" altLang="en-US" dirty="0">
              <a:solidFill>
                <a:schemeClr val="accent2">
                  <a:lumMod val="50000"/>
                </a:schemeClr>
              </a:solidFill>
              <a:latin typeface="+mn-ea"/>
            </a:endParaRPr>
          </a:p>
        </p:txBody>
      </p:sp>
      <p:sp>
        <p:nvSpPr>
          <p:cNvPr id="197638" name="矩形 2"/>
          <p:cNvSpPr>
            <a:spLocks noChangeArrowheads="1"/>
          </p:cNvSpPr>
          <p:nvPr/>
        </p:nvSpPr>
        <p:spPr bwMode="auto">
          <a:xfrm>
            <a:off x="6300788" y="3933825"/>
            <a:ext cx="2622550" cy="1295400"/>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b="0">
              <a:solidFill>
                <a:schemeClr val="tx1"/>
              </a:solidFill>
            </a:endParaRPr>
          </a:p>
        </p:txBody>
      </p:sp>
      <p:sp>
        <p:nvSpPr>
          <p:cNvPr id="10"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58" name="群組 1"/>
          <p:cNvGrpSpPr>
            <a:grpSpLocks/>
          </p:cNvGrpSpPr>
          <p:nvPr/>
        </p:nvGrpSpPr>
        <p:grpSpPr bwMode="auto">
          <a:xfrm>
            <a:off x="0" y="2276475"/>
            <a:ext cx="9144000" cy="3163888"/>
            <a:chOff x="0" y="2276475"/>
            <a:chExt cx="9144000" cy="3163888"/>
          </a:xfrm>
        </p:grpSpPr>
        <p:pic>
          <p:nvPicPr>
            <p:cNvPr id="198662"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9144000" cy="316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86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0" y="2283717"/>
              <a:ext cx="1546685" cy="315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8660" name="矩形 2"/>
          <p:cNvSpPr>
            <a:spLocks noChangeArrowheads="1"/>
          </p:cNvSpPr>
          <p:nvPr/>
        </p:nvSpPr>
        <p:spPr bwMode="auto">
          <a:xfrm>
            <a:off x="1584255" y="1494284"/>
            <a:ext cx="6311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mn-ea"/>
              </a:rPr>
              <a:t>科目評語的長度最大值為</a:t>
            </a:r>
            <a:r>
              <a:rPr lang="en-US" altLang="zh-TW" sz="2800" b="0" dirty="0">
                <a:solidFill>
                  <a:schemeClr val="accent2">
                    <a:lumMod val="50000"/>
                  </a:schemeClr>
                </a:solidFill>
                <a:latin typeface="+mn-ea"/>
                <a:cs typeface="Arial" panose="020B0604020202020204" pitchFamily="34" charset="0"/>
              </a:rPr>
              <a:t>60</a:t>
            </a:r>
            <a:r>
              <a:rPr lang="zh-TW" altLang="en-US" sz="2800" dirty="0">
                <a:solidFill>
                  <a:schemeClr val="accent2">
                    <a:lumMod val="50000"/>
                  </a:schemeClr>
                </a:solidFill>
                <a:latin typeface="+mn-ea"/>
              </a:rPr>
              <a:t>個字元</a:t>
            </a:r>
          </a:p>
        </p:txBody>
      </p:sp>
      <p:sp>
        <p:nvSpPr>
          <p:cNvPr id="198661" name="標題 1"/>
          <p:cNvSpPr txBox="1">
            <a:spLocks/>
          </p:cNvSpPr>
          <p:nvPr/>
        </p:nvSpPr>
        <p:spPr bwMode="auto">
          <a:xfrm>
            <a:off x="1584255" y="297966"/>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代碼表 </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 </a:t>
            </a:r>
            <a:r>
              <a:rPr lang="zh-HK" altLang="en-US" sz="3000" b="1" dirty="0">
                <a:solidFill>
                  <a:schemeClr val="accent2">
                    <a:lumMod val="50000"/>
                  </a:schemeClr>
                </a:solidFill>
                <a:latin typeface="微軟正黑體" panose="020B0604030504040204" pitchFamily="34" charset="-120"/>
                <a:ea typeface="微軟正黑體" panose="020B0604030504040204" pitchFamily="34" charset="-120"/>
              </a:rPr>
              <a:t>科目評語表</a:t>
            </a:r>
          </a:p>
        </p:txBody>
      </p:sp>
      <p:sp>
        <p:nvSpPr>
          <p:cNvPr id="9"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682" name="群組 1"/>
          <p:cNvGrpSpPr>
            <a:grpSpLocks/>
          </p:cNvGrpSpPr>
          <p:nvPr/>
        </p:nvGrpSpPr>
        <p:grpSpPr bwMode="auto">
          <a:xfrm>
            <a:off x="827088" y="1341438"/>
            <a:ext cx="7456487" cy="5073650"/>
            <a:chOff x="827088" y="1341438"/>
            <a:chExt cx="7456487" cy="5073650"/>
          </a:xfrm>
        </p:grpSpPr>
        <p:grpSp>
          <p:nvGrpSpPr>
            <p:cNvPr id="199689" name="群組 1"/>
            <p:cNvGrpSpPr>
              <a:grpSpLocks/>
            </p:cNvGrpSpPr>
            <p:nvPr/>
          </p:nvGrpSpPr>
          <p:grpSpPr bwMode="auto">
            <a:xfrm>
              <a:off x="827088" y="1341438"/>
              <a:ext cx="7456487" cy="5073650"/>
              <a:chOff x="827584" y="1340768"/>
              <a:chExt cx="7455702" cy="5074766"/>
            </a:xfrm>
          </p:grpSpPr>
          <p:pic>
            <p:nvPicPr>
              <p:cNvPr id="1996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7455702" cy="507476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969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0276" y="1629475"/>
                <a:ext cx="737235" cy="11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969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125" y="1628406"/>
              <a:ext cx="222906" cy="12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9683" name="標題 1"/>
          <p:cNvSpPr txBox="1">
            <a:spLocks/>
          </p:cNvSpPr>
          <p:nvPr/>
        </p:nvSpPr>
        <p:spPr bwMode="auto">
          <a:xfrm>
            <a:off x="1548136" y="297966"/>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輸入</a:t>
            </a:r>
            <a:r>
              <a:rPr lang="zh-HK" altLang="en-US" sz="3000" b="1" dirty="0">
                <a:solidFill>
                  <a:schemeClr val="accent2">
                    <a:lumMod val="50000"/>
                  </a:schemeClr>
                </a:solidFill>
                <a:latin typeface="微軟正黑體" panose="020B0604030504040204" pitchFamily="34" charset="-120"/>
                <a:ea typeface="微軟正黑體" panose="020B0604030504040204" pitchFamily="34" charset="-120"/>
              </a:rPr>
              <a:t>科目評語</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和科目備註</a:t>
            </a:r>
            <a:endParaRPr lang="zh-HK" altLang="en-US"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9684" name="矩形 1"/>
          <p:cNvSpPr>
            <a:spLocks noChangeArrowheads="1"/>
          </p:cNvSpPr>
          <p:nvPr/>
        </p:nvSpPr>
        <p:spPr bwMode="auto">
          <a:xfrm>
            <a:off x="5940425" y="3211513"/>
            <a:ext cx="431800" cy="238125"/>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99685" name="矩形 7"/>
          <p:cNvSpPr>
            <a:spLocks noChangeArrowheads="1"/>
          </p:cNvSpPr>
          <p:nvPr/>
        </p:nvSpPr>
        <p:spPr bwMode="auto">
          <a:xfrm>
            <a:off x="7019925" y="4724400"/>
            <a:ext cx="576263" cy="137636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19968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38" y="1628775"/>
            <a:ext cx="700087" cy="25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9687" name="Picture 1"/>
          <p:cNvPicPr>
            <a:picLocks noChangeAspect="1" noChangeArrowheads="1"/>
          </p:cNvPicPr>
          <p:nvPr/>
        </p:nvPicPr>
        <p:blipFill>
          <a:blip r:embed="rId7">
            <a:extLst>
              <a:ext uri="{28A0092B-C50C-407E-A947-70E740481C1C}">
                <a14:useLocalDpi xmlns:a14="http://schemas.microsoft.com/office/drawing/2010/main" val="0"/>
              </a:ext>
            </a:extLst>
          </a:blip>
          <a:srcRect t="12128"/>
          <a:stretch>
            <a:fillRect/>
          </a:stretch>
        </p:blipFill>
        <p:spPr bwMode="auto">
          <a:xfrm>
            <a:off x="2678113" y="1628775"/>
            <a:ext cx="27463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730" name="群組 3"/>
          <p:cNvGrpSpPr>
            <a:grpSpLocks/>
          </p:cNvGrpSpPr>
          <p:nvPr/>
        </p:nvGrpSpPr>
        <p:grpSpPr bwMode="auto">
          <a:xfrm>
            <a:off x="12700" y="2205038"/>
            <a:ext cx="8997950" cy="3106737"/>
            <a:chOff x="12700" y="2205038"/>
            <a:chExt cx="8997950" cy="3106642"/>
          </a:xfrm>
        </p:grpSpPr>
        <p:pic>
          <p:nvPicPr>
            <p:cNvPr id="201734"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2205038"/>
              <a:ext cx="8997950" cy="309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173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3" y="2216055"/>
              <a:ext cx="158359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標題 1"/>
          <p:cNvSpPr>
            <a:spLocks noGrp="1"/>
          </p:cNvSpPr>
          <p:nvPr>
            <p:ph type="title"/>
          </p:nvPr>
        </p:nvSpPr>
        <p:spPr>
          <a:xfrm>
            <a:off x="1547813" y="297966"/>
            <a:ext cx="7162800" cy="762000"/>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代碼表 </a:t>
            </a:r>
            <a:r>
              <a:rPr kumimoji="1" lang="en-US" altLang="zh-TW" sz="3000" b="1" kern="1200" dirty="0">
                <a:solidFill>
                  <a:schemeClr val="accent2">
                    <a:lumMod val="50000"/>
                  </a:schemeClr>
                </a:solidFill>
                <a:latin typeface="微軟正黑體" panose="020B0604030504040204" pitchFamily="34" charset="-120"/>
                <a:ea typeface="微軟正黑體" panose="020B0604030504040204" pitchFamily="34" charset="-120"/>
              </a:rPr>
              <a:t>- </a:t>
            </a:r>
            <a:r>
              <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整體評語表 </a:t>
            </a:r>
          </a:p>
        </p:txBody>
      </p:sp>
      <p:sp>
        <p:nvSpPr>
          <p:cNvPr id="201733" name="矩形 6"/>
          <p:cNvSpPr>
            <a:spLocks noChangeArrowheads="1"/>
          </p:cNvSpPr>
          <p:nvPr/>
        </p:nvSpPr>
        <p:spPr bwMode="auto">
          <a:xfrm>
            <a:off x="1547813" y="1484313"/>
            <a:ext cx="6192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評語的長度最大值為</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700</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個字元</a:t>
            </a:r>
          </a:p>
        </p:txBody>
      </p:sp>
      <p:sp>
        <p:nvSpPr>
          <p:cNvPr id="9"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78" name="Group 1"/>
          <p:cNvGrpSpPr>
            <a:grpSpLocks/>
          </p:cNvGrpSpPr>
          <p:nvPr/>
        </p:nvGrpSpPr>
        <p:grpSpPr bwMode="auto">
          <a:xfrm>
            <a:off x="609600" y="1092200"/>
            <a:ext cx="8067675" cy="5534025"/>
            <a:chOff x="609600" y="1092200"/>
            <a:chExt cx="8067675" cy="5534025"/>
          </a:xfrm>
        </p:grpSpPr>
        <p:grpSp>
          <p:nvGrpSpPr>
            <p:cNvPr id="203782" name="群組 1"/>
            <p:cNvGrpSpPr>
              <a:grpSpLocks/>
            </p:cNvGrpSpPr>
            <p:nvPr/>
          </p:nvGrpSpPr>
          <p:grpSpPr bwMode="auto">
            <a:xfrm>
              <a:off x="609600" y="1092200"/>
              <a:ext cx="8067675" cy="5534025"/>
              <a:chOff x="609146" y="1092845"/>
              <a:chExt cx="8067675" cy="5534025"/>
            </a:xfrm>
          </p:grpSpPr>
          <p:pic>
            <p:nvPicPr>
              <p:cNvPr id="2037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46" y="1092845"/>
                <a:ext cx="8067675"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37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3894" y="1547826"/>
                <a:ext cx="811044" cy="12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3783"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426" y="1550254"/>
              <a:ext cx="245197" cy="13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3779" name="標題 1"/>
          <p:cNvSpPr txBox="1">
            <a:spLocks/>
          </p:cNvSpPr>
          <p:nvPr/>
        </p:nvSpPr>
        <p:spPr bwMode="auto">
          <a:xfrm>
            <a:off x="1514475" y="280582"/>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3200" b="1" dirty="0">
                <a:solidFill>
                  <a:schemeClr val="accent2">
                    <a:lumMod val="50000"/>
                  </a:schemeClr>
                </a:solidFill>
                <a:latin typeface="微軟正黑體" panose="020B0604030504040204" pitchFamily="34" charset="-120"/>
                <a:ea typeface="微軟正黑體" panose="020B0604030504040204" pitchFamily="34" charset="-120"/>
              </a:rPr>
              <a:t>輸入整體評語</a:t>
            </a:r>
            <a:endParaRPr lang="zh-HK" altLang="en-US" sz="3200" b="1"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20378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350" y="1550988"/>
            <a:ext cx="839788"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3781" name="Picture 1"/>
          <p:cNvPicPr>
            <a:picLocks noChangeAspect="1" noChangeArrowheads="1"/>
          </p:cNvPicPr>
          <p:nvPr/>
        </p:nvPicPr>
        <p:blipFill>
          <a:blip r:embed="rId7">
            <a:extLst>
              <a:ext uri="{28A0092B-C50C-407E-A947-70E740481C1C}">
                <a14:useLocalDpi xmlns:a14="http://schemas.microsoft.com/office/drawing/2010/main" val="0"/>
              </a:ext>
            </a:extLst>
          </a:blip>
          <a:srcRect t="6911"/>
          <a:stretch>
            <a:fillRect/>
          </a:stretch>
        </p:blipFill>
        <p:spPr bwMode="auto">
          <a:xfrm>
            <a:off x="2282825" y="1541463"/>
            <a:ext cx="27305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85913" y="297966"/>
            <a:ext cx="7162800" cy="762000"/>
          </a:xfrm>
        </p:spPr>
        <p:txBody>
          <a:bodyPr/>
          <a:lstStyle/>
          <a:p>
            <a:pPr>
              <a:defRPr/>
            </a:pPr>
            <a:r>
              <a:rPr kumimoji="1" lang="zh-TW" altLang="en-US" sz="3000" b="1" kern="1200" dirty="0">
                <a:solidFill>
                  <a:schemeClr val="accent2">
                    <a:lumMod val="50000"/>
                  </a:schemeClr>
                </a:solidFill>
                <a:latin typeface="+mn-ea"/>
                <a:ea typeface="+mn-ea"/>
              </a:rPr>
              <a:t>代碼表 </a:t>
            </a:r>
            <a:r>
              <a:rPr kumimoji="1" lang="en-US" altLang="zh-TW" sz="3000" b="1" kern="1200" dirty="0">
                <a:solidFill>
                  <a:schemeClr val="accent2">
                    <a:lumMod val="50000"/>
                  </a:schemeClr>
                </a:solidFill>
                <a:latin typeface="+mn-ea"/>
                <a:ea typeface="+mn-ea"/>
              </a:rPr>
              <a:t>- </a:t>
            </a:r>
            <a:r>
              <a:rPr kumimoji="1" lang="zh-HK" altLang="en-US" sz="3000" b="1" kern="1200" dirty="0">
                <a:solidFill>
                  <a:schemeClr val="accent2">
                    <a:lumMod val="50000"/>
                  </a:schemeClr>
                </a:solidFill>
                <a:latin typeface="+mn-ea"/>
                <a:ea typeface="+mn-ea"/>
              </a:rPr>
              <a:t>匯出整體評語表</a:t>
            </a:r>
          </a:p>
        </p:txBody>
      </p:sp>
      <p:grpSp>
        <p:nvGrpSpPr>
          <p:cNvPr id="205828" name="群組 2"/>
          <p:cNvGrpSpPr>
            <a:grpSpLocks/>
          </p:cNvGrpSpPr>
          <p:nvPr/>
        </p:nvGrpSpPr>
        <p:grpSpPr bwMode="auto">
          <a:xfrm>
            <a:off x="250825" y="1484313"/>
            <a:ext cx="8497888" cy="4564062"/>
            <a:chOff x="250824" y="1484313"/>
            <a:chExt cx="8497889" cy="4564062"/>
          </a:xfrm>
        </p:grpSpPr>
        <p:pic>
          <p:nvPicPr>
            <p:cNvPr id="205829"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84313"/>
              <a:ext cx="8497888" cy="4564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58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4" y="1506347"/>
              <a:ext cx="2304952" cy="4539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529496" y="257985"/>
            <a:ext cx="7162800" cy="762000"/>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代碼表 </a:t>
            </a:r>
            <a:r>
              <a:rPr kumimoji="1" lang="en-US" altLang="zh-TW" sz="3000" b="1" kern="1200" dirty="0">
                <a:solidFill>
                  <a:schemeClr val="accent2">
                    <a:lumMod val="50000"/>
                  </a:schemeClr>
                </a:solidFill>
                <a:latin typeface="微軟正黑體" panose="020B0604030504040204" pitchFamily="34" charset="-120"/>
                <a:ea typeface="微軟正黑體" panose="020B0604030504040204" pitchFamily="34" charset="-120"/>
              </a:rPr>
              <a:t>- </a:t>
            </a:r>
            <a:r>
              <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匯出整體評語表</a:t>
            </a:r>
          </a:p>
        </p:txBody>
      </p:sp>
      <p:pic>
        <p:nvPicPr>
          <p:cNvPr id="207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557338"/>
            <a:ext cx="6837363" cy="4714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547080" y="236416"/>
            <a:ext cx="7162800" cy="762000"/>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代碼表 </a:t>
            </a:r>
            <a:r>
              <a:rPr kumimoji="1" lang="en-US" altLang="zh-TW" sz="3000" b="1" kern="1200" dirty="0">
                <a:solidFill>
                  <a:schemeClr val="accent2">
                    <a:lumMod val="50000"/>
                  </a:schemeClr>
                </a:solidFill>
                <a:latin typeface="微軟正黑體" panose="020B0604030504040204" pitchFamily="34" charset="-120"/>
                <a:ea typeface="微軟正黑體" panose="020B0604030504040204" pitchFamily="34" charset="-120"/>
              </a:rPr>
              <a:t>- </a:t>
            </a:r>
            <a:r>
              <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匯</a:t>
            </a: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入</a:t>
            </a:r>
            <a:r>
              <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整體評語表</a:t>
            </a:r>
          </a:p>
        </p:txBody>
      </p:sp>
      <p:grpSp>
        <p:nvGrpSpPr>
          <p:cNvPr id="208900" name="群組 1"/>
          <p:cNvGrpSpPr>
            <a:grpSpLocks/>
          </p:cNvGrpSpPr>
          <p:nvPr/>
        </p:nvGrpSpPr>
        <p:grpSpPr bwMode="auto">
          <a:xfrm>
            <a:off x="0" y="1773238"/>
            <a:ext cx="9144000" cy="2363787"/>
            <a:chOff x="0" y="1773238"/>
            <a:chExt cx="9144000" cy="2363692"/>
          </a:xfrm>
        </p:grpSpPr>
        <p:pic>
          <p:nvPicPr>
            <p:cNvPr id="208901"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2352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89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4255"/>
              <a:ext cx="1779434"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1"/>
          <p:cNvGrpSpPr>
            <a:grpSpLocks/>
          </p:cNvGrpSpPr>
          <p:nvPr/>
        </p:nvGrpSpPr>
        <p:grpSpPr bwMode="auto">
          <a:xfrm>
            <a:off x="354013" y="2466975"/>
            <a:ext cx="8597900" cy="3727450"/>
            <a:chOff x="323850" y="2466975"/>
            <a:chExt cx="8597900" cy="3727450"/>
          </a:xfrm>
        </p:grpSpPr>
        <p:pic>
          <p:nvPicPr>
            <p:cNvPr id="2109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66975"/>
              <a:ext cx="8597900" cy="372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567" y="3298602"/>
              <a:ext cx="305681" cy="16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500" y="5116099"/>
              <a:ext cx="329623" cy="17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39" y="5112974"/>
              <a:ext cx="321273" cy="172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標題 1"/>
          <p:cNvSpPr>
            <a:spLocks noGrp="1"/>
          </p:cNvSpPr>
          <p:nvPr>
            <p:ph type="title"/>
          </p:nvPr>
        </p:nvSpPr>
        <p:spPr>
          <a:xfrm>
            <a:off x="1604013" y="482632"/>
            <a:ext cx="2660650" cy="539750"/>
          </a:xfrm>
        </p:spPr>
        <p:txBody>
          <a:bodyPr>
            <a:normAutofit/>
          </a:bodyPr>
          <a:lstStyle/>
          <a:p>
            <a:pPr>
              <a:defRPr/>
            </a:pPr>
            <a:r>
              <a:rPr kumimoji="1" lang="zh-HK" altLang="en-US" sz="2800" b="1" kern="1200" dirty="0">
                <a:solidFill>
                  <a:schemeClr val="accent2">
                    <a:lumMod val="50000"/>
                  </a:schemeClr>
                </a:solidFill>
                <a:latin typeface="微軟正黑體" panose="020B0604030504040204" pitchFamily="34" charset="-120"/>
                <a:ea typeface="微軟正黑體" panose="020B0604030504040204" pitchFamily="34" charset="-120"/>
              </a:rPr>
              <a:t>操行</a:t>
            </a:r>
          </a:p>
        </p:txBody>
      </p:sp>
      <p:sp>
        <p:nvSpPr>
          <p:cNvPr id="210948" name="矩形 1"/>
          <p:cNvSpPr>
            <a:spLocks noChangeArrowheads="1"/>
          </p:cNvSpPr>
          <p:nvPr/>
        </p:nvSpPr>
        <p:spPr bwMode="auto">
          <a:xfrm>
            <a:off x="860128" y="1300824"/>
            <a:ext cx="52562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 typeface="Arial" panose="020B0604020202020204" pitchFamily="34" charset="0"/>
              <a:buChar cha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設定操行及操行分卷內容</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a:p>
            <a:pPr>
              <a:spcBef>
                <a:spcPct val="0"/>
              </a:spcBef>
              <a:buClrTx/>
              <a:buSzTx/>
              <a:buFont typeface="Arial" panose="020B0604020202020204" pitchFamily="34" charset="0"/>
              <a:buChar cha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可以複製操行設定</a:t>
            </a:r>
            <a:endParaRPr lang="en-US" altLang="zh-TW" sz="2800"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21094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425" y="3295650"/>
            <a:ext cx="627063"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5116513"/>
            <a:ext cx="627063" cy="16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5113338"/>
            <a:ext cx="627063" cy="18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2" name="Picture 8"/>
          <p:cNvPicPr>
            <a:picLocks noChangeAspect="1" noChangeArrowheads="1"/>
          </p:cNvPicPr>
          <p:nvPr/>
        </p:nvPicPr>
        <p:blipFill>
          <a:blip r:embed="rId6">
            <a:extLst>
              <a:ext uri="{28A0092B-C50C-407E-A947-70E740481C1C}">
                <a14:useLocalDpi xmlns:a14="http://schemas.microsoft.com/office/drawing/2010/main" val="0"/>
              </a:ext>
            </a:extLst>
          </a:blip>
          <a:srcRect t="14346"/>
          <a:stretch>
            <a:fillRect/>
          </a:stretch>
        </p:blipFill>
        <p:spPr bwMode="auto">
          <a:xfrm>
            <a:off x="5497513" y="3295650"/>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3" name="Picture 12"/>
          <p:cNvPicPr>
            <a:picLocks noChangeAspect="1" noChangeArrowheads="1"/>
          </p:cNvPicPr>
          <p:nvPr/>
        </p:nvPicPr>
        <p:blipFill>
          <a:blip r:embed="rId6">
            <a:extLst>
              <a:ext uri="{28A0092B-C50C-407E-A947-70E740481C1C}">
                <a14:useLocalDpi xmlns:a14="http://schemas.microsoft.com/office/drawing/2010/main" val="0"/>
              </a:ext>
            </a:extLst>
          </a:blip>
          <a:srcRect t="14346"/>
          <a:stretch>
            <a:fillRect/>
          </a:stretch>
        </p:blipFill>
        <p:spPr bwMode="auto">
          <a:xfrm>
            <a:off x="4224338" y="5116513"/>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954" name="Picture 13"/>
          <p:cNvPicPr>
            <a:picLocks noChangeAspect="1" noChangeArrowheads="1"/>
          </p:cNvPicPr>
          <p:nvPr/>
        </p:nvPicPr>
        <p:blipFill>
          <a:blip r:embed="rId6">
            <a:extLst>
              <a:ext uri="{28A0092B-C50C-407E-A947-70E740481C1C}">
                <a14:useLocalDpi xmlns:a14="http://schemas.microsoft.com/office/drawing/2010/main" val="0"/>
              </a:ext>
            </a:extLst>
          </a:blip>
          <a:srcRect t="14346"/>
          <a:stretch>
            <a:fillRect/>
          </a:stretch>
        </p:blipFill>
        <p:spPr bwMode="auto">
          <a:xfrm>
            <a:off x="8045450" y="5116513"/>
            <a:ext cx="369888"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708531" y="113300"/>
            <a:ext cx="232796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H</a:t>
            </a:r>
            <a:r>
              <a:rPr lang="en-US" altLang="zh-HK" b="1" dirty="0">
                <a:solidFill>
                  <a:schemeClr val="tx1">
                    <a:lumMod val="75000"/>
                    <a:lumOff val="25000"/>
                  </a:schemeClr>
                </a:solidFill>
              </a:rPr>
              <a:t>) </a:t>
            </a:r>
            <a:r>
              <a:rPr lang="zh-TW" altLang="en-US" b="1" dirty="0">
                <a:solidFill>
                  <a:schemeClr val="tx1">
                    <a:lumMod val="75000"/>
                    <a:lumOff val="25000"/>
                  </a:schemeClr>
                </a:solidFill>
              </a:rPr>
              <a:t>操行</a:t>
            </a:r>
            <a:r>
              <a:rPr lang="en-US" altLang="zh-TW" b="1" dirty="0">
                <a:solidFill>
                  <a:schemeClr val="tx1">
                    <a:lumMod val="75000"/>
                    <a:lumOff val="25000"/>
                  </a:schemeClr>
                </a:solidFill>
              </a:rPr>
              <a:t>/</a:t>
            </a:r>
            <a:r>
              <a:rPr lang="zh-TW" altLang="en-US" b="1" dirty="0">
                <a:solidFill>
                  <a:schemeClr val="tx1">
                    <a:lumMod val="75000"/>
                    <a:lumOff val="25000"/>
                  </a:schemeClr>
                </a:solidFill>
              </a:rPr>
              <a:t>其他考績</a:t>
            </a:r>
            <a:endParaRPr lang="zh-HK" altLang="en-US" b="1"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775" y="1484313"/>
            <a:ext cx="6859588" cy="44656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標題 1"/>
          <p:cNvSpPr>
            <a:spLocks noGrp="1"/>
          </p:cNvSpPr>
          <p:nvPr>
            <p:ph type="title"/>
          </p:nvPr>
        </p:nvSpPr>
        <p:spPr>
          <a:xfrm>
            <a:off x="1550988" y="297966"/>
            <a:ext cx="3021012" cy="755650"/>
          </a:xfrm>
        </p:spPr>
        <p:txBody>
          <a:bodyPr/>
          <a:lstStyle/>
          <a:p>
            <a:pPr>
              <a:defRPr/>
            </a:pPr>
            <a:r>
              <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代碼表</a:t>
            </a:r>
          </a:p>
        </p:txBody>
      </p:sp>
      <p:sp>
        <p:nvSpPr>
          <p:cNvPr id="5" name="矩形 5"/>
          <p:cNvSpPr>
            <a:spLocks noChangeArrowheads="1"/>
          </p:cNvSpPr>
          <p:nvPr/>
        </p:nvSpPr>
        <p:spPr bwMode="auto">
          <a:xfrm>
            <a:off x="3900488" y="3130550"/>
            <a:ext cx="2066925" cy="36036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6"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2994" name="Group 1"/>
          <p:cNvGrpSpPr>
            <a:grpSpLocks/>
          </p:cNvGrpSpPr>
          <p:nvPr/>
        </p:nvGrpSpPr>
        <p:grpSpPr bwMode="auto">
          <a:xfrm>
            <a:off x="179388" y="1966913"/>
            <a:ext cx="8602662" cy="4000500"/>
            <a:chOff x="179388" y="1966913"/>
            <a:chExt cx="8602662" cy="4000500"/>
          </a:xfrm>
        </p:grpSpPr>
        <p:grpSp>
          <p:nvGrpSpPr>
            <p:cNvPr id="213001" name="群組 1"/>
            <p:cNvGrpSpPr>
              <a:grpSpLocks/>
            </p:cNvGrpSpPr>
            <p:nvPr/>
          </p:nvGrpSpPr>
          <p:grpSpPr bwMode="auto">
            <a:xfrm>
              <a:off x="179388" y="1966913"/>
              <a:ext cx="8602662" cy="4000500"/>
              <a:chOff x="179388" y="1966913"/>
              <a:chExt cx="8602662" cy="4000500"/>
            </a:xfrm>
          </p:grpSpPr>
          <p:grpSp>
            <p:nvGrpSpPr>
              <p:cNvPr id="213003" name="群組 1"/>
              <p:cNvGrpSpPr>
                <a:grpSpLocks/>
              </p:cNvGrpSpPr>
              <p:nvPr/>
            </p:nvGrpSpPr>
            <p:grpSpPr bwMode="auto">
              <a:xfrm>
                <a:off x="179388" y="1966913"/>
                <a:ext cx="8602662" cy="4000500"/>
                <a:chOff x="179511" y="1966806"/>
                <a:chExt cx="8602539" cy="4000500"/>
              </a:xfrm>
            </p:grpSpPr>
            <p:pic>
              <p:nvPicPr>
                <p:cNvPr id="21300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8531225" cy="3960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30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966806"/>
                  <a:ext cx="170307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30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422" y="2564904"/>
                <a:ext cx="494608" cy="13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300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0723" y="2567121"/>
              <a:ext cx="305678" cy="16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標題 1"/>
          <p:cNvSpPr>
            <a:spLocks noGrp="1"/>
          </p:cNvSpPr>
          <p:nvPr>
            <p:ph type="title"/>
          </p:nvPr>
        </p:nvSpPr>
        <p:spPr>
          <a:xfrm>
            <a:off x="1619250" y="279508"/>
            <a:ext cx="7162800" cy="762000"/>
          </a:xfrm>
        </p:spPr>
        <p:txBody>
          <a:bodyPr/>
          <a:lstStyle/>
          <a:p>
            <a:pPr>
              <a:defRPr/>
            </a:pPr>
            <a:r>
              <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操行</a:t>
            </a:r>
          </a:p>
        </p:txBody>
      </p:sp>
      <p:sp>
        <p:nvSpPr>
          <p:cNvPr id="212996" name="矩形 1"/>
          <p:cNvSpPr>
            <a:spLocks noChangeArrowheads="1"/>
          </p:cNvSpPr>
          <p:nvPr/>
        </p:nvSpPr>
        <p:spPr bwMode="auto">
          <a:xfrm>
            <a:off x="2014538" y="4562475"/>
            <a:ext cx="4429125" cy="287338"/>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0" name="矩形 9"/>
          <p:cNvSpPr/>
          <p:nvPr/>
        </p:nvSpPr>
        <p:spPr>
          <a:xfrm>
            <a:off x="323528" y="1400337"/>
            <a:ext cx="5472113" cy="492125"/>
          </a:xfrm>
          <a:prstGeom prst="rect">
            <a:avLst/>
          </a:prstGeom>
        </p:spPr>
        <p:txBody>
          <a:bodyPr>
            <a:spAutoFit/>
          </a:bodyPr>
          <a:lstStyle/>
          <a:p>
            <a:pPr algn="ctr">
              <a:defRPr/>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cs typeface="+mj-cs"/>
              </a:rPr>
              <a:t>編修操行分卷和設定等級互換表</a:t>
            </a:r>
            <a:endParaRPr lang="zh-HK" altLang="en-US" sz="2600" dirty="0">
              <a:solidFill>
                <a:schemeClr val="accent2">
                  <a:lumMod val="50000"/>
                </a:schemeClr>
              </a:solidFill>
              <a:latin typeface="微軟正黑體" panose="020B0604030504040204" pitchFamily="34" charset="-120"/>
              <a:ea typeface="微軟正黑體" panose="020B0604030504040204" pitchFamily="34" charset="-120"/>
              <a:cs typeface="+mj-cs"/>
            </a:endParaRPr>
          </a:p>
        </p:txBody>
      </p:sp>
      <p:pic>
        <p:nvPicPr>
          <p:cNvPr id="21299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0863" y="2566988"/>
            <a:ext cx="858837"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999" name="Picture 1"/>
          <p:cNvPicPr>
            <a:picLocks noChangeAspect="1" noChangeArrowheads="1"/>
          </p:cNvPicPr>
          <p:nvPr/>
        </p:nvPicPr>
        <p:blipFill>
          <a:blip r:embed="rId7">
            <a:extLst>
              <a:ext uri="{28A0092B-C50C-407E-A947-70E740481C1C}">
                <a14:useLocalDpi xmlns:a14="http://schemas.microsoft.com/office/drawing/2010/main" val="0"/>
              </a:ext>
            </a:extLst>
          </a:blip>
          <a:srcRect t="7935"/>
          <a:stretch>
            <a:fillRect/>
          </a:stretch>
        </p:blipFill>
        <p:spPr bwMode="auto">
          <a:xfrm>
            <a:off x="4402138" y="2559050"/>
            <a:ext cx="31273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085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609600" y="452438"/>
            <a:ext cx="6347714" cy="1320800"/>
          </a:xfrm>
        </p:spPr>
        <p:txBody>
          <a:bodyPr/>
          <a:lstStyle/>
          <a:p>
            <a:pPr>
              <a:defRPr/>
            </a:pPr>
            <a:r>
              <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操行</a:t>
            </a:r>
          </a:p>
        </p:txBody>
      </p:sp>
      <p:sp>
        <p:nvSpPr>
          <p:cNvPr id="214019" name="矩形 1"/>
          <p:cNvSpPr>
            <a:spLocks noChangeArrowheads="1"/>
          </p:cNvSpPr>
          <p:nvPr/>
        </p:nvSpPr>
        <p:spPr bwMode="auto">
          <a:xfrm>
            <a:off x="2051050" y="5265738"/>
            <a:ext cx="2016125" cy="611187"/>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grpSp>
        <p:nvGrpSpPr>
          <p:cNvPr id="214020" name="Group 1"/>
          <p:cNvGrpSpPr>
            <a:grpSpLocks/>
          </p:cNvGrpSpPr>
          <p:nvPr/>
        </p:nvGrpSpPr>
        <p:grpSpPr bwMode="auto">
          <a:xfrm>
            <a:off x="107950" y="2420938"/>
            <a:ext cx="8856663" cy="4062412"/>
            <a:chOff x="107950" y="2420938"/>
            <a:chExt cx="8856663" cy="4062412"/>
          </a:xfrm>
        </p:grpSpPr>
        <p:grpSp>
          <p:nvGrpSpPr>
            <p:cNvPr id="214023" name="Group 1"/>
            <p:cNvGrpSpPr>
              <a:grpSpLocks/>
            </p:cNvGrpSpPr>
            <p:nvPr/>
          </p:nvGrpSpPr>
          <p:grpSpPr bwMode="auto">
            <a:xfrm>
              <a:off x="107950" y="2420938"/>
              <a:ext cx="8856663" cy="4062412"/>
              <a:chOff x="107950" y="2420938"/>
              <a:chExt cx="8856663" cy="4062412"/>
            </a:xfrm>
          </p:grpSpPr>
          <p:grpSp>
            <p:nvGrpSpPr>
              <p:cNvPr id="214026" name="群組 1"/>
              <p:cNvGrpSpPr>
                <a:grpSpLocks/>
              </p:cNvGrpSpPr>
              <p:nvPr/>
            </p:nvGrpSpPr>
            <p:grpSpPr bwMode="auto">
              <a:xfrm>
                <a:off x="107950" y="2420938"/>
                <a:ext cx="8856663" cy="4062412"/>
                <a:chOff x="107950" y="2420938"/>
                <a:chExt cx="8856663" cy="4062412"/>
              </a:xfrm>
            </p:grpSpPr>
            <p:grpSp>
              <p:nvGrpSpPr>
                <p:cNvPr id="214028" name="群組 1"/>
                <p:cNvGrpSpPr>
                  <a:grpSpLocks/>
                </p:cNvGrpSpPr>
                <p:nvPr/>
              </p:nvGrpSpPr>
              <p:grpSpPr bwMode="auto">
                <a:xfrm>
                  <a:off x="107950" y="2420938"/>
                  <a:ext cx="8856663" cy="4062412"/>
                  <a:chOff x="107504" y="2420938"/>
                  <a:chExt cx="8857109" cy="4062412"/>
                </a:xfrm>
              </p:grpSpPr>
              <p:pic>
                <p:nvPicPr>
                  <p:cNvPr id="2140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 y="2420938"/>
                    <a:ext cx="8751888"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3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20938"/>
                    <a:ext cx="1729427"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402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430" y="3020398"/>
                  <a:ext cx="494608" cy="13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402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655" y="3018057"/>
                <a:ext cx="305678" cy="164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402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1430" y="3020398"/>
              <a:ext cx="58102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02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1430" y="3006222"/>
              <a:ext cx="3127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a:off x="1000125" y="1125538"/>
            <a:ext cx="8064500" cy="3140075"/>
          </a:xfrm>
          <a:prstGeom prst="rect">
            <a:avLst/>
          </a:prstGeom>
          <a:solidFill>
            <a:schemeClr val="bg1"/>
          </a:solidFill>
          <a:ln>
            <a:solidFill>
              <a:schemeClr val="tx1"/>
            </a:solidFill>
          </a:ln>
        </p:spPr>
        <p:txBody>
          <a:bodyPr>
            <a:spAutoFit/>
          </a:bodyPr>
          <a:lstStyle/>
          <a:p>
            <a:pPr>
              <a:defRPr/>
            </a:pPr>
            <a:r>
              <a:rPr lang="zh-TW" altLang="en-US" sz="2200" dirty="0">
                <a:solidFill>
                  <a:schemeClr val="tx2"/>
                </a:solidFill>
                <a:latin typeface="微軟正黑體" panose="020B0604030504040204" pitchFamily="34" charset="-120"/>
                <a:ea typeface="微軟正黑體" panose="020B0604030504040204" pitchFamily="34" charset="-120"/>
                <a:cs typeface="+mj-cs"/>
              </a:rPr>
              <a:t>「學期由數據整合計算」</a:t>
            </a:r>
            <a:endParaRPr lang="en-US" altLang="zh-TW" sz="2200" dirty="0">
              <a:solidFill>
                <a:schemeClr val="tx2"/>
              </a:solidFill>
              <a:latin typeface="微軟正黑體" panose="020B0604030504040204" pitchFamily="34" charset="-120"/>
              <a:ea typeface="微軟正黑體" panose="020B0604030504040204" pitchFamily="34" charset="-120"/>
              <a:cs typeface="+mj-cs"/>
            </a:endParaRPr>
          </a:p>
          <a:p>
            <a:pPr marL="342900" indent="-342900">
              <a:buFont typeface="Arial" pitchFamily="34" charset="0"/>
              <a:buChar char="•"/>
              <a:defRPr/>
            </a:pPr>
            <a:r>
              <a:rPr lang="zh-TW" altLang="en-US" sz="2200" dirty="0">
                <a:solidFill>
                  <a:srgbClr val="FF0000"/>
                </a:solidFill>
                <a:latin typeface="微軟正黑體" panose="020B0604030504040204" pitchFamily="34" charset="-120"/>
                <a:ea typeface="微軟正黑體" panose="020B0604030504040204" pitchFamily="34" charset="-120"/>
                <a:cs typeface="+mj-cs"/>
              </a:rPr>
              <a:t>學期</a:t>
            </a:r>
            <a:r>
              <a:rPr lang="en-US" altLang="zh-TW" sz="2200" dirty="0">
                <a:solidFill>
                  <a:srgbClr val="FF0000"/>
                </a:solidFill>
                <a:latin typeface="微軟正黑體" panose="020B0604030504040204" pitchFamily="34" charset="-120"/>
                <a:ea typeface="微軟正黑體" panose="020B0604030504040204" pitchFamily="34" charset="-120"/>
                <a:cs typeface="+mj-cs"/>
              </a:rPr>
              <a:t>(</a:t>
            </a:r>
            <a:r>
              <a:rPr lang="zh-TW" altLang="en-US" sz="2200" dirty="0">
                <a:solidFill>
                  <a:srgbClr val="FF0000"/>
                </a:solidFill>
                <a:latin typeface="微軟正黑體" panose="020B0604030504040204" pitchFamily="34" charset="-120"/>
                <a:ea typeface="微軟正黑體" panose="020B0604030504040204" pitchFamily="34" charset="-120"/>
                <a:cs typeface="+mj-cs"/>
              </a:rPr>
              <a:t>例</a:t>
            </a:r>
            <a:r>
              <a:rPr lang="en-US" altLang="zh-TW" sz="2200" dirty="0">
                <a:solidFill>
                  <a:srgbClr val="FF0000"/>
                </a:solidFill>
                <a:latin typeface="微軟正黑體" panose="020B0604030504040204" pitchFamily="34" charset="-120"/>
                <a:ea typeface="微軟正黑體" panose="020B0604030504040204" pitchFamily="34" charset="-120"/>
                <a:cs typeface="+mj-cs"/>
              </a:rPr>
              <a:t>T1)</a:t>
            </a:r>
            <a:r>
              <a:rPr lang="zh-TW"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rPr>
              <a:t>的操行等級將根據考績</a:t>
            </a:r>
            <a:r>
              <a:rPr lang="en-US" altLang="zh-TW" sz="2200" dirty="0">
                <a:solidFill>
                  <a:srgbClr val="FF0000"/>
                </a:solidFill>
                <a:latin typeface="微軟正黑體" panose="020B0604030504040204" pitchFamily="34" charset="-120"/>
              </a:rPr>
              <a:t>(</a:t>
            </a:r>
            <a:r>
              <a:rPr lang="zh-TW" altLang="en-US" sz="2200" dirty="0">
                <a:solidFill>
                  <a:srgbClr val="FF0000"/>
                </a:solidFill>
                <a:latin typeface="微軟正黑體" panose="020B0604030504040204" pitchFamily="34" charset="-120"/>
              </a:rPr>
              <a:t>例</a:t>
            </a:r>
            <a:r>
              <a:rPr lang="en-US" altLang="zh-TW" sz="2200" dirty="0">
                <a:solidFill>
                  <a:srgbClr val="FF0000"/>
                </a:solidFill>
                <a:latin typeface="微軟正黑體" panose="020B0604030504040204" pitchFamily="34" charset="-120"/>
              </a:rPr>
              <a:t>T1A1</a:t>
            </a:r>
            <a:r>
              <a:rPr lang="zh-TW" altLang="en-US" sz="2200" dirty="0">
                <a:solidFill>
                  <a:srgbClr val="FF0000"/>
                </a:solidFill>
                <a:latin typeface="微軟正黑體" panose="020B0604030504040204" pitchFamily="34" charset="-120"/>
              </a:rPr>
              <a:t>及</a:t>
            </a:r>
            <a:r>
              <a:rPr lang="en-US" altLang="zh-TW" sz="2200" dirty="0">
                <a:solidFill>
                  <a:srgbClr val="FF0000"/>
                </a:solidFill>
                <a:latin typeface="微軟正黑體" panose="020B0604030504040204" pitchFamily="34" charset="-120"/>
              </a:rPr>
              <a:t>T1A2)</a:t>
            </a:r>
            <a:r>
              <a:rPr lang="zh-TW"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rPr>
              <a:t>數值計算</a:t>
            </a:r>
            <a:endParaRPr lang="en-US" altLang="zh-TW" sz="22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342900" indent="-342900">
              <a:buFont typeface="Arial" pitchFamily="34" charset="0"/>
              <a:buChar char="•"/>
              <a:defRPr/>
            </a:pPr>
            <a:r>
              <a:rPr lang="zh-TW"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rPr>
              <a:t>如於相關考績中的操行資料輸入尚未完成時，系統會因此在數據整合的過程中清除了用戶按學期輸入的操行等級</a:t>
            </a:r>
            <a:endParaRPr lang="en-US" altLang="zh-TW" sz="22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a:defRPr/>
            </a:pPr>
            <a:r>
              <a:rPr lang="zh-TW" altLang="en-US" sz="2200" dirty="0">
                <a:solidFill>
                  <a:schemeClr val="tx2"/>
                </a:solidFill>
                <a:latin typeface="微軟正黑體" panose="020B0604030504040204" pitchFamily="34" charset="-120"/>
                <a:ea typeface="微軟正黑體" panose="020B0604030504040204" pitchFamily="34" charset="-120"/>
                <a:cs typeface="+mj-cs"/>
              </a:rPr>
              <a:t>「學年由數據整合計算」</a:t>
            </a:r>
            <a:endParaRPr lang="en-US" altLang="zh-TW" sz="2200" dirty="0">
              <a:solidFill>
                <a:schemeClr val="tx2"/>
              </a:solidFill>
              <a:latin typeface="微軟正黑體" panose="020B0604030504040204" pitchFamily="34" charset="-120"/>
              <a:ea typeface="微軟正黑體" panose="020B0604030504040204" pitchFamily="34" charset="-120"/>
              <a:cs typeface="+mj-cs"/>
            </a:endParaRPr>
          </a:p>
          <a:p>
            <a:pPr marL="342900" indent="-342900">
              <a:buFont typeface="Arial" pitchFamily="34" charset="0"/>
              <a:buChar char="•"/>
              <a:defRPr/>
            </a:pPr>
            <a:r>
              <a:rPr lang="zh-TW" altLang="en-US" sz="2200" dirty="0">
                <a:solidFill>
                  <a:srgbClr val="FF0000"/>
                </a:solidFill>
                <a:latin typeface="微軟正黑體" panose="020B0604030504040204" pitchFamily="34" charset="-120"/>
                <a:ea typeface="微軟正黑體" panose="020B0604030504040204" pitchFamily="34" charset="-120"/>
                <a:cs typeface="+mj-cs"/>
              </a:rPr>
              <a:t>學年</a:t>
            </a:r>
            <a:r>
              <a:rPr lang="en-US" altLang="zh-TW" sz="2200" dirty="0">
                <a:solidFill>
                  <a:srgbClr val="FF0000"/>
                </a:solidFill>
                <a:latin typeface="微軟正黑體" panose="020B0604030504040204" pitchFamily="34" charset="-120"/>
                <a:ea typeface="微軟正黑體" panose="020B0604030504040204" pitchFamily="34" charset="-120"/>
                <a:cs typeface="+mj-cs"/>
              </a:rPr>
              <a:t>(</a:t>
            </a:r>
            <a:r>
              <a:rPr lang="zh-TW" altLang="en-US" sz="2200" dirty="0">
                <a:solidFill>
                  <a:srgbClr val="FF0000"/>
                </a:solidFill>
                <a:latin typeface="微軟正黑體" panose="020B0604030504040204" pitchFamily="34" charset="-120"/>
                <a:ea typeface="微軟正黑體" panose="020B0604030504040204" pitchFamily="34" charset="-120"/>
                <a:cs typeface="+mj-cs"/>
              </a:rPr>
              <a:t>年終</a:t>
            </a:r>
            <a:r>
              <a:rPr lang="en-US" altLang="zh-TW" sz="2200" dirty="0">
                <a:solidFill>
                  <a:srgbClr val="FF0000"/>
                </a:solidFill>
                <a:latin typeface="微軟正黑體" panose="020B0604030504040204" pitchFamily="34" charset="-120"/>
                <a:ea typeface="微軟正黑體" panose="020B0604030504040204" pitchFamily="34" charset="-120"/>
                <a:cs typeface="+mj-cs"/>
              </a:rPr>
              <a:t>)</a:t>
            </a:r>
            <a:r>
              <a:rPr lang="zh-TW"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rPr>
              <a:t>的操行等級將根據學期</a:t>
            </a:r>
            <a:r>
              <a:rPr lang="en-US" altLang="zh-TW" sz="2200" dirty="0">
                <a:solidFill>
                  <a:srgbClr val="FF0000"/>
                </a:solidFill>
                <a:latin typeface="微軟正黑體" panose="020B0604030504040204" pitchFamily="34" charset="-120"/>
              </a:rPr>
              <a:t>(</a:t>
            </a:r>
            <a:r>
              <a:rPr lang="zh-TW" altLang="en-US" sz="2200" dirty="0">
                <a:solidFill>
                  <a:srgbClr val="FF0000"/>
                </a:solidFill>
                <a:latin typeface="微軟正黑體" panose="020B0604030504040204" pitchFamily="34" charset="-120"/>
              </a:rPr>
              <a:t>例</a:t>
            </a:r>
            <a:r>
              <a:rPr lang="en-US" altLang="zh-TW" sz="2200" dirty="0">
                <a:solidFill>
                  <a:srgbClr val="FF0000"/>
                </a:solidFill>
                <a:latin typeface="微軟正黑體" panose="020B0604030504040204" pitchFamily="34" charset="-120"/>
              </a:rPr>
              <a:t>T1</a:t>
            </a:r>
            <a:r>
              <a:rPr lang="zh-TW" altLang="en-US" sz="2200" dirty="0">
                <a:solidFill>
                  <a:srgbClr val="FF0000"/>
                </a:solidFill>
                <a:latin typeface="微軟正黑體" panose="020B0604030504040204" pitchFamily="34" charset="-120"/>
              </a:rPr>
              <a:t>及</a:t>
            </a:r>
            <a:r>
              <a:rPr lang="en-US" altLang="zh-TW" sz="2200" dirty="0">
                <a:solidFill>
                  <a:srgbClr val="FF0000"/>
                </a:solidFill>
                <a:latin typeface="微軟正黑體" panose="020B0604030504040204" pitchFamily="34" charset="-120"/>
              </a:rPr>
              <a:t>T2)</a:t>
            </a:r>
            <a:r>
              <a:rPr lang="zh-TW"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rPr>
              <a:t>數值計算</a:t>
            </a:r>
            <a:endParaRPr lang="en-US" altLang="zh-TW" sz="22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342900" indent="-342900">
              <a:buFont typeface="Arial" pitchFamily="34" charset="0"/>
              <a:buChar char="•"/>
              <a:defRPr/>
            </a:pPr>
            <a:r>
              <a:rPr lang="zh-TW"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rPr>
              <a:t>如學期的操行欄位為空白時，系統也會在數據合併過程中把原來由用戶按學年輸入的操行資料清除</a:t>
            </a:r>
            <a:endParaRPr lang="zh-HK" altLang="en-US" sz="2200" dirty="0">
              <a:solidFill>
                <a:schemeClr val="accent2">
                  <a:lumMod val="50000"/>
                </a:schemeClr>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040278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2" name="Group 1"/>
          <p:cNvGrpSpPr>
            <a:grpSpLocks/>
          </p:cNvGrpSpPr>
          <p:nvPr/>
        </p:nvGrpSpPr>
        <p:grpSpPr bwMode="auto">
          <a:xfrm>
            <a:off x="212725" y="1376363"/>
            <a:ext cx="8555038" cy="4973637"/>
            <a:chOff x="212725" y="1376363"/>
            <a:chExt cx="8555038" cy="4973637"/>
          </a:xfrm>
        </p:grpSpPr>
        <p:grpSp>
          <p:nvGrpSpPr>
            <p:cNvPr id="215049" name="群組 1"/>
            <p:cNvGrpSpPr>
              <a:grpSpLocks/>
            </p:cNvGrpSpPr>
            <p:nvPr/>
          </p:nvGrpSpPr>
          <p:grpSpPr bwMode="auto">
            <a:xfrm>
              <a:off x="212725" y="1376363"/>
              <a:ext cx="8555038" cy="4973637"/>
              <a:chOff x="212725" y="1376363"/>
              <a:chExt cx="8555038" cy="4973637"/>
            </a:xfrm>
          </p:grpSpPr>
          <p:grpSp>
            <p:nvGrpSpPr>
              <p:cNvPr id="215051" name="群組 1"/>
              <p:cNvGrpSpPr>
                <a:grpSpLocks/>
              </p:cNvGrpSpPr>
              <p:nvPr/>
            </p:nvGrpSpPr>
            <p:grpSpPr bwMode="auto">
              <a:xfrm>
                <a:off x="212725" y="1376363"/>
                <a:ext cx="8555038" cy="4973637"/>
                <a:chOff x="212658" y="1376554"/>
                <a:chExt cx="8555105" cy="4972812"/>
              </a:xfrm>
            </p:grpSpPr>
            <p:pic>
              <p:nvPicPr>
                <p:cNvPr id="21505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398588"/>
                  <a:ext cx="8439150" cy="4924425"/>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21505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658" y="1376554"/>
                  <a:ext cx="1495806" cy="497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5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9511" y="1892761"/>
                <a:ext cx="419159" cy="11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1505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9022" y="1896963"/>
              <a:ext cx="245198" cy="13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標題 1"/>
          <p:cNvSpPr>
            <a:spLocks noGrp="1"/>
          </p:cNvSpPr>
          <p:nvPr>
            <p:ph type="title"/>
          </p:nvPr>
        </p:nvSpPr>
        <p:spPr>
          <a:xfrm>
            <a:off x="1539881" y="39688"/>
            <a:ext cx="8318128" cy="1016000"/>
          </a:xfrm>
        </p:spPr>
        <p:txBody>
          <a:bodyPr>
            <a:normAutofit/>
          </a:bodyPr>
          <a:lstStyle/>
          <a:p>
            <a:pPr>
              <a:defRPr/>
            </a:pPr>
            <a:r>
              <a:rPr kumimoji="1" lang="zh-TW" altLang="en-US" sz="2800" b="1" kern="1200" dirty="0">
                <a:solidFill>
                  <a:schemeClr val="accent2">
                    <a:lumMod val="50000"/>
                  </a:schemeClr>
                </a:solidFill>
                <a:latin typeface="微軟正黑體" panose="020B0604030504040204" pitchFamily="34" charset="-120"/>
                <a:ea typeface="微軟正黑體" panose="020B0604030504040204" pitchFamily="34" charset="-120"/>
              </a:rPr>
              <a:t>常見問題</a:t>
            </a:r>
            <a:r>
              <a:rPr kumimoji="1" lang="en-US" altLang="zh-TW" sz="2800" b="1" kern="1200" dirty="0">
                <a:solidFill>
                  <a:schemeClr val="accent2">
                    <a:lumMod val="50000"/>
                  </a:schemeClr>
                </a:solidFill>
                <a:latin typeface="微軟正黑體" panose="020B0604030504040204" pitchFamily="34" charset="-120"/>
                <a:ea typeface="微軟正黑體" panose="020B0604030504040204" pitchFamily="34" charset="-120"/>
              </a:rPr>
              <a:t>︰</a:t>
            </a:r>
            <a:br>
              <a:rPr kumimoji="1" lang="en-US" altLang="zh-TW" sz="2800" b="1" kern="1200" dirty="0">
                <a:solidFill>
                  <a:schemeClr val="accent2">
                    <a:lumMod val="50000"/>
                  </a:schemeClr>
                </a:solidFill>
                <a:latin typeface="微軟正黑體" panose="020B0604030504040204" pitchFamily="34" charset="-120"/>
                <a:ea typeface="微軟正黑體" panose="020B0604030504040204" pitchFamily="34" charset="-120"/>
              </a:rPr>
            </a:br>
            <a:r>
              <a:rPr kumimoji="1" lang="zh-TW" altLang="en-US" sz="2800" kern="1200" dirty="0">
                <a:solidFill>
                  <a:schemeClr val="accent2">
                    <a:lumMod val="50000"/>
                  </a:schemeClr>
                </a:solidFill>
                <a:latin typeface="微軟正黑體" panose="020B0604030504040204" pitchFamily="34" charset="-120"/>
                <a:ea typeface="微軟正黑體" panose="020B0604030504040204" pitchFamily="34" charset="-120"/>
              </a:rPr>
              <a:t>完成數據整合後，為甚麼操行等級不見了？</a:t>
            </a:r>
            <a:endParaRPr kumimoji="1" lang="zh-HK" altLang="en-US" sz="2800"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15044" name="矩形 5"/>
          <p:cNvSpPr>
            <a:spLocks noChangeArrowheads="1"/>
          </p:cNvSpPr>
          <p:nvPr/>
        </p:nvSpPr>
        <p:spPr bwMode="auto">
          <a:xfrm>
            <a:off x="1908175" y="3860800"/>
            <a:ext cx="2232025" cy="215900"/>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cxnSp>
        <p:nvCxnSpPr>
          <p:cNvPr id="215045" name="直線單箭頭接點 7"/>
          <p:cNvCxnSpPr>
            <a:cxnSpLocks noChangeShapeType="1"/>
          </p:cNvCxnSpPr>
          <p:nvPr/>
        </p:nvCxnSpPr>
        <p:spPr bwMode="auto">
          <a:xfrm>
            <a:off x="3779838" y="4076700"/>
            <a:ext cx="360362" cy="865188"/>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21504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0175" y="1892300"/>
            <a:ext cx="560388" cy="23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47" name="Picture 1"/>
          <p:cNvPicPr>
            <a:picLocks noChangeAspect="1" noChangeArrowheads="1"/>
          </p:cNvPicPr>
          <p:nvPr/>
        </p:nvPicPr>
        <p:blipFill>
          <a:blip r:embed="rId8">
            <a:extLst>
              <a:ext uri="{28A0092B-C50C-407E-A947-70E740481C1C}">
                <a14:useLocalDpi xmlns:a14="http://schemas.microsoft.com/office/drawing/2010/main" val="0"/>
              </a:ext>
            </a:extLst>
          </a:blip>
          <a:srcRect t="9924"/>
          <a:stretch>
            <a:fillRect/>
          </a:stretch>
        </p:blipFill>
        <p:spPr bwMode="auto">
          <a:xfrm>
            <a:off x="3937000" y="1885950"/>
            <a:ext cx="2794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767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99162" y="381796"/>
            <a:ext cx="6624637" cy="647700"/>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操行等級</a:t>
            </a:r>
            <a:r>
              <a:rPr kumimoji="1" lang="en-US" altLang="zh-TW" sz="30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「學期由數據整合計算」</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1019175" y="2847975"/>
          <a:ext cx="6096000" cy="14859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學生</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T1A1</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T1A2</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陳學生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李學生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B</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D</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楊學生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C</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3"/>
                  </a:ext>
                </a:extLst>
              </a:tr>
            </a:tbl>
          </a:graphicData>
        </a:graphic>
      </p:graphicFrame>
      <p:sp>
        <p:nvSpPr>
          <p:cNvPr id="217119" name="標題 1"/>
          <p:cNvSpPr txBox="1">
            <a:spLocks/>
          </p:cNvSpPr>
          <p:nvPr/>
        </p:nvSpPr>
        <p:spPr bwMode="auto">
          <a:xfrm>
            <a:off x="1120775" y="2205038"/>
            <a:ext cx="51069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2800" dirty="0">
                <a:solidFill>
                  <a:srgbClr val="C00000"/>
                </a:solidFill>
                <a:latin typeface="微軟正黑體" panose="020B0604030504040204" pitchFamily="34" charset="-120"/>
                <a:ea typeface="微軟正黑體" panose="020B0604030504040204" pitchFamily="34" charset="-120"/>
              </a:rPr>
              <a:t>輸入</a:t>
            </a:r>
            <a:r>
              <a:rPr lang="en-US" altLang="zh-TW" sz="2800" b="0"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T1A1</a:t>
            </a:r>
            <a:r>
              <a:rPr lang="zh-TW" altLang="en-US" sz="2800" dirty="0">
                <a:solidFill>
                  <a:srgbClr val="C00000"/>
                </a:solidFill>
                <a:latin typeface="微軟正黑體" panose="020B0604030504040204" pitchFamily="34" charset="-120"/>
                <a:ea typeface="微軟正黑體" panose="020B0604030504040204" pitchFamily="34" charset="-120"/>
              </a:rPr>
              <a:t>及</a:t>
            </a:r>
            <a:r>
              <a:rPr lang="en-US" altLang="zh-TW" sz="2800" b="0" dirty="0">
                <a:solidFill>
                  <a:srgbClr val="C00000"/>
                </a:solidFill>
                <a:latin typeface="微軟正黑體" panose="020B0604030504040204" pitchFamily="34" charset="-120"/>
                <a:ea typeface="微軟正黑體" panose="020B0604030504040204" pitchFamily="34" charset="-120"/>
              </a:rPr>
              <a:t>T1A2</a:t>
            </a:r>
            <a:r>
              <a:rPr lang="en-US" altLang="zh-TW" sz="2800" dirty="0">
                <a:solidFill>
                  <a:srgbClr val="C00000"/>
                </a:solidFill>
                <a:latin typeface="微軟正黑體" panose="020B0604030504040204" pitchFamily="34" charset="-120"/>
                <a:ea typeface="微軟正黑體" panose="020B0604030504040204" pitchFamily="34" charset="-120"/>
              </a:rPr>
              <a:t> </a:t>
            </a:r>
            <a:r>
              <a:rPr lang="zh-TW" altLang="en-US" sz="2800" dirty="0">
                <a:solidFill>
                  <a:srgbClr val="C00000"/>
                </a:solidFill>
                <a:latin typeface="微軟正黑體" panose="020B0604030504040204" pitchFamily="34" charset="-120"/>
                <a:ea typeface="微軟正黑體" panose="020B0604030504040204" pitchFamily="34" charset="-120"/>
              </a:rPr>
              <a:t>操行等級</a:t>
            </a:r>
            <a:endParaRPr lang="zh-HK" altLang="en-US" sz="2800" b="0"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nvGraphicFramePr>
        <p:xfrm>
          <a:off x="1019175" y="5013325"/>
          <a:ext cx="6096000" cy="14859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學生</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T1A1</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T1A2</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陳學生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李學生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B</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D</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C</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楊學生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C</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B</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3"/>
                  </a:ext>
                </a:extLst>
              </a:tr>
            </a:tbl>
          </a:graphicData>
        </a:graphic>
      </p:graphicFrame>
      <p:sp>
        <p:nvSpPr>
          <p:cNvPr id="112699" name="向下箭號 7"/>
          <p:cNvSpPr>
            <a:spLocks noChangeArrowheads="1"/>
          </p:cNvSpPr>
          <p:nvPr/>
        </p:nvSpPr>
        <p:spPr bwMode="auto">
          <a:xfrm>
            <a:off x="3630613" y="4445000"/>
            <a:ext cx="287337" cy="504825"/>
          </a:xfrm>
          <a:prstGeom prst="downArrow">
            <a:avLst>
              <a:gd name="adj1" fmla="val 50000"/>
              <a:gd name="adj2" fmla="val 50194"/>
            </a:avLst>
          </a:prstGeom>
          <a:solidFill>
            <a:srgbClr val="FF0000"/>
          </a:solidFill>
          <a:ln w="38100" algn="ctr">
            <a:solidFill>
              <a:srgbClr val="FF0000"/>
            </a:solidFill>
            <a:round/>
            <a:headEnd/>
            <a:tailEnd type="triangle" w="med" len="med"/>
          </a:ln>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b="0">
              <a:solidFill>
                <a:schemeClr val="tx1"/>
              </a:solidFill>
            </a:endParaRPr>
          </a:p>
        </p:txBody>
      </p:sp>
      <p:sp>
        <p:nvSpPr>
          <p:cNvPr id="112700" name="標題 1"/>
          <p:cNvSpPr txBox="1">
            <a:spLocks/>
          </p:cNvSpPr>
          <p:nvPr/>
        </p:nvSpPr>
        <p:spPr bwMode="auto">
          <a:xfrm>
            <a:off x="4067175" y="4403725"/>
            <a:ext cx="2520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完成數據整合</a:t>
            </a:r>
            <a:endParaRPr lang="zh-HK" altLang="en-US" sz="2800" b="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3" name="矩形 2"/>
          <p:cNvSpPr/>
          <p:nvPr/>
        </p:nvSpPr>
        <p:spPr>
          <a:xfrm>
            <a:off x="539552" y="1126333"/>
            <a:ext cx="6690716" cy="954088"/>
          </a:xfrm>
          <a:prstGeom prst="rect">
            <a:avLst/>
          </a:prstGeom>
        </p:spPr>
        <p:txBody>
          <a:bodyPr wrap="square">
            <a:spAutoFit/>
          </a:bodyPr>
          <a:lstStyle/>
          <a:p>
            <a:pPr eaLnBrk="1" hangingPunct="1">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cs typeface="+mj-cs"/>
              </a:rPr>
              <a:t>選取「學期由數據整合計算」時，學期的操行等級將根據考績數值計算。</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9280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9" grpId="0" animBg="1"/>
      <p:bldP spid="1127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2589" y="478632"/>
            <a:ext cx="7162800" cy="538162"/>
          </a:xfrm>
        </p:spPr>
        <p:txBody>
          <a:bodyPr>
            <a:normAutofit fontScale="90000"/>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操行等級</a:t>
            </a:r>
            <a:r>
              <a:rPr kumimoji="1" lang="en-US" altLang="zh-TW" sz="30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「學期由數據整合計算」</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1163638" y="2781300"/>
          <a:ext cx="6096000" cy="147955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65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學生</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T1A1</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T1A2</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陳學生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A</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371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李學生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C</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r h="371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楊學生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B</a:t>
                      </a: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3"/>
                  </a:ext>
                </a:extLst>
              </a:tr>
            </a:tbl>
          </a:graphicData>
        </a:graphic>
      </p:graphicFrame>
      <p:sp>
        <p:nvSpPr>
          <p:cNvPr id="218143" name="標題 1"/>
          <p:cNvSpPr txBox="1">
            <a:spLocks/>
          </p:cNvSpPr>
          <p:nvPr/>
        </p:nvSpPr>
        <p:spPr bwMode="auto">
          <a:xfrm>
            <a:off x="1187450" y="2155825"/>
            <a:ext cx="36718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2800" dirty="0">
                <a:solidFill>
                  <a:srgbClr val="C00000"/>
                </a:solidFill>
                <a:latin typeface="微軟正黑體" panose="020B0604030504040204" pitchFamily="34" charset="-120"/>
                <a:ea typeface="微軟正黑體" panose="020B0604030504040204" pitchFamily="34" charset="-120"/>
              </a:rPr>
              <a:t>只輸入 </a:t>
            </a:r>
            <a:r>
              <a:rPr lang="en-US" altLang="zh-TW" sz="2800" b="0" dirty="0">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T1</a:t>
            </a:r>
            <a:r>
              <a:rPr lang="zh-HK" altLang="en-US" sz="2800" b="0" dirty="0">
                <a:solidFill>
                  <a:srgbClr val="C00000"/>
                </a:solidFill>
                <a:latin typeface="微軟正黑體" panose="020B0604030504040204" pitchFamily="34" charset="-120"/>
                <a:ea typeface="微軟正黑體" panose="020B0604030504040204" pitchFamily="34" charset="-120"/>
              </a:rPr>
              <a:t> </a:t>
            </a:r>
            <a:r>
              <a:rPr lang="zh-TW" altLang="en-US" sz="2800" dirty="0">
                <a:solidFill>
                  <a:srgbClr val="C00000"/>
                </a:solidFill>
                <a:latin typeface="微軟正黑體" panose="020B0604030504040204" pitchFamily="34" charset="-120"/>
                <a:ea typeface="微軟正黑體" panose="020B0604030504040204" pitchFamily="34" charset="-120"/>
              </a:rPr>
              <a:t>操行等級</a:t>
            </a:r>
            <a:endParaRPr lang="zh-HK" altLang="en-US" sz="2800" b="0"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nvGraphicFramePr>
        <p:xfrm>
          <a:off x="1116013" y="5084763"/>
          <a:ext cx="6096000" cy="148590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學生</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T1A1</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rPr>
                        <a:t>T1A2</a:t>
                      </a:r>
                      <a:endParaRPr kumimoji="0" lang="zh-HK" altLang="en-US" sz="18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HK"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T1</a:t>
                      </a:r>
                      <a:endParaRPr kumimoji="0" lang="zh-HK" altLang="en-US" sz="1800" b="1"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陳學生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李學生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rPr>
                        <a:t>楊學生</a:t>
                      </a: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HK" altLang="en-US" sz="1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3"/>
                  </a:ext>
                </a:extLst>
              </a:tr>
            </a:tbl>
          </a:graphicData>
        </a:graphic>
      </p:graphicFrame>
      <p:sp>
        <p:nvSpPr>
          <p:cNvPr id="113723" name="向下箭號 7"/>
          <p:cNvSpPr>
            <a:spLocks noChangeArrowheads="1"/>
          </p:cNvSpPr>
          <p:nvPr/>
        </p:nvSpPr>
        <p:spPr bwMode="auto">
          <a:xfrm>
            <a:off x="3756025" y="4478338"/>
            <a:ext cx="288925" cy="504825"/>
          </a:xfrm>
          <a:prstGeom prst="downArrow">
            <a:avLst>
              <a:gd name="adj1" fmla="val 50000"/>
              <a:gd name="adj2" fmla="val 49918"/>
            </a:avLst>
          </a:prstGeom>
          <a:solidFill>
            <a:srgbClr val="FF0000"/>
          </a:solidFill>
          <a:ln w="38100" algn="ctr">
            <a:solidFill>
              <a:srgbClr val="FF0000"/>
            </a:solidFill>
            <a:round/>
            <a:headEnd/>
            <a:tailEnd type="triangle" w="med" len="med"/>
          </a:ln>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b="0">
              <a:solidFill>
                <a:schemeClr val="tx1"/>
              </a:solidFill>
            </a:endParaRPr>
          </a:p>
        </p:txBody>
      </p:sp>
      <p:sp>
        <p:nvSpPr>
          <p:cNvPr id="113724" name="標題 1"/>
          <p:cNvSpPr txBox="1">
            <a:spLocks/>
          </p:cNvSpPr>
          <p:nvPr/>
        </p:nvSpPr>
        <p:spPr bwMode="auto">
          <a:xfrm>
            <a:off x="4268788" y="4437063"/>
            <a:ext cx="25209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完成數據整合</a:t>
            </a:r>
            <a:endParaRPr lang="zh-HK" altLang="en-US" sz="2800" b="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18173" name="矩形 9"/>
          <p:cNvSpPr>
            <a:spLocks noChangeArrowheads="1"/>
          </p:cNvSpPr>
          <p:nvPr/>
        </p:nvSpPr>
        <p:spPr bwMode="auto">
          <a:xfrm>
            <a:off x="381000" y="1125538"/>
            <a:ext cx="6927304" cy="830997"/>
          </a:xfrm>
          <a:prstGeom prst="rect">
            <a:avLst/>
          </a:prstGeom>
          <a:noFill/>
          <a:ln>
            <a:noFill/>
          </a:ln>
        </p:spPr>
        <p:txBody>
          <a:bodyPr wrap="squar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如用戶在相關考績中沒有輸入操行，系統會在數據整合的過程中清除了用戶按學期輸入的操行等級。</a:t>
            </a:r>
            <a:endParaRPr lang="zh-HK" altLang="en-US"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73950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7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23" grpId="0" animBg="1"/>
      <p:bldP spid="1137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88477" y="195019"/>
            <a:ext cx="4067175" cy="87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200000"/>
              </a:lnSpc>
              <a:defRPr/>
            </a:pPr>
            <a:r>
              <a:rPr kumimoji="1" lang="zh-TW" altLang="en-US" sz="3000" b="1" dirty="0">
                <a:solidFill>
                  <a:schemeClr val="accent2">
                    <a:lumMod val="50000"/>
                  </a:schemeClr>
                </a:solidFill>
                <a:latin typeface="微軟正黑體" panose="020B0604030504040204" pitchFamily="34" charset="-120"/>
                <a:ea typeface="微軟正黑體" panose="020B0604030504040204" pitchFamily="34" charset="-120"/>
                <a:cs typeface="+mj-cs"/>
              </a:rPr>
              <a:t>設定其他考績</a:t>
            </a:r>
            <a:r>
              <a:rPr kumimoji="1" lang="zh-CN" altLang="en-US" sz="3000" b="1" dirty="0">
                <a:solidFill>
                  <a:schemeClr val="accent2">
                    <a:lumMod val="50000"/>
                  </a:schemeClr>
                </a:solidFill>
                <a:latin typeface="微軟正黑體" panose="020B0604030504040204" pitchFamily="34" charset="-120"/>
                <a:ea typeface="微軟正黑體" panose="020B0604030504040204" pitchFamily="34" charset="-120"/>
                <a:cs typeface="+mj-cs"/>
              </a:rPr>
              <a:t> </a:t>
            </a:r>
            <a:endParaRPr kumimoji="1" lang="en-US" altLang="zh-TW" sz="3000" b="1" dirty="0">
              <a:solidFill>
                <a:schemeClr val="accent2">
                  <a:lumMod val="50000"/>
                </a:schemeClr>
              </a:solidFill>
              <a:latin typeface="微軟正黑體" panose="020B0604030504040204" pitchFamily="34" charset="-120"/>
              <a:ea typeface="微軟正黑體" panose="020B0604030504040204" pitchFamily="34" charset="-120"/>
              <a:cs typeface="+mj-cs"/>
            </a:endParaRPr>
          </a:p>
        </p:txBody>
      </p:sp>
      <p:sp>
        <p:nvSpPr>
          <p:cNvPr id="5" name="Text Box 4"/>
          <p:cNvSpPr txBox="1">
            <a:spLocks noChangeArrowheads="1"/>
          </p:cNvSpPr>
          <p:nvPr/>
        </p:nvSpPr>
        <p:spPr bwMode="auto">
          <a:xfrm>
            <a:off x="2195513" y="1916113"/>
            <a:ext cx="6769100" cy="372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gn="just" eaLnBrk="1" hangingPunct="1">
              <a:buClrTx/>
              <a:buSzPct val="90000"/>
              <a:buFont typeface="Arial" panose="020B0604020202020204" pitchFamily="34" charset="0"/>
              <a:buChar char="•"/>
              <a:defRPr/>
            </a:pPr>
            <a:r>
              <a:rPr lang="zh-TW" altLang="en-US" sz="2500" dirty="0">
                <a:solidFill>
                  <a:schemeClr val="accent2">
                    <a:lumMod val="50000"/>
                  </a:schemeClr>
                </a:solidFill>
                <a:latin typeface="微軟正黑體" panose="020B0604030504040204" pitchFamily="34" charset="-120"/>
                <a:ea typeface="微軟正黑體" panose="020B0604030504040204" pitchFamily="34" charset="-120"/>
                <a:cs typeface="+mj-cs"/>
              </a:rPr>
              <a:t>用戶可依級別設定其他考績及分卷</a:t>
            </a:r>
            <a:endParaRPr lang="en-US" altLang="zh-TW" sz="25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342900" indent="-342900" algn="just" eaLnBrk="1" hangingPunct="1">
              <a:buClrTx/>
              <a:buSzPct val="90000"/>
              <a:buFont typeface="Arial" panose="020B0604020202020204" pitchFamily="34" charset="0"/>
              <a:buChar char="•"/>
              <a:defRPr/>
            </a:pPr>
            <a:endParaRPr lang="zh-CN" altLang="en-US" sz="25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algn="just" eaLnBrk="1" hangingPunct="1">
              <a:buClrTx/>
              <a:buSzPct val="90000"/>
              <a:buFont typeface="Arial" panose="020B0604020202020204" pitchFamily="34" charset="0"/>
              <a:buChar char="•"/>
              <a:defRPr/>
            </a:pPr>
            <a:r>
              <a:rPr lang="zh-TW" altLang="en-US" sz="2500" dirty="0">
                <a:solidFill>
                  <a:schemeClr val="accent2">
                    <a:lumMod val="50000"/>
                  </a:schemeClr>
                </a:solidFill>
                <a:latin typeface="微軟正黑體" panose="020B0604030504040204" pitchFamily="34" charset="-120"/>
                <a:ea typeface="微軟正黑體" panose="020B0604030504040204" pitchFamily="34" charset="-120"/>
                <a:cs typeface="+mj-cs"/>
              </a:rPr>
              <a:t>處理學生在非學業方面的進展與表現</a:t>
            </a:r>
            <a:endParaRPr lang="en-US" altLang="zh-TW" sz="25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algn="just" eaLnBrk="1" hangingPunct="1">
              <a:buClrTx/>
              <a:buSzPct val="90000"/>
              <a:defRPr/>
            </a:pPr>
            <a:r>
              <a:rPr lang="en-US" altLang="zh-TW" sz="2500" dirty="0">
                <a:solidFill>
                  <a:schemeClr val="accent2">
                    <a:lumMod val="50000"/>
                  </a:schemeClr>
                </a:solidFill>
                <a:latin typeface="微軟正黑體" panose="020B0604030504040204" pitchFamily="34" charset="-120"/>
                <a:ea typeface="微軟正黑體" panose="020B0604030504040204" pitchFamily="34" charset="-120"/>
                <a:cs typeface="+mj-cs"/>
              </a:rPr>
              <a:t>    </a:t>
            </a:r>
            <a:r>
              <a:rPr lang="zh-TW" altLang="en-US" sz="2500" dirty="0">
                <a:solidFill>
                  <a:schemeClr val="accent2">
                    <a:lumMod val="50000"/>
                  </a:schemeClr>
                </a:solidFill>
                <a:latin typeface="微軟正黑體" panose="020B0604030504040204" pitchFamily="34" charset="-120"/>
                <a:ea typeface="微軟正黑體" panose="020B0604030504040204" pitchFamily="34" charset="-120"/>
                <a:cs typeface="+mj-cs"/>
              </a:rPr>
              <a:t>例如</a:t>
            </a:r>
            <a:r>
              <a:rPr lang="en-US" altLang="zh-TW" sz="2500" dirty="0">
                <a:solidFill>
                  <a:schemeClr val="accent2">
                    <a:lumMod val="50000"/>
                  </a:schemeClr>
                </a:solidFill>
                <a:latin typeface="微軟正黑體" panose="020B0604030504040204" pitchFamily="34" charset="-120"/>
                <a:ea typeface="微軟正黑體" panose="020B0604030504040204" pitchFamily="34" charset="-120"/>
                <a:cs typeface="+mj-cs"/>
              </a:rPr>
              <a:t>︰</a:t>
            </a:r>
            <a:r>
              <a:rPr lang="zh-TW" altLang="en-US" sz="2500" dirty="0">
                <a:solidFill>
                  <a:schemeClr val="accent2">
                    <a:lumMod val="50000"/>
                  </a:schemeClr>
                </a:solidFill>
                <a:latin typeface="微軟正黑體" panose="020B0604030504040204" pitchFamily="34" charset="-120"/>
                <a:ea typeface="微軟正黑體" panose="020B0604030504040204" pitchFamily="34" charset="-120"/>
                <a:cs typeface="+mj-cs"/>
              </a:rPr>
              <a:t>共通能力、閱讀計劃、其他課程計劃</a:t>
            </a:r>
            <a:endParaRPr lang="en-US" altLang="zh-TW" sz="25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342900" indent="-342900" algn="just" eaLnBrk="1" hangingPunct="1">
              <a:buClrTx/>
              <a:buSzPct val="90000"/>
              <a:buFont typeface="Arial" panose="020B0604020202020204" pitchFamily="34" charset="0"/>
              <a:buChar char="•"/>
              <a:defRPr/>
            </a:pPr>
            <a:endParaRPr lang="en-US" altLang="zh-CN" sz="25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342900" indent="-342900" algn="just" eaLnBrk="1" hangingPunct="1">
              <a:buClrTx/>
              <a:buSzPct val="90000"/>
              <a:buFont typeface="Arial" panose="020B0604020202020204" pitchFamily="34" charset="0"/>
              <a:buChar char="•"/>
              <a:defRPr/>
            </a:pPr>
            <a:r>
              <a:rPr lang="zh-TW" altLang="en-US" sz="2500" dirty="0">
                <a:solidFill>
                  <a:schemeClr val="accent2">
                    <a:lumMod val="50000"/>
                  </a:schemeClr>
                </a:solidFill>
                <a:latin typeface="微軟正黑體" panose="020B0604030504040204" pitchFamily="34" charset="-120"/>
                <a:ea typeface="微軟正黑體" panose="020B0604030504040204" pitchFamily="34" charset="-120"/>
                <a:cs typeface="+mj-cs"/>
              </a:rPr>
              <a:t>其他考績/分卷可透過等級或文字評核</a:t>
            </a:r>
            <a:r>
              <a:rPr lang="zh-CN" altLang="en-US" sz="2500" dirty="0">
                <a:solidFill>
                  <a:schemeClr val="accent2">
                    <a:lumMod val="50000"/>
                  </a:schemeClr>
                </a:solidFill>
                <a:latin typeface="微軟正黑體" panose="020B0604030504040204" pitchFamily="34" charset="-120"/>
                <a:ea typeface="微軟正黑體" panose="020B0604030504040204" pitchFamily="34" charset="-120"/>
                <a:cs typeface="+mj-cs"/>
              </a:rPr>
              <a:t> </a:t>
            </a:r>
            <a:endParaRPr lang="en-US" altLang="zh-TW" sz="25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265113" indent="-265113" algn="just" eaLnBrk="1" hangingPunct="1">
              <a:buSzPct val="90000"/>
              <a:buFont typeface="Arial" pitchFamily="34" charset="0"/>
              <a:buChar char="•"/>
              <a:defRPr/>
            </a:pPr>
            <a:endParaRPr lang="en-US" altLang="zh-CN" sz="2500" dirty="0">
              <a:solidFill>
                <a:schemeClr val="accent2">
                  <a:lumMod val="50000"/>
                </a:schemeClr>
              </a:solidFill>
              <a:latin typeface="微軟正黑體" panose="020B0604030504040204" pitchFamily="34" charset="-120"/>
              <a:ea typeface="微軟正黑體" panose="020B0604030504040204" pitchFamily="34" charset="-120"/>
              <a:cs typeface="+mj-cs"/>
            </a:endParaRPr>
          </a:p>
          <a:p>
            <a:pPr marL="457200" indent="-457200" algn="just" eaLnBrk="1" hangingPunct="1">
              <a:buSzPct val="90000"/>
              <a:buFont typeface="Arial" pitchFamily="34" charset="0"/>
              <a:buChar char="•"/>
              <a:defRPr/>
            </a:pPr>
            <a:endParaRPr lang="en-US" altLang="zh-CN" sz="2600" dirty="0">
              <a:solidFill>
                <a:schemeClr val="accent2">
                  <a:lumMod val="50000"/>
                </a:schemeClr>
              </a:solidFill>
              <a:latin typeface="微軟正黑體" panose="020B0604030504040204" pitchFamily="34" charset="-120"/>
              <a:ea typeface="微軟正黑體" panose="020B0604030504040204" pitchFamily="34" charset="-120"/>
              <a:cs typeface="+mj-cs"/>
            </a:endParaRPr>
          </a:p>
        </p:txBody>
      </p:sp>
      <p:pic>
        <p:nvPicPr>
          <p:cNvPr id="2201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1925637"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08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6" name="Group 1"/>
          <p:cNvGrpSpPr>
            <a:grpSpLocks/>
          </p:cNvGrpSpPr>
          <p:nvPr/>
        </p:nvGrpSpPr>
        <p:grpSpPr bwMode="auto">
          <a:xfrm>
            <a:off x="115888" y="2060575"/>
            <a:ext cx="8867775" cy="2747963"/>
            <a:chOff x="96838" y="2060575"/>
            <a:chExt cx="8867775" cy="2747963"/>
          </a:xfrm>
        </p:grpSpPr>
        <p:grpSp>
          <p:nvGrpSpPr>
            <p:cNvPr id="221193" name="群組 1"/>
            <p:cNvGrpSpPr>
              <a:grpSpLocks/>
            </p:cNvGrpSpPr>
            <p:nvPr/>
          </p:nvGrpSpPr>
          <p:grpSpPr bwMode="auto">
            <a:xfrm>
              <a:off x="96838" y="2060575"/>
              <a:ext cx="8867775" cy="2747963"/>
              <a:chOff x="96838" y="2060575"/>
              <a:chExt cx="8867775" cy="2747963"/>
            </a:xfrm>
          </p:grpSpPr>
          <p:grpSp>
            <p:nvGrpSpPr>
              <p:cNvPr id="221195" name="群組 1"/>
              <p:cNvGrpSpPr>
                <a:grpSpLocks/>
              </p:cNvGrpSpPr>
              <p:nvPr/>
            </p:nvGrpSpPr>
            <p:grpSpPr bwMode="auto">
              <a:xfrm>
                <a:off x="96838" y="2060575"/>
                <a:ext cx="8867775" cy="2747963"/>
                <a:chOff x="96487" y="2060575"/>
                <a:chExt cx="8868126" cy="2747963"/>
              </a:xfrm>
            </p:grpSpPr>
            <p:pic>
              <p:nvPicPr>
                <p:cNvPr id="221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8856663" cy="2747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119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7" y="2060848"/>
                  <a:ext cx="1498283" cy="274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119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7" y="2396643"/>
                <a:ext cx="7185026" cy="42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119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713" y="2531755"/>
              <a:ext cx="272415" cy="14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標題 1"/>
          <p:cNvSpPr>
            <a:spLocks noGrp="1"/>
          </p:cNvSpPr>
          <p:nvPr>
            <p:ph type="title"/>
          </p:nvPr>
        </p:nvSpPr>
        <p:spPr>
          <a:xfrm>
            <a:off x="1614112" y="251876"/>
            <a:ext cx="7162800" cy="762000"/>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其他考績</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1188" name="矩形 5"/>
          <p:cNvSpPr>
            <a:spLocks noChangeArrowheads="1"/>
          </p:cNvSpPr>
          <p:nvPr/>
        </p:nvSpPr>
        <p:spPr bwMode="auto">
          <a:xfrm>
            <a:off x="1614112" y="1426343"/>
            <a:ext cx="6624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用戶可增新</a:t>
            </a:r>
            <a:r>
              <a:rPr lang="en-US" altLang="zh-TW"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刪除其他考績</a:t>
            </a:r>
            <a:endParaRPr lang="zh-HK" altLang="en-US"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34149" name="矩形 1"/>
          <p:cNvSpPr>
            <a:spLocks noChangeArrowheads="1"/>
          </p:cNvSpPr>
          <p:nvPr/>
        </p:nvSpPr>
        <p:spPr bwMode="auto">
          <a:xfrm>
            <a:off x="8172450" y="3644900"/>
            <a:ext cx="720725" cy="288925"/>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22119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2532063"/>
            <a:ext cx="700087" cy="14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1191" name="Picture 12"/>
          <p:cNvPicPr>
            <a:picLocks noChangeAspect="1" noChangeArrowheads="1"/>
          </p:cNvPicPr>
          <p:nvPr/>
        </p:nvPicPr>
        <p:blipFill>
          <a:blip r:embed="rId7">
            <a:extLst>
              <a:ext uri="{28A0092B-C50C-407E-A947-70E740481C1C}">
                <a14:useLocalDpi xmlns:a14="http://schemas.microsoft.com/office/drawing/2010/main" val="0"/>
              </a:ext>
            </a:extLst>
          </a:blip>
          <a:srcRect t="14346"/>
          <a:stretch>
            <a:fillRect/>
          </a:stretch>
        </p:blipFill>
        <p:spPr bwMode="auto">
          <a:xfrm>
            <a:off x="4459288" y="2532063"/>
            <a:ext cx="365125" cy="11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2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585545" y="433754"/>
            <a:ext cx="6347713" cy="617538"/>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其他考績</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2212" name="矩形 5"/>
          <p:cNvSpPr>
            <a:spLocks noChangeArrowheads="1"/>
          </p:cNvSpPr>
          <p:nvPr/>
        </p:nvSpPr>
        <p:spPr bwMode="auto">
          <a:xfrm>
            <a:off x="1585545" y="1324952"/>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用戶可編修其他考績分卷</a:t>
            </a:r>
            <a:endParaRPr lang="zh-HK" altLang="en-US" b="0"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22221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060575"/>
            <a:ext cx="8942388" cy="1989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100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pPr>
              <a:defRPr/>
            </a:pP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其他考績</a:t>
            </a:r>
            <a:endPar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2232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049338"/>
            <a:ext cx="4924425" cy="565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3237" name="標題 1"/>
          <p:cNvSpPr txBox="1">
            <a:spLocks/>
          </p:cNvSpPr>
          <p:nvPr/>
        </p:nvSpPr>
        <p:spPr bwMode="auto">
          <a:xfrm>
            <a:off x="611188" y="3068638"/>
            <a:ext cx="27368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樣本 </a:t>
            </a:r>
            <a:r>
              <a:rPr lang="en-US" altLang="zh-TW"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成績表</a:t>
            </a:r>
            <a:r>
              <a:rPr lang="en-US" altLang="zh-TW" dirty="0">
                <a:solidFill>
                  <a:schemeClr val="accent2">
                    <a:lumMod val="50000"/>
                  </a:schemeClr>
                </a:solidFill>
                <a:latin typeface="微軟正黑體" panose="020B0604030504040204" pitchFamily="34" charset="-120"/>
                <a:ea typeface="微軟正黑體" panose="020B0604030504040204" pitchFamily="34" charset="-120"/>
                <a:cs typeface="Arial Unicode MS" panose="020B0604020202020204" pitchFamily="34" charset="-120"/>
              </a:rPr>
              <a:t>S</a:t>
            </a:r>
            <a:r>
              <a:rPr lang="en-US" altLang="zh-TW" dirty="0">
                <a:solidFill>
                  <a:schemeClr val="accent2">
                    <a:lumMod val="50000"/>
                  </a:schemeClr>
                </a:solidFill>
                <a:latin typeface="微軟正黑體" panose="020B0604030504040204" pitchFamily="34" charset="-120"/>
                <a:ea typeface="微軟正黑體" panose="020B0604030504040204" pitchFamily="34" charset="-120"/>
              </a:rPr>
              <a:t> </a:t>
            </a:r>
            <a:endParaRPr lang="zh-HK" altLang="en-US"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3238" name="矩形 1"/>
          <p:cNvSpPr>
            <a:spLocks noChangeArrowheads="1"/>
          </p:cNvSpPr>
          <p:nvPr/>
        </p:nvSpPr>
        <p:spPr bwMode="auto">
          <a:xfrm>
            <a:off x="3603625" y="4303713"/>
            <a:ext cx="5040313" cy="2430462"/>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Tree>
    <p:extLst>
      <p:ext uri="{BB962C8B-B14F-4D97-AF65-F5344CB8AC3E}">
        <p14:creationId xmlns:p14="http://schemas.microsoft.com/office/powerpoint/2010/main" val="56041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2900345" y="1999746"/>
            <a:ext cx="5793846" cy="3620475"/>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TW" altLang="en-US" sz="4000" b="1" dirty="0">
                <a:solidFill>
                  <a:schemeClr val="tx1"/>
                </a:solidFill>
              </a:rPr>
              <a:t>設定評核環境</a:t>
            </a:r>
            <a:r>
              <a:rPr lang="en-US" altLang="zh-TW" dirty="0">
                <a:solidFill>
                  <a:schemeClr val="tx1"/>
                </a:solidFill>
              </a:rPr>
              <a:t/>
            </a:r>
            <a:br>
              <a:rPr lang="en-US" altLang="zh-TW" dirty="0">
                <a:solidFill>
                  <a:schemeClr val="tx1"/>
                </a:solidFill>
              </a:rPr>
            </a:br>
            <a:r>
              <a:rPr lang="en-US" altLang="zh-TW" dirty="0">
                <a:solidFill>
                  <a:schemeClr val="tx1"/>
                </a:solidFill>
              </a:rPr>
              <a:t/>
            </a:r>
            <a:br>
              <a:rPr lang="en-US" altLang="zh-TW" dirty="0">
                <a:solidFill>
                  <a:schemeClr val="tx1"/>
                </a:solidFill>
              </a:rPr>
            </a:br>
            <a:r>
              <a:rPr lang="en-US" altLang="zh-TW" sz="3300" b="1" dirty="0">
                <a:solidFill>
                  <a:schemeClr val="tx1"/>
                </a:solidFill>
                <a:latin typeface="+mn-ea"/>
              </a:rPr>
              <a:t>(I) </a:t>
            </a:r>
            <a:r>
              <a:rPr lang="zh-TW" altLang="en-US" sz="3300" b="1" dirty="0">
                <a:solidFill>
                  <a:schemeClr val="tx1"/>
                </a:solidFill>
                <a:latin typeface="+mn-ea"/>
              </a:rPr>
              <a:t>確定綱要</a:t>
            </a:r>
            <a:endParaRPr lang="en-US" altLang="zh-TW" sz="3300" b="1" dirty="0">
              <a:solidFill>
                <a:schemeClr val="tx1"/>
              </a:solidFill>
              <a:latin typeface="+mn-ea"/>
            </a:endParaRPr>
          </a:p>
          <a:p>
            <a:pPr>
              <a:lnSpc>
                <a:spcPct val="150000"/>
              </a:lnSpc>
            </a:pPr>
            <a:r>
              <a:rPr lang="zh-HK" altLang="en-US" dirty="0">
                <a:solidFill>
                  <a:schemeClr val="tx1"/>
                </a:solidFill>
                <a:latin typeface="+mn-ea"/>
              </a:rPr>
              <a:t/>
            </a:r>
            <a:br>
              <a:rPr lang="zh-HK" altLang="en-US" dirty="0">
                <a:solidFill>
                  <a:schemeClr val="tx1"/>
                </a:solidFill>
                <a:latin typeface="+mn-ea"/>
              </a:rPr>
            </a:br>
            <a:endParaRPr lang="zh-HK" altLang="en-US" dirty="0">
              <a:solidFill>
                <a:schemeClr val="tx1"/>
              </a:solidFill>
            </a:endParaRPr>
          </a:p>
        </p:txBody>
      </p:sp>
    </p:spTree>
    <p:extLst>
      <p:ext uri="{BB962C8B-B14F-4D97-AF65-F5344CB8AC3E}">
        <p14:creationId xmlns:p14="http://schemas.microsoft.com/office/powerpoint/2010/main" val="141604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6370" name="Group 2"/>
          <p:cNvGrpSpPr>
            <a:grpSpLocks/>
          </p:cNvGrpSpPr>
          <p:nvPr/>
        </p:nvGrpSpPr>
        <p:grpSpPr bwMode="auto">
          <a:xfrm>
            <a:off x="476250" y="2349500"/>
            <a:ext cx="7994650" cy="3382963"/>
            <a:chOff x="476250" y="2349500"/>
            <a:chExt cx="7994650" cy="3382963"/>
          </a:xfrm>
        </p:grpSpPr>
        <p:pic>
          <p:nvPicPr>
            <p:cNvPr id="186377"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2349500"/>
              <a:ext cx="7994650" cy="338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637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234" y="3006376"/>
              <a:ext cx="311825" cy="16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標題 1"/>
          <p:cNvSpPr>
            <a:spLocks noGrp="1"/>
          </p:cNvSpPr>
          <p:nvPr>
            <p:ph type="title"/>
          </p:nvPr>
        </p:nvSpPr>
        <p:spPr>
          <a:xfrm>
            <a:off x="1542606" y="216857"/>
            <a:ext cx="6347714" cy="824575"/>
          </a:xfrm>
        </p:spPr>
        <p:txBody>
          <a:bodyPr/>
          <a:lstStyle/>
          <a:p>
            <a:pPr>
              <a:defRPr/>
            </a:pP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代碼表 </a:t>
            </a:r>
            <a:r>
              <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rPr>
              <a:t>- </a:t>
            </a: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積分</a:t>
            </a:r>
            <a:r>
              <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等級互換表 </a:t>
            </a:r>
            <a:endPar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6373" name="矩形 3"/>
          <p:cNvSpPr>
            <a:spLocks noChangeArrowheads="1"/>
          </p:cNvSpPr>
          <p:nvPr/>
        </p:nvSpPr>
        <p:spPr bwMode="auto">
          <a:xfrm>
            <a:off x="900113" y="1268413"/>
            <a:ext cx="763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用戶可自行增新或刪除「積分</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等級互換表」</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6374" name="矩形 5"/>
          <p:cNvSpPr>
            <a:spLocks noChangeArrowheads="1"/>
          </p:cNvSpPr>
          <p:nvPr/>
        </p:nvSpPr>
        <p:spPr bwMode="auto">
          <a:xfrm>
            <a:off x="2339975" y="5300663"/>
            <a:ext cx="1511300" cy="360362"/>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86375" name="矩形 2"/>
          <p:cNvSpPr>
            <a:spLocks noChangeArrowheads="1"/>
          </p:cNvSpPr>
          <p:nvPr/>
        </p:nvSpPr>
        <p:spPr bwMode="auto">
          <a:xfrm>
            <a:off x="977900" y="1743075"/>
            <a:ext cx="68341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 typeface="Arial" panose="020B0604020202020204" pitchFamily="34" charset="0"/>
              <a:buChar char="•"/>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 數據整合時把分數</a:t>
            </a:r>
            <a:r>
              <a:rPr lang="en-US" altLang="zh-TW" sz="26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平均分轉換成等級</a:t>
            </a:r>
            <a:endParaRPr lang="en-US" altLang="zh-TW" sz="2600"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186376" name="Picture 9"/>
          <p:cNvPicPr>
            <a:picLocks noChangeAspect="1" noChangeArrowheads="1"/>
          </p:cNvPicPr>
          <p:nvPr/>
        </p:nvPicPr>
        <p:blipFill>
          <a:blip r:embed="rId4">
            <a:extLst>
              <a:ext uri="{28A0092B-C50C-407E-A947-70E740481C1C}">
                <a14:useLocalDpi xmlns:a14="http://schemas.microsoft.com/office/drawing/2010/main" val="0"/>
              </a:ext>
            </a:extLst>
          </a:blip>
          <a:srcRect t="14346"/>
          <a:stretch>
            <a:fillRect/>
          </a:stretch>
        </p:blipFill>
        <p:spPr bwMode="auto">
          <a:xfrm>
            <a:off x="2767013" y="3025775"/>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258" name="Group 2"/>
          <p:cNvGrpSpPr>
            <a:grpSpLocks/>
          </p:cNvGrpSpPr>
          <p:nvPr/>
        </p:nvGrpSpPr>
        <p:grpSpPr bwMode="auto">
          <a:xfrm>
            <a:off x="611188" y="2460625"/>
            <a:ext cx="7886700" cy="3590925"/>
            <a:chOff x="611188" y="2460625"/>
            <a:chExt cx="7886700" cy="3590925"/>
          </a:xfrm>
        </p:grpSpPr>
        <p:pic>
          <p:nvPicPr>
            <p:cNvPr id="2242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60625"/>
              <a:ext cx="788670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426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393" y="3245005"/>
              <a:ext cx="329623" cy="17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標題 1"/>
          <p:cNvSpPr>
            <a:spLocks noGrp="1"/>
          </p:cNvSpPr>
          <p:nvPr>
            <p:ph type="title"/>
          </p:nvPr>
        </p:nvSpPr>
        <p:spPr>
          <a:xfrm>
            <a:off x="1576752" y="297966"/>
            <a:ext cx="6347713" cy="744538"/>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確定綱要</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4260" name="矩形 2"/>
          <p:cNvSpPr>
            <a:spLocks noChangeArrowheads="1"/>
          </p:cNvSpPr>
          <p:nvPr/>
        </p:nvSpPr>
        <p:spPr bwMode="auto">
          <a:xfrm>
            <a:off x="633128" y="1349506"/>
            <a:ext cx="674718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just" eaLnBrk="1" hangingPunct="1">
              <a:spcBef>
                <a:spcPct val="0"/>
              </a:spcBef>
              <a:buClrTx/>
              <a:buSzTx/>
              <a:buFontTx/>
              <a:buNone/>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完成設定後，用戶須確定考績綱要</a:t>
            </a:r>
            <a:r>
              <a:rPr lang="zh-HK" altLang="en-US" dirty="0">
                <a:solidFill>
                  <a:schemeClr val="accent2">
                    <a:lumMod val="50000"/>
                  </a:schemeClr>
                </a:solidFill>
                <a:latin typeface="微軟正黑體" panose="020B0604030504040204" pitchFamily="34" charset="-120"/>
                <a:ea typeface="微軟正黑體" panose="020B0604030504040204" pitchFamily="34" charset="-120"/>
              </a:rPr>
              <a:t>。否則，用戶不</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能</a:t>
            </a:r>
            <a:r>
              <a:rPr lang="zh-HK" altLang="en-US" dirty="0">
                <a:solidFill>
                  <a:schemeClr val="accent2">
                    <a:lumMod val="50000"/>
                  </a:schemeClr>
                </a:solidFill>
                <a:latin typeface="微軟正黑體" panose="020B0604030504040204" pitchFamily="34" charset="-120"/>
                <a:ea typeface="微軟正黑體" panose="020B0604030504040204" pitchFamily="34" charset="-120"/>
              </a:rPr>
              <a:t>繼續進行數據輸入</a:t>
            </a:r>
            <a:endParaRPr lang="en-US" altLang="zh-TW"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4261" name="矩形 7"/>
          <p:cNvSpPr>
            <a:spLocks noChangeArrowheads="1"/>
          </p:cNvSpPr>
          <p:nvPr/>
        </p:nvSpPr>
        <p:spPr bwMode="auto">
          <a:xfrm>
            <a:off x="5364163" y="4365625"/>
            <a:ext cx="1871662" cy="431800"/>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22426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3260725"/>
            <a:ext cx="576262" cy="16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4263" name="Picture 8"/>
          <p:cNvPicPr>
            <a:picLocks noChangeAspect="1" noChangeArrowheads="1"/>
          </p:cNvPicPr>
          <p:nvPr/>
        </p:nvPicPr>
        <p:blipFill>
          <a:blip r:embed="rId6">
            <a:extLst>
              <a:ext uri="{28A0092B-C50C-407E-A947-70E740481C1C}">
                <a14:useLocalDpi xmlns:a14="http://schemas.microsoft.com/office/drawing/2010/main" val="0"/>
              </a:ext>
            </a:extLst>
          </a:blip>
          <a:srcRect t="14346"/>
          <a:stretch>
            <a:fillRect/>
          </a:stretch>
        </p:blipFill>
        <p:spPr bwMode="auto">
          <a:xfrm>
            <a:off x="6503988" y="3259138"/>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80312" y="113300"/>
            <a:ext cx="1656184"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I</a:t>
            </a:r>
            <a:r>
              <a:rPr lang="en-US" altLang="zh-HK" b="1" dirty="0">
                <a:solidFill>
                  <a:schemeClr val="tx1">
                    <a:lumMod val="75000"/>
                    <a:lumOff val="25000"/>
                  </a:schemeClr>
                </a:solidFill>
              </a:rPr>
              <a:t>) </a:t>
            </a:r>
            <a:r>
              <a:rPr lang="zh-TW" altLang="en-US" b="1" dirty="0">
                <a:solidFill>
                  <a:schemeClr val="tx1"/>
                </a:solidFill>
                <a:latin typeface="+mn-ea"/>
              </a:rPr>
              <a:t>確定綱要</a:t>
            </a:r>
            <a:endParaRPr lang="en-US" altLang="zh-TW" b="1" dirty="0">
              <a:solidFill>
                <a:schemeClr val="tx1"/>
              </a:solidFill>
              <a:latin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306" name="Group 1"/>
          <p:cNvGrpSpPr>
            <a:grpSpLocks/>
          </p:cNvGrpSpPr>
          <p:nvPr/>
        </p:nvGrpSpPr>
        <p:grpSpPr bwMode="auto">
          <a:xfrm>
            <a:off x="428625" y="2832100"/>
            <a:ext cx="8031163" cy="3508375"/>
            <a:chOff x="428625" y="2832100"/>
            <a:chExt cx="8031163" cy="3508375"/>
          </a:xfrm>
        </p:grpSpPr>
        <p:grpSp>
          <p:nvGrpSpPr>
            <p:cNvPr id="226312" name="群組 1"/>
            <p:cNvGrpSpPr>
              <a:grpSpLocks/>
            </p:cNvGrpSpPr>
            <p:nvPr/>
          </p:nvGrpSpPr>
          <p:grpSpPr bwMode="auto">
            <a:xfrm>
              <a:off x="428625" y="2832100"/>
              <a:ext cx="8031163" cy="3508375"/>
              <a:chOff x="428625" y="2832100"/>
              <a:chExt cx="8031163" cy="3508375"/>
            </a:xfrm>
          </p:grpSpPr>
          <p:grpSp>
            <p:nvGrpSpPr>
              <p:cNvPr id="226314" name="群組 1"/>
              <p:cNvGrpSpPr>
                <a:grpSpLocks/>
              </p:cNvGrpSpPr>
              <p:nvPr/>
            </p:nvGrpSpPr>
            <p:grpSpPr bwMode="auto">
              <a:xfrm>
                <a:off x="428625" y="2832100"/>
                <a:ext cx="8031163" cy="3508375"/>
                <a:chOff x="428587" y="2832196"/>
                <a:chExt cx="8031201" cy="3508534"/>
              </a:xfrm>
            </p:grpSpPr>
            <p:pic>
              <p:nvPicPr>
                <p:cNvPr id="226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843213"/>
                  <a:ext cx="7848600" cy="3470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63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87" y="2832196"/>
                  <a:ext cx="2038921" cy="350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63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753973"/>
                <a:ext cx="1740691" cy="272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63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453" y="4790665"/>
              <a:ext cx="329623" cy="17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標題 1"/>
          <p:cNvSpPr>
            <a:spLocks noGrp="1"/>
          </p:cNvSpPr>
          <p:nvPr>
            <p:ph type="title"/>
          </p:nvPr>
        </p:nvSpPr>
        <p:spPr>
          <a:xfrm>
            <a:off x="1591042" y="313355"/>
            <a:ext cx="7162800" cy="762000"/>
          </a:xfrm>
        </p:spPr>
        <p:txBody>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確定綱要</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6308" name="矩形 10"/>
          <p:cNvSpPr>
            <a:spLocks noChangeArrowheads="1"/>
          </p:cNvSpPr>
          <p:nvPr/>
        </p:nvSpPr>
        <p:spPr bwMode="auto">
          <a:xfrm>
            <a:off x="609599" y="1211263"/>
            <a:ext cx="734695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系統會檢查是否已完成考績綱要設定：</a:t>
            </a:r>
            <a:endParaRPr lang="en-US" altLang="zh-TW" dirty="0">
              <a:solidFill>
                <a:schemeClr val="accent2">
                  <a:lumMod val="50000"/>
                </a:schemeClr>
              </a:solidFill>
              <a:latin typeface="微軟正黑體" panose="020B0604030504040204" pitchFamily="34" charset="-120"/>
              <a:ea typeface="微軟正黑體" panose="020B0604030504040204" pitchFamily="34" charset="-120"/>
            </a:endParaRPr>
          </a:p>
          <a:p>
            <a:pPr eaLnBrk="1" hangingPunct="1">
              <a:spcBef>
                <a:spcPct val="0"/>
              </a:spcBef>
              <a:buClrTx/>
              <a:buSzTx/>
              <a:buFontTx/>
              <a:buNone/>
            </a:pPr>
            <a:r>
              <a:rPr lang="en-US" altLang="zh-TW"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學期及考績比重</a:t>
            </a:r>
          </a:p>
          <a:p>
            <a:pPr eaLnBrk="1" hangingPunct="1">
              <a:spcBef>
                <a:spcPct val="0"/>
              </a:spcBef>
              <a:buClrTx/>
              <a:buSzTx/>
              <a:buFontTx/>
              <a:buNone/>
            </a:pPr>
            <a:r>
              <a:rPr lang="en-US" altLang="zh-TW"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科目滿分及比重</a:t>
            </a:r>
          </a:p>
          <a:p>
            <a:pPr eaLnBrk="1" hangingPunct="1">
              <a:spcBef>
                <a:spcPct val="0"/>
              </a:spcBef>
              <a:buClrTx/>
              <a:buSzTx/>
              <a:buFontTx/>
              <a:buNone/>
            </a:pPr>
            <a:r>
              <a:rPr lang="en-US" altLang="zh-TW" dirty="0">
                <a:solidFill>
                  <a:schemeClr val="accent2">
                    <a:lumMod val="5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班級考績</a:t>
            </a:r>
            <a:endParaRPr lang="zh-HK" altLang="en-US"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22630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563" y="4791075"/>
            <a:ext cx="649287" cy="17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6310" name="Picture 10"/>
          <p:cNvPicPr>
            <a:picLocks noChangeAspect="1" noChangeArrowheads="1"/>
          </p:cNvPicPr>
          <p:nvPr/>
        </p:nvPicPr>
        <p:blipFill>
          <a:blip r:embed="rId7">
            <a:extLst>
              <a:ext uri="{28A0092B-C50C-407E-A947-70E740481C1C}">
                <a14:useLocalDpi xmlns:a14="http://schemas.microsoft.com/office/drawing/2010/main" val="0"/>
              </a:ext>
            </a:extLst>
          </a:blip>
          <a:srcRect t="14346"/>
          <a:stretch>
            <a:fillRect/>
          </a:stretch>
        </p:blipFill>
        <p:spPr bwMode="auto">
          <a:xfrm>
            <a:off x="6697663" y="4805363"/>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0"/>
          <p:cNvSpPr txBox="1"/>
          <p:nvPr/>
        </p:nvSpPr>
        <p:spPr>
          <a:xfrm>
            <a:off x="7377112" y="113300"/>
            <a:ext cx="1659384"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I</a:t>
            </a:r>
            <a:r>
              <a:rPr lang="en-US" altLang="zh-HK" b="1" dirty="0">
                <a:solidFill>
                  <a:schemeClr val="tx1">
                    <a:lumMod val="75000"/>
                    <a:lumOff val="25000"/>
                  </a:schemeClr>
                </a:solidFill>
              </a:rPr>
              <a:t>) </a:t>
            </a:r>
            <a:r>
              <a:rPr lang="zh-TW" altLang="en-US" b="1" dirty="0">
                <a:solidFill>
                  <a:schemeClr val="tx1"/>
                </a:solidFill>
                <a:latin typeface="+mn-ea"/>
              </a:rPr>
              <a:t>確定綱要</a:t>
            </a:r>
            <a:endParaRPr lang="en-US" altLang="zh-TW" b="1" dirty="0">
              <a:solidFill>
                <a:schemeClr val="tx1"/>
              </a:solidFill>
              <a:latin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0" name="Group 1"/>
          <p:cNvGrpSpPr>
            <a:grpSpLocks/>
          </p:cNvGrpSpPr>
          <p:nvPr/>
        </p:nvGrpSpPr>
        <p:grpSpPr bwMode="auto">
          <a:xfrm>
            <a:off x="38100" y="2484438"/>
            <a:ext cx="8997950" cy="3114675"/>
            <a:chOff x="38100" y="2484438"/>
            <a:chExt cx="8997950" cy="3114675"/>
          </a:xfrm>
        </p:grpSpPr>
        <p:grpSp>
          <p:nvGrpSpPr>
            <p:cNvPr id="227339" name="群組 1"/>
            <p:cNvGrpSpPr>
              <a:grpSpLocks/>
            </p:cNvGrpSpPr>
            <p:nvPr/>
          </p:nvGrpSpPr>
          <p:grpSpPr bwMode="auto">
            <a:xfrm>
              <a:off x="38100" y="2484438"/>
              <a:ext cx="8997950" cy="3114675"/>
              <a:chOff x="38100" y="2484438"/>
              <a:chExt cx="8997950" cy="3114675"/>
            </a:xfrm>
          </p:grpSpPr>
          <p:grpSp>
            <p:nvGrpSpPr>
              <p:cNvPr id="227342" name="群組 1"/>
              <p:cNvGrpSpPr>
                <a:grpSpLocks/>
              </p:cNvGrpSpPr>
              <p:nvPr/>
            </p:nvGrpSpPr>
            <p:grpSpPr bwMode="auto">
              <a:xfrm>
                <a:off x="38100" y="2484438"/>
                <a:ext cx="8997950" cy="3114675"/>
                <a:chOff x="37590" y="2484112"/>
                <a:chExt cx="8998460" cy="3114675"/>
              </a:xfrm>
            </p:grpSpPr>
            <p:grpSp>
              <p:nvGrpSpPr>
                <p:cNvPr id="227345" name="群組 1"/>
                <p:cNvGrpSpPr>
                  <a:grpSpLocks/>
                </p:cNvGrpSpPr>
                <p:nvPr/>
              </p:nvGrpSpPr>
              <p:grpSpPr bwMode="auto">
                <a:xfrm>
                  <a:off x="71438" y="2492375"/>
                  <a:ext cx="8964612" cy="3078163"/>
                  <a:chOff x="71438" y="2492375"/>
                  <a:chExt cx="8964612" cy="3078163"/>
                </a:xfrm>
              </p:grpSpPr>
              <p:pic>
                <p:nvPicPr>
                  <p:cNvPr id="22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492375"/>
                    <a:ext cx="8964612" cy="3078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734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264" y="3129248"/>
                    <a:ext cx="408623" cy="1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734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0" y="2484112"/>
                  <a:ext cx="14668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7343"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287" y="3094210"/>
                <a:ext cx="1276350" cy="20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34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657" y="5001458"/>
                <a:ext cx="440117" cy="120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734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3015" y="3117843"/>
              <a:ext cx="272415" cy="14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34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779" y="4999260"/>
              <a:ext cx="264403" cy="14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7331" name="標題 1"/>
          <p:cNvSpPr>
            <a:spLocks noGrp="1" noChangeArrowheads="1"/>
          </p:cNvSpPr>
          <p:nvPr>
            <p:ph type="title"/>
          </p:nvPr>
        </p:nvSpPr>
        <p:spPr>
          <a:xfrm>
            <a:off x="1568006" y="459363"/>
            <a:ext cx="6347713" cy="623887"/>
          </a:xfrm>
        </p:spPr>
        <p:txBody>
          <a:bodyPr/>
          <a:lstStyle/>
          <a:p>
            <a:r>
              <a:rPr kumimoji="1"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確定綱要</a:t>
            </a:r>
            <a:endParaRPr lang="zh-HK" altLang="en-US" sz="30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7332" name="矩形 6"/>
          <p:cNvSpPr>
            <a:spLocks noChangeArrowheads="1"/>
          </p:cNvSpPr>
          <p:nvPr/>
        </p:nvSpPr>
        <p:spPr bwMode="auto">
          <a:xfrm>
            <a:off x="1593653" y="1238483"/>
            <a:ext cx="67681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確定考績綱要後，大部份設定功能將被鎖定。用戶不能做任何編修工作</a:t>
            </a:r>
            <a:endParaRPr lang="zh-HK" altLang="en-US" sz="26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7333" name="矩形 7"/>
          <p:cNvSpPr>
            <a:spLocks noChangeArrowheads="1"/>
          </p:cNvSpPr>
          <p:nvPr/>
        </p:nvSpPr>
        <p:spPr bwMode="auto">
          <a:xfrm>
            <a:off x="2508250" y="4606925"/>
            <a:ext cx="2195513" cy="287338"/>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22733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3213" y="3117850"/>
            <a:ext cx="530225"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335" name="Picture 16"/>
          <p:cNvPicPr>
            <a:picLocks noChangeAspect="1" noChangeArrowheads="1"/>
          </p:cNvPicPr>
          <p:nvPr/>
        </p:nvPicPr>
        <p:blipFill>
          <a:blip r:embed="rId11">
            <a:extLst>
              <a:ext uri="{28A0092B-C50C-407E-A947-70E740481C1C}">
                <a14:useLocalDpi xmlns:a14="http://schemas.microsoft.com/office/drawing/2010/main" val="0"/>
              </a:ext>
            </a:extLst>
          </a:blip>
          <a:srcRect t="14346"/>
          <a:stretch>
            <a:fillRect/>
          </a:stretch>
        </p:blipFill>
        <p:spPr bwMode="auto">
          <a:xfrm>
            <a:off x="4151313" y="3125788"/>
            <a:ext cx="293687" cy="13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336"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1225" y="4991100"/>
            <a:ext cx="7048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337" name="Picture 1"/>
          <p:cNvPicPr>
            <a:picLocks noChangeAspect="1" noChangeArrowheads="1"/>
          </p:cNvPicPr>
          <p:nvPr/>
        </p:nvPicPr>
        <p:blipFill>
          <a:blip r:embed="rId13">
            <a:extLst>
              <a:ext uri="{28A0092B-C50C-407E-A947-70E740481C1C}">
                <a14:useLocalDpi xmlns:a14="http://schemas.microsoft.com/office/drawing/2010/main" val="0"/>
              </a:ext>
            </a:extLst>
          </a:blip>
          <a:srcRect t="12569"/>
          <a:stretch>
            <a:fillRect/>
          </a:stretch>
        </p:blipFill>
        <p:spPr bwMode="auto">
          <a:xfrm>
            <a:off x="4741863" y="5002213"/>
            <a:ext cx="312737"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0"/>
          <p:cNvSpPr txBox="1"/>
          <p:nvPr/>
        </p:nvSpPr>
        <p:spPr>
          <a:xfrm>
            <a:off x="7376746" y="113300"/>
            <a:ext cx="16597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I</a:t>
            </a:r>
            <a:r>
              <a:rPr lang="en-US" altLang="zh-HK" b="1" dirty="0">
                <a:solidFill>
                  <a:schemeClr val="tx1">
                    <a:lumMod val="75000"/>
                    <a:lumOff val="25000"/>
                  </a:schemeClr>
                </a:solidFill>
              </a:rPr>
              <a:t>) </a:t>
            </a:r>
            <a:r>
              <a:rPr lang="zh-TW" altLang="en-US" b="1" dirty="0">
                <a:solidFill>
                  <a:schemeClr val="tx1"/>
                </a:solidFill>
                <a:latin typeface="+mn-ea"/>
              </a:rPr>
              <a:t>確定綱要</a:t>
            </a:r>
            <a:endParaRPr lang="en-US" altLang="zh-TW" b="1" dirty="0">
              <a:solidFill>
                <a:schemeClr val="tx1"/>
              </a:solidFill>
              <a:latin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78" name="Group 1"/>
          <p:cNvGrpSpPr>
            <a:grpSpLocks/>
          </p:cNvGrpSpPr>
          <p:nvPr/>
        </p:nvGrpSpPr>
        <p:grpSpPr bwMode="auto">
          <a:xfrm>
            <a:off x="1763713" y="1766888"/>
            <a:ext cx="5915025" cy="4643437"/>
            <a:chOff x="1763713" y="1766888"/>
            <a:chExt cx="5915025" cy="4643437"/>
          </a:xfrm>
        </p:grpSpPr>
        <p:grpSp>
          <p:nvGrpSpPr>
            <p:cNvPr id="229389" name="群組 1"/>
            <p:cNvGrpSpPr>
              <a:grpSpLocks/>
            </p:cNvGrpSpPr>
            <p:nvPr/>
          </p:nvGrpSpPr>
          <p:grpSpPr bwMode="auto">
            <a:xfrm>
              <a:off x="1763713" y="1766888"/>
              <a:ext cx="5915025" cy="4643437"/>
              <a:chOff x="1763713" y="1766888"/>
              <a:chExt cx="5915025" cy="4643437"/>
            </a:xfrm>
          </p:grpSpPr>
          <p:pic>
            <p:nvPicPr>
              <p:cNvPr id="2293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076700"/>
                <a:ext cx="5915025" cy="2333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93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1766888"/>
                <a:ext cx="5913438" cy="209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2939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4" y="2360604"/>
                <a:ext cx="1620965" cy="68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9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560" y="4882434"/>
                <a:ext cx="1620965" cy="689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939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803" y="2377159"/>
              <a:ext cx="329623" cy="177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9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152" y="4899429"/>
              <a:ext cx="339610" cy="18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9379" name="矩形 5"/>
          <p:cNvSpPr>
            <a:spLocks noChangeArrowheads="1"/>
          </p:cNvSpPr>
          <p:nvPr/>
        </p:nvSpPr>
        <p:spPr bwMode="auto">
          <a:xfrm>
            <a:off x="1765300" y="1208088"/>
            <a:ext cx="4352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如需修改，可重設考績綱要 </a:t>
            </a:r>
            <a:endParaRPr lang="zh-HK" altLang="en-US" sz="26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9380" name="標題 1"/>
          <p:cNvSpPr>
            <a:spLocks noGrp="1" noChangeArrowheads="1"/>
          </p:cNvSpPr>
          <p:nvPr>
            <p:ph type="title"/>
          </p:nvPr>
        </p:nvSpPr>
        <p:spPr>
          <a:xfrm>
            <a:off x="1547813" y="466289"/>
            <a:ext cx="6347713" cy="598488"/>
          </a:xfrm>
        </p:spPr>
        <p:txBody>
          <a:bodyPr/>
          <a:lstStyle/>
          <a:p>
            <a:r>
              <a:rPr kumimoji="1"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確定綱要</a:t>
            </a:r>
            <a:endParaRPr lang="zh-HK" altLang="en-US" sz="30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29381" name="矩形 2"/>
          <p:cNvSpPr>
            <a:spLocks noChangeArrowheads="1"/>
          </p:cNvSpPr>
          <p:nvPr/>
        </p:nvSpPr>
        <p:spPr bwMode="auto">
          <a:xfrm>
            <a:off x="4629150" y="3454400"/>
            <a:ext cx="1800225" cy="40481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229382" name="向下箭號 7"/>
          <p:cNvSpPr>
            <a:spLocks noChangeArrowheads="1"/>
          </p:cNvSpPr>
          <p:nvPr/>
        </p:nvSpPr>
        <p:spPr bwMode="auto">
          <a:xfrm>
            <a:off x="4206875" y="3859213"/>
            <a:ext cx="363538" cy="280987"/>
          </a:xfrm>
          <a:prstGeom prst="downArrow">
            <a:avLst>
              <a:gd name="adj1" fmla="val 50000"/>
              <a:gd name="adj2" fmla="val 50000"/>
            </a:avLst>
          </a:prstGeom>
          <a:solidFill>
            <a:srgbClr val="FF0000"/>
          </a:solidFill>
          <a:ln w="38100" algn="ctr">
            <a:solidFill>
              <a:srgbClr val="FF0000"/>
            </a:solidFill>
            <a:round/>
            <a:headEnd/>
            <a:tailEnd type="triangle" w="med" len="med"/>
          </a:ln>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229383" name="矩形 8"/>
          <p:cNvSpPr>
            <a:spLocks noChangeArrowheads="1"/>
          </p:cNvSpPr>
          <p:nvPr/>
        </p:nvSpPr>
        <p:spPr bwMode="auto">
          <a:xfrm>
            <a:off x="1547813" y="4581525"/>
            <a:ext cx="1093787" cy="327025"/>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229384"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913" y="2374900"/>
            <a:ext cx="577850" cy="17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1988" y="4899025"/>
            <a:ext cx="577850" cy="17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6" name="Picture 16"/>
          <p:cNvPicPr>
            <a:picLocks noChangeAspect="1" noChangeArrowheads="1"/>
          </p:cNvPicPr>
          <p:nvPr/>
        </p:nvPicPr>
        <p:blipFill>
          <a:blip r:embed="rId7">
            <a:extLst>
              <a:ext uri="{28A0092B-C50C-407E-A947-70E740481C1C}">
                <a14:useLocalDpi xmlns:a14="http://schemas.microsoft.com/office/drawing/2010/main" val="0"/>
              </a:ext>
            </a:extLst>
          </a:blip>
          <a:srcRect t="14346"/>
          <a:stretch>
            <a:fillRect/>
          </a:stretch>
        </p:blipFill>
        <p:spPr bwMode="auto">
          <a:xfrm>
            <a:off x="5741988" y="2393950"/>
            <a:ext cx="368300"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7" name="Picture 17"/>
          <p:cNvPicPr>
            <a:picLocks noChangeAspect="1" noChangeArrowheads="1"/>
          </p:cNvPicPr>
          <p:nvPr/>
        </p:nvPicPr>
        <p:blipFill>
          <a:blip r:embed="rId7">
            <a:extLst>
              <a:ext uri="{28A0092B-C50C-407E-A947-70E740481C1C}">
                <a14:useLocalDpi xmlns:a14="http://schemas.microsoft.com/office/drawing/2010/main" val="0"/>
              </a:ext>
            </a:extLst>
          </a:blip>
          <a:srcRect t="14346"/>
          <a:stretch>
            <a:fillRect/>
          </a:stretch>
        </p:blipFill>
        <p:spPr bwMode="auto">
          <a:xfrm>
            <a:off x="5789613" y="4908550"/>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10"/>
          <p:cNvSpPr txBox="1"/>
          <p:nvPr/>
        </p:nvSpPr>
        <p:spPr>
          <a:xfrm>
            <a:off x="7411915" y="113300"/>
            <a:ext cx="1624581"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I</a:t>
            </a:r>
            <a:r>
              <a:rPr lang="en-US" altLang="zh-HK" b="1" dirty="0">
                <a:solidFill>
                  <a:schemeClr val="tx1">
                    <a:lumMod val="75000"/>
                    <a:lumOff val="25000"/>
                  </a:schemeClr>
                </a:solidFill>
              </a:rPr>
              <a:t>) </a:t>
            </a:r>
            <a:r>
              <a:rPr lang="zh-TW" altLang="en-US" b="1" dirty="0">
                <a:solidFill>
                  <a:schemeClr val="tx1"/>
                </a:solidFill>
                <a:latin typeface="+mn-ea"/>
              </a:rPr>
              <a:t>確定綱要</a:t>
            </a:r>
            <a:endParaRPr lang="en-US" altLang="zh-TW" b="1" dirty="0">
              <a:solidFill>
                <a:schemeClr val="tx1"/>
              </a:solidFill>
              <a:latin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txBox="1">
            <a:spLocks/>
          </p:cNvSpPr>
          <p:nvPr/>
        </p:nvSpPr>
        <p:spPr>
          <a:xfrm>
            <a:off x="3234453" y="2184385"/>
            <a:ext cx="5793846" cy="3620475"/>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50000"/>
              </a:lnSpc>
            </a:pPr>
            <a:r>
              <a:rPr lang="zh-TW" altLang="en-US" sz="4000" b="1" dirty="0">
                <a:solidFill>
                  <a:schemeClr val="tx1"/>
                </a:solidFill>
              </a:rPr>
              <a:t>設定評核環境</a:t>
            </a:r>
            <a:r>
              <a:rPr lang="en-US" altLang="zh-TW" dirty="0">
                <a:solidFill>
                  <a:schemeClr val="tx1"/>
                </a:solidFill>
              </a:rPr>
              <a:t/>
            </a:r>
            <a:br>
              <a:rPr lang="en-US" altLang="zh-TW" dirty="0">
                <a:solidFill>
                  <a:schemeClr val="tx1"/>
                </a:solidFill>
              </a:rPr>
            </a:br>
            <a:r>
              <a:rPr lang="en-US" altLang="zh-TW" dirty="0">
                <a:solidFill>
                  <a:schemeClr val="tx1"/>
                </a:solidFill>
              </a:rPr>
              <a:t/>
            </a:r>
            <a:br>
              <a:rPr lang="en-US" altLang="zh-TW" dirty="0">
                <a:solidFill>
                  <a:schemeClr val="tx1"/>
                </a:solidFill>
              </a:rPr>
            </a:br>
            <a:r>
              <a:rPr lang="en-US" altLang="zh-TW" sz="3300" b="1" dirty="0">
                <a:solidFill>
                  <a:schemeClr val="tx1"/>
                </a:solidFill>
                <a:latin typeface="+mn-ea"/>
              </a:rPr>
              <a:t>(J) </a:t>
            </a:r>
            <a:r>
              <a:rPr lang="zh-TW" altLang="en-US" sz="3300" b="1" dirty="0">
                <a:solidFill>
                  <a:schemeClr val="tx1"/>
                </a:solidFill>
                <a:latin typeface="+mn-ea"/>
              </a:rPr>
              <a:t>現行學期</a:t>
            </a:r>
            <a:endParaRPr lang="en-US" altLang="zh-TW" sz="3300" b="1" dirty="0">
              <a:solidFill>
                <a:schemeClr val="tx1"/>
              </a:solidFill>
              <a:latin typeface="+mn-ea"/>
            </a:endParaRPr>
          </a:p>
          <a:p>
            <a:pPr>
              <a:lnSpc>
                <a:spcPct val="150000"/>
              </a:lnSpc>
            </a:pPr>
            <a:r>
              <a:rPr lang="en-US" altLang="zh-TW" sz="3300" b="1" dirty="0">
                <a:solidFill>
                  <a:schemeClr val="tx1"/>
                </a:solidFill>
                <a:latin typeface="+mn-ea"/>
              </a:rPr>
              <a:t>(K) </a:t>
            </a:r>
            <a:r>
              <a:rPr lang="zh-TW" altLang="en-US" sz="3300" b="1" dirty="0">
                <a:solidFill>
                  <a:schemeClr val="tx1"/>
                </a:solidFill>
                <a:latin typeface="+mn-ea"/>
              </a:rPr>
              <a:t>退修</a:t>
            </a:r>
            <a:r>
              <a:rPr lang="en-US" altLang="zh-TW" sz="3300" b="1" dirty="0">
                <a:solidFill>
                  <a:schemeClr val="tx1"/>
                </a:solidFill>
                <a:latin typeface="+mn-ea"/>
              </a:rPr>
              <a:t>/</a:t>
            </a:r>
            <a:r>
              <a:rPr lang="zh-TW" altLang="en-US" sz="3300" b="1" dirty="0">
                <a:solidFill>
                  <a:schemeClr val="tx1"/>
                </a:solidFill>
                <a:latin typeface="+mn-ea"/>
              </a:rPr>
              <a:t>免修</a:t>
            </a:r>
            <a:endParaRPr lang="en-US" altLang="zh-TW" sz="3300" b="1" dirty="0">
              <a:solidFill>
                <a:schemeClr val="tx1"/>
              </a:solidFill>
              <a:latin typeface="+mn-ea"/>
            </a:endParaRPr>
          </a:p>
          <a:p>
            <a:pPr>
              <a:lnSpc>
                <a:spcPct val="150000"/>
              </a:lnSpc>
            </a:pPr>
            <a:r>
              <a:rPr lang="zh-HK" altLang="en-US" dirty="0">
                <a:solidFill>
                  <a:schemeClr val="tx1"/>
                </a:solidFill>
                <a:latin typeface="+mn-ea"/>
              </a:rPr>
              <a:t/>
            </a:r>
            <a:br>
              <a:rPr lang="zh-HK" altLang="en-US" dirty="0">
                <a:solidFill>
                  <a:schemeClr val="tx1"/>
                </a:solidFill>
                <a:latin typeface="+mn-ea"/>
              </a:rPr>
            </a:br>
            <a:endParaRPr lang="zh-HK" altLang="en-US" dirty="0">
              <a:solidFill>
                <a:schemeClr val="tx1"/>
              </a:solidFill>
            </a:endParaRPr>
          </a:p>
        </p:txBody>
      </p:sp>
    </p:spTree>
    <p:extLst>
      <p:ext uri="{BB962C8B-B14F-4D97-AF65-F5344CB8AC3E}">
        <p14:creationId xmlns:p14="http://schemas.microsoft.com/office/powerpoint/2010/main" val="421828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6" name="Group 1"/>
          <p:cNvGrpSpPr>
            <a:grpSpLocks/>
          </p:cNvGrpSpPr>
          <p:nvPr/>
        </p:nvGrpSpPr>
        <p:grpSpPr bwMode="auto">
          <a:xfrm>
            <a:off x="236538" y="2781300"/>
            <a:ext cx="8583612" cy="3589338"/>
            <a:chOff x="236538" y="2781300"/>
            <a:chExt cx="8583612" cy="3589338"/>
          </a:xfrm>
        </p:grpSpPr>
        <p:pic>
          <p:nvPicPr>
            <p:cNvPr id="23143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781300"/>
              <a:ext cx="8583612" cy="358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14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922" y="3429157"/>
              <a:ext cx="316759" cy="17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1427" name="標題 1"/>
          <p:cNvSpPr>
            <a:spLocks noGrp="1" noChangeArrowheads="1"/>
          </p:cNvSpPr>
          <p:nvPr>
            <p:ph type="title"/>
          </p:nvPr>
        </p:nvSpPr>
        <p:spPr>
          <a:xfrm>
            <a:off x="1552575" y="291954"/>
            <a:ext cx="7162800" cy="762000"/>
          </a:xfrm>
        </p:spPr>
        <p:txBody>
          <a:bodyPr/>
          <a:lstStyle/>
          <a:p>
            <a:r>
              <a:rPr kumimoji="1"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設定現行學期</a:t>
            </a:r>
            <a:endParaRPr kumimoji="1" lang="en-US" altLang="zh-HK"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31428" name="矩形 4"/>
          <p:cNvSpPr>
            <a:spLocks noChangeArrowheads="1"/>
          </p:cNvSpPr>
          <p:nvPr/>
        </p:nvSpPr>
        <p:spPr bwMode="auto">
          <a:xfrm>
            <a:off x="1552575" y="1226991"/>
            <a:ext cx="74898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27063" indent="-627063">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學校可按設定學期輸入積分或等級。</a:t>
            </a:r>
            <a:endParaRPr lang="en-US" altLang="zh-TW" sz="2600" dirty="0">
              <a:solidFill>
                <a:schemeClr val="accent2">
                  <a:lumMod val="50000"/>
                </a:schemeClr>
              </a:solidFill>
              <a:latin typeface="微軟正黑體" panose="020B0604030504040204" pitchFamily="34" charset="-120"/>
              <a:ea typeface="微軟正黑體" panose="020B0604030504040204" pitchFamily="34" charset="-120"/>
            </a:endParaRPr>
          </a:p>
          <a:p>
            <a:pPr eaLnBrk="1" hangingPunct="1">
              <a:spcBef>
                <a:spcPct val="0"/>
              </a:spcBef>
              <a:buClrTx/>
              <a:buSzTx/>
              <a:buFontTx/>
              <a:buNone/>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例</a:t>
            </a:r>
            <a:r>
              <a:rPr lang="en-US" altLang="zh-TW" sz="2600" dirty="0">
                <a:solidFill>
                  <a:schemeClr val="accent2">
                    <a:lumMod val="50000"/>
                  </a:schemeClr>
                </a:solidFill>
                <a:latin typeface="微軟正黑體" panose="020B0604030504040204" pitchFamily="34" charset="-120"/>
                <a:ea typeface="微軟正黑體" panose="020B0604030504040204" pitchFamily="34" charset="-120"/>
              </a:rPr>
              <a:t>: </a:t>
            </a:r>
            <a:r>
              <a:rPr lang="zh-HK" altLang="en-US" sz="2600" dirty="0">
                <a:solidFill>
                  <a:schemeClr val="accent2">
                    <a:lumMod val="50000"/>
                  </a:schemeClr>
                </a:solidFill>
                <a:latin typeface="微軟正黑體" panose="020B0604030504040204" pitchFamily="34" charset="-120"/>
                <a:ea typeface="微軟正黑體" panose="020B0604030504040204" pitchFamily="34" charset="-120"/>
              </a:rPr>
              <a:t>指定第一個學期時，用戶只可輸入這個學期的資料，直至轉換到下一個學期為止</a:t>
            </a:r>
          </a:p>
        </p:txBody>
      </p:sp>
      <p:sp>
        <p:nvSpPr>
          <p:cNvPr id="231429" name="矩形 8"/>
          <p:cNvSpPr>
            <a:spLocks noChangeArrowheads="1"/>
          </p:cNvSpPr>
          <p:nvPr/>
        </p:nvSpPr>
        <p:spPr bwMode="auto">
          <a:xfrm>
            <a:off x="6875463" y="3933825"/>
            <a:ext cx="1093787" cy="208756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23143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263" y="3432175"/>
            <a:ext cx="7334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1431" name="Picture 1"/>
          <p:cNvPicPr>
            <a:picLocks noChangeAspect="1" noChangeArrowheads="1"/>
          </p:cNvPicPr>
          <p:nvPr/>
        </p:nvPicPr>
        <p:blipFill>
          <a:blip r:embed="rId5">
            <a:extLst>
              <a:ext uri="{28A0092B-C50C-407E-A947-70E740481C1C}">
                <a14:useLocalDpi xmlns:a14="http://schemas.microsoft.com/office/drawing/2010/main" val="0"/>
              </a:ext>
            </a:extLst>
          </a:blip>
          <a:srcRect t="13052"/>
          <a:stretch>
            <a:fillRect/>
          </a:stretch>
        </p:blipFill>
        <p:spPr bwMode="auto">
          <a:xfrm>
            <a:off x="4775200" y="3429000"/>
            <a:ext cx="3127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271238" y="113300"/>
            <a:ext cx="1765258"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J</a:t>
            </a:r>
            <a:r>
              <a:rPr lang="en-US" altLang="zh-HK" b="1" dirty="0">
                <a:solidFill>
                  <a:schemeClr val="tx1">
                    <a:lumMod val="75000"/>
                    <a:lumOff val="25000"/>
                  </a:schemeClr>
                </a:solidFill>
              </a:rPr>
              <a:t>) </a:t>
            </a:r>
            <a:r>
              <a:rPr lang="zh-TW" altLang="en-US" b="1" dirty="0">
                <a:solidFill>
                  <a:schemeClr val="tx1">
                    <a:lumMod val="75000"/>
                    <a:lumOff val="25000"/>
                  </a:schemeClr>
                </a:solidFill>
              </a:rPr>
              <a:t>現行學期</a:t>
            </a:r>
            <a:endParaRPr lang="zh-HK" altLang="en-US" b="1" dirty="0">
              <a:solidFill>
                <a:schemeClr val="tx1">
                  <a:lumMod val="75000"/>
                  <a:lumOff val="2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1550375" y="540572"/>
            <a:ext cx="6347714" cy="515144"/>
          </a:xfrm>
        </p:spPr>
        <p:txBody>
          <a:bodyPr>
            <a:normAutofit fontScale="90000"/>
          </a:bodyPr>
          <a:lstStyle/>
          <a:p>
            <a:pPr>
              <a:defRPr/>
            </a:pPr>
            <a:r>
              <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退修</a:t>
            </a:r>
            <a:r>
              <a:rPr kumimoji="1" lang="en-US" altLang="zh-HK" sz="32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免修 </a:t>
            </a:r>
            <a:r>
              <a:rPr kumimoji="1" lang="en-US" altLang="zh-HK" sz="3200" b="1" kern="1200" dirty="0">
                <a:solidFill>
                  <a:schemeClr val="accent2">
                    <a:lumMod val="50000"/>
                  </a:schemeClr>
                </a:solidFill>
                <a:latin typeface="微軟正黑體" panose="020B0604030504040204" pitchFamily="34" charset="-120"/>
                <a:ea typeface="微軟正黑體" panose="020B0604030504040204" pitchFamily="34" charset="-120"/>
                <a:cs typeface="Arial" pitchFamily="34" charset="0"/>
              </a:rPr>
              <a:t>(Drop/Exempt)</a:t>
            </a:r>
            <a:endPar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cs typeface="Arial" pitchFamily="34" charset="0"/>
            </a:endParaRPr>
          </a:p>
        </p:txBody>
      </p:sp>
      <p:sp>
        <p:nvSpPr>
          <p:cNvPr id="5" name="Text Box 20"/>
          <p:cNvSpPr txBox="1">
            <a:spLocks noChangeArrowheads="1"/>
          </p:cNvSpPr>
          <p:nvPr/>
        </p:nvSpPr>
        <p:spPr bwMode="auto">
          <a:xfrm>
            <a:off x="827584" y="1628800"/>
            <a:ext cx="6624637"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SzPct val="90000"/>
              <a:defRPr/>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處理學生退修或免修科目</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eaLnBrk="1" hangingPunct="1">
              <a:buSzPct val="90000"/>
              <a:buFont typeface="Arial" pitchFamily="34" charset="0"/>
              <a:buChar char="•"/>
              <a:defRPr/>
            </a:pP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eaLnBrk="1" hangingPunct="1">
              <a:buSzPct val="90000"/>
              <a:buFont typeface="Arial" pitchFamily="34" charset="0"/>
              <a:buChar char="•"/>
              <a:defRPr/>
            </a:pP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學生如退修某科目，該科目均處於退修狀態直至該學年終結</a:t>
            </a: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eaLnBrk="1" hangingPunct="1">
              <a:buSzPct val="90000"/>
              <a:buFont typeface="Arial" pitchFamily="34" charset="0"/>
              <a:buChar char="•"/>
              <a:defRPr/>
            </a:pP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eaLnBrk="1" hangingPunct="1">
              <a:buSzPct val="90000"/>
              <a:buFont typeface="Arial" pitchFamily="34" charset="0"/>
              <a:buChar char="•"/>
              <a:defRPr/>
            </a:pP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如標示其中一</a:t>
            </a:r>
            <a:r>
              <a:rPr lang="zh-TW" altLang="zh-TW" sz="2000" dirty="0">
                <a:solidFill>
                  <a:schemeClr val="accent2">
                    <a:lumMod val="50000"/>
                  </a:schemeClr>
                </a:solidFill>
                <a:latin typeface="微軟正黑體" panose="020B0604030504040204" pitchFamily="34" charset="-120"/>
                <a:ea typeface="微軟正黑體" panose="020B0604030504040204" pitchFamily="34" charset="-120"/>
              </a:rPr>
              <a:t>考績</a:t>
            </a: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為退修狀況，系統會自動將往後所有考績及學期標示退修</a:t>
            </a: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eaLnBrk="1" hangingPunct="1">
              <a:buSzPct val="90000"/>
              <a:buFont typeface="Arial" pitchFamily="34" charset="0"/>
              <a:buChar char="•"/>
              <a:defRPr/>
            </a:pP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a:p>
            <a:pPr marL="342900" indent="-342900" eaLnBrk="1" hangingPunct="1">
              <a:buSzPct val="90000"/>
              <a:buFont typeface="Arial" pitchFamily="34" charset="0"/>
              <a:buChar char="•"/>
              <a:defRPr/>
            </a:pP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學生可免修任何</a:t>
            </a:r>
            <a:r>
              <a:rPr lang="zh-TW" altLang="zh-TW" sz="2000" dirty="0">
                <a:solidFill>
                  <a:schemeClr val="accent2">
                    <a:lumMod val="50000"/>
                  </a:schemeClr>
                </a:solidFill>
                <a:latin typeface="微軟正黑體" panose="020B0604030504040204" pitchFamily="34" charset="-120"/>
                <a:ea typeface="微軟正黑體" panose="020B0604030504040204" pitchFamily="34" charset="-120"/>
              </a:rPr>
              <a:t>數個</a:t>
            </a:r>
            <a:r>
              <a:rPr lang="zh-TW" altLang="en-US" sz="2000" dirty="0">
                <a:solidFill>
                  <a:schemeClr val="accent2">
                    <a:lumMod val="50000"/>
                  </a:schemeClr>
                </a:solidFill>
                <a:latin typeface="微軟正黑體" panose="020B0604030504040204" pitchFamily="34" charset="-120"/>
                <a:ea typeface="微軟正黑體" panose="020B0604030504040204" pitchFamily="34" charset="-120"/>
              </a:rPr>
              <a:t>或全部科目或分卷考績</a:t>
            </a:r>
            <a:endParaRPr lang="en-US" altLang="zh-TW" sz="20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 name="TextBox 10"/>
          <p:cNvSpPr txBox="1"/>
          <p:nvPr/>
        </p:nvSpPr>
        <p:spPr>
          <a:xfrm>
            <a:off x="7280031" y="113300"/>
            <a:ext cx="1756465"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K</a:t>
            </a:r>
            <a:r>
              <a:rPr lang="en-US" altLang="zh-HK" b="1" dirty="0">
                <a:solidFill>
                  <a:schemeClr val="tx1">
                    <a:lumMod val="75000"/>
                    <a:lumOff val="25000"/>
                  </a:schemeClr>
                </a:solidFill>
              </a:rPr>
              <a:t>) </a:t>
            </a:r>
            <a:r>
              <a:rPr lang="zh-TW" altLang="en-US" b="1" dirty="0">
                <a:solidFill>
                  <a:schemeClr val="tx1">
                    <a:lumMod val="75000"/>
                    <a:lumOff val="25000"/>
                  </a:schemeClr>
                </a:solidFill>
              </a:rPr>
              <a:t>退修</a:t>
            </a:r>
            <a:r>
              <a:rPr lang="en-US" altLang="zh-TW" b="1" dirty="0">
                <a:solidFill>
                  <a:schemeClr val="tx1">
                    <a:lumMod val="75000"/>
                    <a:lumOff val="25000"/>
                  </a:schemeClr>
                </a:solidFill>
              </a:rPr>
              <a:t>/</a:t>
            </a:r>
            <a:r>
              <a:rPr lang="zh-TW" altLang="en-US" b="1" dirty="0">
                <a:solidFill>
                  <a:schemeClr val="tx1">
                    <a:lumMod val="75000"/>
                    <a:lumOff val="25000"/>
                  </a:schemeClr>
                </a:solidFill>
              </a:rPr>
              <a:t>免修</a:t>
            </a:r>
            <a:endParaRPr lang="zh-HK" altLang="en-US" b="1" dirty="0">
              <a:solidFill>
                <a:schemeClr val="tx1">
                  <a:lumMod val="75000"/>
                  <a:lumOff val="2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1"/>
          <p:cNvGrpSpPr>
            <a:grpSpLocks/>
          </p:cNvGrpSpPr>
          <p:nvPr/>
        </p:nvGrpSpPr>
        <p:grpSpPr bwMode="auto">
          <a:xfrm>
            <a:off x="1331913" y="1601788"/>
            <a:ext cx="6313487" cy="4995861"/>
            <a:chOff x="1331913" y="1601788"/>
            <a:chExt cx="6313487" cy="5232400"/>
          </a:xfrm>
        </p:grpSpPr>
        <p:pic>
          <p:nvPicPr>
            <p:cNvPr id="23348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601788"/>
              <a:ext cx="6313487" cy="523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332" y="2022045"/>
              <a:ext cx="225136" cy="121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3475" name="標題 1"/>
          <p:cNvSpPr>
            <a:spLocks noGrp="1" noChangeArrowheads="1"/>
          </p:cNvSpPr>
          <p:nvPr>
            <p:ph type="title"/>
          </p:nvPr>
        </p:nvSpPr>
        <p:spPr>
          <a:xfrm>
            <a:off x="1527175" y="260351"/>
            <a:ext cx="7162800" cy="762000"/>
          </a:xfrm>
        </p:spPr>
        <p:txBody>
          <a:bodyPr/>
          <a:lstStyle/>
          <a:p>
            <a:r>
              <a:rPr kumimoji="1" lang="zh-HK" altLang="en-US" sz="3000" b="1" dirty="0">
                <a:solidFill>
                  <a:schemeClr val="accent2">
                    <a:lumMod val="50000"/>
                  </a:schemeClr>
                </a:solidFill>
                <a:latin typeface="微軟正黑體" panose="020B0604030504040204" pitchFamily="34" charset="-120"/>
                <a:ea typeface="微軟正黑體" panose="020B0604030504040204" pitchFamily="34" charset="-120"/>
              </a:rPr>
              <a:t>退修</a:t>
            </a:r>
            <a:r>
              <a:rPr kumimoji="1" lang="en-US" altLang="zh-HK" sz="3000" b="1"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HK" altLang="en-US" sz="3000" b="1" dirty="0">
                <a:solidFill>
                  <a:schemeClr val="accent2">
                    <a:lumMod val="50000"/>
                  </a:schemeClr>
                </a:solidFill>
                <a:latin typeface="微軟正黑體" panose="020B0604030504040204" pitchFamily="34" charset="-120"/>
                <a:ea typeface="微軟正黑體" panose="020B0604030504040204" pitchFamily="34" charset="-120"/>
              </a:rPr>
              <a:t>免修 </a:t>
            </a:r>
            <a:r>
              <a:rPr kumimoji="1" lang="en-US" altLang="zh-HK" sz="3000" dirty="0">
                <a:solidFill>
                  <a:schemeClr val="accent2">
                    <a:lumMod val="50000"/>
                  </a:schemeClr>
                </a:solidFill>
                <a:latin typeface="微軟正黑體" panose="020B0604030504040204" pitchFamily="34" charset="-120"/>
                <a:ea typeface="微軟正黑體" panose="020B0604030504040204" pitchFamily="34" charset="-120"/>
                <a:cs typeface="Arial" panose="020B0604020202020204" pitchFamily="34" charset="0"/>
              </a:rPr>
              <a:t>(Drop/Exempt)</a:t>
            </a:r>
            <a:endParaRPr kumimoji="1" lang="zh-HK" altLang="en-US" sz="3000" dirty="0">
              <a:solidFill>
                <a:schemeClr val="accent2">
                  <a:lumMod val="50000"/>
                </a:schemeClr>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33476" name="矩形 2"/>
          <p:cNvSpPr>
            <a:spLocks noChangeArrowheads="1"/>
          </p:cNvSpPr>
          <p:nvPr/>
        </p:nvSpPr>
        <p:spPr bwMode="auto">
          <a:xfrm>
            <a:off x="1211263" y="1125538"/>
            <a:ext cx="5832475" cy="49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just" eaLnBrk="1" hangingPunct="1">
              <a:spcBef>
                <a:spcPct val="0"/>
              </a:spcBef>
              <a:buClrTx/>
              <a:buSzTx/>
              <a:buFontTx/>
              <a:buNone/>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處理學生免修或退修</a:t>
            </a:r>
            <a:r>
              <a:rPr lang="zh-TW" altLang="en-US" sz="2600" dirty="0">
                <a:solidFill>
                  <a:srgbClr val="3333CC"/>
                </a:solidFill>
                <a:latin typeface="微軟正黑體" panose="020B0604030504040204" pitchFamily="34" charset="-120"/>
                <a:ea typeface="微軟正黑體" panose="020B0604030504040204" pitchFamily="34" charset="-120"/>
              </a:rPr>
              <a:t>科目</a:t>
            </a:r>
            <a:endParaRPr lang="zh-HK" altLang="en-US" sz="2600" dirty="0">
              <a:latin typeface="微軟正黑體" panose="020B0604030504040204" pitchFamily="34" charset="-120"/>
              <a:ea typeface="微軟正黑體" panose="020B0604030504040204" pitchFamily="34" charset="-120"/>
            </a:endParaRPr>
          </a:p>
        </p:txBody>
      </p:sp>
      <p:pic>
        <p:nvPicPr>
          <p:cNvPr id="2334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2028825"/>
            <a:ext cx="473075" cy="10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3478" name="Picture 7"/>
          <p:cNvPicPr>
            <a:picLocks noChangeAspect="1" noChangeArrowheads="1"/>
          </p:cNvPicPr>
          <p:nvPr/>
        </p:nvPicPr>
        <p:blipFill>
          <a:blip r:embed="rId5">
            <a:extLst>
              <a:ext uri="{28A0092B-C50C-407E-A947-70E740481C1C}">
                <a14:useLocalDpi xmlns:a14="http://schemas.microsoft.com/office/drawing/2010/main" val="0"/>
              </a:ext>
            </a:extLst>
          </a:blip>
          <a:srcRect t="14346"/>
          <a:stretch>
            <a:fillRect/>
          </a:stretch>
        </p:blipFill>
        <p:spPr bwMode="auto">
          <a:xfrm>
            <a:off x="5108575" y="2014538"/>
            <a:ext cx="247650" cy="12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262446" y="113300"/>
            <a:ext cx="177405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K</a:t>
            </a:r>
            <a:r>
              <a:rPr lang="en-US" altLang="zh-HK" b="1" dirty="0">
                <a:solidFill>
                  <a:schemeClr val="tx1">
                    <a:lumMod val="75000"/>
                    <a:lumOff val="25000"/>
                  </a:schemeClr>
                </a:solidFill>
              </a:rPr>
              <a:t>) </a:t>
            </a:r>
            <a:r>
              <a:rPr lang="zh-TW" altLang="en-US" b="1" dirty="0">
                <a:solidFill>
                  <a:schemeClr val="tx1">
                    <a:lumMod val="75000"/>
                    <a:lumOff val="25000"/>
                  </a:schemeClr>
                </a:solidFill>
              </a:rPr>
              <a:t>退修</a:t>
            </a:r>
            <a:r>
              <a:rPr lang="en-US" altLang="zh-TW" b="1" dirty="0">
                <a:solidFill>
                  <a:schemeClr val="tx1">
                    <a:lumMod val="75000"/>
                    <a:lumOff val="25000"/>
                  </a:schemeClr>
                </a:solidFill>
              </a:rPr>
              <a:t>/</a:t>
            </a:r>
            <a:r>
              <a:rPr lang="zh-TW" altLang="en-US" b="1" dirty="0">
                <a:solidFill>
                  <a:schemeClr val="tx1">
                    <a:lumMod val="75000"/>
                    <a:lumOff val="25000"/>
                  </a:schemeClr>
                </a:solidFill>
              </a:rPr>
              <a:t>免修</a:t>
            </a:r>
            <a:endParaRPr lang="zh-HK" altLang="en-US" b="1" dirty="0">
              <a:solidFill>
                <a:schemeClr val="tx1">
                  <a:lumMod val="75000"/>
                  <a:lumOff val="2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1"/>
          <p:cNvGrpSpPr>
            <a:grpSpLocks/>
          </p:cNvGrpSpPr>
          <p:nvPr/>
        </p:nvGrpSpPr>
        <p:grpSpPr bwMode="auto">
          <a:xfrm>
            <a:off x="0" y="1812925"/>
            <a:ext cx="9144000" cy="3598863"/>
            <a:chOff x="0" y="1812925"/>
            <a:chExt cx="9144000" cy="3598863"/>
          </a:xfrm>
        </p:grpSpPr>
        <p:grpSp>
          <p:nvGrpSpPr>
            <p:cNvPr id="234505" name="群組 1"/>
            <p:cNvGrpSpPr>
              <a:grpSpLocks/>
            </p:cNvGrpSpPr>
            <p:nvPr/>
          </p:nvGrpSpPr>
          <p:grpSpPr bwMode="auto">
            <a:xfrm>
              <a:off x="0" y="1812925"/>
              <a:ext cx="9144000" cy="3598863"/>
              <a:chOff x="0" y="1812925"/>
              <a:chExt cx="9144000" cy="3598863"/>
            </a:xfrm>
          </p:grpSpPr>
          <p:grpSp>
            <p:nvGrpSpPr>
              <p:cNvPr id="234507" name="群組 1"/>
              <p:cNvGrpSpPr>
                <a:grpSpLocks/>
              </p:cNvGrpSpPr>
              <p:nvPr/>
            </p:nvGrpSpPr>
            <p:grpSpPr bwMode="auto">
              <a:xfrm>
                <a:off x="0" y="1812925"/>
                <a:ext cx="9144000" cy="3598863"/>
                <a:chOff x="0" y="1812454"/>
                <a:chExt cx="9144000" cy="3599143"/>
              </a:xfrm>
            </p:grpSpPr>
            <p:pic>
              <p:nvPicPr>
                <p:cNvPr id="234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675"/>
                  <a:ext cx="9144000" cy="3544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45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2454"/>
                  <a:ext cx="1796476" cy="359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45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117" y="2512666"/>
                <a:ext cx="523949" cy="14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450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649" y="2519955"/>
              <a:ext cx="287963" cy="155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4499" name="標題 1"/>
          <p:cNvSpPr>
            <a:spLocks noGrp="1" noChangeArrowheads="1"/>
          </p:cNvSpPr>
          <p:nvPr>
            <p:ph type="title"/>
          </p:nvPr>
        </p:nvSpPr>
        <p:spPr/>
        <p:txBody>
          <a:bodyPr/>
          <a:lstStyle/>
          <a:p>
            <a:r>
              <a:rPr kumimoji="1" lang="zh-HK" altLang="en-US" sz="3000" b="1" dirty="0">
                <a:solidFill>
                  <a:schemeClr val="accent2">
                    <a:lumMod val="50000"/>
                  </a:schemeClr>
                </a:solidFill>
                <a:latin typeface="微軟正黑體" panose="020B0604030504040204" pitchFamily="34" charset="-120"/>
                <a:ea typeface="微軟正黑體" panose="020B0604030504040204" pitchFamily="34" charset="-120"/>
              </a:rPr>
              <a:t>退修</a:t>
            </a:r>
            <a:r>
              <a:rPr kumimoji="1" lang="en-US" altLang="zh-HK" sz="3000" b="1"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HK" altLang="en-US" sz="3000" b="1" dirty="0">
                <a:solidFill>
                  <a:schemeClr val="accent2">
                    <a:lumMod val="50000"/>
                  </a:schemeClr>
                </a:solidFill>
                <a:latin typeface="微軟正黑體" panose="020B0604030504040204" pitchFamily="34" charset="-120"/>
                <a:ea typeface="微軟正黑體" panose="020B0604030504040204" pitchFamily="34" charset="-120"/>
              </a:rPr>
              <a:t>免修</a:t>
            </a:r>
          </a:p>
        </p:txBody>
      </p:sp>
      <p:sp>
        <p:nvSpPr>
          <p:cNvPr id="234500" name="矩形 5"/>
          <p:cNvSpPr>
            <a:spLocks noChangeArrowheads="1"/>
          </p:cNvSpPr>
          <p:nvPr/>
        </p:nvSpPr>
        <p:spPr bwMode="auto">
          <a:xfrm>
            <a:off x="605542" y="1288231"/>
            <a:ext cx="58324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just" eaLnBrk="1" hangingPunct="1">
              <a:spcBef>
                <a:spcPct val="0"/>
              </a:spcBef>
              <a:buClrTx/>
              <a:buSzTx/>
              <a:buFontTx/>
              <a:buNone/>
            </a:pPr>
            <a:r>
              <a:rPr lang="zh-TW" altLang="en-US" sz="2600" dirty="0">
                <a:solidFill>
                  <a:schemeClr val="accent2">
                    <a:lumMod val="50000"/>
                  </a:schemeClr>
                </a:solidFill>
                <a:latin typeface="微軟正黑體" panose="020B0604030504040204" pitchFamily="34" charset="-120"/>
                <a:ea typeface="微軟正黑體" panose="020B0604030504040204" pitchFamily="34" charset="-120"/>
              </a:rPr>
              <a:t>處理學生免修或退修</a:t>
            </a:r>
            <a:r>
              <a:rPr lang="zh-TW" altLang="en-US" sz="2600" dirty="0">
                <a:solidFill>
                  <a:srgbClr val="3333CC"/>
                </a:solidFill>
                <a:latin typeface="微軟正黑體" panose="020B0604030504040204" pitchFamily="34" charset="-120"/>
                <a:ea typeface="微軟正黑體" panose="020B0604030504040204" pitchFamily="34" charset="-120"/>
              </a:rPr>
              <a:t>科目</a:t>
            </a:r>
            <a:r>
              <a:rPr lang="en-US" altLang="zh-TW" sz="2600" dirty="0">
                <a:solidFill>
                  <a:srgbClr val="3333CC"/>
                </a:solidFill>
                <a:latin typeface="微軟正黑體" panose="020B0604030504040204" pitchFamily="34" charset="-120"/>
                <a:ea typeface="微軟正黑體" panose="020B0604030504040204" pitchFamily="34" charset="-120"/>
              </a:rPr>
              <a:t>–</a:t>
            </a:r>
            <a:r>
              <a:rPr lang="zh-TW" altLang="en-US" sz="2600" dirty="0">
                <a:solidFill>
                  <a:srgbClr val="3333CC"/>
                </a:solidFill>
                <a:latin typeface="微軟正黑體" panose="020B0604030504040204" pitchFamily="34" charset="-120"/>
                <a:ea typeface="微軟正黑體" panose="020B0604030504040204" pitchFamily="34" charset="-120"/>
              </a:rPr>
              <a:t>按科目</a:t>
            </a:r>
            <a:endParaRPr lang="zh-HK" altLang="en-US" sz="2600" dirty="0">
              <a:latin typeface="微軟正黑體" panose="020B0604030504040204" pitchFamily="34" charset="-120"/>
              <a:ea typeface="微軟正黑體" panose="020B0604030504040204" pitchFamily="34" charset="-120"/>
            </a:endParaRPr>
          </a:p>
        </p:txBody>
      </p:sp>
      <p:sp>
        <p:nvSpPr>
          <p:cNvPr id="234501" name="Rectangle 6"/>
          <p:cNvSpPr>
            <a:spLocks noChangeArrowheads="1"/>
          </p:cNvSpPr>
          <p:nvPr/>
        </p:nvSpPr>
        <p:spPr bwMode="auto">
          <a:xfrm>
            <a:off x="3578225" y="2997200"/>
            <a:ext cx="1570038" cy="287338"/>
          </a:xfrm>
          <a:prstGeom prst="rect">
            <a:avLst/>
          </a:prstGeom>
          <a:noFill/>
          <a:ln w="508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endParaRPr lang="zh-TW" altLang="en-US">
              <a:solidFill>
                <a:schemeClr val="tx1"/>
              </a:solidFill>
            </a:endParaRPr>
          </a:p>
        </p:txBody>
      </p:sp>
      <p:pic>
        <p:nvPicPr>
          <p:cNvPr id="23450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200" y="2513013"/>
            <a:ext cx="7620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450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4175" y="2498725"/>
            <a:ext cx="3127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0"/>
          <p:cNvSpPr txBox="1"/>
          <p:nvPr/>
        </p:nvSpPr>
        <p:spPr>
          <a:xfrm>
            <a:off x="7452320" y="113300"/>
            <a:ext cx="158417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K</a:t>
            </a:r>
            <a:r>
              <a:rPr lang="en-US" altLang="zh-HK" b="1" dirty="0">
                <a:solidFill>
                  <a:schemeClr val="tx1">
                    <a:lumMod val="75000"/>
                    <a:lumOff val="25000"/>
                  </a:schemeClr>
                </a:solidFill>
              </a:rPr>
              <a:t>) </a:t>
            </a:r>
            <a:r>
              <a:rPr lang="zh-TW" altLang="en-US" b="1" dirty="0">
                <a:solidFill>
                  <a:schemeClr val="tx1">
                    <a:lumMod val="75000"/>
                    <a:lumOff val="25000"/>
                  </a:schemeClr>
                </a:solidFill>
              </a:rPr>
              <a:t>退修</a:t>
            </a:r>
            <a:r>
              <a:rPr lang="en-US" altLang="zh-TW" b="1" dirty="0">
                <a:solidFill>
                  <a:schemeClr val="tx1">
                    <a:lumMod val="75000"/>
                    <a:lumOff val="25000"/>
                  </a:schemeClr>
                </a:solidFill>
              </a:rPr>
              <a:t>/</a:t>
            </a:r>
            <a:r>
              <a:rPr lang="zh-TW" altLang="en-US" b="1" dirty="0">
                <a:solidFill>
                  <a:schemeClr val="tx1">
                    <a:lumMod val="75000"/>
                    <a:lumOff val="25000"/>
                  </a:schemeClr>
                </a:solidFill>
              </a:rPr>
              <a:t>免修</a:t>
            </a:r>
            <a:endParaRPr lang="zh-HK" altLang="en-US" b="1" dirty="0">
              <a:solidFill>
                <a:schemeClr val="tx1">
                  <a:lumMod val="75000"/>
                  <a:lumOff val="2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394" name="Group 2"/>
          <p:cNvGrpSpPr>
            <a:grpSpLocks/>
          </p:cNvGrpSpPr>
          <p:nvPr/>
        </p:nvGrpSpPr>
        <p:grpSpPr bwMode="auto">
          <a:xfrm>
            <a:off x="407988" y="2274888"/>
            <a:ext cx="8142287" cy="3779837"/>
            <a:chOff x="407988" y="2274888"/>
            <a:chExt cx="8142287" cy="3779837"/>
          </a:xfrm>
        </p:grpSpPr>
        <p:pic>
          <p:nvPicPr>
            <p:cNvPr id="18740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2274888"/>
              <a:ext cx="8142287" cy="377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4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149" y="3371545"/>
              <a:ext cx="314943" cy="16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標題 1"/>
          <p:cNvSpPr>
            <a:spLocks noGrp="1"/>
          </p:cNvSpPr>
          <p:nvPr>
            <p:ph type="title"/>
          </p:nvPr>
        </p:nvSpPr>
        <p:spPr>
          <a:xfrm>
            <a:off x="1564665" y="280210"/>
            <a:ext cx="7162800" cy="762000"/>
          </a:xfrm>
        </p:spPr>
        <p:txBody>
          <a:bodyPr/>
          <a:lstStyle/>
          <a:p>
            <a:pPr>
              <a:defRPr/>
            </a:pP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代碼表 </a:t>
            </a:r>
            <a:r>
              <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rPr>
              <a:t>- </a:t>
            </a: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積分</a:t>
            </a:r>
            <a:r>
              <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等級互換表 </a:t>
            </a:r>
            <a:endPar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7397" name="矩形 3"/>
          <p:cNvSpPr>
            <a:spLocks noChangeArrowheads="1"/>
          </p:cNvSpPr>
          <p:nvPr/>
        </p:nvSpPr>
        <p:spPr bwMode="auto">
          <a:xfrm>
            <a:off x="900113" y="1557338"/>
            <a:ext cx="763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用戶不可刪除</a:t>
            </a:r>
            <a:r>
              <a:rPr lang="zh-TW" altLang="en-US" sz="2800" dirty="0">
                <a:solidFill>
                  <a:srgbClr val="FF0000"/>
                </a:solidFill>
                <a:latin typeface="微軟正黑體" panose="020B0604030504040204" pitchFamily="34" charset="-120"/>
                <a:ea typeface="微軟正黑體" panose="020B0604030504040204" pitchFamily="34" charset="-120"/>
              </a:rPr>
              <a:t>已使用</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的積分</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等級互換表</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7398" name="矩形 5"/>
          <p:cNvSpPr>
            <a:spLocks noChangeArrowheads="1"/>
          </p:cNvSpPr>
          <p:nvPr/>
        </p:nvSpPr>
        <p:spPr bwMode="auto">
          <a:xfrm>
            <a:off x="2124075" y="2874963"/>
            <a:ext cx="3124200" cy="360362"/>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187399" name="Picture 8"/>
          <p:cNvPicPr>
            <a:picLocks noChangeAspect="1" noChangeArrowheads="1"/>
          </p:cNvPicPr>
          <p:nvPr/>
        </p:nvPicPr>
        <p:blipFill>
          <a:blip r:embed="rId4">
            <a:extLst>
              <a:ext uri="{28A0092B-C50C-407E-A947-70E740481C1C}">
                <a14:useLocalDpi xmlns:a14="http://schemas.microsoft.com/office/drawing/2010/main" val="0"/>
              </a:ext>
            </a:extLst>
          </a:blip>
          <a:srcRect t="14346"/>
          <a:stretch>
            <a:fillRect/>
          </a:stretch>
        </p:blipFill>
        <p:spPr bwMode="auto">
          <a:xfrm>
            <a:off x="2692400" y="3384550"/>
            <a:ext cx="369888"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418" name="Group 2"/>
          <p:cNvGrpSpPr>
            <a:grpSpLocks/>
          </p:cNvGrpSpPr>
          <p:nvPr/>
        </p:nvGrpSpPr>
        <p:grpSpPr bwMode="auto">
          <a:xfrm>
            <a:off x="323528" y="3196979"/>
            <a:ext cx="8547100" cy="3389312"/>
            <a:chOff x="323850" y="3208338"/>
            <a:chExt cx="8547100" cy="3389312"/>
          </a:xfrm>
        </p:grpSpPr>
        <p:pic>
          <p:nvPicPr>
            <p:cNvPr id="18842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208338"/>
              <a:ext cx="8547100" cy="33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842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601" y="3880098"/>
              <a:ext cx="296689" cy="15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標題 1"/>
          <p:cNvSpPr>
            <a:spLocks noGrp="1"/>
          </p:cNvSpPr>
          <p:nvPr>
            <p:ph type="title"/>
          </p:nvPr>
        </p:nvSpPr>
        <p:spPr>
          <a:xfrm>
            <a:off x="384874" y="170962"/>
            <a:ext cx="6347714" cy="1320800"/>
          </a:xfrm>
        </p:spPr>
        <p:txBody>
          <a:bodyPr/>
          <a:lstStyle/>
          <a:p>
            <a:pPr>
              <a:defRPr/>
            </a:pP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代碼表 </a:t>
            </a:r>
            <a:r>
              <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rPr>
              <a:t>- </a:t>
            </a: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積分</a:t>
            </a:r>
            <a:r>
              <a:rPr kumimoji="1" lang="en-US" altLang="zh-TW" sz="32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TW" altLang="en-US" sz="3200" b="1" kern="1200" dirty="0">
                <a:solidFill>
                  <a:schemeClr val="accent2">
                    <a:lumMod val="50000"/>
                  </a:schemeClr>
                </a:solidFill>
                <a:latin typeface="微軟正黑體" panose="020B0604030504040204" pitchFamily="34" charset="-120"/>
                <a:ea typeface="微軟正黑體" panose="020B0604030504040204" pitchFamily="34" charset="-120"/>
              </a:rPr>
              <a:t>等級互換表 </a:t>
            </a:r>
            <a:endParaRPr kumimoji="1" lang="zh-HK" altLang="en-US" sz="32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229704" y="739105"/>
            <a:ext cx="8553450" cy="1374775"/>
          </a:xfrm>
          <a:prstGeom prst="rect">
            <a:avLst/>
          </a:prstGeom>
          <a:solidFill>
            <a:schemeClr val="bg1"/>
          </a:solidFill>
        </p:spPr>
        <p:txBody>
          <a:bodyPr>
            <a:spAutoFit/>
          </a:bodyPr>
          <a:lstStyle/>
          <a:p>
            <a:pPr algn="just" eaLnBrk="1" hangingPunct="1">
              <a:defRPr/>
            </a:pPr>
            <a:r>
              <a:rPr lang="zh-TW" altLang="en-US" sz="2100" u="sng" dirty="0">
                <a:solidFill>
                  <a:srgbClr val="009900"/>
                </a:solidFill>
                <a:latin typeface="微軟正黑體" panose="020B0604030504040204" pitchFamily="34" charset="-120"/>
                <a:ea typeface="微軟正黑體" panose="020B0604030504040204" pitchFamily="34" charset="-120"/>
                <a:cs typeface="+mj-cs"/>
              </a:rPr>
              <a:t>等級分數</a:t>
            </a:r>
            <a:r>
              <a:rPr lang="en-US" altLang="zh-TW" sz="2100" u="sng" dirty="0">
                <a:solidFill>
                  <a:srgbClr val="009900"/>
                </a:solidFill>
                <a:latin typeface="微軟正黑體" panose="020B0604030504040204" pitchFamily="34" charset="-120"/>
                <a:ea typeface="微軟正黑體" panose="020B0604030504040204" pitchFamily="34" charset="-120"/>
                <a:cs typeface="+mj-cs"/>
              </a:rPr>
              <a:t>(</a:t>
            </a:r>
            <a:r>
              <a:rPr lang="zh-TW" altLang="en-US" sz="2100" u="sng" dirty="0">
                <a:solidFill>
                  <a:srgbClr val="009900"/>
                </a:solidFill>
                <a:latin typeface="微軟正黑體" panose="020B0604030504040204" pitchFamily="34" charset="-120"/>
                <a:ea typeface="微軟正黑體" panose="020B0604030504040204" pitchFamily="34" charset="-120"/>
                <a:cs typeface="+mj-cs"/>
              </a:rPr>
              <a:t>最低</a:t>
            </a:r>
            <a:r>
              <a:rPr lang="en-US" altLang="zh-TW" sz="2100" u="sng" dirty="0">
                <a:solidFill>
                  <a:srgbClr val="009900"/>
                </a:solidFill>
                <a:latin typeface="微軟正黑體" panose="020B0604030504040204" pitchFamily="34" charset="-120"/>
                <a:ea typeface="微軟正黑體" panose="020B0604030504040204" pitchFamily="34" charset="-120"/>
                <a:cs typeface="+mj-cs"/>
              </a:rPr>
              <a:t>) </a:t>
            </a:r>
            <a:r>
              <a:rPr lang="en-US" altLang="zh-TW" sz="2100" u="sng" dirty="0">
                <a:solidFill>
                  <a:srgbClr val="009900"/>
                </a:solidFill>
                <a:latin typeface="微軟正黑體" panose="020B0604030504040204" pitchFamily="34" charset="-120"/>
                <a:ea typeface="微軟正黑體" panose="020B0604030504040204" pitchFamily="34" charset="-120"/>
                <a:cs typeface="Arial" pitchFamily="34" charset="0"/>
              </a:rPr>
              <a:t>Min Val Inclusive  </a:t>
            </a:r>
          </a:p>
          <a:p>
            <a:pPr algn="just" eaLnBrk="1" hangingPunct="1">
              <a:defRPr/>
            </a:pP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rPr>
              <a:t>系統比較學生所得百分比分數與互換表中的</a:t>
            </a:r>
            <a:r>
              <a:rPr lang="zh-TW" altLang="en-US" sz="2100" dirty="0">
                <a:solidFill>
                  <a:srgbClr val="FF00FF"/>
                </a:solidFill>
                <a:latin typeface="微軟正黑體" panose="020B0604030504040204" pitchFamily="34" charset="-120"/>
                <a:ea typeface="微軟正黑體" panose="020B0604030504040204" pitchFamily="34" charset="-120"/>
                <a:cs typeface="+mj-cs"/>
              </a:rPr>
              <a:t>等級分數</a:t>
            </a:r>
            <a:r>
              <a:rPr lang="en-US" altLang="zh-TW" sz="2100" dirty="0">
                <a:solidFill>
                  <a:srgbClr val="FF00FF"/>
                </a:solidFill>
                <a:latin typeface="微軟正黑體" panose="020B0604030504040204" pitchFamily="34" charset="-120"/>
                <a:ea typeface="微軟正黑體" panose="020B0604030504040204" pitchFamily="34" charset="-120"/>
                <a:cs typeface="+mj-cs"/>
              </a:rPr>
              <a:t>(</a:t>
            </a:r>
            <a:r>
              <a:rPr lang="zh-TW" altLang="en-US" sz="2100" dirty="0">
                <a:solidFill>
                  <a:srgbClr val="FF00FF"/>
                </a:solidFill>
                <a:latin typeface="微軟正黑體" panose="020B0604030504040204" pitchFamily="34" charset="-120"/>
                <a:ea typeface="微軟正黑體" panose="020B0604030504040204" pitchFamily="34" charset="-120"/>
                <a:cs typeface="+mj-cs"/>
              </a:rPr>
              <a:t>最低</a:t>
            </a:r>
            <a:r>
              <a:rPr lang="en-US" altLang="zh-TW" sz="2100" dirty="0">
                <a:solidFill>
                  <a:srgbClr val="FF00FF"/>
                </a:solidFill>
                <a:latin typeface="微軟正黑體" panose="020B0604030504040204" pitchFamily="34" charset="-120"/>
                <a:ea typeface="微軟正黑體" panose="020B0604030504040204" pitchFamily="34" charset="-120"/>
                <a:cs typeface="+mj-cs"/>
              </a:rPr>
              <a:t>)</a:t>
            </a: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rPr>
              <a:t>，把積分</a:t>
            </a:r>
            <a:r>
              <a:rPr lang="en-US" altLang="zh-TW" sz="2100" dirty="0">
                <a:solidFill>
                  <a:schemeClr val="accent2">
                    <a:lumMod val="50000"/>
                  </a:schemeClr>
                </a:solidFill>
                <a:latin typeface="微軟正黑體" panose="020B0604030504040204" pitchFamily="34" charset="-120"/>
                <a:ea typeface="微軟正黑體" panose="020B0604030504040204" pitchFamily="34" charset="-120"/>
                <a:cs typeface="+mj-cs"/>
              </a:rPr>
              <a:t/>
            </a:r>
            <a:br>
              <a:rPr lang="en-US" altLang="zh-TW" sz="2100" dirty="0">
                <a:solidFill>
                  <a:schemeClr val="accent2">
                    <a:lumMod val="50000"/>
                  </a:schemeClr>
                </a:solidFill>
                <a:latin typeface="微軟正黑體" panose="020B0604030504040204" pitchFamily="34" charset="-120"/>
                <a:ea typeface="微軟正黑體" panose="020B0604030504040204" pitchFamily="34" charset="-120"/>
                <a:cs typeface="+mj-cs"/>
              </a:rPr>
            </a:b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rPr>
              <a:t>轉換成等級</a:t>
            </a:r>
            <a:r>
              <a:rPr lang="en-US" altLang="zh-TW" sz="2100" dirty="0">
                <a:solidFill>
                  <a:schemeClr val="accent2">
                    <a:lumMod val="50000"/>
                  </a:schemeClr>
                </a:solidFill>
                <a:latin typeface="微軟正黑體" panose="020B0604030504040204" pitchFamily="34" charset="-120"/>
                <a:ea typeface="微軟正黑體" panose="020B0604030504040204" pitchFamily="34" charset="-120"/>
                <a:cs typeface="+mj-cs"/>
              </a:rPr>
              <a:t>(</a:t>
            </a: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rPr>
              <a:t>即學生的百分比分數需大過或等於</a:t>
            </a:r>
            <a:r>
              <a:rPr lang="zh-TW" altLang="en-US" sz="2100" dirty="0">
                <a:solidFill>
                  <a:srgbClr val="FF00FF"/>
                </a:solidFill>
                <a:latin typeface="微軟正黑體" panose="020B0604030504040204" pitchFamily="34" charset="-120"/>
                <a:ea typeface="微軟正黑體" panose="020B0604030504040204" pitchFamily="34" charset="-120"/>
                <a:cs typeface="+mj-cs"/>
              </a:rPr>
              <a:t>等級分數</a:t>
            </a:r>
            <a:r>
              <a:rPr lang="en-US" altLang="zh-TW" sz="2100" dirty="0">
                <a:solidFill>
                  <a:srgbClr val="FF00FF"/>
                </a:solidFill>
                <a:latin typeface="微軟正黑體" panose="020B0604030504040204" pitchFamily="34" charset="-120"/>
                <a:ea typeface="微軟正黑體" panose="020B0604030504040204" pitchFamily="34" charset="-120"/>
                <a:cs typeface="+mj-cs"/>
              </a:rPr>
              <a:t>(</a:t>
            </a:r>
            <a:r>
              <a:rPr lang="zh-TW" altLang="en-US" sz="2100" dirty="0">
                <a:solidFill>
                  <a:srgbClr val="FF00FF"/>
                </a:solidFill>
                <a:latin typeface="微軟正黑體" panose="020B0604030504040204" pitchFamily="34" charset="-120"/>
                <a:ea typeface="微軟正黑體" panose="020B0604030504040204" pitchFamily="34" charset="-120"/>
                <a:cs typeface="+mj-cs"/>
              </a:rPr>
              <a:t>最低</a:t>
            </a:r>
            <a:r>
              <a:rPr lang="en-US" altLang="zh-TW" sz="2100" dirty="0">
                <a:solidFill>
                  <a:srgbClr val="FF00FF"/>
                </a:solidFill>
                <a:latin typeface="微軟正黑體" panose="020B0604030504040204" pitchFamily="34" charset="-120"/>
                <a:ea typeface="微軟正黑體" panose="020B0604030504040204" pitchFamily="34" charset="-120"/>
                <a:cs typeface="+mj-cs"/>
              </a:rPr>
              <a:t>)</a:t>
            </a: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rPr>
              <a:t>時，才會得出特定等級</a:t>
            </a:r>
            <a:r>
              <a:rPr lang="en-US" altLang="zh-TW" sz="2100" dirty="0">
                <a:solidFill>
                  <a:schemeClr val="accent2">
                    <a:lumMod val="50000"/>
                  </a:schemeClr>
                </a:solidFill>
                <a:latin typeface="微軟正黑體" panose="020B0604030504040204" pitchFamily="34" charset="-120"/>
                <a:ea typeface="微軟正黑體" panose="020B0604030504040204" pitchFamily="34" charset="-120"/>
                <a:cs typeface="+mj-cs"/>
              </a:rPr>
              <a:t>)</a:t>
            </a:r>
          </a:p>
        </p:txBody>
      </p:sp>
      <p:sp>
        <p:nvSpPr>
          <p:cNvPr id="188421" name="矩形 9"/>
          <p:cNvSpPr>
            <a:spLocks noChangeArrowheads="1"/>
          </p:cNvSpPr>
          <p:nvPr/>
        </p:nvSpPr>
        <p:spPr bwMode="auto">
          <a:xfrm>
            <a:off x="6732588" y="4365625"/>
            <a:ext cx="1295400" cy="1727200"/>
          </a:xfrm>
          <a:prstGeom prst="rect">
            <a:avLst/>
          </a:prstGeom>
          <a:noFill/>
          <a:ln w="38100" algn="ctr">
            <a:solidFill>
              <a:srgbClr val="0099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87047" name="矩形 10"/>
          <p:cNvSpPr>
            <a:spLocks noChangeArrowheads="1"/>
          </p:cNvSpPr>
          <p:nvPr/>
        </p:nvSpPr>
        <p:spPr bwMode="auto">
          <a:xfrm>
            <a:off x="8101013" y="4365625"/>
            <a:ext cx="695325" cy="1727200"/>
          </a:xfrm>
          <a:prstGeom prst="rect">
            <a:avLst/>
          </a:prstGeom>
          <a:noFill/>
          <a:ln w="38100" algn="ctr">
            <a:solidFill>
              <a:srgbClr val="C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2" name="矩形 11"/>
          <p:cNvSpPr/>
          <p:nvPr/>
        </p:nvSpPr>
        <p:spPr>
          <a:xfrm>
            <a:off x="221997" y="2090148"/>
            <a:ext cx="8553450" cy="733425"/>
          </a:xfrm>
          <a:prstGeom prst="rect">
            <a:avLst/>
          </a:prstGeom>
          <a:solidFill>
            <a:schemeClr val="bg1"/>
          </a:solidFill>
        </p:spPr>
        <p:txBody>
          <a:bodyPr>
            <a:spAutoFit/>
          </a:bodyPr>
          <a:lstStyle/>
          <a:p>
            <a:pPr algn="just" eaLnBrk="1" hangingPunct="1">
              <a:defRPr/>
            </a:pPr>
            <a:r>
              <a:rPr lang="zh-TW" altLang="en-US" sz="2100" u="sng" dirty="0">
                <a:solidFill>
                  <a:srgbClr val="C00000"/>
                </a:solidFill>
                <a:latin typeface="微軟正黑體" panose="020B0604030504040204" pitchFamily="34" charset="-120"/>
                <a:ea typeface="微軟正黑體" panose="020B0604030504040204" pitchFamily="34" charset="-120"/>
                <a:cs typeface="+mj-cs"/>
              </a:rPr>
              <a:t>百分比 </a:t>
            </a:r>
            <a:r>
              <a:rPr lang="en-US" altLang="zh-TW" sz="2100" u="sng" dirty="0">
                <a:solidFill>
                  <a:srgbClr val="C00000"/>
                </a:solidFill>
                <a:latin typeface="微軟正黑體" panose="020B0604030504040204" pitchFamily="34" charset="-120"/>
                <a:ea typeface="微軟正黑體" panose="020B0604030504040204" pitchFamily="34" charset="-120"/>
                <a:cs typeface="Arial" pitchFamily="34" charset="0"/>
              </a:rPr>
              <a:t>Percentile </a:t>
            </a:r>
          </a:p>
          <a:p>
            <a:pPr algn="just" eaLnBrk="1" hangingPunct="1">
              <a:defRPr/>
            </a:pP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rPr>
              <a:t>系統按</a:t>
            </a:r>
            <a:r>
              <a:rPr lang="zh-TW" altLang="en-US" sz="2100" dirty="0">
                <a:solidFill>
                  <a:srgbClr val="FF00FF"/>
                </a:solidFill>
                <a:latin typeface="微軟正黑體" panose="020B0604030504040204" pitchFamily="34" charset="-120"/>
                <a:ea typeface="微軟正黑體" panose="020B0604030504040204" pitchFamily="34" charset="-120"/>
              </a:rPr>
              <a:t>百分比</a:t>
            </a: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rPr>
              <a:t>方法轉換成等級</a:t>
            </a:r>
            <a:r>
              <a:rPr lang="en-US" altLang="zh-TW" sz="21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100" dirty="0">
                <a:solidFill>
                  <a:schemeClr val="accent2">
                    <a:lumMod val="50000"/>
                  </a:schemeClr>
                </a:solidFill>
                <a:latin typeface="微軟正黑體" panose="020B0604030504040204" pitchFamily="34" charset="-120"/>
                <a:ea typeface="微軟正黑體" panose="020B0604030504040204" pitchFamily="34" charset="-120"/>
              </a:rPr>
              <a:t>即指明獲得特定等級的學生</a:t>
            </a:r>
            <a:r>
              <a:rPr lang="zh-TW" altLang="en-US" sz="2100" dirty="0">
                <a:solidFill>
                  <a:srgbClr val="FF00FF"/>
                </a:solidFill>
                <a:latin typeface="微軟正黑體" panose="020B0604030504040204" pitchFamily="34" charset="-120"/>
                <a:ea typeface="微軟正黑體" panose="020B0604030504040204" pitchFamily="34" charset="-120"/>
              </a:rPr>
              <a:t>百分比</a:t>
            </a:r>
            <a:r>
              <a:rPr lang="en-US" altLang="zh-TW" sz="2100" dirty="0">
                <a:solidFill>
                  <a:schemeClr val="accent2">
                    <a:lumMod val="50000"/>
                  </a:schemeClr>
                </a:solidFill>
                <a:latin typeface="微軟正黑體" panose="020B0604030504040204" pitchFamily="34" charset="-120"/>
                <a:ea typeface="微軟正黑體" panose="020B0604030504040204" pitchFamily="34" charset="-120"/>
              </a:rPr>
              <a:t>)</a:t>
            </a:r>
            <a:endParaRPr lang="zh-HK" altLang="en-US" sz="2100" dirty="0">
              <a:solidFill>
                <a:schemeClr val="accent2">
                  <a:lumMod val="50000"/>
                </a:schemeClr>
              </a:solidFill>
              <a:latin typeface="微軟正黑體" panose="020B0604030504040204" pitchFamily="34" charset="-120"/>
              <a:ea typeface="微軟正黑體" panose="020B0604030504040204" pitchFamily="34" charset="-120"/>
              <a:cs typeface="+mj-cs"/>
            </a:endParaRPr>
          </a:p>
        </p:txBody>
      </p:sp>
      <p:pic>
        <p:nvPicPr>
          <p:cNvPr id="18842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8700" y="3879850"/>
            <a:ext cx="774700" cy="15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842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8700" y="3870325"/>
            <a:ext cx="3127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466" name="Group 1"/>
          <p:cNvGrpSpPr>
            <a:grpSpLocks/>
          </p:cNvGrpSpPr>
          <p:nvPr/>
        </p:nvGrpSpPr>
        <p:grpSpPr bwMode="auto">
          <a:xfrm>
            <a:off x="250825" y="1916113"/>
            <a:ext cx="8577263" cy="4364037"/>
            <a:chOff x="250825" y="1916113"/>
            <a:chExt cx="8577263" cy="4364037"/>
          </a:xfrm>
        </p:grpSpPr>
        <p:pic>
          <p:nvPicPr>
            <p:cNvPr id="1904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916113"/>
              <a:ext cx="8577263" cy="436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47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436" y="2737684"/>
              <a:ext cx="296689" cy="159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標題 1"/>
          <p:cNvSpPr>
            <a:spLocks noGrp="1"/>
          </p:cNvSpPr>
          <p:nvPr>
            <p:ph type="title"/>
          </p:nvPr>
        </p:nvSpPr>
        <p:spPr>
          <a:xfrm>
            <a:off x="1586279" y="441357"/>
            <a:ext cx="7129463" cy="539750"/>
          </a:xfrm>
        </p:spPr>
        <p:txBody>
          <a:bodyPr>
            <a:normAutofit fontScale="90000"/>
          </a:bodyPr>
          <a:lstStyle/>
          <a:p>
            <a:pPr>
              <a:defRPr/>
            </a:pP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常見問題</a:t>
            </a:r>
            <a:r>
              <a:rPr kumimoji="1" lang="en-US" altLang="zh-TW" sz="3000" b="1" kern="1200" dirty="0">
                <a:solidFill>
                  <a:schemeClr val="accent2">
                    <a:lumMod val="50000"/>
                  </a:schemeClr>
                </a:solidFill>
                <a:latin typeface="微軟正黑體" panose="020B0604030504040204" pitchFamily="34" charset="-120"/>
                <a:ea typeface="微軟正黑體" panose="020B0604030504040204" pitchFamily="34" charset="-120"/>
              </a:rPr>
              <a:t>︰</a:t>
            </a:r>
            <a:r>
              <a:rPr kumimoji="1" lang="zh-TW" altLang="en-US" sz="3000" b="1" kern="1200" dirty="0">
                <a:solidFill>
                  <a:schemeClr val="accent2">
                    <a:lumMod val="50000"/>
                  </a:schemeClr>
                </a:solidFill>
                <a:latin typeface="微軟正黑體" panose="020B0604030504040204" pitchFamily="34" charset="-120"/>
                <a:ea typeface="微軟正黑體" panose="020B0604030504040204" pitchFamily="34" charset="-120"/>
              </a:rPr>
              <a:t>如何用括號顯示不及格科目？</a:t>
            </a:r>
            <a:endParaRPr kumimoji="1" lang="zh-HK" altLang="en-US" sz="3000" b="1" kern="12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88069" name="矩形 1"/>
          <p:cNvSpPr>
            <a:spLocks noChangeArrowheads="1"/>
          </p:cNvSpPr>
          <p:nvPr/>
        </p:nvSpPr>
        <p:spPr bwMode="auto">
          <a:xfrm>
            <a:off x="2916238" y="3422650"/>
            <a:ext cx="720725" cy="230346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90469" name="矩形 2"/>
          <p:cNvSpPr>
            <a:spLocks noChangeArrowheads="1"/>
          </p:cNvSpPr>
          <p:nvPr/>
        </p:nvSpPr>
        <p:spPr bwMode="auto">
          <a:xfrm>
            <a:off x="1596537" y="1175559"/>
            <a:ext cx="6099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在積分</a:t>
            </a:r>
            <a:r>
              <a:rPr lang="en-US" altLang="zh-TW" sz="2800"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等級互換表設定及格等級</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pic>
        <p:nvPicPr>
          <p:cNvPr id="19047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2738438"/>
            <a:ext cx="828675" cy="185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471" name="Picture 1"/>
          <p:cNvPicPr>
            <a:picLocks noChangeAspect="1" noChangeArrowheads="1"/>
          </p:cNvPicPr>
          <p:nvPr/>
        </p:nvPicPr>
        <p:blipFill>
          <a:blip r:embed="rId6">
            <a:extLst>
              <a:ext uri="{28A0092B-C50C-407E-A947-70E740481C1C}">
                <a14:useLocalDpi xmlns:a14="http://schemas.microsoft.com/office/drawing/2010/main" val="0"/>
              </a:ext>
            </a:extLst>
          </a:blip>
          <a:srcRect t="9265" b="2"/>
          <a:stretch>
            <a:fillRect/>
          </a:stretch>
        </p:blipFill>
        <p:spPr bwMode="auto">
          <a:xfrm>
            <a:off x="2305050" y="2733675"/>
            <a:ext cx="312738"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514" name="Group 1"/>
          <p:cNvGrpSpPr>
            <a:grpSpLocks/>
          </p:cNvGrpSpPr>
          <p:nvPr/>
        </p:nvGrpSpPr>
        <p:grpSpPr bwMode="auto">
          <a:xfrm>
            <a:off x="107950" y="2241550"/>
            <a:ext cx="8928100" cy="2124075"/>
            <a:chOff x="107950" y="2241550"/>
            <a:chExt cx="8928100" cy="2124075"/>
          </a:xfrm>
        </p:grpSpPr>
        <p:grpSp>
          <p:nvGrpSpPr>
            <p:cNvPr id="192521" name="群組 1"/>
            <p:cNvGrpSpPr>
              <a:grpSpLocks/>
            </p:cNvGrpSpPr>
            <p:nvPr/>
          </p:nvGrpSpPr>
          <p:grpSpPr bwMode="auto">
            <a:xfrm>
              <a:off x="107950" y="2241550"/>
              <a:ext cx="8928100" cy="2124075"/>
              <a:chOff x="107950" y="2241550"/>
              <a:chExt cx="8928100" cy="2124075"/>
            </a:xfrm>
          </p:grpSpPr>
          <p:grpSp>
            <p:nvGrpSpPr>
              <p:cNvPr id="192523" name="群組 1"/>
              <p:cNvGrpSpPr>
                <a:grpSpLocks/>
              </p:cNvGrpSpPr>
              <p:nvPr/>
            </p:nvGrpSpPr>
            <p:grpSpPr bwMode="auto">
              <a:xfrm>
                <a:off x="107950" y="2241550"/>
                <a:ext cx="8928100" cy="2124075"/>
                <a:chOff x="107950" y="2241550"/>
                <a:chExt cx="8928100" cy="2124075"/>
              </a:xfrm>
            </p:grpSpPr>
            <p:pic>
              <p:nvPicPr>
                <p:cNvPr id="1925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41550"/>
                  <a:ext cx="8928100" cy="212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25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12" y="2259126"/>
                  <a:ext cx="1508760" cy="210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252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257" y="2319609"/>
                <a:ext cx="7118913" cy="834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252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857" y="2797262"/>
              <a:ext cx="305681" cy="16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2515" name="標題 1"/>
          <p:cNvSpPr txBox="1">
            <a:spLocks/>
          </p:cNvSpPr>
          <p:nvPr/>
        </p:nvSpPr>
        <p:spPr bwMode="auto">
          <a:xfrm>
            <a:off x="1499199" y="257985"/>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Font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代碼表 </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科目備註等級表</a:t>
            </a:r>
            <a:endParaRPr lang="zh-HK" altLang="en-US"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2516" name="矩形 10"/>
          <p:cNvSpPr>
            <a:spLocks noChangeArrowheads="1"/>
          </p:cNvSpPr>
          <p:nvPr/>
        </p:nvSpPr>
        <p:spPr bwMode="auto">
          <a:xfrm>
            <a:off x="1511300" y="1580088"/>
            <a:ext cx="763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用戶可自行增新或刪除科目備註等級表</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2517" name="矩形 11"/>
          <p:cNvSpPr>
            <a:spLocks noChangeArrowheads="1"/>
          </p:cNvSpPr>
          <p:nvPr/>
        </p:nvSpPr>
        <p:spPr bwMode="auto">
          <a:xfrm>
            <a:off x="1766888" y="4005263"/>
            <a:ext cx="1581150" cy="360362"/>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19251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2513" y="2797175"/>
            <a:ext cx="390525"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2519" name="Picture 12"/>
          <p:cNvPicPr>
            <a:picLocks noChangeAspect="1" noChangeArrowheads="1"/>
          </p:cNvPicPr>
          <p:nvPr/>
        </p:nvPicPr>
        <p:blipFill>
          <a:blip r:embed="rId7">
            <a:extLst>
              <a:ext uri="{28A0092B-C50C-407E-A947-70E740481C1C}">
                <a14:useLocalDpi xmlns:a14="http://schemas.microsoft.com/office/drawing/2010/main" val="0"/>
              </a:ext>
            </a:extLst>
          </a:blip>
          <a:srcRect t="14346"/>
          <a:stretch>
            <a:fillRect/>
          </a:stretch>
        </p:blipFill>
        <p:spPr bwMode="auto">
          <a:xfrm>
            <a:off x="2322513" y="2797175"/>
            <a:ext cx="369887"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538" name="Group 1"/>
          <p:cNvGrpSpPr>
            <a:grpSpLocks/>
          </p:cNvGrpSpPr>
          <p:nvPr/>
        </p:nvGrpSpPr>
        <p:grpSpPr bwMode="auto">
          <a:xfrm>
            <a:off x="107950" y="2236788"/>
            <a:ext cx="8724900" cy="2419350"/>
            <a:chOff x="107950" y="2236788"/>
            <a:chExt cx="8724900" cy="2419350"/>
          </a:xfrm>
        </p:grpSpPr>
        <p:grpSp>
          <p:nvGrpSpPr>
            <p:cNvPr id="193546" name="群組 1"/>
            <p:cNvGrpSpPr>
              <a:grpSpLocks/>
            </p:cNvGrpSpPr>
            <p:nvPr/>
          </p:nvGrpSpPr>
          <p:grpSpPr bwMode="auto">
            <a:xfrm>
              <a:off x="107950" y="2236788"/>
              <a:ext cx="8724900" cy="2419350"/>
              <a:chOff x="107950" y="2236788"/>
              <a:chExt cx="8724900" cy="2419350"/>
            </a:xfrm>
          </p:grpSpPr>
          <p:grpSp>
            <p:nvGrpSpPr>
              <p:cNvPr id="193548" name="群組 1"/>
              <p:cNvGrpSpPr>
                <a:grpSpLocks/>
              </p:cNvGrpSpPr>
              <p:nvPr/>
            </p:nvGrpSpPr>
            <p:grpSpPr bwMode="auto">
              <a:xfrm>
                <a:off x="107950" y="2236788"/>
                <a:ext cx="8724900" cy="2419350"/>
                <a:chOff x="107504" y="2236883"/>
                <a:chExt cx="8725346" cy="2419731"/>
              </a:xfrm>
            </p:grpSpPr>
            <p:pic>
              <p:nvPicPr>
                <p:cNvPr id="1935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2247900"/>
                  <a:ext cx="8650287" cy="2398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355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36883"/>
                  <a:ext cx="1624203" cy="2419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354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189" y="2310615"/>
                <a:ext cx="7002215" cy="821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354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932" y="2780928"/>
              <a:ext cx="314943" cy="169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3539" name="標題 1"/>
          <p:cNvSpPr txBox="1">
            <a:spLocks/>
          </p:cNvSpPr>
          <p:nvPr/>
        </p:nvSpPr>
        <p:spPr bwMode="auto">
          <a:xfrm>
            <a:off x="1487488" y="301657"/>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代碼表 </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科目備註等級表</a:t>
            </a:r>
            <a:endParaRPr lang="zh-HK" altLang="en-US"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3540" name="矩形 6"/>
          <p:cNvSpPr>
            <a:spLocks noChangeArrowheads="1"/>
          </p:cNvSpPr>
          <p:nvPr/>
        </p:nvSpPr>
        <p:spPr bwMode="auto">
          <a:xfrm>
            <a:off x="1511300" y="1514476"/>
            <a:ext cx="7632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用戶不可刪除</a:t>
            </a:r>
            <a:r>
              <a:rPr lang="zh-TW" altLang="en-US" sz="2800" dirty="0">
                <a:solidFill>
                  <a:srgbClr val="FF0000"/>
                </a:solidFill>
                <a:latin typeface="微軟正黑體" panose="020B0604030504040204" pitchFamily="34" charset="-120"/>
                <a:ea typeface="微軟正黑體" panose="020B0604030504040204" pitchFamily="34" charset="-120"/>
              </a:rPr>
              <a:t>已使用</a:t>
            </a: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的科目備註等級表</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3541" name="矩形 2"/>
          <p:cNvSpPr>
            <a:spLocks noChangeArrowheads="1"/>
          </p:cNvSpPr>
          <p:nvPr/>
        </p:nvSpPr>
        <p:spPr bwMode="auto">
          <a:xfrm>
            <a:off x="2555875" y="4286250"/>
            <a:ext cx="719138" cy="36036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sp>
        <p:nvSpPr>
          <p:cNvPr id="193542" name="矩形 2"/>
          <p:cNvSpPr>
            <a:spLocks noChangeArrowheads="1"/>
          </p:cNvSpPr>
          <p:nvPr/>
        </p:nvSpPr>
        <p:spPr bwMode="auto">
          <a:xfrm>
            <a:off x="1816100" y="3130550"/>
            <a:ext cx="3252788" cy="442913"/>
          </a:xfrm>
          <a:prstGeom prst="rect">
            <a:avLst/>
          </a:prstGeom>
          <a:noFill/>
          <a:ln w="38100" algn="ctr">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lgn="ctr" eaLnBrk="1" hangingPunct="1">
              <a:spcBef>
                <a:spcPct val="0"/>
              </a:spcBef>
              <a:buClrTx/>
              <a:buSzTx/>
              <a:buFontTx/>
              <a:buNone/>
            </a:pPr>
            <a:endParaRPr lang="zh-HK" altLang="en-US">
              <a:solidFill>
                <a:schemeClr val="tx1"/>
              </a:solidFill>
            </a:endParaRPr>
          </a:p>
        </p:txBody>
      </p:sp>
      <p:pic>
        <p:nvPicPr>
          <p:cNvPr id="193543"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8375" y="2800350"/>
            <a:ext cx="388938" cy="1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544" name="Picture 12"/>
          <p:cNvPicPr>
            <a:picLocks noChangeAspect="1" noChangeArrowheads="1"/>
          </p:cNvPicPr>
          <p:nvPr/>
        </p:nvPicPr>
        <p:blipFill>
          <a:blip r:embed="rId7">
            <a:extLst>
              <a:ext uri="{28A0092B-C50C-407E-A947-70E740481C1C}">
                <a14:useLocalDpi xmlns:a14="http://schemas.microsoft.com/office/drawing/2010/main" val="0"/>
              </a:ext>
            </a:extLst>
          </a:blip>
          <a:srcRect t="14346"/>
          <a:stretch>
            <a:fillRect/>
          </a:stretch>
        </p:blipFill>
        <p:spPr bwMode="auto">
          <a:xfrm>
            <a:off x="2263775" y="2781300"/>
            <a:ext cx="368300" cy="14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547813" y="297966"/>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a:spcBef>
                <a:spcPct val="0"/>
              </a:spcBef>
              <a:buClrTx/>
              <a:buSzTx/>
              <a:buNone/>
            </a:pP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代碼表 </a:t>
            </a:r>
            <a:r>
              <a:rPr lang="en-US" altLang="zh-TW" sz="3000" b="1" dirty="0">
                <a:solidFill>
                  <a:schemeClr val="accent2">
                    <a:lumMod val="50000"/>
                  </a:schemeClr>
                </a:solidFill>
                <a:latin typeface="微軟正黑體" panose="020B0604030504040204" pitchFamily="34" charset="-120"/>
                <a:ea typeface="微軟正黑體" panose="020B0604030504040204" pitchFamily="34" charset="-120"/>
              </a:rPr>
              <a:t>- </a:t>
            </a:r>
            <a:r>
              <a:rPr lang="zh-TW" altLang="en-US" sz="3000" b="1" dirty="0">
                <a:solidFill>
                  <a:schemeClr val="accent2">
                    <a:lumMod val="50000"/>
                  </a:schemeClr>
                </a:solidFill>
                <a:latin typeface="微軟正黑體" panose="020B0604030504040204" pitchFamily="34" charset="-120"/>
                <a:ea typeface="微軟正黑體" panose="020B0604030504040204" pitchFamily="34" charset="-120"/>
              </a:rPr>
              <a:t>科目備註等級表</a:t>
            </a:r>
            <a:endParaRPr lang="zh-HK" altLang="en-US" sz="30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94563" name="矩形 1"/>
          <p:cNvSpPr>
            <a:spLocks noChangeArrowheads="1"/>
          </p:cNvSpPr>
          <p:nvPr/>
        </p:nvSpPr>
        <p:spPr bwMode="auto">
          <a:xfrm>
            <a:off x="1547813" y="1336320"/>
            <a:ext cx="41354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400">
                <a:solidFill>
                  <a:schemeClr val="folHlink"/>
                </a:solidFill>
                <a:latin typeface="Tahoma" panose="020B0604030504040204" pitchFamily="34" charset="0"/>
              </a:defRPr>
            </a:lvl1pPr>
            <a:lvl2pPr marL="742950" indent="-285750">
              <a:spcBef>
                <a:spcPct val="20000"/>
              </a:spcBef>
              <a:buClr>
                <a:srgbClr val="CC0099"/>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a:spcBef>
                <a:spcPct val="20000"/>
              </a:spcBef>
              <a:buClr>
                <a:schemeClr val="accent1"/>
              </a:buClr>
              <a:buSzPct val="50000"/>
              <a:buFont typeface="Wingdings" panose="05000000000000000000" pitchFamily="2" charset="2"/>
              <a:buChar char="n"/>
              <a:defRPr>
                <a:solidFill>
                  <a:schemeClr val="folHlink"/>
                </a:solidFill>
                <a:latin typeface="Tahoma" panose="020B0604030504040204" pitchFamily="34" charset="0"/>
              </a:defRPr>
            </a:lvl3pPr>
            <a:lvl4pPr marL="1600200" indent="-228600">
              <a:spcBef>
                <a:spcPct val="20000"/>
              </a:spcBef>
              <a:buClr>
                <a:schemeClr val="folHlink"/>
              </a:buClr>
              <a:buSzPct val="55000"/>
              <a:buFont typeface="Wingdings" panose="05000000000000000000" pitchFamily="2" charset="2"/>
              <a:buChar char="n"/>
              <a:defRPr sz="1600">
                <a:solidFill>
                  <a:schemeClr val="folHlink"/>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1400">
                <a:solidFill>
                  <a:schemeClr val="tx1"/>
                </a:solidFill>
                <a:latin typeface="Tahoma" panose="020B0604030504040204" pitchFamily="34" charset="0"/>
              </a:defRPr>
            </a:lvl9pPr>
          </a:lstStyle>
          <a:p>
            <a:pPr eaLnBrk="1" hangingPunct="1">
              <a:spcBef>
                <a:spcPct val="0"/>
              </a:spcBef>
              <a:buClrTx/>
              <a:buSzTx/>
              <a:buFontTx/>
              <a:buNone/>
            </a:pPr>
            <a:r>
              <a:rPr lang="zh-TW" altLang="en-US" sz="2800" dirty="0">
                <a:solidFill>
                  <a:schemeClr val="accent2">
                    <a:lumMod val="50000"/>
                  </a:schemeClr>
                </a:solidFill>
                <a:latin typeface="微軟正黑體" panose="020B0604030504040204" pitchFamily="34" charset="-120"/>
                <a:ea typeface="微軟正黑體" panose="020B0604030504040204" pitchFamily="34" charset="-120"/>
              </a:rPr>
              <a:t>用戶可編修科目備註等級</a:t>
            </a:r>
            <a:endParaRPr lang="zh-HK" altLang="en-US" sz="2800" dirty="0">
              <a:solidFill>
                <a:schemeClr val="accent2">
                  <a:lumMod val="50000"/>
                </a:schemeClr>
              </a:solidFill>
              <a:latin typeface="微軟正黑體" panose="020B0604030504040204" pitchFamily="34" charset="-120"/>
              <a:ea typeface="微軟正黑體" panose="020B0604030504040204" pitchFamily="34" charset="-120"/>
            </a:endParaRPr>
          </a:p>
        </p:txBody>
      </p:sp>
      <p:grpSp>
        <p:nvGrpSpPr>
          <p:cNvPr id="194564" name="Group 1"/>
          <p:cNvGrpSpPr>
            <a:grpSpLocks/>
          </p:cNvGrpSpPr>
          <p:nvPr/>
        </p:nvGrpSpPr>
        <p:grpSpPr bwMode="auto">
          <a:xfrm>
            <a:off x="196850" y="2097088"/>
            <a:ext cx="8732838" cy="3935412"/>
            <a:chOff x="196850" y="2097088"/>
            <a:chExt cx="8732838" cy="3935412"/>
          </a:xfrm>
        </p:grpSpPr>
        <p:grpSp>
          <p:nvGrpSpPr>
            <p:cNvPr id="194568" name="群組 1"/>
            <p:cNvGrpSpPr>
              <a:grpSpLocks/>
            </p:cNvGrpSpPr>
            <p:nvPr/>
          </p:nvGrpSpPr>
          <p:grpSpPr bwMode="auto">
            <a:xfrm>
              <a:off x="196850" y="2097088"/>
              <a:ext cx="8732838" cy="3935412"/>
              <a:chOff x="196850" y="2097088"/>
              <a:chExt cx="8732838" cy="3935412"/>
            </a:xfrm>
          </p:grpSpPr>
          <p:pic>
            <p:nvPicPr>
              <p:cNvPr id="1945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097088"/>
                <a:ext cx="8732838" cy="39354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5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97" y="3231219"/>
                <a:ext cx="2450841" cy="50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456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48" y="3228216"/>
              <a:ext cx="380334" cy="1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45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 y="3252788"/>
            <a:ext cx="842963" cy="2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66" name="Picture 10"/>
          <p:cNvPicPr>
            <a:picLocks noChangeAspect="1" noChangeArrowheads="1"/>
          </p:cNvPicPr>
          <p:nvPr/>
        </p:nvPicPr>
        <p:blipFill>
          <a:blip r:embed="rId6">
            <a:extLst>
              <a:ext uri="{28A0092B-C50C-407E-A947-70E740481C1C}">
                <a14:useLocalDpi xmlns:a14="http://schemas.microsoft.com/office/drawing/2010/main" val="0"/>
              </a:ext>
            </a:extLst>
          </a:blip>
          <a:srcRect t="14346"/>
          <a:stretch>
            <a:fillRect/>
          </a:stretch>
        </p:blipFill>
        <p:spPr bwMode="auto">
          <a:xfrm>
            <a:off x="757238" y="3252788"/>
            <a:ext cx="368300" cy="1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5"/>
          <p:cNvSpPr txBox="1"/>
          <p:nvPr/>
        </p:nvSpPr>
        <p:spPr>
          <a:xfrm>
            <a:off x="7524328" y="113300"/>
            <a:ext cx="151216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HK" b="1" dirty="0">
                <a:solidFill>
                  <a:schemeClr val="tx1">
                    <a:lumMod val="75000"/>
                    <a:lumOff val="25000"/>
                  </a:schemeClr>
                </a:solidFill>
              </a:rPr>
              <a:t>(</a:t>
            </a:r>
            <a:r>
              <a:rPr lang="en-US" altLang="zh-TW" b="1" dirty="0">
                <a:solidFill>
                  <a:schemeClr val="tx1">
                    <a:lumMod val="75000"/>
                    <a:lumOff val="25000"/>
                  </a:schemeClr>
                </a:solidFill>
              </a:rPr>
              <a:t>G</a:t>
            </a:r>
            <a:r>
              <a:rPr lang="en-US" altLang="zh-HK" b="1" dirty="0">
                <a:solidFill>
                  <a:schemeClr val="tx1">
                    <a:lumMod val="75000"/>
                    <a:lumOff val="25000"/>
                  </a:schemeClr>
                </a:solidFill>
              </a:rPr>
              <a:t>) </a:t>
            </a:r>
            <a:r>
              <a:rPr lang="zh-TW" altLang="en-US" b="1" dirty="0">
                <a:solidFill>
                  <a:schemeClr val="tx1">
                    <a:lumMod val="75000"/>
                    <a:lumOff val="25000"/>
                  </a:schemeClr>
                </a:solidFill>
              </a:rPr>
              <a:t>代碼表</a:t>
            </a:r>
            <a:endParaRPr lang="zh-HK" altLang="en-US" b="1"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CodeManagement_2006">
  <a:themeElements>
    <a:clrScheme name="CodeManagement_2006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CodeManagement_2006">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FF0000"/>
          </a:solidFill>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defRPr kumimoji="0" sz="2000" b="1" i="0" u="none" strike="noStrike" cap="none" normalizeH="0" baseline="0" smtClean="0">
            <a:ln>
              <a:noFill/>
            </a:ln>
            <a:solidFill>
              <a:srgbClr val="0000FF"/>
            </a:solidFill>
            <a:effectLst/>
            <a:latin typeface="Trebuchet MS" pitchFamily="34" charset="0"/>
            <a:ea typeface="新細明體" pitchFamily="18"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Pct val="100000"/>
          <a:buFont typeface="Wingdings" pitchFamily="2" charset="2"/>
          <a:buNone/>
          <a:tabLst/>
          <a:defRPr kumimoji="0" lang="zh-TW" altLang="en-US" sz="2000" b="1" i="0" u="none" strike="noStrike" cap="none" normalizeH="0" baseline="0" smtClean="0">
            <a:ln>
              <a:noFill/>
            </a:ln>
            <a:solidFill>
              <a:srgbClr val="0000FF"/>
            </a:solidFill>
            <a:effectLst/>
            <a:latin typeface="Trebuchet MS" pitchFamily="34" charset="0"/>
            <a:ea typeface="新細明體" pitchFamily="18" charset="-120"/>
          </a:defRPr>
        </a:defPPr>
      </a:lstStyle>
    </a:lnDef>
  </a:objectDefaults>
  <a:extraClrSchemeLst>
    <a:extraClrScheme>
      <a:clrScheme name="CodeManagement_2006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CodeManagement_2006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CodeManagement_2006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CodeManagement_2006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CodeManagement_2006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CodeManagement_2006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CodeManagement_2006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3693</TotalTime>
  <Words>1058</Words>
  <Application>Microsoft Office PowerPoint</Application>
  <PresentationFormat>如螢幕大小 (4:3)</PresentationFormat>
  <Paragraphs>175</Paragraphs>
  <Slides>38</Slides>
  <Notes>11</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0</vt:i4>
      </vt:variant>
      <vt:variant>
        <vt:lpstr>投影片標題</vt:lpstr>
      </vt:variant>
      <vt:variant>
        <vt:i4>38</vt:i4>
      </vt:variant>
    </vt:vector>
  </HeadingPairs>
  <TitlesOfParts>
    <vt:vector size="48" baseType="lpstr">
      <vt:lpstr>Arial Unicode MS</vt:lpstr>
      <vt:lpstr>微軟正黑體</vt:lpstr>
      <vt:lpstr>新細明體</vt:lpstr>
      <vt:lpstr>Arial</vt:lpstr>
      <vt:lpstr>Cooper Black</vt:lpstr>
      <vt:lpstr>Tahoma</vt:lpstr>
      <vt:lpstr>Times New Roman</vt:lpstr>
      <vt:lpstr>Trebuchet MS</vt:lpstr>
      <vt:lpstr>Wingdings</vt:lpstr>
      <vt:lpstr>CodeManagement_2006</vt:lpstr>
      <vt:lpstr>PowerPoint 簡報</vt:lpstr>
      <vt:lpstr>代碼表</vt:lpstr>
      <vt:lpstr>代碼表 - 積分/等級互換表 </vt:lpstr>
      <vt:lpstr>代碼表 - 積分/等級互換表 </vt:lpstr>
      <vt:lpstr>代碼表 - 積分/等級互換表 </vt:lpstr>
      <vt:lpstr>常見問題︰如何用括號顯示不及格科目？</vt:lpstr>
      <vt:lpstr>PowerPoint 簡報</vt:lpstr>
      <vt:lpstr>PowerPoint 簡報</vt:lpstr>
      <vt:lpstr>PowerPoint 簡報</vt:lpstr>
      <vt:lpstr>PowerPoint 簡報</vt:lpstr>
      <vt:lpstr>PowerPoint 簡報</vt:lpstr>
      <vt:lpstr>PowerPoint 簡報</vt:lpstr>
      <vt:lpstr>PowerPoint 簡報</vt:lpstr>
      <vt:lpstr>代碼表 - 整體評語表 </vt:lpstr>
      <vt:lpstr>PowerPoint 簡報</vt:lpstr>
      <vt:lpstr>代碼表 - 匯出整體評語表</vt:lpstr>
      <vt:lpstr>代碼表 - 匯出整體評語表</vt:lpstr>
      <vt:lpstr>代碼表 - 匯入整體評語表</vt:lpstr>
      <vt:lpstr>操行</vt:lpstr>
      <vt:lpstr>操行</vt:lpstr>
      <vt:lpstr>操行</vt:lpstr>
      <vt:lpstr>常見問題︰ 完成數據整合後，為甚麼操行等級不見了？</vt:lpstr>
      <vt:lpstr>操行等級–「學期由數據整合計算」</vt:lpstr>
      <vt:lpstr>操行等級–「學期由數據整合計算」</vt:lpstr>
      <vt:lpstr>PowerPoint 簡報</vt:lpstr>
      <vt:lpstr>其他考績</vt:lpstr>
      <vt:lpstr>其他考績</vt:lpstr>
      <vt:lpstr>其他考績</vt:lpstr>
      <vt:lpstr>PowerPoint 簡報</vt:lpstr>
      <vt:lpstr>確定綱要</vt:lpstr>
      <vt:lpstr>確定綱要</vt:lpstr>
      <vt:lpstr>確定綱要</vt:lpstr>
      <vt:lpstr>確定綱要</vt:lpstr>
      <vt:lpstr>PowerPoint 簡報</vt:lpstr>
      <vt:lpstr>設定現行學期</vt:lpstr>
      <vt:lpstr>退修/免修 (Drop/Exempt)</vt:lpstr>
      <vt:lpstr>退修/免修 (Drop/Exempt)</vt:lpstr>
      <vt:lpstr>退修/免修</vt:lpstr>
    </vt:vector>
  </TitlesOfParts>
  <Company>emb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YIP, Hiu-ling</dc:creator>
  <cp:lastModifiedBy>FUNG, Chi-ho Chris</cp:lastModifiedBy>
  <cp:revision>175</cp:revision>
  <cp:lastPrinted>2016-05-13T02:37:23Z</cp:lastPrinted>
  <dcterms:created xsi:type="dcterms:W3CDTF">2007-01-30T02:15:51Z</dcterms:created>
  <dcterms:modified xsi:type="dcterms:W3CDTF">2020-05-19T03:11:11Z</dcterms:modified>
</cp:coreProperties>
</file>