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1737" r:id="rId5"/>
    <p:sldId id="1740" r:id="rId6"/>
    <p:sldId id="1741" r:id="rId7"/>
    <p:sldId id="1742" r:id="rId8"/>
    <p:sldId id="1743" r:id="rId9"/>
    <p:sldId id="1744" r:id="rId10"/>
    <p:sldId id="1745" r:id="rId11"/>
    <p:sldId id="2083" r:id="rId12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2403397-DC87-4AA5-9E50-DFD4A1CCB781}">
          <p14:sldIdLst>
            <p14:sldId id="1737"/>
            <p14:sldId id="1740"/>
            <p14:sldId id="1741"/>
            <p14:sldId id="1742"/>
            <p14:sldId id="1743"/>
            <p14:sldId id="1744"/>
            <p14:sldId id="1745"/>
            <p14:sldId id="208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UNG, Wai-chung Henry" initials="LWH" lastIdx="15" clrIdx="0">
    <p:extLst>
      <p:ext uri="{19B8F6BF-5375-455C-9EA6-DF929625EA0E}">
        <p15:presenceInfo xmlns:p15="http://schemas.microsoft.com/office/powerpoint/2012/main" userId="S-1-5-21-2637006528-1015924553-1750768987-1160" providerId="AD"/>
      </p:ext>
    </p:extLst>
  </p:cmAuthor>
  <p:cmAuthor id="2" name="SIM7" initials="SIM7" lastIdx="19" clrIdx="1">
    <p:extLst>
      <p:ext uri="{19B8F6BF-5375-455C-9EA6-DF929625EA0E}">
        <p15:presenceInfo xmlns:p15="http://schemas.microsoft.com/office/powerpoint/2012/main" userId="SIM7" providerId="None"/>
      </p:ext>
    </p:extLst>
  </p:cmAuthor>
  <p:cmAuthor id="3" name="LAM, Hiu-fung Cathy" initials="LHC" lastIdx="6" clrIdx="2">
    <p:extLst>
      <p:ext uri="{19B8F6BF-5375-455C-9EA6-DF929625EA0E}">
        <p15:presenceInfo xmlns:p15="http://schemas.microsoft.com/office/powerpoint/2012/main" userId="S-1-5-21-2637006528-1015924553-1750768987-30449" providerId="AD"/>
      </p:ext>
    </p:extLst>
  </p:cmAuthor>
  <p:cmAuthor id="4" name="SIM" initials="SIM" lastIdx="22" clrIdx="3">
    <p:extLst>
      <p:ext uri="{19B8F6BF-5375-455C-9EA6-DF929625EA0E}">
        <p15:presenceInfo xmlns:p15="http://schemas.microsoft.com/office/powerpoint/2012/main" userId="SIM" providerId="None"/>
      </p:ext>
    </p:extLst>
  </p:cmAuthor>
  <p:cmAuthor id="5" name="Ricardo Yu" initials="RY" lastIdx="15" clrIdx="4">
    <p:extLst>
      <p:ext uri="{19B8F6BF-5375-455C-9EA6-DF929625EA0E}">
        <p15:presenceInfo xmlns:p15="http://schemas.microsoft.com/office/powerpoint/2012/main" userId="S::ricardo.yu@ges.com.hk::48e45529-1bd2-4b89-9705-aafce10c1b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7CE9"/>
    <a:srgbClr val="E90DCF"/>
    <a:srgbClr val="E4903C"/>
    <a:srgbClr val="DF7F1F"/>
    <a:srgbClr val="9E0000"/>
    <a:srgbClr val="A70994"/>
    <a:srgbClr val="FF00FF"/>
    <a:srgbClr val="F98FEC"/>
    <a:srgbClr val="F75FE5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3895" autoAdjust="0"/>
  </p:normalViewPr>
  <p:slideViewPr>
    <p:cSldViewPr snapToGrid="0">
      <p:cViewPr varScale="1">
        <p:scale>
          <a:sx n="74" d="100"/>
          <a:sy n="74" d="100"/>
        </p:scale>
        <p:origin x="84" y="582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98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FAEFF8-C386-4E2F-A82A-ADA00B510D7C}" type="doc">
      <dgm:prSet loTypeId="urn:microsoft.com/office/officeart/2009/3/layout/IncreasingArrowsProcess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zh-HK" altLang="en-US"/>
        </a:p>
      </dgm:t>
    </dgm:pt>
    <dgm:pt modelId="{4CF90801-05F8-445E-923E-5BAF1D126EBF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altLang="zh-TW" sz="20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(</a:t>
          </a:r>
          <a:r>
            <a:rPr lang="zh-TW" altLang="en-US" sz="20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一</a:t>
          </a:r>
          <a:r>
            <a:rPr lang="en-US" altLang="zh-TW" sz="20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)</a:t>
          </a:r>
          <a:r>
            <a:rPr lang="zh-TW" altLang="en-US" sz="20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設定評核環境</a:t>
          </a:r>
          <a:r>
            <a:rPr lang="en-US" altLang="zh-TW" sz="20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?</a:t>
          </a:r>
          <a:endParaRPr lang="zh-HK" altLang="en-US" sz="2000" b="1" dirty="0">
            <a:solidFill>
              <a:schemeClr val="tx1"/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07EEB-C5D2-4372-AA09-B16AA24A513D}" type="parTrans" cxnId="{FBA33183-861E-4DBB-B89E-A0129BE33E00}">
      <dgm:prSet/>
      <dgm:spPr/>
      <dgm:t>
        <a:bodyPr/>
        <a:lstStyle/>
        <a:p>
          <a:endParaRPr lang="zh-HK" altLang="en-US"/>
        </a:p>
      </dgm:t>
    </dgm:pt>
    <dgm:pt modelId="{DED86F7E-F61C-4D0F-959B-93C4F22CC571}" type="sibTrans" cxnId="{FBA33183-861E-4DBB-B89E-A0129BE33E00}">
      <dgm:prSet/>
      <dgm:spPr/>
      <dgm:t>
        <a:bodyPr/>
        <a:lstStyle/>
        <a:p>
          <a:endParaRPr lang="zh-HK" altLang="en-US"/>
        </a:p>
      </dgm:t>
    </dgm:pt>
    <dgm:pt modelId="{EC493534-1EB1-47F8-A8DE-4B61FA4C7C9F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altLang="zh-TW" sz="20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(</a:t>
          </a:r>
          <a:r>
            <a:rPr lang="zh-TW" altLang="en-US" sz="20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二</a:t>
          </a:r>
          <a:r>
            <a:rPr lang="en-US" altLang="zh-TW" sz="20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)</a:t>
          </a:r>
          <a:r>
            <a:rPr lang="zh-TW" altLang="en-US" sz="20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如何輸入及處理學生成績</a:t>
          </a:r>
          <a:r>
            <a:rPr lang="en-US" altLang="zh-TW" sz="20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?</a:t>
          </a:r>
          <a:endParaRPr lang="zh-HK" altLang="en-US" sz="2000" b="1" dirty="0">
            <a:solidFill>
              <a:schemeClr val="tx1"/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E0EA6ECD-CCD0-4296-B0E5-7749C8CDAD63}" type="parTrans" cxnId="{9DA6C4B5-1422-4CA7-9DCC-ADB51F7DEF43}">
      <dgm:prSet/>
      <dgm:spPr/>
      <dgm:t>
        <a:bodyPr/>
        <a:lstStyle/>
        <a:p>
          <a:endParaRPr lang="zh-HK" altLang="en-US"/>
        </a:p>
      </dgm:t>
    </dgm:pt>
    <dgm:pt modelId="{9AE111FB-67F2-4339-ADF0-A100D9A0CD5C}" type="sibTrans" cxnId="{9DA6C4B5-1422-4CA7-9DCC-ADB51F7DEF43}">
      <dgm:prSet/>
      <dgm:spPr/>
      <dgm:t>
        <a:bodyPr/>
        <a:lstStyle/>
        <a:p>
          <a:endParaRPr lang="zh-HK" altLang="en-US"/>
        </a:p>
      </dgm:t>
    </dgm:pt>
    <dgm:pt modelId="{2961A71A-6521-4874-8D2B-A07D80BB34F0}">
      <dgm:prSet phldrT="[Text]" custT="1"/>
      <dgm:spPr>
        <a:solidFill>
          <a:srgbClr val="FFC000"/>
        </a:solidFill>
      </dgm:spPr>
      <dgm:t>
        <a:bodyPr/>
        <a:lstStyle/>
        <a:p>
          <a:endParaRPr lang="zh-HK" altLang="en-US" sz="2000" dirty="0">
            <a:solidFill>
              <a:schemeClr val="tx1"/>
            </a:solidFill>
            <a:latin typeface="+mn-ea"/>
            <a:ea typeface="+mn-ea"/>
          </a:endParaRPr>
        </a:p>
      </dgm:t>
    </dgm:pt>
    <dgm:pt modelId="{C19214B7-9EE5-40C5-9320-190B18FE2C12}" type="sibTrans" cxnId="{92E6F7FF-E30B-450F-A26D-8D67038F3BC5}">
      <dgm:prSet/>
      <dgm:spPr/>
      <dgm:t>
        <a:bodyPr/>
        <a:lstStyle/>
        <a:p>
          <a:endParaRPr lang="zh-HK" altLang="en-US"/>
        </a:p>
      </dgm:t>
    </dgm:pt>
    <dgm:pt modelId="{24AEB49D-88E8-4DE4-9F91-DD6E8E4B5692}" type="parTrans" cxnId="{92E6F7FF-E30B-450F-A26D-8D67038F3BC5}">
      <dgm:prSet/>
      <dgm:spPr/>
      <dgm:t>
        <a:bodyPr/>
        <a:lstStyle/>
        <a:p>
          <a:endParaRPr lang="zh-HK" altLang="en-US"/>
        </a:p>
      </dgm:t>
    </dgm:pt>
    <dgm:pt modelId="{6244217B-FCFD-4026-A7E4-A9404BDEB707}" type="pres">
      <dgm:prSet presAssocID="{D8FAEFF8-C386-4E2F-A82A-ADA00B510D7C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279C35BF-3615-439C-AFF6-DDB1A1F28A0A}" type="pres">
      <dgm:prSet presAssocID="{4CF90801-05F8-445E-923E-5BAF1D126EBF}" presName="parentText1" presStyleLbl="node1" presStyleIdx="0" presStyleCnt="3" custLinFactY="-1974" custLinFactNeighborX="174" custLinFactNeighborY="-100000">
        <dgm:presLayoutVars>
          <dgm:chMax/>
          <dgm:chPref val="3"/>
          <dgm:bulletEnabled val="1"/>
        </dgm:presLayoutVars>
      </dgm:prSet>
      <dgm:spPr/>
    </dgm:pt>
    <dgm:pt modelId="{3D433F94-B083-4899-93AF-AEC4BA31A67E}" type="pres">
      <dgm:prSet presAssocID="{EC493534-1EB1-47F8-A8DE-4B61FA4C7C9F}" presName="parentText2" presStyleLbl="node1" presStyleIdx="1" presStyleCnt="3" custScaleY="98534" custLinFactNeighborX="-119" custLinFactNeighborY="-84854">
        <dgm:presLayoutVars>
          <dgm:chMax/>
          <dgm:chPref val="3"/>
          <dgm:bulletEnabled val="1"/>
        </dgm:presLayoutVars>
      </dgm:prSet>
      <dgm:spPr/>
    </dgm:pt>
    <dgm:pt modelId="{DA41E1DC-97FC-4F0F-B951-611F0E2F8FD9}" type="pres">
      <dgm:prSet presAssocID="{2961A71A-6521-4874-8D2B-A07D80BB34F0}" presName="parentText3" presStyleLbl="node1" presStyleIdx="2" presStyleCnt="3" custScaleX="118286" custLinFactNeighborX="-6859" custLinFactNeighborY="-72429">
        <dgm:presLayoutVars>
          <dgm:chMax/>
          <dgm:chPref val="3"/>
          <dgm:bulletEnabled val="1"/>
        </dgm:presLayoutVars>
      </dgm:prSet>
      <dgm:spPr/>
    </dgm:pt>
  </dgm:ptLst>
  <dgm:cxnLst>
    <dgm:cxn modelId="{6C027C5C-2443-4B48-A58D-1D402C7EF525}" type="presOf" srcId="{4CF90801-05F8-445E-923E-5BAF1D126EBF}" destId="{279C35BF-3615-439C-AFF6-DDB1A1F28A0A}" srcOrd="0" destOrd="0" presId="urn:microsoft.com/office/officeart/2009/3/layout/IncreasingArrowsProcess"/>
    <dgm:cxn modelId="{FBA33183-861E-4DBB-B89E-A0129BE33E00}" srcId="{D8FAEFF8-C386-4E2F-A82A-ADA00B510D7C}" destId="{4CF90801-05F8-445E-923E-5BAF1D126EBF}" srcOrd="0" destOrd="0" parTransId="{DF407EEB-C5D2-4372-AA09-B16AA24A513D}" sibTransId="{DED86F7E-F61C-4D0F-959B-93C4F22CC571}"/>
    <dgm:cxn modelId="{DC238989-E2E7-4A10-943A-EB3677FE08FC}" type="presOf" srcId="{EC493534-1EB1-47F8-A8DE-4B61FA4C7C9F}" destId="{3D433F94-B083-4899-93AF-AEC4BA31A67E}" srcOrd="0" destOrd="0" presId="urn:microsoft.com/office/officeart/2009/3/layout/IncreasingArrowsProcess"/>
    <dgm:cxn modelId="{9DA6C4B5-1422-4CA7-9DCC-ADB51F7DEF43}" srcId="{D8FAEFF8-C386-4E2F-A82A-ADA00B510D7C}" destId="{EC493534-1EB1-47F8-A8DE-4B61FA4C7C9F}" srcOrd="1" destOrd="0" parTransId="{E0EA6ECD-CCD0-4296-B0E5-7749C8CDAD63}" sibTransId="{9AE111FB-67F2-4339-ADF0-A100D9A0CD5C}"/>
    <dgm:cxn modelId="{5D309EE1-D0AF-48C2-AC39-8F3366365021}" type="presOf" srcId="{D8FAEFF8-C386-4E2F-A82A-ADA00B510D7C}" destId="{6244217B-FCFD-4026-A7E4-A9404BDEB707}" srcOrd="0" destOrd="0" presId="urn:microsoft.com/office/officeart/2009/3/layout/IncreasingArrowsProcess"/>
    <dgm:cxn modelId="{26D477FC-758C-4048-9E22-DAD15BC524D6}" type="presOf" srcId="{2961A71A-6521-4874-8D2B-A07D80BB34F0}" destId="{DA41E1DC-97FC-4F0F-B951-611F0E2F8FD9}" srcOrd="0" destOrd="0" presId="urn:microsoft.com/office/officeart/2009/3/layout/IncreasingArrowsProcess"/>
    <dgm:cxn modelId="{92E6F7FF-E30B-450F-A26D-8D67038F3BC5}" srcId="{D8FAEFF8-C386-4E2F-A82A-ADA00B510D7C}" destId="{2961A71A-6521-4874-8D2B-A07D80BB34F0}" srcOrd="2" destOrd="0" parTransId="{24AEB49D-88E8-4DE4-9F91-DD6E8E4B5692}" sibTransId="{C19214B7-9EE5-40C5-9320-190B18FE2C12}"/>
    <dgm:cxn modelId="{99C5E8AD-A861-4FEC-A279-4FD6F748906B}" type="presParOf" srcId="{6244217B-FCFD-4026-A7E4-A9404BDEB707}" destId="{279C35BF-3615-439C-AFF6-DDB1A1F28A0A}" srcOrd="0" destOrd="0" presId="urn:microsoft.com/office/officeart/2009/3/layout/IncreasingArrowsProcess"/>
    <dgm:cxn modelId="{67F70DFE-FFE4-42BF-A12A-E0ADCAC8C878}" type="presParOf" srcId="{6244217B-FCFD-4026-A7E4-A9404BDEB707}" destId="{3D433F94-B083-4899-93AF-AEC4BA31A67E}" srcOrd="1" destOrd="0" presId="urn:microsoft.com/office/officeart/2009/3/layout/IncreasingArrowsProcess"/>
    <dgm:cxn modelId="{24CE2179-D120-4546-9D5A-BA68464B9D49}" type="presParOf" srcId="{6244217B-FCFD-4026-A7E4-A9404BDEB707}" destId="{DA41E1DC-97FC-4F0F-B951-611F0E2F8FD9}" srcOrd="2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C35BF-3615-439C-AFF6-DDB1A1F28A0A}">
      <dsp:nvSpPr>
        <dsp:cNvPr id="0" name=""/>
        <dsp:cNvSpPr/>
      </dsp:nvSpPr>
      <dsp:spPr>
        <a:xfrm>
          <a:off x="-138930" y="834659"/>
          <a:ext cx="8784976" cy="1279427"/>
        </a:xfrm>
        <a:prstGeom prst="rightArrow">
          <a:avLst>
            <a:gd name="adj1" fmla="val 50000"/>
            <a:gd name="adj2" fmla="val 5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0310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000" b="1" kern="12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(</a:t>
          </a:r>
          <a:r>
            <a:rPr lang="zh-TW" altLang="en-US" sz="2000" b="1" kern="12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一</a:t>
          </a:r>
          <a:r>
            <a:rPr lang="en-US" altLang="zh-TW" sz="2000" b="1" kern="12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)</a:t>
          </a:r>
          <a:r>
            <a:rPr lang="zh-TW" altLang="en-US" sz="2000" b="1" kern="12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設定評核環境</a:t>
          </a:r>
          <a:r>
            <a:rPr lang="en-US" altLang="zh-TW" sz="2000" b="1" kern="12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?</a:t>
          </a:r>
          <a:endParaRPr lang="zh-HK" altLang="en-US" sz="2000" b="1" kern="1200" dirty="0">
            <a:solidFill>
              <a:schemeClr val="tx1"/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-138930" y="1154516"/>
        <a:ext cx="8465119" cy="639713"/>
      </dsp:txXfrm>
    </dsp:sp>
    <dsp:sp modelId="{3D433F94-B083-4899-93AF-AEC4BA31A67E}">
      <dsp:nvSpPr>
        <dsp:cNvPr id="0" name=""/>
        <dsp:cNvSpPr/>
      </dsp:nvSpPr>
      <dsp:spPr>
        <a:xfrm>
          <a:off x="2544321" y="1489551"/>
          <a:ext cx="6079203" cy="1260671"/>
        </a:xfrm>
        <a:prstGeom prst="rightArrow">
          <a:avLst>
            <a:gd name="adj1" fmla="val 50000"/>
            <a:gd name="adj2" fmla="val 50000"/>
          </a:avLst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0310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000" b="1" kern="12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(</a:t>
          </a:r>
          <a:r>
            <a:rPr lang="zh-TW" altLang="en-US" sz="2000" b="1" kern="12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二</a:t>
          </a:r>
          <a:r>
            <a:rPr lang="en-US" altLang="zh-TW" sz="2000" b="1" kern="12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)</a:t>
          </a:r>
          <a:r>
            <a:rPr lang="zh-TW" altLang="en-US" sz="2000" b="1" kern="12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如何輸入及處理學生成績</a:t>
          </a:r>
          <a:r>
            <a:rPr lang="en-US" altLang="zh-TW" sz="2000" b="1" kern="12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rPr>
            <a:t>?</a:t>
          </a:r>
          <a:endParaRPr lang="zh-HK" altLang="en-US" sz="2000" b="1" kern="1200" dirty="0">
            <a:solidFill>
              <a:schemeClr val="tx1"/>
            </a:solidFill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2544321" y="1804719"/>
        <a:ext cx="5764035" cy="630335"/>
      </dsp:txXfrm>
    </dsp:sp>
    <dsp:sp modelId="{DA41E1DC-97FC-4F0F-B951-611F0E2F8FD9}">
      <dsp:nvSpPr>
        <dsp:cNvPr id="0" name=""/>
        <dsp:cNvSpPr/>
      </dsp:nvSpPr>
      <dsp:spPr>
        <a:xfrm>
          <a:off x="4717512" y="2065617"/>
          <a:ext cx="3990296" cy="1279427"/>
        </a:xfrm>
        <a:prstGeom prst="rightArrow">
          <a:avLst>
            <a:gd name="adj1" fmla="val 50000"/>
            <a:gd name="adj2" fmla="val 50000"/>
          </a:avLst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254000" bIns="20310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HK" altLang="en-US" sz="2000" kern="1200" dirty="0">
            <a:solidFill>
              <a:schemeClr val="tx1"/>
            </a:solidFill>
            <a:latin typeface="+mn-ea"/>
            <a:ea typeface="+mn-ea"/>
          </a:endParaRPr>
        </a:p>
      </dsp:txBody>
      <dsp:txXfrm>
        <a:off x="4717512" y="2385474"/>
        <a:ext cx="3670439" cy="639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099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r">
              <a:defRPr sz="1200"/>
            </a:lvl1pPr>
          </a:lstStyle>
          <a:p>
            <a:fld id="{5A6930C4-1CEF-44DC-BA4F-D4673626C546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099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r">
              <a:defRPr sz="1200"/>
            </a:lvl1pPr>
          </a:lstStyle>
          <a:p>
            <a:fld id="{CDEF0C94-2FE2-4F67-B31A-C622EEA70FD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77704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864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71A6E3F1-224B-425D-A857-3CA308D64953}" type="datetimeFigureOut">
              <a:rPr lang="zh-HK" altLang="en-US" smtClean="0"/>
              <a:t>26/11/2024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02" y="4777198"/>
            <a:ext cx="5437275" cy="3908613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864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E360F69-5F52-4D59-8E6C-D976104DA9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27069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HK" altLang="en-US">
              <a:latin typeface="Arial" panose="020B0604020202020204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B13640-9EE2-4D98-B096-4B3AD8283C59}" type="slidenum">
              <a:rPr lang="zh-TW" altLang="en-US" smtClean="0"/>
              <a:pPr>
                <a:defRPr/>
              </a:pPr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19513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HK" altLang="en-US">
              <a:latin typeface="Arial" panose="020B0604020202020204" pitchFamily="34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B13640-9EE2-4D98-B096-4B3AD8283C59}" type="slidenum">
              <a:rPr lang="zh-TW" altLang="en-US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27532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>
            <a:extLst>
              <a:ext uri="{FF2B5EF4-FFF2-40B4-BE49-F238E27FC236}">
                <a16:creationId xmlns:a16="http://schemas.microsoft.com/office/drawing/2014/main" id="{635241B9-6404-4628-AE09-839B066B3A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  <a:prstGeom prst="rect">
            <a:avLst/>
          </a:prstGeom>
        </p:spPr>
        <p:txBody>
          <a:bodyPr/>
          <a:lstStyle>
            <a:lvl1pPr algn="r">
              <a:defRPr lang="en-US" altLang="zh-TW" sz="4800" b="1" noProof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  <a:endParaRPr lang="en-US" altLang="zh-TW" noProof="0" dirty="0"/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5E4EDF56-8EA8-4F51-AA6F-DB1DEFF70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FCD2874-BFE6-457A-ACBB-071CAF287E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81" y="17393"/>
            <a:ext cx="2489606" cy="1590730"/>
          </a:xfrm>
          <a:prstGeom prst="rect">
            <a:avLst/>
          </a:prstGeom>
        </p:spPr>
      </p:pic>
      <p:grpSp>
        <p:nvGrpSpPr>
          <p:cNvPr id="11" name="Group 4">
            <a:extLst>
              <a:ext uri="{FF2B5EF4-FFF2-40B4-BE49-F238E27FC236}">
                <a16:creationId xmlns:a16="http://schemas.microsoft.com/office/drawing/2014/main" id="{13E72F35-3812-4F97-BA68-593F2C02403D}"/>
              </a:ext>
            </a:extLst>
          </p:cNvPr>
          <p:cNvGrpSpPr/>
          <p:nvPr userDrawn="1"/>
        </p:nvGrpSpPr>
        <p:grpSpPr>
          <a:xfrm>
            <a:off x="11351895" y="0"/>
            <a:ext cx="840103" cy="6858000"/>
            <a:chOff x="250409" y="0"/>
            <a:chExt cx="272970" cy="2087880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219A514-3B88-467B-B1CA-C375CE10A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0409" y="0"/>
              <a:ext cx="272970" cy="2087880"/>
            </a:xfrm>
            <a:custGeom>
              <a:avLst/>
              <a:gdLst/>
              <a:ahLst/>
              <a:cxnLst/>
              <a:rect l="l" t="t" r="r" b="b"/>
              <a:pathLst>
                <a:path w="523379" h="3479800">
                  <a:moveTo>
                    <a:pt x="0" y="0"/>
                  </a:moveTo>
                  <a:lnTo>
                    <a:pt x="523379" y="0"/>
                  </a:lnTo>
                  <a:lnTo>
                    <a:pt x="523379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D7E7F5"/>
            </a:solidFill>
          </p:spPr>
          <p:txBody>
            <a:bodyPr vert="vert270" tIns="10800" bIns="10800"/>
            <a:lstStyle/>
            <a:p>
              <a:r>
                <a:rPr lang="en-US" altLang="zh-TW" sz="4000" dirty="0">
                  <a:solidFill>
                    <a:srgbClr val="EBF0F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zh-TW" altLang="en-US" sz="4000" dirty="0">
                <a:solidFill>
                  <a:srgbClr val="EBF0F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D288FEC-AA20-43F8-835C-0CEBA2C73EC1}"/>
              </a:ext>
            </a:extLst>
          </p:cNvPr>
          <p:cNvSpPr/>
          <p:nvPr userDrawn="1"/>
        </p:nvSpPr>
        <p:spPr>
          <a:xfrm>
            <a:off x="333148" y="564846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4539CA01-2C86-42BF-BC79-9C12D166EC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61855" y="3730074"/>
            <a:ext cx="6264000" cy="129717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59EC2015-1BCE-4CAC-82A4-E0B3CD2E44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9227" y="3563420"/>
            <a:ext cx="6372000" cy="135604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01AEA9E3-178C-490D-AC73-A7332BBA0AA6}"/>
              </a:ext>
            </a:extLst>
          </p:cNvPr>
          <p:cNvSpPr txBox="1"/>
          <p:nvPr userDrawn="1"/>
        </p:nvSpPr>
        <p:spPr>
          <a:xfrm rot="16200000">
            <a:off x="10192598" y="4788826"/>
            <a:ext cx="3158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40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28005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TW" altLang="en-US" sz="2400" dirty="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>
              <a:defRPr lang="zh-TW" altLang="en-US" sz="2100" dirty="0">
                <a:solidFill>
                  <a:schemeClr val="folHlink"/>
                </a:solidFill>
                <a:latin typeface="+mn-lt"/>
              </a:defRPr>
            </a:lvl2pPr>
            <a:lvl3pPr>
              <a:defRPr lang="zh-TW" altLang="en-US" sz="1800" dirty="0">
                <a:solidFill>
                  <a:schemeClr val="folHlink"/>
                </a:solidFill>
                <a:latin typeface="+mn-lt"/>
              </a:defRPr>
            </a:lvl3pPr>
            <a:lvl4pPr>
              <a:defRPr lang="zh-TW" altLang="en-US" sz="1700" dirty="0">
                <a:solidFill>
                  <a:schemeClr val="folHlink"/>
                </a:solidFill>
                <a:latin typeface="+mn-lt"/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690065EC-2AB5-4318-9AAB-4D71484F29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9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E6B67330-8775-428E-9999-1505B0ACF1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510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4A4002C6-7F14-4731-BC20-7B9B3C8260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028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4C24F66-D125-4F79-A64B-6CCC3D01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B1DAEE3E-4B73-415E-814D-0FF70825F4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664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67D7D5DD-2948-40FA-8FBF-3FB22A657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82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1032">
            <a:extLst>
              <a:ext uri="{FF2B5EF4-FFF2-40B4-BE49-F238E27FC236}">
                <a16:creationId xmlns:a16="http://schemas.microsoft.com/office/drawing/2014/main" id="{CA6AC465-E014-49CB-8844-29A0F59407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81616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713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>
            <a:extLst>
              <a:ext uri="{FF2B5EF4-FFF2-40B4-BE49-F238E27FC236}">
                <a16:creationId xmlns:a16="http://schemas.microsoft.com/office/drawing/2014/main" id="{FC03FC6E-3F99-4AA3-80AF-4061C271DF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8136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A887557D-A41E-42BC-B74B-6FBDFFE44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0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C9BB8881-ECBC-4142-9933-CDAB826E4185}"/>
              </a:ext>
            </a:extLst>
          </p:cNvPr>
          <p:cNvSpPr/>
          <p:nvPr userDrawn="1"/>
        </p:nvSpPr>
        <p:spPr>
          <a:xfrm>
            <a:off x="0" y="6283067"/>
            <a:ext cx="12192000" cy="584776"/>
          </a:xfrm>
          <a:prstGeom prst="rect">
            <a:avLst/>
          </a:prstGeom>
          <a:gradFill>
            <a:gsLst>
              <a:gs pos="18000">
                <a:srgbClr val="F7FAFD"/>
              </a:gs>
              <a:gs pos="58000">
                <a:srgbClr val="B5D2EC"/>
              </a:gs>
              <a:gs pos="81000">
                <a:srgbClr val="B5D2EC"/>
              </a:gs>
              <a:gs pos="100000">
                <a:srgbClr val="CEE1F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F0E82B3-CBDD-4AC0-821B-99CF90E0C81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0" y="48034"/>
            <a:ext cx="1591731" cy="1017034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09713"/>
            <a:ext cx="10769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rebuchet MS"/>
              </a:rPr>
              <a:t>Second level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rebuchet MS"/>
              </a:rPr>
              <a:t>Third level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/>
              </a:rPr>
              <a:t>Fourth level</a:t>
            </a:r>
          </a:p>
        </p:txBody>
      </p:sp>
      <p:sp>
        <p:nvSpPr>
          <p:cNvPr id="15" name="Rectangle 1028">
            <a:extLst>
              <a:ext uri="{FF2B5EF4-FFF2-40B4-BE49-F238E27FC236}">
                <a16:creationId xmlns:a16="http://schemas.microsoft.com/office/drawing/2014/main" id="{AD4C71FC-CCAA-42BB-8D48-DFD3FDF83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0101" y="26369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6" name="Rectangle 1034">
            <a:extLst>
              <a:ext uri="{FF2B5EF4-FFF2-40B4-BE49-F238E27FC236}">
                <a16:creationId xmlns:a16="http://schemas.microsoft.com/office/drawing/2014/main" id="{11DA46A4-38A6-4E5A-9752-565E045AFC52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7" name="Rectangle 1035">
            <a:extLst>
              <a:ext uri="{FF2B5EF4-FFF2-40B4-BE49-F238E27FC236}">
                <a16:creationId xmlns:a16="http://schemas.microsoft.com/office/drawing/2014/main" id="{ECF39216-7EA6-4DDD-969A-CA2C48B8803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" name="Rectangle 1036">
            <a:extLst>
              <a:ext uri="{FF2B5EF4-FFF2-40B4-BE49-F238E27FC236}">
                <a16:creationId xmlns:a16="http://schemas.microsoft.com/office/drawing/2014/main" id="{496A3C86-C137-476B-B3EA-5A54F8D4D6E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" name="Rectangle 1037">
            <a:extLst>
              <a:ext uri="{FF2B5EF4-FFF2-40B4-BE49-F238E27FC236}">
                <a16:creationId xmlns:a16="http://schemas.microsoft.com/office/drawing/2014/main" id="{2E234E59-394E-4DFC-8838-16B123A48A3D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D009F95-6ACD-47DA-B333-DCE5346BC742}"/>
              </a:ext>
            </a:extLst>
          </p:cNvPr>
          <p:cNvSpPr txBox="1"/>
          <p:nvPr userDrawn="1"/>
        </p:nvSpPr>
        <p:spPr>
          <a:xfrm>
            <a:off x="41565" y="6480355"/>
            <a:ext cx="498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Systems and </a:t>
            </a:r>
            <a:r>
              <a:rPr lang="en-US" sz="1800" u="none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 Management Section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AB57F6A-1ACD-4678-872A-38EEF24D92FE}"/>
              </a:ext>
            </a:extLst>
          </p:cNvPr>
          <p:cNvSpPr txBox="1"/>
          <p:nvPr userDrawn="1"/>
        </p:nvSpPr>
        <p:spPr>
          <a:xfrm>
            <a:off x="8949061" y="6400425"/>
            <a:ext cx="2492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28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1032">
            <a:extLst>
              <a:ext uri="{FF2B5EF4-FFF2-40B4-BE49-F238E27FC236}">
                <a16:creationId xmlns:a16="http://schemas.microsoft.com/office/drawing/2014/main" id="{E6A5F99F-9F59-43CB-B56C-561C7B4947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9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76" r:id="rId7"/>
    <p:sldLayoutId id="2147483667" r:id="rId8"/>
    <p:sldLayoutId id="2147483677" r:id="rId9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zh-TW" sz="2600" b="1" dirty="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60000"/>
        <a:buFont typeface="Wingdings" pitchFamily="2" charset="2"/>
        <a:buChar char="n"/>
        <a:tabLst/>
        <a:defRPr lang="en-US" altLang="zh-TW" sz="2800" dirty="0">
          <a:solidFill>
            <a:srgbClr val="660066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tabLst/>
        <a:defRPr lang="en-US" altLang="zh-TW" sz="2400" dirty="0">
          <a:solidFill>
            <a:srgbClr val="9900CC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tabLst/>
        <a:defRPr lang="en-US" altLang="zh-TW" sz="2000" dirty="0">
          <a:solidFill>
            <a:srgbClr val="6600CC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5000"/>
        <a:buFont typeface="Wingdings" pitchFamily="2" charset="2"/>
        <a:buChar char="n"/>
        <a:tabLst/>
        <a:defRPr lang="en-US" altLang="zh-TW" sz="1800" kern="1200" noProof="0" dirty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050">
          <a:solidFill>
            <a:schemeClr val="tx1"/>
          </a:solidFill>
          <a:latin typeface="Tahoma" pitchFamily="34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63B226-D8C5-45DD-9C98-ECFA0C412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83" y="2438400"/>
            <a:ext cx="7924800" cy="3966121"/>
          </a:xfrm>
        </p:spPr>
        <p:txBody>
          <a:bodyPr/>
          <a:lstStyle/>
          <a:p>
            <a:b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tx1"/>
                </a:solidFill>
              </a:rPr>
              <a:t>學生成績模組</a:t>
            </a: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366422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5923" y="1321903"/>
            <a:ext cx="10952920" cy="4591879"/>
          </a:xfrm>
        </p:spPr>
        <p:txBody>
          <a:bodyPr anchor="ctr"/>
          <a:lstStyle/>
          <a:p>
            <a:pPr algn="ctr"/>
            <a:r>
              <a:rPr lang="zh-TW" altLang="en-US" sz="5400" b="1" dirty="0">
                <a:solidFill>
                  <a:srgbClr val="002060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模組簡介</a:t>
            </a:r>
            <a:endParaRPr lang="zh-HK" altLang="en-US" sz="5400" b="1" dirty="0">
              <a:solidFill>
                <a:srgbClr val="002060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投影片編號版面配置區 1">
            <a:extLst>
              <a:ext uri="{FF2B5EF4-FFF2-40B4-BE49-F238E27FC236}">
                <a16:creationId xmlns:a16="http://schemas.microsoft.com/office/drawing/2014/main" id="{211652EF-6399-4353-97D4-17C00E6EDEF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</p:spPr>
        <p:txBody>
          <a:bodyPr/>
          <a:lstStyle/>
          <a:p>
            <a:pPr algn="r"/>
            <a:fld id="{7B3C8E2D-E91C-4BBB-B7BA-C2875630DAEF}" type="slidenum">
              <a:rPr lang="en-US" altLang="zh-HK" smtClean="0">
                <a:solidFill>
                  <a:srgbClr val="2E75B6"/>
                </a:solidFill>
              </a:rPr>
              <a:pPr algn="r"/>
              <a:t>2</a:t>
            </a:fld>
            <a:endParaRPr lang="en-US" dirty="0">
              <a:solidFill>
                <a:srgbClr val="2E75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21474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1392967"/>
              </p:ext>
            </p:extLst>
          </p:nvPr>
        </p:nvGraphicFramePr>
        <p:xfrm>
          <a:off x="2040680" y="303416"/>
          <a:ext cx="8784976" cy="6411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1901526" y="2082527"/>
            <a:ext cx="2592288" cy="4154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AutoNum type="alphaUcParenBoth"/>
            </a:pPr>
            <a:r>
              <a:rPr lang="zh-TW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學期及考績</a:t>
            </a:r>
            <a:endParaRPr lang="en-US" altLang="zh-TW" sz="1600" dirty="0">
              <a:ln>
                <a:solidFill>
                  <a:srgbClr val="00B0F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AutoNum type="alphaUcParenBoth"/>
            </a:pPr>
            <a:r>
              <a:rPr lang="zh-TW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科目滿分及比重</a:t>
            </a:r>
            <a:endParaRPr lang="en-US" altLang="zh-TW" sz="1600" dirty="0">
              <a:ln>
                <a:solidFill>
                  <a:srgbClr val="00B0F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AutoNum type="alphaUcParenBoth"/>
            </a:pPr>
            <a:r>
              <a:rPr lang="zh-TW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班級考績</a:t>
            </a:r>
            <a:endParaRPr lang="en-US" altLang="zh-TW" sz="1600" dirty="0">
              <a:ln>
                <a:solidFill>
                  <a:srgbClr val="00B0F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Tx/>
              <a:buAutoNum type="alphaUcParenBoth"/>
            </a:pPr>
            <a:r>
              <a:rPr lang="zh-TW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名次編排準則    </a:t>
            </a:r>
            <a:endParaRPr lang="en-US" altLang="zh-TW" sz="1600" dirty="0">
              <a:ln>
                <a:solidFill>
                  <a:srgbClr val="00B0F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Tx/>
              <a:buAutoNum type="alphaUcParenBoth"/>
            </a:pPr>
            <a:r>
              <a:rPr lang="zh-TW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不排名次</a:t>
            </a:r>
            <a:endParaRPr lang="en-US" altLang="zh-TW" sz="1600" dirty="0">
              <a:ln>
                <a:solidFill>
                  <a:srgbClr val="00B0F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AutoNum type="alphaUcParenBoth"/>
            </a:pPr>
            <a:r>
              <a:rPr lang="zh-TW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評核組別</a:t>
            </a:r>
            <a:endParaRPr lang="en-US" altLang="zh-TW" sz="1600" dirty="0">
              <a:ln>
                <a:solidFill>
                  <a:srgbClr val="00B0F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AutoNum type="alphaUcParenBoth"/>
            </a:pPr>
            <a:r>
              <a:rPr lang="zh-TW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代碼表</a:t>
            </a:r>
            <a:endParaRPr lang="en-US" altLang="zh-TW" sz="1600" dirty="0">
              <a:ln>
                <a:solidFill>
                  <a:srgbClr val="00B0F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AutoNum type="alphaUcParenBoth"/>
            </a:pPr>
            <a:r>
              <a:rPr lang="zh-TW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操行</a:t>
            </a:r>
            <a:r>
              <a:rPr lang="en-US" altLang="zh-TW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/</a:t>
            </a:r>
            <a:r>
              <a:rPr lang="zh-TW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其他考績</a:t>
            </a:r>
            <a:endParaRPr lang="en-US" altLang="zh-TW" sz="1600" dirty="0">
              <a:ln>
                <a:solidFill>
                  <a:srgbClr val="00B0F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AutoNum type="alphaUcParenBoth"/>
            </a:pPr>
            <a:r>
              <a:rPr lang="zh-TW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確定綱要  </a:t>
            </a:r>
            <a:endParaRPr lang="en-US" altLang="zh-TW" sz="1600" dirty="0">
              <a:ln>
                <a:solidFill>
                  <a:srgbClr val="00B0F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AutoNum type="alphaUcParenBoth"/>
            </a:pPr>
            <a:r>
              <a:rPr lang="zh-TW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現行學期</a:t>
            </a:r>
            <a:endParaRPr lang="en-US" altLang="zh-HK" sz="1600" dirty="0">
              <a:ln>
                <a:solidFill>
                  <a:srgbClr val="00B0F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AutoNum type="alphaUcParenBoth"/>
            </a:pPr>
            <a:r>
              <a:rPr lang="zh-HK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退修</a:t>
            </a:r>
            <a:r>
              <a:rPr lang="en-US" altLang="zh-HK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/</a:t>
            </a:r>
            <a:r>
              <a:rPr lang="zh-HK" altLang="en-US" sz="1600" dirty="0">
                <a:ln>
                  <a:solidFill>
                    <a:srgbClr val="00B0F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免修</a:t>
            </a:r>
            <a:endParaRPr lang="en-US" altLang="zh-HK" sz="1600" dirty="0">
              <a:ln>
                <a:solidFill>
                  <a:srgbClr val="00B0F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630084" y="2746785"/>
            <a:ext cx="2340768" cy="1524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600" dirty="0">
                <a:ln>
                  <a:solidFill>
                    <a:srgbClr val="92D05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(M) </a:t>
            </a:r>
            <a:r>
              <a:rPr lang="zh-TW" altLang="en-US" sz="1600" dirty="0">
                <a:ln>
                  <a:solidFill>
                    <a:srgbClr val="92D05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輸入績分及等級</a:t>
            </a:r>
            <a:endParaRPr lang="en-US" altLang="zh-TW" sz="1600" dirty="0">
              <a:ln>
                <a:solidFill>
                  <a:srgbClr val="92D05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0">
              <a:lnSpc>
                <a:spcPct val="150000"/>
              </a:lnSpc>
            </a:pPr>
            <a:r>
              <a:rPr lang="en-US" altLang="zh-TW" sz="1600" dirty="0">
                <a:ln>
                  <a:solidFill>
                    <a:srgbClr val="92D05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(N) </a:t>
            </a:r>
            <a:r>
              <a:rPr lang="zh-TW" altLang="en-US" sz="1600" dirty="0">
                <a:ln>
                  <a:solidFill>
                    <a:srgbClr val="92D05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輸入</a:t>
            </a:r>
            <a:r>
              <a:rPr lang="zh-HK" altLang="zh-TW" sz="1600" dirty="0">
                <a:ln>
                  <a:solidFill>
                    <a:srgbClr val="92D05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其他</a:t>
            </a:r>
            <a:r>
              <a:rPr lang="zh-TW" altLang="en-US" sz="1600" dirty="0">
                <a:ln>
                  <a:solidFill>
                    <a:srgbClr val="92D05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資料</a:t>
            </a:r>
            <a:endParaRPr lang="en-US" altLang="zh-HK" sz="1600" dirty="0">
              <a:ln>
                <a:solidFill>
                  <a:srgbClr val="92D05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0">
              <a:lnSpc>
                <a:spcPct val="150000"/>
              </a:lnSpc>
            </a:pPr>
            <a:r>
              <a:rPr lang="en-US" altLang="zh-TW" sz="1600" dirty="0">
                <a:ln>
                  <a:solidFill>
                    <a:srgbClr val="92D05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(O) </a:t>
            </a:r>
            <a:r>
              <a:rPr lang="zh-HK" altLang="zh-HK" sz="1600" dirty="0">
                <a:ln>
                  <a:solidFill>
                    <a:srgbClr val="92D05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數據整合</a:t>
            </a:r>
            <a:endParaRPr lang="en-US" altLang="zh-HK" sz="1600" dirty="0">
              <a:ln>
                <a:solidFill>
                  <a:srgbClr val="92D05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0">
              <a:lnSpc>
                <a:spcPct val="150000"/>
              </a:lnSpc>
            </a:pPr>
            <a:r>
              <a:rPr lang="en-US" altLang="zh-TW" sz="1600" dirty="0">
                <a:ln>
                  <a:solidFill>
                    <a:srgbClr val="92D05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(P) </a:t>
            </a:r>
            <a:r>
              <a:rPr lang="zh-TW" altLang="en-US" sz="1600" dirty="0">
                <a:ln>
                  <a:solidFill>
                    <a:srgbClr val="92D05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特殊改動</a:t>
            </a:r>
            <a:r>
              <a:rPr lang="zh-HK" altLang="zh-HK" sz="1600" dirty="0">
                <a:ln>
                  <a:solidFill>
                    <a:srgbClr val="92D05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 </a:t>
            </a:r>
            <a:endParaRPr lang="zh-HK" altLang="en-US" sz="1600" dirty="0">
              <a:ln>
                <a:solidFill>
                  <a:srgbClr val="92D05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269148" y="3301617"/>
            <a:ext cx="295232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TW" sz="1600" dirty="0">
                <a:ln>
                  <a:solidFill>
                    <a:srgbClr val="FFC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(Q) </a:t>
            </a:r>
            <a:r>
              <a:rPr lang="zh-TW" altLang="en-US" sz="1600" dirty="0">
                <a:ln>
                  <a:solidFill>
                    <a:srgbClr val="FFC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查詢</a:t>
            </a:r>
            <a:endParaRPr lang="en-US" altLang="zh-HK" sz="1600" dirty="0">
              <a:ln>
                <a:solidFill>
                  <a:srgbClr val="FFC00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0">
              <a:lnSpc>
                <a:spcPct val="150000"/>
              </a:lnSpc>
            </a:pPr>
            <a:r>
              <a:rPr lang="en-US" altLang="zh-TW" sz="1600" dirty="0">
                <a:ln>
                  <a:solidFill>
                    <a:srgbClr val="FFC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(R) </a:t>
            </a:r>
            <a:r>
              <a:rPr lang="zh-HK" altLang="en-US" sz="1600" dirty="0">
                <a:ln>
                  <a:solidFill>
                    <a:srgbClr val="FFC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成績表</a:t>
            </a:r>
            <a:endParaRPr lang="en-US" altLang="zh-TW" sz="1600" dirty="0">
              <a:ln>
                <a:solidFill>
                  <a:srgbClr val="FFC00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0">
              <a:lnSpc>
                <a:spcPct val="150000"/>
              </a:lnSpc>
            </a:pPr>
            <a:r>
              <a:rPr lang="en-US" altLang="zh-TW" sz="1600" dirty="0">
                <a:ln>
                  <a:solidFill>
                    <a:srgbClr val="FFC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(S) </a:t>
            </a:r>
            <a:r>
              <a:rPr lang="zh-TW" altLang="en-US" sz="1600" dirty="0">
                <a:ln>
                  <a:solidFill>
                    <a:srgbClr val="FFC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成績表重點功能</a:t>
            </a:r>
            <a:endParaRPr lang="en-US" altLang="zh-TW" sz="1600" dirty="0">
              <a:ln>
                <a:solidFill>
                  <a:srgbClr val="FFC00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0">
              <a:lnSpc>
                <a:spcPct val="150000"/>
              </a:lnSpc>
            </a:pPr>
            <a:r>
              <a:rPr lang="en-US" altLang="zh-TW" sz="1600" dirty="0">
                <a:ln>
                  <a:solidFill>
                    <a:srgbClr val="FFC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(T) </a:t>
            </a:r>
            <a:r>
              <a:rPr lang="zh-TW" altLang="en-US" sz="1600" dirty="0">
                <a:ln>
                  <a:solidFill>
                    <a:srgbClr val="FFC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分析報表</a:t>
            </a:r>
            <a:endParaRPr lang="en-US" altLang="zh-TW" sz="1600" dirty="0">
              <a:ln>
                <a:solidFill>
                  <a:srgbClr val="FFC00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0">
              <a:lnSpc>
                <a:spcPct val="150000"/>
              </a:lnSpc>
            </a:pPr>
            <a:r>
              <a:rPr lang="en-US" altLang="zh-TW" sz="1600" dirty="0">
                <a:ln>
                  <a:solidFill>
                    <a:srgbClr val="FFC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(U) </a:t>
            </a:r>
            <a:r>
              <a:rPr lang="zh-TW" altLang="en-US" sz="1600" dirty="0">
                <a:ln>
                  <a:solidFill>
                    <a:srgbClr val="FFC000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hlinkClick r:id="" action="ppaction://noaction"/>
              </a:rPr>
              <a:t>其他功能</a:t>
            </a:r>
            <a:endParaRPr lang="en-US" altLang="zh-HK" sz="1600" dirty="0">
              <a:ln>
                <a:solidFill>
                  <a:srgbClr val="FFC000"/>
                </a:solidFill>
              </a:ln>
              <a:solidFill>
                <a:schemeClr val="accent2">
                  <a:lumMod val="50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F7D5C1A0-D366-42AB-99DB-B795C79AE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5247" y="271597"/>
            <a:ext cx="716312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49" tIns="45674" rIns="91349" bIns="45674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9pPr>
          </a:lstStyle>
          <a:p>
            <a:pPr marL="0" lvl="1" eaLnBrk="1" hangingPunct="1">
              <a:buClr>
                <a:srgbClr val="CC0099"/>
              </a:buClr>
              <a:buSzPct val="55000"/>
              <a:tabLst>
                <a:tab pos="8956675" algn="r"/>
              </a:tabLst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學生成績模組大綱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351642" y="475679"/>
            <a:ext cx="1261823" cy="369332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zh-TW" altLang="en-US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簡介</a:t>
            </a:r>
            <a:endParaRPr lang="zh-HK" altLang="en-US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5" name="投影片編號版面配置區 1">
            <a:extLst>
              <a:ext uri="{FF2B5EF4-FFF2-40B4-BE49-F238E27FC236}">
                <a16:creationId xmlns:a16="http://schemas.microsoft.com/office/drawing/2014/main" id="{211652EF-6399-4353-97D4-17C00E6EDEF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</p:spPr>
        <p:txBody>
          <a:bodyPr/>
          <a:lstStyle/>
          <a:p>
            <a:pPr algn="r"/>
            <a:fld id="{7B3C8E2D-E91C-4BBB-B7BA-C2875630DAEF}" type="slidenum">
              <a:rPr lang="en-US" altLang="zh-HK" smtClean="0">
                <a:solidFill>
                  <a:srgbClr val="2E75B6"/>
                </a:solidFill>
              </a:rPr>
              <a:pPr algn="r"/>
              <a:t>3</a:t>
            </a:fld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24372" y="2810500"/>
            <a:ext cx="3669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三</a:t>
            </a:r>
            <a:r>
              <a:rPr lang="en-US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如何列印成績表及分析報表</a:t>
            </a:r>
            <a:r>
              <a:rPr lang="en-US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?</a:t>
            </a:r>
            <a:endParaRPr lang="zh-HK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205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931000" y="1858118"/>
            <a:ext cx="7770813" cy="396262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>
              <a:lnSpc>
                <a:spcPct val="150000"/>
              </a:lnSpc>
              <a:buSzPct val="80000"/>
              <a:defRPr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一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設定評核環境：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342900" indent="-342900">
              <a:lnSpc>
                <a:spcPct val="150000"/>
              </a:lnSpc>
              <a:buSzPct val="80000"/>
              <a:buFont typeface="Arial" panose="020B0604020202020204" pitchFamily="34" charset="0"/>
              <a:buChar char="•"/>
              <a:defRPr/>
            </a:pPr>
            <a:r>
              <a:rPr lang="zh-TW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彈性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地設定學期、</a:t>
            </a:r>
            <a:r>
              <a:rPr lang="zh-TW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考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績和科目</a:t>
            </a:r>
            <a:r>
              <a:rPr lang="zh-TW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比重</a:t>
            </a:r>
            <a:r>
              <a:rPr lang="zh-CN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 </a:t>
            </a:r>
            <a:endParaRPr lang="en-US" altLang="zh-CN" sz="25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342900" indent="-342900">
              <a:lnSpc>
                <a:spcPct val="150000"/>
              </a:lnSpc>
              <a:buSzPct val="80000"/>
              <a:buFont typeface="Arial" panose="020B0604020202020204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按各科目要求，設定以分數或等級評核</a:t>
            </a:r>
            <a:endParaRPr lang="en-US" altLang="zh-TW" sz="2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SzPct val="80000"/>
              <a:buFont typeface="Arial" panose="020B0604020202020204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設定科目備註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zh-TW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績，選擇以等級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文字評核</a:t>
            </a:r>
            <a:endParaRPr lang="en-US" altLang="zh-TW" sz="2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SzPct val="80000"/>
              <a:buFont typeface="Arial" panose="020B0604020202020204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設定多個等級互換表</a:t>
            </a:r>
            <a:endParaRPr lang="en-US" altLang="zh-TW" sz="2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SzPct val="80000"/>
              <a:buFont typeface="Arial" panose="020B0604020202020204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建立整體評語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科目評語表</a:t>
            </a:r>
            <a:endParaRPr lang="en-US" altLang="zh-TW" sz="2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buSzPct val="80000"/>
              <a:defRPr/>
            </a:pPr>
            <a:endParaRPr lang="en-US" altLang="zh-TW" sz="2200" dirty="0">
              <a:latin typeface="+mn-ea"/>
              <a:ea typeface="+mn-ea"/>
            </a:endParaRP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F7D5C1A0-D366-42AB-99DB-B795C79AE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5247" y="271597"/>
            <a:ext cx="716312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49" tIns="45674" rIns="91349" bIns="45674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9pPr>
          </a:lstStyle>
          <a:p>
            <a:pPr marL="0" lvl="1" eaLnBrk="1" hangingPunct="1">
              <a:buClr>
                <a:srgbClr val="CC0099"/>
              </a:buClr>
              <a:buSzPct val="55000"/>
              <a:tabLst>
                <a:tab pos="8956675" algn="r"/>
              </a:tabLst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功能簡介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351642" y="475679"/>
            <a:ext cx="1261823" cy="369332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zh-TW" altLang="en-US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簡介</a:t>
            </a:r>
            <a:endParaRPr lang="zh-HK" altLang="en-US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2" name="投影片編號版面配置區 1">
            <a:extLst>
              <a:ext uri="{FF2B5EF4-FFF2-40B4-BE49-F238E27FC236}">
                <a16:creationId xmlns:a16="http://schemas.microsoft.com/office/drawing/2014/main" id="{211652EF-6399-4353-97D4-17C00E6EDEF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</p:spPr>
        <p:txBody>
          <a:bodyPr/>
          <a:lstStyle/>
          <a:p>
            <a:pPr algn="r"/>
            <a:fld id="{7B3C8E2D-E91C-4BBB-B7BA-C2875630DAEF}" type="slidenum">
              <a:rPr lang="en-US" altLang="zh-HK" smtClean="0">
                <a:solidFill>
                  <a:srgbClr val="2E75B6"/>
                </a:solidFill>
              </a:rPr>
              <a:pPr algn="r"/>
              <a:t>4</a:t>
            </a:fld>
            <a:endParaRPr lang="en-US" dirty="0">
              <a:solidFill>
                <a:srgbClr val="2E75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0668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485587" y="1851629"/>
            <a:ext cx="7202488" cy="362406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>
              <a:lnSpc>
                <a:spcPct val="150000"/>
              </a:lnSpc>
              <a:buSzPct val="80000"/>
              <a:defRPr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二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輸入與整合數據：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265113" indent="-265113">
              <a:lnSpc>
                <a:spcPct val="150000"/>
              </a:lnSpc>
              <a:buSzPct val="80000"/>
              <a:buFont typeface="Arial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編修考績資料，如積分、操行和評語</a:t>
            </a:r>
            <a:endParaRPr lang="zh-CN" altLang="en-US" sz="25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265113" indent="-265113">
              <a:lnSpc>
                <a:spcPct val="150000"/>
              </a:lnSpc>
              <a:buSzPct val="80000"/>
              <a:buFont typeface="Arial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從</a:t>
            </a:r>
            <a:r>
              <a:rPr lang="zh-TW" altLang="en-US" sz="25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獎懲資料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和</a:t>
            </a:r>
            <a:r>
              <a:rPr lang="zh-TW" altLang="en-US" sz="25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學生出席資料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模組複製數據</a:t>
            </a:r>
            <a:endParaRPr lang="en-US" altLang="zh-TW" sz="25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265113" indent="-265113">
              <a:lnSpc>
                <a:spcPct val="150000"/>
              </a:lnSpc>
              <a:buSzPct val="80000"/>
              <a:buFont typeface="Arial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減少數據輸入程序</a:t>
            </a:r>
            <a:endParaRPr lang="en-US" altLang="zh-TW" sz="25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265113" indent="-265113">
              <a:lnSpc>
                <a:spcPct val="150000"/>
              </a:lnSpc>
              <a:buSzPct val="80000"/>
              <a:buFont typeface="Arial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利用數據整合功能，快速準確地計算積分、等級和名次</a:t>
            </a:r>
            <a:endParaRPr lang="en-US" altLang="zh-CN" sz="25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F7D5C1A0-D366-42AB-99DB-B795C79AE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5247" y="271597"/>
            <a:ext cx="716312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49" tIns="45674" rIns="91349" bIns="45674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9pPr>
          </a:lstStyle>
          <a:p>
            <a:pPr marL="0" lvl="1" eaLnBrk="1" hangingPunct="1">
              <a:buClr>
                <a:srgbClr val="CC0099"/>
              </a:buClr>
              <a:buSzPct val="55000"/>
              <a:tabLst>
                <a:tab pos="8956675" algn="r"/>
              </a:tabLst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功能簡介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351642" y="475679"/>
            <a:ext cx="1261823" cy="369332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zh-TW" altLang="en-US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簡介</a:t>
            </a:r>
            <a:endParaRPr lang="zh-HK" altLang="en-US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1" name="投影片編號版面配置區 1">
            <a:extLst>
              <a:ext uri="{FF2B5EF4-FFF2-40B4-BE49-F238E27FC236}">
                <a16:creationId xmlns:a16="http://schemas.microsoft.com/office/drawing/2014/main" id="{211652EF-6399-4353-97D4-17C00E6EDEF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</p:spPr>
        <p:txBody>
          <a:bodyPr/>
          <a:lstStyle/>
          <a:p>
            <a:pPr algn="r"/>
            <a:fld id="{7B3C8E2D-E91C-4BBB-B7BA-C2875630DAEF}" type="slidenum">
              <a:rPr lang="en-US" altLang="zh-HK" smtClean="0">
                <a:solidFill>
                  <a:srgbClr val="2E75B6"/>
                </a:solidFill>
              </a:rPr>
              <a:pPr algn="r"/>
              <a:t>5</a:t>
            </a:fld>
            <a:endParaRPr lang="en-US" dirty="0">
              <a:solidFill>
                <a:srgbClr val="2E75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1938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596385" y="1849320"/>
            <a:ext cx="7561263" cy="3624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eaLnBrk="1" hangingPunct="1">
              <a:lnSpc>
                <a:spcPct val="150000"/>
              </a:lnSpc>
              <a:buSzPct val="80000"/>
              <a:defRPr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三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)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檢視學生成績：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457200" indent="-457200">
              <a:lnSpc>
                <a:spcPct val="150000"/>
              </a:lnSpc>
              <a:buSzPct val="80000"/>
              <a:buFont typeface="Arial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提供多款系統預設成績表</a:t>
            </a:r>
            <a:endParaRPr lang="en-US" altLang="zh-TW" sz="2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SzPct val="80000"/>
              <a:buFont typeface="Arial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可按需要修改成績表範本</a:t>
            </a:r>
            <a:r>
              <a:rPr lang="zh-CN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SzPct val="80000"/>
              <a:buFont typeface="Arial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可把學生成績資料</a:t>
            </a:r>
            <a:r>
              <a:rPr lang="zh-TW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匯出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匯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入雲端校管系統</a:t>
            </a:r>
            <a:endParaRPr lang="en-US" altLang="zh-TW" sz="2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SzPct val="80000"/>
              <a:buFont typeface="Arial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瀏覽學生成績紀錄</a:t>
            </a:r>
            <a:endParaRPr lang="en-US" altLang="zh-TW" sz="2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SzPct val="80000"/>
              <a:buFont typeface="Arial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系統儲存和庫存整套資料，以便進行歷年分析</a:t>
            </a:r>
            <a:endParaRPr lang="en-US" altLang="zh-TW" sz="25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F7D5C1A0-D366-42AB-99DB-B795C79AE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5247" y="271597"/>
            <a:ext cx="716312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49" tIns="45674" rIns="91349" bIns="45674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9pPr>
          </a:lstStyle>
          <a:p>
            <a:pPr marL="0" lvl="1" eaLnBrk="1" hangingPunct="1">
              <a:buClr>
                <a:srgbClr val="CC0099"/>
              </a:buClr>
              <a:buSzPct val="55000"/>
              <a:tabLst>
                <a:tab pos="8956675" algn="r"/>
              </a:tabLst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功能簡介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351642" y="475679"/>
            <a:ext cx="1261823" cy="369332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zh-TW" altLang="en-US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簡介</a:t>
            </a:r>
            <a:endParaRPr lang="zh-HK" altLang="en-US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1" name="投影片編號版面配置區 1">
            <a:extLst>
              <a:ext uri="{FF2B5EF4-FFF2-40B4-BE49-F238E27FC236}">
                <a16:creationId xmlns:a16="http://schemas.microsoft.com/office/drawing/2014/main" id="{211652EF-6399-4353-97D4-17C00E6EDEF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</p:spPr>
        <p:txBody>
          <a:bodyPr/>
          <a:lstStyle/>
          <a:p>
            <a:pPr algn="r"/>
            <a:fld id="{7B3C8E2D-E91C-4BBB-B7BA-C2875630DAEF}" type="slidenum">
              <a:rPr lang="en-US" altLang="zh-HK" smtClean="0">
                <a:solidFill>
                  <a:srgbClr val="2E75B6"/>
                </a:solidFill>
              </a:rPr>
              <a:pPr algn="r"/>
              <a:t>6</a:t>
            </a:fld>
            <a:endParaRPr lang="en-US" dirty="0">
              <a:solidFill>
                <a:srgbClr val="2E75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1758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715225" y="2333843"/>
            <a:ext cx="6986588" cy="246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eaLnBrk="1" hangingPunct="1">
              <a:lnSpc>
                <a:spcPct val="150000"/>
              </a:lnSpc>
              <a:buSzPct val="80000"/>
              <a:defRPr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其他功能：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265113" indent="-265113">
              <a:lnSpc>
                <a:spcPct val="150000"/>
              </a:lnSpc>
              <a:buSzPct val="80000"/>
              <a:buFont typeface="Arial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編修特殊情況，如退修及免修</a:t>
            </a:r>
            <a:endParaRPr lang="zh-CN" altLang="en-US" sz="25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265113" indent="-265113">
              <a:lnSpc>
                <a:spcPct val="150000"/>
              </a:lnSpc>
              <a:buSzPct val="80000"/>
              <a:buFont typeface="Arial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編修新學年的學生在學資料</a:t>
            </a:r>
            <a:endParaRPr lang="zh-CN" altLang="en-US" sz="25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265113" indent="-265113">
              <a:lnSpc>
                <a:spcPct val="150000"/>
              </a:lnSpc>
              <a:buSzPct val="80000"/>
              <a:buFont typeface="Arial" pitchFamily="34" charset="0"/>
              <a:buChar char="•"/>
              <a:defRPr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將</a:t>
            </a:r>
            <a:r>
              <a:rPr lang="zh-TW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班號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分配予學生</a:t>
            </a:r>
            <a:endParaRPr lang="zh-CN" altLang="zh-TW" sz="25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F7D5C1A0-D366-42AB-99DB-B795C79AE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5247" y="271597"/>
            <a:ext cx="716312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49" tIns="45674" rIns="91349" bIns="45674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defRPr>
            </a:lvl9pPr>
          </a:lstStyle>
          <a:p>
            <a:pPr marL="0" lvl="1" eaLnBrk="1" hangingPunct="1">
              <a:buClr>
                <a:srgbClr val="CC0099"/>
              </a:buClr>
              <a:buSzPct val="55000"/>
              <a:tabLst>
                <a:tab pos="8956675" algn="r"/>
              </a:tabLst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功能簡介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351642" y="475679"/>
            <a:ext cx="1261823" cy="369332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zh-TW" altLang="en-US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簡介</a:t>
            </a:r>
            <a:endParaRPr lang="zh-HK" altLang="en-US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1" name="投影片編號版面配置區 1">
            <a:extLst>
              <a:ext uri="{FF2B5EF4-FFF2-40B4-BE49-F238E27FC236}">
                <a16:creationId xmlns:a16="http://schemas.microsoft.com/office/drawing/2014/main" id="{211652EF-6399-4353-97D4-17C00E6EDEF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</p:spPr>
        <p:txBody>
          <a:bodyPr/>
          <a:lstStyle/>
          <a:p>
            <a:pPr algn="r"/>
            <a:fld id="{7B3C8E2D-E91C-4BBB-B7BA-C2875630DAEF}" type="slidenum">
              <a:rPr lang="en-US" altLang="zh-HK" smtClean="0">
                <a:solidFill>
                  <a:srgbClr val="2E75B6"/>
                </a:solidFill>
              </a:rPr>
              <a:pPr algn="r"/>
              <a:t>7</a:t>
            </a:fld>
            <a:endParaRPr lang="en-US" dirty="0">
              <a:solidFill>
                <a:srgbClr val="2E75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7938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0087" y="1069654"/>
            <a:ext cx="10952920" cy="4591879"/>
          </a:xfrm>
        </p:spPr>
        <p:txBody>
          <a:bodyPr anchor="ctr"/>
          <a:lstStyle/>
          <a:p>
            <a:pPr algn="ctr"/>
            <a:r>
              <a:rPr lang="zh-TW" altLang="en-US" sz="54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完</a:t>
            </a:r>
            <a:endParaRPr lang="zh-HK" altLang="en-US" sz="54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投影片編號版面配置區 1">
            <a:extLst>
              <a:ext uri="{FF2B5EF4-FFF2-40B4-BE49-F238E27FC236}">
                <a16:creationId xmlns:a16="http://schemas.microsoft.com/office/drawing/2014/main" id="{211652EF-6399-4353-97D4-17C00E6EDEF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</p:spPr>
        <p:txBody>
          <a:bodyPr/>
          <a:lstStyle/>
          <a:p>
            <a:pPr algn="r"/>
            <a:fld id="{7B3C8E2D-E91C-4BBB-B7BA-C2875630DAEF}" type="slidenum">
              <a:rPr lang="en-US" altLang="zh-HK" smtClean="0">
                <a:solidFill>
                  <a:srgbClr val="2E75B6"/>
                </a:solidFill>
              </a:rPr>
              <a:pPr algn="r"/>
              <a:t>8</a:t>
            </a:fld>
            <a:endParaRPr lang="en-US" dirty="0">
              <a:solidFill>
                <a:srgbClr val="2E75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32441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WebSAM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WebSA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WebSAM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佈景主題1" id="{62971419-53E8-4396-B714-3F4D5B263971}" vid="{17A53775-49C6-49E5-AF25-48B9D129813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deb2b0-382b-46e0-953e-fe373c01e01d"/>
    <lcf76f155ced4ddcb4097134ff3c332f xmlns="3d76310b-ceb6-4baf-8212-2fb1443a929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FF9752504B84386174481646F5B54" ma:contentTypeVersion="11" ma:contentTypeDescription="Create a new document." ma:contentTypeScope="" ma:versionID="97e1d518c4b2c2d2bac7cf720b57b18a">
  <xsd:schema xmlns:xsd="http://www.w3.org/2001/XMLSchema" xmlns:xs="http://www.w3.org/2001/XMLSchema" xmlns:p="http://schemas.microsoft.com/office/2006/metadata/properties" xmlns:ns2="3d76310b-ceb6-4baf-8212-2fb1443a9293" xmlns:ns3="50deb2b0-382b-46e0-953e-fe373c01e01d" targetNamespace="http://schemas.microsoft.com/office/2006/metadata/properties" ma:root="true" ma:fieldsID="fba0e34cfbeb2e053bf5b036c7e5e041" ns2:_="" ns3:_="">
    <xsd:import namespace="3d76310b-ceb6-4baf-8212-2fb1443a9293"/>
    <xsd:import namespace="50deb2b0-382b-46e0-953e-fe373c01e0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6310b-ceb6-4baf-8212-2fb1443a92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ea62f16-d582-4834-8c6b-45a5dadf61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eb2b0-382b-46e0-953e-fe373c01e0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6672e77-3b84-461e-9b48-8db29cb37439}" ma:internalName="TaxCatchAll" ma:showField="CatchAllData" ma:web="50deb2b0-382b-46e0-953e-fe373c01e0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724560-6108-47B1-90D7-9E08DC6FCE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3A711D-3B4C-4E17-AFA3-4C650B7CCE0A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50deb2b0-382b-46e0-953e-fe373c01e01d"/>
    <ds:schemaRef ds:uri="http://schemas.microsoft.com/office/2006/documentManagement/types"/>
    <ds:schemaRef ds:uri="3d76310b-ceb6-4baf-8212-2fb1443a9293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B8F2A87-AB70-497C-A643-091E2E9F2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6310b-ceb6-4baf-8212-2fb1443a9293"/>
    <ds:schemaRef ds:uri="50deb2b0-382b-46e0-953e-fe373c01e0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66095</TotalTime>
  <Words>326</Words>
  <Application>Microsoft Office PowerPoint</Application>
  <PresentationFormat>寬螢幕</PresentationFormat>
  <Paragraphs>67</Paragraphs>
  <Slides>8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9" baseType="lpstr">
      <vt:lpstr>Microsoft JhengHei</vt:lpstr>
      <vt:lpstr>Microsoft JhengHei</vt:lpstr>
      <vt:lpstr>新細明體</vt:lpstr>
      <vt:lpstr>Arial</vt:lpstr>
      <vt:lpstr>Calibri</vt:lpstr>
      <vt:lpstr>Cooper Black</vt:lpstr>
      <vt:lpstr>Tahoma</vt:lpstr>
      <vt:lpstr>Times New Roman</vt:lpstr>
      <vt:lpstr>Trebuchet MS</vt:lpstr>
      <vt:lpstr>Wingdings</vt:lpstr>
      <vt:lpstr>佈景主題1</vt:lpstr>
      <vt:lpstr> 學生成績模組    </vt:lpstr>
      <vt:lpstr>模組簡介</vt:lpstr>
      <vt:lpstr>PowerPoint 簡報</vt:lpstr>
      <vt:lpstr>PowerPoint 簡報</vt:lpstr>
      <vt:lpstr>PowerPoint 簡報</vt:lpstr>
      <vt:lpstr>PowerPoint 簡報</vt:lpstr>
      <vt:lpstr>PowerPoint 簡報</vt:lpstr>
      <vt:lpstr>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網上校管系統 系統保安及常規保安措施簡介會</dc:title>
  <dc:creator>Ricardo Yu</dc:creator>
  <cp:lastModifiedBy>SO, Pui-shan Kennis</cp:lastModifiedBy>
  <cp:revision>1262</cp:revision>
  <cp:lastPrinted>2024-09-05T06:08:10Z</cp:lastPrinted>
  <dcterms:created xsi:type="dcterms:W3CDTF">2018-05-11T03:19:46Z</dcterms:created>
  <dcterms:modified xsi:type="dcterms:W3CDTF">2024-11-26T06:09:53Z</dcterms:modified>
</cp:coreProperties>
</file>