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8" r:id="rId2"/>
    <p:sldMasterId id="2147483731" r:id="rId3"/>
  </p:sldMasterIdLst>
  <p:notesMasterIdLst>
    <p:notesMasterId r:id="rId76"/>
  </p:notesMasterIdLst>
  <p:sldIdLst>
    <p:sldId id="304" r:id="rId4"/>
    <p:sldId id="380" r:id="rId5"/>
    <p:sldId id="467" r:id="rId6"/>
    <p:sldId id="302" r:id="rId7"/>
    <p:sldId id="540" r:id="rId8"/>
    <p:sldId id="541" r:id="rId9"/>
    <p:sldId id="542" r:id="rId10"/>
    <p:sldId id="543" r:id="rId11"/>
    <p:sldId id="544" r:id="rId12"/>
    <p:sldId id="545" r:id="rId13"/>
    <p:sldId id="548" r:id="rId14"/>
    <p:sldId id="549" r:id="rId15"/>
    <p:sldId id="550" r:id="rId16"/>
    <p:sldId id="551" r:id="rId17"/>
    <p:sldId id="539" r:id="rId18"/>
    <p:sldId id="305" r:id="rId19"/>
    <p:sldId id="306" r:id="rId20"/>
    <p:sldId id="309" r:id="rId21"/>
    <p:sldId id="315" r:id="rId22"/>
    <p:sldId id="559" r:id="rId23"/>
    <p:sldId id="476" r:id="rId24"/>
    <p:sldId id="477" r:id="rId25"/>
    <p:sldId id="478" r:id="rId26"/>
    <p:sldId id="479" r:id="rId27"/>
    <p:sldId id="480" r:id="rId28"/>
    <p:sldId id="481" r:id="rId29"/>
    <p:sldId id="552" r:id="rId30"/>
    <p:sldId id="484" r:id="rId31"/>
    <p:sldId id="485" r:id="rId32"/>
    <p:sldId id="483" r:id="rId33"/>
    <p:sldId id="553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340" r:id="rId45"/>
    <p:sldId id="343" r:id="rId46"/>
    <p:sldId id="344" r:id="rId47"/>
    <p:sldId id="345" r:id="rId48"/>
    <p:sldId id="347" r:id="rId49"/>
    <p:sldId id="348" r:id="rId50"/>
    <p:sldId id="349" r:id="rId51"/>
    <p:sldId id="497" r:id="rId52"/>
    <p:sldId id="498" r:id="rId53"/>
    <p:sldId id="352" r:id="rId54"/>
    <p:sldId id="499" r:id="rId55"/>
    <p:sldId id="376" r:id="rId56"/>
    <p:sldId id="355" r:id="rId57"/>
    <p:sldId id="356" r:id="rId58"/>
    <p:sldId id="501" r:id="rId59"/>
    <p:sldId id="359" r:id="rId60"/>
    <p:sldId id="367" r:id="rId61"/>
    <p:sldId id="560" r:id="rId62"/>
    <p:sldId id="369" r:id="rId63"/>
    <p:sldId id="370" r:id="rId64"/>
    <p:sldId id="371" r:id="rId65"/>
    <p:sldId id="372" r:id="rId66"/>
    <p:sldId id="373" r:id="rId67"/>
    <p:sldId id="374" r:id="rId68"/>
    <p:sldId id="470" r:id="rId69"/>
    <p:sldId id="404" r:id="rId70"/>
    <p:sldId id="536" r:id="rId71"/>
    <p:sldId id="410" r:id="rId72"/>
    <p:sldId id="538" r:id="rId73"/>
    <p:sldId id="554" r:id="rId74"/>
    <p:sldId id="558" r:id="rId75"/>
  </p:sldIdLst>
  <p:sldSz cx="9144000" cy="6858000" type="screen4x3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33"/>
    <a:srgbClr val="CCFF66"/>
    <a:srgbClr val="CCFF99"/>
    <a:srgbClr val="EEFFFF"/>
    <a:srgbClr val="70AD47"/>
    <a:srgbClr val="4472C4"/>
    <a:srgbClr val="ED7D31"/>
    <a:srgbClr val="C55A11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1.xml"/><Relationship Id="rId2" Type="http://schemas.openxmlformats.org/officeDocument/2006/relationships/slide" Target="../slides/slide63.xml"/><Relationship Id="rId1" Type="http://schemas.openxmlformats.org/officeDocument/2006/relationships/slide" Target="../slides/slide64.xml"/><Relationship Id="rId4" Type="http://schemas.openxmlformats.org/officeDocument/2006/relationships/slide" Target="../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DF1E0-FEAE-4868-A1B2-16FC42198C55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CDC8F7C-693F-448F-9519-A3DD2B7AD14F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學校活動管理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C85A5C-79EF-408C-AF82-CFB7994BDB2F}" type="parTrans" cxnId="{C8DADD07-67A6-4570-B179-ADD0C5FB9BDA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BBDF91-0AF5-45AA-9C6F-96F8059F2A4B}" type="sibTrans" cxnId="{C8DADD07-67A6-4570-B179-ADD0C5FB9BDA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AF53DA-3103-4A53-8AD5-9F130DD53E23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獎懲資料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A97494-E5CC-4E33-A1BE-5E662277B7EF}" type="parTrans" cxnId="{0694FC18-FA19-44B3-81B3-21C16F3A964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0D0D6D-F206-4761-A7CA-496EAECABB20}" type="sibTrans" cxnId="{0694FC18-FA19-44B3-81B3-21C16F3A964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B13B4A-7DC5-4DE1-BF4C-1F5D2783AFD8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課外活動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1F1A33-E4F8-40B5-BE97-AD2A2A930A31}" type="parTrans" cxnId="{7380B73C-FFC4-42D8-8C0B-C471234893C0}">
      <dgm:prSet/>
      <dgm:spPr/>
      <dgm:t>
        <a:bodyPr/>
        <a:lstStyle/>
        <a:p>
          <a:endParaRPr lang="zh-TW" altLang="en-US"/>
        </a:p>
      </dgm:t>
    </dgm:pt>
    <dgm:pt modelId="{76E361C3-9425-4C2F-B20A-F4114B608B0B}" type="sibTrans" cxnId="{7380B73C-FFC4-42D8-8C0B-C471234893C0}">
      <dgm:prSet/>
      <dgm:spPr/>
      <dgm:t>
        <a:bodyPr/>
        <a:lstStyle/>
        <a:p>
          <a:endParaRPr lang="zh-TW" altLang="en-US"/>
        </a:p>
      </dgm:t>
    </dgm:pt>
    <dgm:pt modelId="{D825F571-645A-40A8-97E6-CBD2ACA0CDC6}">
      <dgm:prSet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學生成績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102760-4A12-4D16-A941-5B5FC54C2939}" type="parTrans" cxnId="{833FAC4D-49A3-4EAC-81BB-6D694B3C00F8}">
      <dgm:prSet/>
      <dgm:spPr/>
      <dgm:t>
        <a:bodyPr/>
        <a:lstStyle/>
        <a:p>
          <a:endParaRPr lang="zh-TW" altLang="en-US"/>
        </a:p>
      </dgm:t>
    </dgm:pt>
    <dgm:pt modelId="{052F006E-70FF-4769-9550-FC2B7D3BC7F9}" type="sibTrans" cxnId="{833FAC4D-49A3-4EAC-81BB-6D694B3C00F8}">
      <dgm:prSet/>
      <dgm:spPr/>
      <dgm:t>
        <a:bodyPr/>
        <a:lstStyle/>
        <a:p>
          <a:endParaRPr lang="zh-TW" altLang="en-US"/>
        </a:p>
      </dgm:t>
    </dgm:pt>
    <dgm:pt modelId="{B4F671E7-5AA4-4BF5-896A-4E73D7A74A39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97F58F-E6BE-4DA8-ABD9-4CFF9FDA7EAF}" type="sibTrans" cxnId="{3D1A74D5-548B-4E51-8AE2-EDE1504D6DA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6D4AC5-FFC1-41FF-8F93-F354E02DCC11}" type="parTrans" cxnId="{3D1A74D5-548B-4E51-8AE2-EDE1504D6DA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259B7B-5AB7-4DE6-A42B-0C8A579B1A32}" type="pres">
      <dgm:prSet presAssocID="{6CEDF1E0-FEAE-4868-A1B2-16FC42198C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6017D0-91CB-4D75-848E-A9A0C72071C0}" type="pres">
      <dgm:prSet presAssocID="{5EB13B4A-7DC5-4DE1-BF4C-1F5D2783AFD8}" presName="vertFlow" presStyleCnt="0"/>
      <dgm:spPr/>
    </dgm:pt>
    <dgm:pt modelId="{514EE06F-8196-4312-8737-D6022E6FB82A}" type="pres">
      <dgm:prSet presAssocID="{5EB13B4A-7DC5-4DE1-BF4C-1F5D2783AFD8}" presName="header" presStyleLbl="node1" presStyleIdx="0" presStyleCnt="5" custLinFactY="-140166" custLinFactNeighborX="98979" custLinFactNeighborY="-200000"/>
      <dgm:spPr/>
      <dgm:t>
        <a:bodyPr/>
        <a:lstStyle/>
        <a:p>
          <a:endParaRPr lang="zh-TW" altLang="en-US"/>
        </a:p>
      </dgm:t>
    </dgm:pt>
    <dgm:pt modelId="{439BBF8F-61C9-4F44-8579-372C2AD8C9D0}" type="pres">
      <dgm:prSet presAssocID="{5EB13B4A-7DC5-4DE1-BF4C-1F5D2783AFD8}" presName="hSp" presStyleCnt="0"/>
      <dgm:spPr/>
    </dgm:pt>
    <dgm:pt modelId="{B0AF9886-A42B-4F5A-9F55-3FDAE1D29B9B}" type="pres">
      <dgm:prSet presAssocID="{B4F671E7-5AA4-4BF5-896A-4E73D7A74A39}" presName="vertFlow" presStyleCnt="0"/>
      <dgm:spPr/>
      <dgm:t>
        <a:bodyPr/>
        <a:lstStyle/>
        <a:p>
          <a:endParaRPr lang="zh-TW" altLang="en-US"/>
        </a:p>
      </dgm:t>
    </dgm:pt>
    <dgm:pt modelId="{6478B150-CD0F-4E6E-8B39-DDA2EF6A0CA5}" type="pres">
      <dgm:prSet presAssocID="{B4F671E7-5AA4-4BF5-896A-4E73D7A74A39}" presName="header" presStyleLbl="node1" presStyleIdx="1" presStyleCnt="5" custLinFactY="-48440" custLinFactNeighborX="37550" custLinFactNeighborY="-100000"/>
      <dgm:spPr/>
      <dgm:t>
        <a:bodyPr/>
        <a:lstStyle/>
        <a:p>
          <a:endParaRPr lang="zh-TW" altLang="en-US"/>
        </a:p>
      </dgm:t>
    </dgm:pt>
    <dgm:pt modelId="{26D0AE0B-A02F-4C41-8186-24D88241E85D}" type="pres">
      <dgm:prSet presAssocID="{B4F671E7-5AA4-4BF5-896A-4E73D7A74A39}" presName="hSp" presStyleCnt="0"/>
      <dgm:spPr/>
      <dgm:t>
        <a:bodyPr/>
        <a:lstStyle/>
        <a:p>
          <a:endParaRPr lang="zh-TW" altLang="en-US"/>
        </a:p>
      </dgm:t>
    </dgm:pt>
    <dgm:pt modelId="{054EABEB-11B6-49AB-9994-908E3FB3B8E8}" type="pres">
      <dgm:prSet presAssocID="{6CDC8F7C-693F-448F-9519-A3DD2B7AD14F}" presName="vertFlow" presStyleCnt="0"/>
      <dgm:spPr/>
      <dgm:t>
        <a:bodyPr/>
        <a:lstStyle/>
        <a:p>
          <a:endParaRPr lang="zh-TW" altLang="en-US"/>
        </a:p>
      </dgm:t>
    </dgm:pt>
    <dgm:pt modelId="{BACC0714-24A9-41EA-A3B0-2965FB469AF2}" type="pres">
      <dgm:prSet presAssocID="{6CDC8F7C-693F-448F-9519-A3DD2B7AD14F}" presName="header" presStyleLbl="node1" presStyleIdx="2" presStyleCnt="5"/>
      <dgm:spPr/>
      <dgm:t>
        <a:bodyPr/>
        <a:lstStyle/>
        <a:p>
          <a:endParaRPr lang="zh-TW" altLang="en-US"/>
        </a:p>
      </dgm:t>
    </dgm:pt>
    <dgm:pt modelId="{973DF193-58D4-4C5D-BBA1-704F6C2AD36C}" type="pres">
      <dgm:prSet presAssocID="{6CDC8F7C-693F-448F-9519-A3DD2B7AD14F}" presName="hSp" presStyleCnt="0"/>
      <dgm:spPr/>
      <dgm:t>
        <a:bodyPr/>
        <a:lstStyle/>
        <a:p>
          <a:endParaRPr lang="zh-TW" altLang="en-US"/>
        </a:p>
      </dgm:t>
    </dgm:pt>
    <dgm:pt modelId="{A868EA71-06EB-4339-B77D-6D1BACFDA05D}" type="pres">
      <dgm:prSet presAssocID="{E3AF53DA-3103-4A53-8AD5-9F130DD53E23}" presName="vertFlow" presStyleCnt="0"/>
      <dgm:spPr/>
      <dgm:t>
        <a:bodyPr/>
        <a:lstStyle/>
        <a:p>
          <a:endParaRPr lang="zh-TW" altLang="en-US"/>
        </a:p>
      </dgm:t>
    </dgm:pt>
    <dgm:pt modelId="{A9AB7154-2752-4634-BB03-8417331230F5}" type="pres">
      <dgm:prSet presAssocID="{E3AF53DA-3103-4A53-8AD5-9F130DD53E23}" presName="header" presStyleLbl="node1" presStyleIdx="3" presStyleCnt="5" custLinFactY="77635" custLinFactNeighborX="-58022" custLinFactNeighborY="100000"/>
      <dgm:spPr/>
      <dgm:t>
        <a:bodyPr/>
        <a:lstStyle/>
        <a:p>
          <a:endParaRPr lang="zh-TW" altLang="en-US"/>
        </a:p>
      </dgm:t>
    </dgm:pt>
    <dgm:pt modelId="{30C6393F-836A-4C0C-8A8C-C1BB8BF7F716}" type="pres">
      <dgm:prSet presAssocID="{E3AF53DA-3103-4A53-8AD5-9F130DD53E23}" presName="hSp" presStyleCnt="0"/>
      <dgm:spPr/>
    </dgm:pt>
    <dgm:pt modelId="{EE21061C-52FB-4DC3-B0AB-14B7BC7EAC24}" type="pres">
      <dgm:prSet presAssocID="{D825F571-645A-40A8-97E6-CBD2ACA0CDC6}" presName="vertFlow" presStyleCnt="0"/>
      <dgm:spPr/>
    </dgm:pt>
    <dgm:pt modelId="{8142F466-3FA2-4D32-B06D-6D2D3ADB35BD}" type="pres">
      <dgm:prSet presAssocID="{D825F571-645A-40A8-97E6-CBD2ACA0CDC6}" presName="header" presStyleLbl="node1" presStyleIdx="4" presStyleCnt="5" custLinFactX="-6231" custLinFactY="127653" custLinFactNeighborX="-100000" custLinFactNeighborY="200000"/>
      <dgm:spPr/>
      <dgm:t>
        <a:bodyPr/>
        <a:lstStyle/>
        <a:p>
          <a:endParaRPr lang="zh-TW" altLang="en-US"/>
        </a:p>
      </dgm:t>
    </dgm:pt>
  </dgm:ptLst>
  <dgm:cxnLst>
    <dgm:cxn modelId="{703C9764-7AAE-4616-8456-09E46A9DA89B}" type="presOf" srcId="{E3AF53DA-3103-4A53-8AD5-9F130DD53E23}" destId="{A9AB7154-2752-4634-BB03-8417331230F5}" srcOrd="0" destOrd="0" presId="urn:microsoft.com/office/officeart/2005/8/layout/lProcess1"/>
    <dgm:cxn modelId="{B70F396A-686E-4430-B444-95E035932FE1}" type="presOf" srcId="{B4F671E7-5AA4-4BF5-896A-4E73D7A74A39}" destId="{6478B150-CD0F-4E6E-8B39-DDA2EF6A0CA5}" srcOrd="0" destOrd="0" presId="urn:microsoft.com/office/officeart/2005/8/layout/lProcess1"/>
    <dgm:cxn modelId="{833FAC4D-49A3-4EAC-81BB-6D694B3C00F8}" srcId="{6CEDF1E0-FEAE-4868-A1B2-16FC42198C55}" destId="{D825F571-645A-40A8-97E6-CBD2ACA0CDC6}" srcOrd="4" destOrd="0" parTransId="{BC102760-4A12-4D16-A941-5B5FC54C2939}" sibTransId="{052F006E-70FF-4769-9550-FC2B7D3BC7F9}"/>
    <dgm:cxn modelId="{A9702889-4631-4565-B793-AB0B1000EA1D}" type="presOf" srcId="{D825F571-645A-40A8-97E6-CBD2ACA0CDC6}" destId="{8142F466-3FA2-4D32-B06D-6D2D3ADB35BD}" srcOrd="0" destOrd="0" presId="urn:microsoft.com/office/officeart/2005/8/layout/lProcess1"/>
    <dgm:cxn modelId="{7380B73C-FFC4-42D8-8C0B-C471234893C0}" srcId="{6CEDF1E0-FEAE-4868-A1B2-16FC42198C55}" destId="{5EB13B4A-7DC5-4DE1-BF4C-1F5D2783AFD8}" srcOrd="0" destOrd="0" parTransId="{411F1A33-E4F8-40B5-BE97-AD2A2A930A31}" sibTransId="{76E361C3-9425-4C2F-B20A-F4114B608B0B}"/>
    <dgm:cxn modelId="{0694FC18-FA19-44B3-81B3-21C16F3A9641}" srcId="{6CEDF1E0-FEAE-4868-A1B2-16FC42198C55}" destId="{E3AF53DA-3103-4A53-8AD5-9F130DD53E23}" srcOrd="3" destOrd="0" parTransId="{CEA97494-E5CC-4E33-A1BE-5E662277B7EF}" sibTransId="{7F0D0D6D-F206-4761-A7CA-496EAECABB20}"/>
    <dgm:cxn modelId="{3D1A74D5-548B-4E51-8AE2-EDE1504D6DA1}" srcId="{6CEDF1E0-FEAE-4868-A1B2-16FC42198C55}" destId="{B4F671E7-5AA4-4BF5-896A-4E73D7A74A39}" srcOrd="1" destOrd="0" parTransId="{7A6D4AC5-FFC1-41FF-8F93-F354E02DCC11}" sibTransId="{BD97F58F-E6BE-4DA8-ABD9-4CFF9FDA7EAF}"/>
    <dgm:cxn modelId="{03DDEA75-75A9-4560-9A01-BE1E522B9EA3}" type="presOf" srcId="{5EB13B4A-7DC5-4DE1-BF4C-1F5D2783AFD8}" destId="{514EE06F-8196-4312-8737-D6022E6FB82A}" srcOrd="0" destOrd="0" presId="urn:microsoft.com/office/officeart/2005/8/layout/lProcess1"/>
    <dgm:cxn modelId="{7FB81CF6-47F0-4B38-93F6-96E5EE153D60}" type="presOf" srcId="{6CEDF1E0-FEAE-4868-A1B2-16FC42198C55}" destId="{41259B7B-5AB7-4DE6-A42B-0C8A579B1A32}" srcOrd="0" destOrd="0" presId="urn:microsoft.com/office/officeart/2005/8/layout/lProcess1"/>
    <dgm:cxn modelId="{C8DADD07-67A6-4570-B179-ADD0C5FB9BDA}" srcId="{6CEDF1E0-FEAE-4868-A1B2-16FC42198C55}" destId="{6CDC8F7C-693F-448F-9519-A3DD2B7AD14F}" srcOrd="2" destOrd="0" parTransId="{41C85A5C-79EF-408C-AF82-CFB7994BDB2F}" sibTransId="{FABBDF91-0AF5-45AA-9C6F-96F8059F2A4B}"/>
    <dgm:cxn modelId="{141655C6-3604-4F25-A8F3-0E28C691E8CA}" type="presOf" srcId="{6CDC8F7C-693F-448F-9519-A3DD2B7AD14F}" destId="{BACC0714-24A9-41EA-A3B0-2965FB469AF2}" srcOrd="0" destOrd="0" presId="urn:microsoft.com/office/officeart/2005/8/layout/lProcess1"/>
    <dgm:cxn modelId="{4FCFFD5A-13BA-4AB3-AD5E-8CB98FAD7E00}" type="presParOf" srcId="{41259B7B-5AB7-4DE6-A42B-0C8A579B1A32}" destId="{BD6017D0-91CB-4D75-848E-A9A0C72071C0}" srcOrd="0" destOrd="0" presId="urn:microsoft.com/office/officeart/2005/8/layout/lProcess1"/>
    <dgm:cxn modelId="{80EDADB9-82C4-4976-B010-187507BA1056}" type="presParOf" srcId="{BD6017D0-91CB-4D75-848E-A9A0C72071C0}" destId="{514EE06F-8196-4312-8737-D6022E6FB82A}" srcOrd="0" destOrd="0" presId="urn:microsoft.com/office/officeart/2005/8/layout/lProcess1"/>
    <dgm:cxn modelId="{CF5C2FBA-CB66-43A4-85EB-2386F61B81EB}" type="presParOf" srcId="{41259B7B-5AB7-4DE6-A42B-0C8A579B1A32}" destId="{439BBF8F-61C9-4F44-8579-372C2AD8C9D0}" srcOrd="1" destOrd="0" presId="urn:microsoft.com/office/officeart/2005/8/layout/lProcess1"/>
    <dgm:cxn modelId="{6F7325DB-B8C9-4E48-8EB7-B8452F34D32A}" type="presParOf" srcId="{41259B7B-5AB7-4DE6-A42B-0C8A579B1A32}" destId="{B0AF9886-A42B-4F5A-9F55-3FDAE1D29B9B}" srcOrd="2" destOrd="0" presId="urn:microsoft.com/office/officeart/2005/8/layout/lProcess1"/>
    <dgm:cxn modelId="{1F16B2A7-551D-4989-9E82-4BB2D31EDD9D}" type="presParOf" srcId="{B0AF9886-A42B-4F5A-9F55-3FDAE1D29B9B}" destId="{6478B150-CD0F-4E6E-8B39-DDA2EF6A0CA5}" srcOrd="0" destOrd="0" presId="urn:microsoft.com/office/officeart/2005/8/layout/lProcess1"/>
    <dgm:cxn modelId="{4B7B1AEE-CDB2-4D83-B62D-6F5097924C6C}" type="presParOf" srcId="{41259B7B-5AB7-4DE6-A42B-0C8A579B1A32}" destId="{26D0AE0B-A02F-4C41-8186-24D88241E85D}" srcOrd="3" destOrd="0" presId="urn:microsoft.com/office/officeart/2005/8/layout/lProcess1"/>
    <dgm:cxn modelId="{0C775E93-D499-405F-9DDF-09BDF23CB168}" type="presParOf" srcId="{41259B7B-5AB7-4DE6-A42B-0C8A579B1A32}" destId="{054EABEB-11B6-49AB-9994-908E3FB3B8E8}" srcOrd="4" destOrd="0" presId="urn:microsoft.com/office/officeart/2005/8/layout/lProcess1"/>
    <dgm:cxn modelId="{EDB47F35-175B-4099-B3D3-65CDA3774D2B}" type="presParOf" srcId="{054EABEB-11B6-49AB-9994-908E3FB3B8E8}" destId="{BACC0714-24A9-41EA-A3B0-2965FB469AF2}" srcOrd="0" destOrd="0" presId="urn:microsoft.com/office/officeart/2005/8/layout/lProcess1"/>
    <dgm:cxn modelId="{1789E3BC-DC72-4588-8973-28E721D6C937}" type="presParOf" srcId="{41259B7B-5AB7-4DE6-A42B-0C8A579B1A32}" destId="{973DF193-58D4-4C5D-BBA1-704F6C2AD36C}" srcOrd="5" destOrd="0" presId="urn:microsoft.com/office/officeart/2005/8/layout/lProcess1"/>
    <dgm:cxn modelId="{3AD06832-B66B-4CBA-AA1F-BA09DE4D0485}" type="presParOf" srcId="{41259B7B-5AB7-4DE6-A42B-0C8A579B1A32}" destId="{A868EA71-06EB-4339-B77D-6D1BACFDA05D}" srcOrd="6" destOrd="0" presId="urn:microsoft.com/office/officeart/2005/8/layout/lProcess1"/>
    <dgm:cxn modelId="{F0F29838-63CE-43F3-B0F3-F87CB48AE7A1}" type="presParOf" srcId="{A868EA71-06EB-4339-B77D-6D1BACFDA05D}" destId="{A9AB7154-2752-4634-BB03-8417331230F5}" srcOrd="0" destOrd="0" presId="urn:microsoft.com/office/officeart/2005/8/layout/lProcess1"/>
    <dgm:cxn modelId="{EF80C622-D139-4417-ABF2-78AC2D92C3E7}" type="presParOf" srcId="{41259B7B-5AB7-4DE6-A42B-0C8A579B1A32}" destId="{30C6393F-836A-4C0C-8A8C-C1BB8BF7F716}" srcOrd="7" destOrd="0" presId="urn:microsoft.com/office/officeart/2005/8/layout/lProcess1"/>
    <dgm:cxn modelId="{18AFE2E0-5400-45EF-B29F-51B1115AA9C3}" type="presParOf" srcId="{41259B7B-5AB7-4DE6-A42B-0C8A579B1A32}" destId="{EE21061C-52FB-4DC3-B0AB-14B7BC7EAC24}" srcOrd="8" destOrd="0" presId="urn:microsoft.com/office/officeart/2005/8/layout/lProcess1"/>
    <dgm:cxn modelId="{227B4C73-1136-4DDC-A141-AA9851F1C3FB}" type="presParOf" srcId="{EE21061C-52FB-4DC3-B0AB-14B7BC7EAC24}" destId="{8142F466-3FA2-4D32-B06D-6D2D3ADB35BD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BC123-D35D-4E07-A638-A58A84AC02AA}" type="doc">
      <dgm:prSet loTypeId="urn:microsoft.com/office/officeart/2005/8/layout/radial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AF4C5B9-A4C8-4684-AA41-AF7EF0C10CC7}">
      <dgm:prSet phldrT="[文字]"/>
      <dgm:spPr>
        <a:xfrm>
          <a:off x="1505991" y="913693"/>
          <a:ext cx="693916" cy="693916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altLang="zh-TW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SAM</a:t>
          </a:r>
          <a:endParaRPr lang="zh-TW" altLang="zh-TW" dirty="0">
            <a:solidFill>
              <a:sysClr val="windowText" lastClr="000000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90523E47-A94B-4407-A8EE-B74F938B25DC}" type="parTrans" cxnId="{4A46BD41-ADD2-4CDD-9781-83A67AA3C46F}">
      <dgm:prSet/>
      <dgm:spPr/>
      <dgm:t>
        <a:bodyPr/>
        <a:lstStyle/>
        <a:p>
          <a:endParaRPr lang="zh-TW" altLang="en-US"/>
        </a:p>
      </dgm:t>
    </dgm:pt>
    <dgm:pt modelId="{B57787F2-B0C7-4054-8923-2BBA6E4CCD22}" type="sibTrans" cxnId="{4A46BD41-ADD2-4CDD-9781-83A67AA3C46F}">
      <dgm:prSet/>
      <dgm:spPr/>
      <dgm:t>
        <a:bodyPr/>
        <a:lstStyle/>
        <a:p>
          <a:endParaRPr lang="zh-TW" altLang="en-US"/>
        </a:p>
      </dgm:t>
    </dgm:pt>
    <dgm:pt modelId="{4DA97DE8-B4AD-4B32-9349-F21BA4E2649D}">
      <dgm:prSet phldrT="[文字]"/>
      <dgm:spPr>
        <a:xfrm>
          <a:off x="2288085" y="461357"/>
          <a:ext cx="693916" cy="693916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代碼 管理</a:t>
          </a:r>
        </a:p>
      </dgm:t>
    </dgm:pt>
    <dgm:pt modelId="{1B0810C4-41E8-4D93-A093-9E301F7C86DF}" type="parTrans" cxnId="{EC69998B-8ABF-47E0-A3C9-75A075614ACC}">
      <dgm:prSet/>
      <dgm:spPr>
        <a:xfrm rot="19797381">
          <a:off x="2139214" y="1017631"/>
          <a:ext cx="209565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565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E3DBD78D-AF8C-41B7-9BA1-5354A656B210}" type="sibTrans" cxnId="{EC69998B-8ABF-47E0-A3C9-75A075614ACC}">
      <dgm:prSet/>
      <dgm:spPr/>
      <dgm:t>
        <a:bodyPr/>
        <a:lstStyle/>
        <a:p>
          <a:endParaRPr lang="zh-TW" altLang="en-US"/>
        </a:p>
      </dgm:t>
    </dgm:pt>
    <dgm:pt modelId="{A9F904CC-AD41-44BE-85FF-13665613CAE1}">
      <dgm:prSet/>
      <dgm:spPr>
        <a:xfrm>
          <a:off x="1505991" y="1815982"/>
          <a:ext cx="693916" cy="693916"/>
        </a:xfrm>
        <a:prstGeom prst="ellipse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教職員資料</a:t>
          </a:r>
        </a:p>
      </dgm:t>
    </dgm:pt>
    <dgm:pt modelId="{C48A1ABF-4165-4553-B0F0-E33DCB328326}" type="parTrans" cxnId="{FC60E264-7C7A-444E-A1E4-AF4948DCBE73}">
      <dgm:prSet/>
      <dgm:spPr>
        <a:xfrm rot="5400000">
          <a:off x="1748763" y="1694944"/>
          <a:ext cx="208372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372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AD86483F-5740-4D6B-BE2C-332D0131C1B8}" type="sibTrans" cxnId="{FC60E264-7C7A-444E-A1E4-AF4948DCBE73}">
      <dgm:prSet/>
      <dgm:spPr/>
      <dgm:t>
        <a:bodyPr/>
        <a:lstStyle/>
        <a:p>
          <a:endParaRPr lang="zh-TW" altLang="en-US"/>
        </a:p>
      </dgm:t>
    </dgm:pt>
    <dgm:pt modelId="{FE43EE04-4CA9-447B-8ECA-154C2B31D70B}">
      <dgm:prSet phldrT="[文字]"/>
      <dgm:spPr>
        <a:xfrm>
          <a:off x="2288085" y="1364440"/>
          <a:ext cx="693916" cy="693916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學校 管理</a:t>
          </a:r>
        </a:p>
      </dgm:t>
    </dgm:pt>
    <dgm:pt modelId="{F205B131-40B2-4AE3-8F50-9C7B277B4E27}" type="sibTrans" cxnId="{FD10CB0F-B35E-4D9D-9AA7-BBFE9B087150}">
      <dgm:prSet/>
      <dgm:spPr/>
      <dgm:t>
        <a:bodyPr/>
        <a:lstStyle/>
        <a:p>
          <a:endParaRPr lang="zh-TW" altLang="en-US"/>
        </a:p>
      </dgm:t>
    </dgm:pt>
    <dgm:pt modelId="{2744731B-50FA-4EA5-B77C-80105878187A}" type="parTrans" cxnId="{FD10CB0F-B35E-4D9D-9AA7-BBFE9B087150}">
      <dgm:prSet/>
      <dgm:spPr>
        <a:xfrm rot="1797379">
          <a:off x="2139611" y="1469173"/>
          <a:ext cx="208770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770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3CA1893A-6A80-4801-B0FA-D2BED11353F1}">
      <dgm:prSet/>
      <dgm:spPr/>
      <dgm:t>
        <a:bodyPr/>
        <a:lstStyle/>
        <a:p>
          <a:endParaRPr lang="zh-TW" altLang="en-US" dirty="0"/>
        </a:p>
      </dgm:t>
    </dgm:pt>
    <dgm:pt modelId="{DDA6C414-72FE-47A4-BC7E-71F44FBB05C7}" type="parTrans" cxnId="{70B3AB96-8647-478D-8410-72126E0D2E4D}">
      <dgm:prSet/>
      <dgm:spPr/>
      <dgm:t>
        <a:bodyPr/>
        <a:lstStyle/>
        <a:p>
          <a:endParaRPr lang="zh-TW" altLang="en-US"/>
        </a:p>
      </dgm:t>
    </dgm:pt>
    <dgm:pt modelId="{CCB0B8CD-9879-4928-A618-156BAF4047A7}" type="sibTrans" cxnId="{70B3AB96-8647-478D-8410-72126E0D2E4D}">
      <dgm:prSet/>
      <dgm:spPr/>
      <dgm:t>
        <a:bodyPr/>
        <a:lstStyle/>
        <a:p>
          <a:endParaRPr lang="zh-TW" altLang="en-US"/>
        </a:p>
      </dgm:t>
    </dgm:pt>
    <dgm:pt modelId="{32781C4E-6AE5-4856-BA4E-97A52F7D46DA}">
      <dgm:prSet/>
      <dgm:spPr>
        <a:xfrm>
          <a:off x="723898" y="1364440"/>
          <a:ext cx="693916" cy="693916"/>
        </a:xfrm>
        <a:prstGeom prst="ellipse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學生 資料</a:t>
          </a:r>
        </a:p>
      </dgm:t>
    </dgm:pt>
    <dgm:pt modelId="{C95564A4-29F1-46DD-BD9D-54BE663FD3B3}" type="parTrans" cxnId="{912422DF-413D-4E35-AEC8-3F29F323C260}">
      <dgm:prSet/>
      <dgm:spPr>
        <a:xfrm rot="9002621">
          <a:off x="1357517" y="1469173"/>
          <a:ext cx="208770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770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3B7DFBE9-BD8C-402A-A17C-DA0E014A27F3}" type="sibTrans" cxnId="{912422DF-413D-4E35-AEC8-3F29F323C260}">
      <dgm:prSet/>
      <dgm:spPr/>
      <dgm:t>
        <a:bodyPr/>
        <a:lstStyle/>
        <a:p>
          <a:endParaRPr lang="zh-TW" altLang="en-US"/>
        </a:p>
      </dgm:t>
    </dgm:pt>
    <dgm:pt modelId="{82BA68B1-DFF8-4F26-9968-1CDAF7C6D097}">
      <dgm:prSet/>
      <dgm:spPr>
        <a:xfrm>
          <a:off x="723898" y="461357"/>
          <a:ext cx="693916" cy="693916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課外 活動</a:t>
          </a:r>
        </a:p>
      </dgm:t>
    </dgm:pt>
    <dgm:pt modelId="{CB4690DE-F789-4A03-89DC-680E54B77FC6}" type="parTrans" cxnId="{DAF3DCD3-F86D-4612-95B8-9BD100C9D2C5}">
      <dgm:prSet/>
      <dgm:spPr>
        <a:xfrm rot="12602619">
          <a:off x="1357120" y="1017631"/>
          <a:ext cx="209565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565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10B93F92-E526-40D3-BA92-BCAA9F80B237}" type="sibTrans" cxnId="{DAF3DCD3-F86D-4612-95B8-9BD100C9D2C5}">
      <dgm:prSet/>
      <dgm:spPr/>
      <dgm:t>
        <a:bodyPr/>
        <a:lstStyle/>
        <a:p>
          <a:endParaRPr lang="zh-TW" altLang="en-US"/>
        </a:p>
      </dgm:t>
    </dgm:pt>
    <dgm:pt modelId="{52A2BF06-C57E-4FEC-A202-FD592D3C290F}">
      <dgm:prSet/>
      <dgm:spPr>
        <a:xfrm>
          <a:off x="1505991" y="9815"/>
          <a:ext cx="693916" cy="693916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獎懲 資料</a:t>
          </a:r>
        </a:p>
      </dgm:t>
    </dgm:pt>
    <dgm:pt modelId="{35A941B6-2250-4A65-8CE3-F6C116E76C23}" type="parTrans" cxnId="{A8DA08B8-AA73-4C1B-AF97-205C9888CA83}">
      <dgm:prSet/>
      <dgm:spPr>
        <a:xfrm rot="16200000">
          <a:off x="1747968" y="791860"/>
          <a:ext cx="209962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962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F0C372C0-A6C2-4235-864D-EA6131B3B408}" type="sibTrans" cxnId="{A8DA08B8-AA73-4C1B-AF97-205C9888CA83}">
      <dgm:prSet/>
      <dgm:spPr/>
      <dgm:t>
        <a:bodyPr/>
        <a:lstStyle/>
        <a:p>
          <a:endParaRPr lang="zh-TW" altLang="en-US"/>
        </a:p>
      </dgm:t>
    </dgm:pt>
    <dgm:pt modelId="{714A7F52-810A-48FA-9954-A2DB35BBB7FB}" type="pres">
      <dgm:prSet presAssocID="{37FBC123-D35D-4E07-A638-A58A84AC02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71A342-B858-4386-8B4E-B34BC7E54CA0}" type="pres">
      <dgm:prSet presAssocID="{7AF4C5B9-A4C8-4684-AA41-AF7EF0C10CC7}" presName="centerShape" presStyleLbl="node0" presStyleIdx="0" presStyleCnt="1" custScaleX="135275" custScaleY="123033" custLinFactNeighborY="44"/>
      <dgm:spPr/>
      <dgm:t>
        <a:bodyPr/>
        <a:lstStyle/>
        <a:p>
          <a:endParaRPr lang="zh-TW" altLang="en-US"/>
        </a:p>
      </dgm:t>
    </dgm:pt>
    <dgm:pt modelId="{8E814895-9E6D-4966-9974-458E63B2A2AA}" type="pres">
      <dgm:prSet presAssocID="{35A941B6-2250-4A65-8CE3-F6C116E76C23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0B14A851-F51D-4C6F-9C14-DD91BBB9BE11}" type="pres">
      <dgm:prSet presAssocID="{35A941B6-2250-4A65-8CE3-F6C116E76C23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673E2C0A-5F92-49C5-AE3B-D35D040C8139}" type="pres">
      <dgm:prSet presAssocID="{52A2BF06-C57E-4FEC-A202-FD592D3C290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277EAC-3E6D-4DE7-8C40-4F8E3570F2AE}" type="pres">
      <dgm:prSet presAssocID="{1B0810C4-41E8-4D93-A093-9E301F7C86DF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E8C338D7-E154-484F-92C2-BE4994ABD332}" type="pres">
      <dgm:prSet presAssocID="{1B0810C4-41E8-4D93-A093-9E301F7C86DF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C645BCDF-DD1F-47F4-A176-B4047E06C2CC}" type="pres">
      <dgm:prSet presAssocID="{4DA97DE8-B4AD-4B32-9349-F21BA4E264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060643-0DDD-4686-AB85-635C896B77F3}" type="pres">
      <dgm:prSet presAssocID="{2744731B-50FA-4EA5-B77C-80105878187A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C204ABC6-64F0-4D8C-9B50-A52E8F250FA8}" type="pres">
      <dgm:prSet presAssocID="{2744731B-50FA-4EA5-B77C-80105878187A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EE0C330F-0812-4361-A964-64F23BD4D959}" type="pres">
      <dgm:prSet presAssocID="{FE43EE04-4CA9-447B-8ECA-154C2B31D7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483823-CB55-4A83-931C-68A1A801B2FC}" type="pres">
      <dgm:prSet presAssocID="{C48A1ABF-4165-4553-B0F0-E33DCB328326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B3DBECA8-7561-4C18-B5E1-0B0DFE299762}" type="pres">
      <dgm:prSet presAssocID="{C48A1ABF-4165-4553-B0F0-E33DCB328326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32463984-4EDA-442D-B179-0F24C54C1538}" type="pres">
      <dgm:prSet presAssocID="{A9F904CC-AD41-44BE-85FF-13665613CA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798B99-99B4-4437-B757-A5D60213D4F0}" type="pres">
      <dgm:prSet presAssocID="{C95564A4-29F1-46DD-BD9D-54BE663FD3B3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F9274B60-2D80-456A-BE15-F4F4BDA443D7}" type="pres">
      <dgm:prSet presAssocID="{C95564A4-29F1-46DD-BD9D-54BE663FD3B3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5F69B6A3-8F54-48D3-9ADD-7F8AA78C1597}" type="pres">
      <dgm:prSet presAssocID="{32781C4E-6AE5-4856-BA4E-97A52F7D46D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9F84D3-0F8C-4313-8CC9-0A5416DC488D}" type="pres">
      <dgm:prSet presAssocID="{CB4690DE-F789-4A03-89DC-680E54B77FC6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14E541D8-42C7-447C-9F80-A764A9537107}" type="pres">
      <dgm:prSet presAssocID="{CB4690DE-F789-4A03-89DC-680E54B77FC6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258D91E8-C1F1-4873-B9F3-53C3F8CA3578}" type="pres">
      <dgm:prSet presAssocID="{82BA68B1-DFF8-4F26-9968-1CDAF7C6D09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A1F636-4157-409A-BA4C-E5F5E82D00FE}" type="presOf" srcId="{35A941B6-2250-4A65-8CE3-F6C116E76C23}" destId="{8E814895-9E6D-4966-9974-458E63B2A2AA}" srcOrd="0" destOrd="0" presId="urn:microsoft.com/office/officeart/2005/8/layout/radial1"/>
    <dgm:cxn modelId="{6F445DF6-35AB-4C84-9C43-AA0EAA70972B}" type="presOf" srcId="{C95564A4-29F1-46DD-BD9D-54BE663FD3B3}" destId="{45798B99-99B4-4437-B757-A5D60213D4F0}" srcOrd="0" destOrd="0" presId="urn:microsoft.com/office/officeart/2005/8/layout/radial1"/>
    <dgm:cxn modelId="{DC0B2AAA-2C13-48E5-84EC-36C01E7ADF9D}" type="presOf" srcId="{35A941B6-2250-4A65-8CE3-F6C116E76C23}" destId="{0B14A851-F51D-4C6F-9C14-DD91BBB9BE11}" srcOrd="1" destOrd="0" presId="urn:microsoft.com/office/officeart/2005/8/layout/radial1"/>
    <dgm:cxn modelId="{D1FAA596-B97F-47F5-8292-4A1BA190B7DF}" type="presOf" srcId="{82BA68B1-DFF8-4F26-9968-1CDAF7C6D097}" destId="{258D91E8-C1F1-4873-B9F3-53C3F8CA3578}" srcOrd="0" destOrd="0" presId="urn:microsoft.com/office/officeart/2005/8/layout/radial1"/>
    <dgm:cxn modelId="{8D0E9E40-377F-4989-97AE-E41D954818C8}" type="presOf" srcId="{7AF4C5B9-A4C8-4684-AA41-AF7EF0C10CC7}" destId="{9671A342-B858-4386-8B4E-B34BC7E54CA0}" srcOrd="0" destOrd="0" presId="urn:microsoft.com/office/officeart/2005/8/layout/radial1"/>
    <dgm:cxn modelId="{DA7A0EB0-0E4F-4600-A897-37BAFE30EA3E}" type="presOf" srcId="{CB4690DE-F789-4A03-89DC-680E54B77FC6}" destId="{C69F84D3-0F8C-4313-8CC9-0A5416DC488D}" srcOrd="0" destOrd="0" presId="urn:microsoft.com/office/officeart/2005/8/layout/radial1"/>
    <dgm:cxn modelId="{1DF5AD26-5374-429E-86EB-9499ABCF81F5}" type="presOf" srcId="{37FBC123-D35D-4E07-A638-A58A84AC02AA}" destId="{714A7F52-810A-48FA-9954-A2DB35BBB7FB}" srcOrd="0" destOrd="0" presId="urn:microsoft.com/office/officeart/2005/8/layout/radial1"/>
    <dgm:cxn modelId="{1E75BCCC-0279-4626-AF62-168283694D01}" type="presOf" srcId="{A9F904CC-AD41-44BE-85FF-13665613CAE1}" destId="{32463984-4EDA-442D-B179-0F24C54C1538}" srcOrd="0" destOrd="0" presId="urn:microsoft.com/office/officeart/2005/8/layout/radial1"/>
    <dgm:cxn modelId="{F986B84B-5695-4C78-8495-824764A446E7}" type="presOf" srcId="{1B0810C4-41E8-4D93-A093-9E301F7C86DF}" destId="{E8C338D7-E154-484F-92C2-BE4994ABD332}" srcOrd="1" destOrd="0" presId="urn:microsoft.com/office/officeart/2005/8/layout/radial1"/>
    <dgm:cxn modelId="{FD10CB0F-B35E-4D9D-9AA7-BBFE9B087150}" srcId="{7AF4C5B9-A4C8-4684-AA41-AF7EF0C10CC7}" destId="{FE43EE04-4CA9-447B-8ECA-154C2B31D70B}" srcOrd="2" destOrd="0" parTransId="{2744731B-50FA-4EA5-B77C-80105878187A}" sibTransId="{F205B131-40B2-4AE3-8F50-9C7B277B4E27}"/>
    <dgm:cxn modelId="{70B3AB96-8647-478D-8410-72126E0D2E4D}" srcId="{37FBC123-D35D-4E07-A638-A58A84AC02AA}" destId="{3CA1893A-6A80-4801-B0FA-D2BED11353F1}" srcOrd="1" destOrd="0" parTransId="{DDA6C414-72FE-47A4-BC7E-71F44FBB05C7}" sibTransId="{CCB0B8CD-9879-4928-A618-156BAF4047A7}"/>
    <dgm:cxn modelId="{C65D63DE-1C8B-41DA-8972-A7BABDCD46EB}" type="presOf" srcId="{CB4690DE-F789-4A03-89DC-680E54B77FC6}" destId="{14E541D8-42C7-447C-9F80-A764A9537107}" srcOrd="1" destOrd="0" presId="urn:microsoft.com/office/officeart/2005/8/layout/radial1"/>
    <dgm:cxn modelId="{0DD963B6-4EBB-45FA-96A3-93E95F1AAAFA}" type="presOf" srcId="{2744731B-50FA-4EA5-B77C-80105878187A}" destId="{C204ABC6-64F0-4D8C-9B50-A52E8F250FA8}" srcOrd="1" destOrd="0" presId="urn:microsoft.com/office/officeart/2005/8/layout/radial1"/>
    <dgm:cxn modelId="{4A46BD41-ADD2-4CDD-9781-83A67AA3C46F}" srcId="{37FBC123-D35D-4E07-A638-A58A84AC02AA}" destId="{7AF4C5B9-A4C8-4684-AA41-AF7EF0C10CC7}" srcOrd="0" destOrd="0" parTransId="{90523E47-A94B-4407-A8EE-B74F938B25DC}" sibTransId="{B57787F2-B0C7-4054-8923-2BBA6E4CCD22}"/>
    <dgm:cxn modelId="{9C3F8781-B528-4616-A2B9-6821966D28F2}" type="presOf" srcId="{C48A1ABF-4165-4553-B0F0-E33DCB328326}" destId="{CF483823-CB55-4A83-931C-68A1A801B2FC}" srcOrd="0" destOrd="0" presId="urn:microsoft.com/office/officeart/2005/8/layout/radial1"/>
    <dgm:cxn modelId="{4D88008C-5CEB-45E4-BC78-2AF5A741565F}" type="presOf" srcId="{52A2BF06-C57E-4FEC-A202-FD592D3C290F}" destId="{673E2C0A-5F92-49C5-AE3B-D35D040C8139}" srcOrd="0" destOrd="0" presId="urn:microsoft.com/office/officeart/2005/8/layout/radial1"/>
    <dgm:cxn modelId="{9E624B12-4CC8-4AD6-BBD0-724A9B946564}" type="presOf" srcId="{2744731B-50FA-4EA5-B77C-80105878187A}" destId="{D9060643-0DDD-4686-AB85-635C896B77F3}" srcOrd="0" destOrd="0" presId="urn:microsoft.com/office/officeart/2005/8/layout/radial1"/>
    <dgm:cxn modelId="{DAF3DCD3-F86D-4612-95B8-9BD100C9D2C5}" srcId="{7AF4C5B9-A4C8-4684-AA41-AF7EF0C10CC7}" destId="{82BA68B1-DFF8-4F26-9968-1CDAF7C6D097}" srcOrd="5" destOrd="0" parTransId="{CB4690DE-F789-4A03-89DC-680E54B77FC6}" sibTransId="{10B93F92-E526-40D3-BA92-BCAA9F80B237}"/>
    <dgm:cxn modelId="{F3547111-3612-4B7D-8805-0CEDA18C11D4}" type="presOf" srcId="{FE43EE04-4CA9-447B-8ECA-154C2B31D70B}" destId="{EE0C330F-0812-4361-A964-64F23BD4D959}" srcOrd="0" destOrd="0" presId="urn:microsoft.com/office/officeart/2005/8/layout/radial1"/>
    <dgm:cxn modelId="{E56CACE5-4023-46F8-8F1E-7F2906BA9EC2}" type="presOf" srcId="{C48A1ABF-4165-4553-B0F0-E33DCB328326}" destId="{B3DBECA8-7561-4C18-B5E1-0B0DFE299762}" srcOrd="1" destOrd="0" presId="urn:microsoft.com/office/officeart/2005/8/layout/radial1"/>
    <dgm:cxn modelId="{07C4F995-74DB-4554-8621-BAF9434FFAE8}" type="presOf" srcId="{1B0810C4-41E8-4D93-A093-9E301F7C86DF}" destId="{F9277EAC-3E6D-4DE7-8C40-4F8E3570F2AE}" srcOrd="0" destOrd="0" presId="urn:microsoft.com/office/officeart/2005/8/layout/radial1"/>
    <dgm:cxn modelId="{FC60E264-7C7A-444E-A1E4-AF4948DCBE73}" srcId="{7AF4C5B9-A4C8-4684-AA41-AF7EF0C10CC7}" destId="{A9F904CC-AD41-44BE-85FF-13665613CAE1}" srcOrd="3" destOrd="0" parTransId="{C48A1ABF-4165-4553-B0F0-E33DCB328326}" sibTransId="{AD86483F-5740-4D6B-BE2C-332D0131C1B8}"/>
    <dgm:cxn modelId="{26759F6B-48CF-420B-BF24-9C2E6AB48D58}" type="presOf" srcId="{4DA97DE8-B4AD-4B32-9349-F21BA4E2649D}" destId="{C645BCDF-DD1F-47F4-A176-B4047E06C2CC}" srcOrd="0" destOrd="0" presId="urn:microsoft.com/office/officeart/2005/8/layout/radial1"/>
    <dgm:cxn modelId="{A710FF91-234E-4473-80A1-B1AE0538E332}" type="presOf" srcId="{C95564A4-29F1-46DD-BD9D-54BE663FD3B3}" destId="{F9274B60-2D80-456A-BE15-F4F4BDA443D7}" srcOrd="1" destOrd="0" presId="urn:microsoft.com/office/officeart/2005/8/layout/radial1"/>
    <dgm:cxn modelId="{A8DA08B8-AA73-4C1B-AF97-205C9888CA83}" srcId="{7AF4C5B9-A4C8-4684-AA41-AF7EF0C10CC7}" destId="{52A2BF06-C57E-4FEC-A202-FD592D3C290F}" srcOrd="0" destOrd="0" parTransId="{35A941B6-2250-4A65-8CE3-F6C116E76C23}" sibTransId="{F0C372C0-A6C2-4235-864D-EA6131B3B408}"/>
    <dgm:cxn modelId="{0B9260D2-7B32-456F-BC0E-0D53A49332C6}" type="presOf" srcId="{32781C4E-6AE5-4856-BA4E-97A52F7D46DA}" destId="{5F69B6A3-8F54-48D3-9ADD-7F8AA78C1597}" srcOrd="0" destOrd="0" presId="urn:microsoft.com/office/officeart/2005/8/layout/radial1"/>
    <dgm:cxn modelId="{EC69998B-8ABF-47E0-A3C9-75A075614ACC}" srcId="{7AF4C5B9-A4C8-4684-AA41-AF7EF0C10CC7}" destId="{4DA97DE8-B4AD-4B32-9349-F21BA4E2649D}" srcOrd="1" destOrd="0" parTransId="{1B0810C4-41E8-4D93-A093-9E301F7C86DF}" sibTransId="{E3DBD78D-AF8C-41B7-9BA1-5354A656B210}"/>
    <dgm:cxn modelId="{912422DF-413D-4E35-AEC8-3F29F323C260}" srcId="{7AF4C5B9-A4C8-4684-AA41-AF7EF0C10CC7}" destId="{32781C4E-6AE5-4856-BA4E-97A52F7D46DA}" srcOrd="4" destOrd="0" parTransId="{C95564A4-29F1-46DD-BD9D-54BE663FD3B3}" sibTransId="{3B7DFBE9-BD8C-402A-A17C-DA0E014A27F3}"/>
    <dgm:cxn modelId="{B1239D6E-416E-44E8-AB2A-C90560250F0B}" type="presParOf" srcId="{714A7F52-810A-48FA-9954-A2DB35BBB7FB}" destId="{9671A342-B858-4386-8B4E-B34BC7E54CA0}" srcOrd="0" destOrd="0" presId="urn:microsoft.com/office/officeart/2005/8/layout/radial1"/>
    <dgm:cxn modelId="{D5D42890-0D51-4AA9-9DF1-0DB531BD8616}" type="presParOf" srcId="{714A7F52-810A-48FA-9954-A2DB35BBB7FB}" destId="{8E814895-9E6D-4966-9974-458E63B2A2AA}" srcOrd="1" destOrd="0" presId="urn:microsoft.com/office/officeart/2005/8/layout/radial1"/>
    <dgm:cxn modelId="{4886577F-D5EA-4E88-B6FC-9FAAFA6A0D94}" type="presParOf" srcId="{8E814895-9E6D-4966-9974-458E63B2A2AA}" destId="{0B14A851-F51D-4C6F-9C14-DD91BBB9BE11}" srcOrd="0" destOrd="0" presId="urn:microsoft.com/office/officeart/2005/8/layout/radial1"/>
    <dgm:cxn modelId="{A5974497-D1F6-42FB-8383-90B0CD52C5A4}" type="presParOf" srcId="{714A7F52-810A-48FA-9954-A2DB35BBB7FB}" destId="{673E2C0A-5F92-49C5-AE3B-D35D040C8139}" srcOrd="2" destOrd="0" presId="urn:microsoft.com/office/officeart/2005/8/layout/radial1"/>
    <dgm:cxn modelId="{16C43034-959D-4BEB-BDDB-381BBDACACF9}" type="presParOf" srcId="{714A7F52-810A-48FA-9954-A2DB35BBB7FB}" destId="{F9277EAC-3E6D-4DE7-8C40-4F8E3570F2AE}" srcOrd="3" destOrd="0" presId="urn:microsoft.com/office/officeart/2005/8/layout/radial1"/>
    <dgm:cxn modelId="{C929099E-45DD-4025-9810-8FDFED14D2A0}" type="presParOf" srcId="{F9277EAC-3E6D-4DE7-8C40-4F8E3570F2AE}" destId="{E8C338D7-E154-484F-92C2-BE4994ABD332}" srcOrd="0" destOrd="0" presId="urn:microsoft.com/office/officeart/2005/8/layout/radial1"/>
    <dgm:cxn modelId="{72462303-588B-430D-B8E1-BF3993C0468A}" type="presParOf" srcId="{714A7F52-810A-48FA-9954-A2DB35BBB7FB}" destId="{C645BCDF-DD1F-47F4-A176-B4047E06C2CC}" srcOrd="4" destOrd="0" presId="urn:microsoft.com/office/officeart/2005/8/layout/radial1"/>
    <dgm:cxn modelId="{97F5B626-8C04-4A6B-A9C1-AB52D54ADC54}" type="presParOf" srcId="{714A7F52-810A-48FA-9954-A2DB35BBB7FB}" destId="{D9060643-0DDD-4686-AB85-635C896B77F3}" srcOrd="5" destOrd="0" presId="urn:microsoft.com/office/officeart/2005/8/layout/radial1"/>
    <dgm:cxn modelId="{6F763B70-C37D-4BB5-9792-33896C128362}" type="presParOf" srcId="{D9060643-0DDD-4686-AB85-635C896B77F3}" destId="{C204ABC6-64F0-4D8C-9B50-A52E8F250FA8}" srcOrd="0" destOrd="0" presId="urn:microsoft.com/office/officeart/2005/8/layout/radial1"/>
    <dgm:cxn modelId="{EF93CCF3-F76B-4501-B4C5-3DA7B56AFFAE}" type="presParOf" srcId="{714A7F52-810A-48FA-9954-A2DB35BBB7FB}" destId="{EE0C330F-0812-4361-A964-64F23BD4D959}" srcOrd="6" destOrd="0" presId="urn:microsoft.com/office/officeart/2005/8/layout/radial1"/>
    <dgm:cxn modelId="{615C7631-998B-4E87-BD21-046C672FBCC4}" type="presParOf" srcId="{714A7F52-810A-48FA-9954-A2DB35BBB7FB}" destId="{CF483823-CB55-4A83-931C-68A1A801B2FC}" srcOrd="7" destOrd="0" presId="urn:microsoft.com/office/officeart/2005/8/layout/radial1"/>
    <dgm:cxn modelId="{FB445654-6E41-438E-B476-BCEE3589FDDF}" type="presParOf" srcId="{CF483823-CB55-4A83-931C-68A1A801B2FC}" destId="{B3DBECA8-7561-4C18-B5E1-0B0DFE299762}" srcOrd="0" destOrd="0" presId="urn:microsoft.com/office/officeart/2005/8/layout/radial1"/>
    <dgm:cxn modelId="{8F54FD55-70DF-4880-80EB-E9E465CBA798}" type="presParOf" srcId="{714A7F52-810A-48FA-9954-A2DB35BBB7FB}" destId="{32463984-4EDA-442D-B179-0F24C54C1538}" srcOrd="8" destOrd="0" presId="urn:microsoft.com/office/officeart/2005/8/layout/radial1"/>
    <dgm:cxn modelId="{416B019C-AD14-42DD-9BBB-41902AABC37A}" type="presParOf" srcId="{714A7F52-810A-48FA-9954-A2DB35BBB7FB}" destId="{45798B99-99B4-4437-B757-A5D60213D4F0}" srcOrd="9" destOrd="0" presId="urn:microsoft.com/office/officeart/2005/8/layout/radial1"/>
    <dgm:cxn modelId="{C5C21849-6949-45A4-8248-F9A4E8BB506B}" type="presParOf" srcId="{45798B99-99B4-4437-B757-A5D60213D4F0}" destId="{F9274B60-2D80-456A-BE15-F4F4BDA443D7}" srcOrd="0" destOrd="0" presId="urn:microsoft.com/office/officeart/2005/8/layout/radial1"/>
    <dgm:cxn modelId="{457E7C13-7F87-4C2D-A9C5-BFABF4AB2434}" type="presParOf" srcId="{714A7F52-810A-48FA-9954-A2DB35BBB7FB}" destId="{5F69B6A3-8F54-48D3-9ADD-7F8AA78C1597}" srcOrd="10" destOrd="0" presId="urn:microsoft.com/office/officeart/2005/8/layout/radial1"/>
    <dgm:cxn modelId="{BE523AC0-CECA-4C26-B13E-74813CD1418F}" type="presParOf" srcId="{714A7F52-810A-48FA-9954-A2DB35BBB7FB}" destId="{C69F84D3-0F8C-4313-8CC9-0A5416DC488D}" srcOrd="11" destOrd="0" presId="urn:microsoft.com/office/officeart/2005/8/layout/radial1"/>
    <dgm:cxn modelId="{0D897D5A-CD22-4021-9C90-BD0D9CA55C83}" type="presParOf" srcId="{C69F84D3-0F8C-4313-8CC9-0A5416DC488D}" destId="{14E541D8-42C7-447C-9F80-A764A9537107}" srcOrd="0" destOrd="0" presId="urn:microsoft.com/office/officeart/2005/8/layout/radial1"/>
    <dgm:cxn modelId="{2CCD7A12-76FF-44AF-9CB9-8015A2E21EAA}" type="presParOf" srcId="{714A7F52-810A-48FA-9954-A2DB35BBB7FB}" destId="{258D91E8-C1F1-4873-B9F3-53C3F8CA357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0D82B-8EA2-40EA-99EB-EE141B4505C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9F78756-0D3D-4767-862E-AF7DC76BB8E1}">
      <dgm:prSet phldrT="[文字]" custT="1"/>
      <dgm:spPr/>
      <dgm:t>
        <a:bodyPr/>
        <a:lstStyle/>
        <a:p>
          <a:pPr algn="l"/>
          <a:r>
            <a:rPr lang="zh-TW" altLang="en-US" sz="24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學校有沒有使用課外活動模組</a:t>
          </a:r>
          <a:r>
            <a:rPr lang="en-US" altLang="zh-TW" sz="24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zh-TW" altLang="en-US" sz="24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749EAB-7A28-4BD0-9498-06023B88FE23}" type="parTrans" cxnId="{D6DF5A8A-3A6B-4481-904C-72D88354D448}">
      <dgm:prSet/>
      <dgm:spPr/>
      <dgm:t>
        <a:bodyPr/>
        <a:lstStyle/>
        <a:p>
          <a:endParaRPr lang="zh-TW" altLang="en-US"/>
        </a:p>
      </dgm:t>
    </dgm:pt>
    <dgm:pt modelId="{806316ED-5EC2-4345-8EEA-3C3FF099EF20}" type="sibTrans" cxnId="{D6DF5A8A-3A6B-4481-904C-72D88354D448}">
      <dgm:prSet/>
      <dgm:spPr/>
      <dgm:t>
        <a:bodyPr/>
        <a:lstStyle/>
        <a:p>
          <a:endParaRPr lang="zh-TW" altLang="en-US"/>
        </a:p>
      </dgm:t>
    </dgm:pt>
    <dgm:pt modelId="{9AB1579E-B366-44C5-A5A2-5748B363FA23}">
      <dgm:prSet phldrT="[文字]"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D6D15E-66A3-408E-B7B8-AA32F86B102D}" type="parTrans" cxnId="{B5B2DECB-1B10-471E-B03A-14D319FEC004}">
      <dgm:prSet/>
      <dgm:spPr/>
      <dgm:t>
        <a:bodyPr/>
        <a:lstStyle/>
        <a:p>
          <a:endParaRPr lang="zh-TW" altLang="en-US"/>
        </a:p>
      </dgm:t>
    </dgm:pt>
    <dgm:pt modelId="{4A79F2DA-CFF8-440B-9653-A35833B7220C}" type="sibTrans" cxnId="{B5B2DECB-1B10-471E-B03A-14D319FEC004}">
      <dgm:prSet/>
      <dgm:spPr/>
      <dgm:t>
        <a:bodyPr/>
        <a:lstStyle/>
        <a:p>
          <a:endParaRPr lang="zh-TW" altLang="en-US"/>
        </a:p>
      </dgm:t>
    </dgm:pt>
    <dgm:pt modelId="{0C56627A-3832-44C2-B178-F6F7CB4FD61F}">
      <dgm:prSet phldrT="[文字]" custT="1"/>
      <dgm:spPr/>
      <dgm:t>
        <a:bodyPr/>
        <a:lstStyle/>
        <a:p>
          <a:pPr algn="l"/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方法一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: 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依課外活動 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活動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)</a:t>
          </a:r>
          <a:endParaRPr lang="zh-TW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80BC6A-3BD1-428C-9ECE-3427C76BEF30}" type="parTrans" cxnId="{CD799D16-7A03-4E7D-BEDB-78368486DFE7}">
      <dgm:prSet/>
      <dgm:spPr/>
      <dgm:t>
        <a:bodyPr/>
        <a:lstStyle/>
        <a:p>
          <a:endParaRPr lang="zh-TW" altLang="en-US"/>
        </a:p>
      </dgm:t>
    </dgm:pt>
    <dgm:pt modelId="{A19E6C45-269E-46F7-9B7B-157EF5BB76A4}" type="sibTrans" cxnId="{CD799D16-7A03-4E7D-BEDB-78368486DFE7}">
      <dgm:prSet/>
      <dgm:spPr/>
      <dgm:t>
        <a:bodyPr/>
        <a:lstStyle/>
        <a:p>
          <a:endParaRPr lang="zh-TW" altLang="en-US"/>
        </a:p>
      </dgm:t>
    </dgm:pt>
    <dgm:pt modelId="{B425444C-EB27-4755-9732-907DA97DFD6E}">
      <dgm:prSet phldrT="[文字]" custT="1"/>
      <dgm:spPr/>
      <dgm:t>
        <a:bodyPr/>
        <a:lstStyle/>
        <a:p>
          <a:pPr algn="l"/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方法二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: 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依課外活動 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活動項目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)</a:t>
          </a:r>
          <a:endParaRPr lang="zh-TW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26E8F0D-46CE-4397-9E38-28D1E746D09F}" type="parTrans" cxnId="{11FF1D46-80E0-44B9-966C-547119CC5895}">
      <dgm:prSet/>
      <dgm:spPr/>
      <dgm:t>
        <a:bodyPr/>
        <a:lstStyle/>
        <a:p>
          <a:endParaRPr lang="zh-TW" altLang="en-US"/>
        </a:p>
      </dgm:t>
    </dgm:pt>
    <dgm:pt modelId="{FFAF1913-0F2D-4AB3-B2B0-F91AD4B53962}" type="sibTrans" cxnId="{11FF1D46-80E0-44B9-966C-547119CC5895}">
      <dgm:prSet/>
      <dgm:spPr/>
      <dgm:t>
        <a:bodyPr/>
        <a:lstStyle/>
        <a:p>
          <a:endParaRPr lang="zh-TW" altLang="en-US"/>
        </a:p>
      </dgm:t>
    </dgm:pt>
    <dgm:pt modelId="{BE3326BE-094D-4196-AC43-D0F4769B60C4}">
      <dgm:prSet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沒有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63FE1-92B0-41B5-9C4D-ACB37710BFB8}" type="parTrans" cxnId="{51684818-5237-4438-B65C-C2C05069D3AB}">
      <dgm:prSet/>
      <dgm:spPr/>
      <dgm:t>
        <a:bodyPr/>
        <a:lstStyle/>
        <a:p>
          <a:endParaRPr lang="zh-TW" altLang="en-US"/>
        </a:p>
      </dgm:t>
    </dgm:pt>
    <dgm:pt modelId="{47565CCD-EF45-45B1-B00B-B27F559320DC}" type="sibTrans" cxnId="{51684818-5237-4438-B65C-C2C05069D3AB}">
      <dgm:prSet/>
      <dgm:spPr/>
      <dgm:t>
        <a:bodyPr/>
        <a:lstStyle/>
        <a:p>
          <a:endParaRPr lang="zh-TW" altLang="en-US"/>
        </a:p>
      </dgm:t>
    </dgm:pt>
    <dgm:pt modelId="{DB54C26D-C87A-417D-A185-A32A56DCBEBD}">
      <dgm:prSet custT="1"/>
      <dgm:spPr/>
      <dgm:t>
        <a:bodyPr/>
        <a:lstStyle/>
        <a:p>
          <a:pPr algn="l"/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方法三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依學生</a:t>
          </a:r>
          <a:endParaRPr lang="en-US" altLang="zh-TW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3169BB6-2CFF-40DE-8D16-F686E955F641}" type="parTrans" cxnId="{49E3F3DE-1686-470E-987D-F10E316194FE}">
      <dgm:prSet/>
      <dgm:spPr/>
      <dgm:t>
        <a:bodyPr/>
        <a:lstStyle/>
        <a:p>
          <a:endParaRPr lang="zh-TW" altLang="en-US"/>
        </a:p>
      </dgm:t>
    </dgm:pt>
    <dgm:pt modelId="{FB909D61-DE26-4F12-A5C9-67C8C1576E8B}" type="sibTrans" cxnId="{49E3F3DE-1686-470E-987D-F10E316194FE}">
      <dgm:prSet/>
      <dgm:spPr/>
      <dgm:t>
        <a:bodyPr/>
        <a:lstStyle/>
        <a:p>
          <a:endParaRPr lang="zh-TW" altLang="en-US"/>
        </a:p>
      </dgm:t>
    </dgm:pt>
    <dgm:pt modelId="{F2B1695F-B72E-4E32-B538-34306DF3CDFF}">
      <dgm:prSet custT="1"/>
      <dgm:spPr/>
      <dgm:t>
        <a:bodyPr/>
        <a:lstStyle/>
        <a:p>
          <a:pPr algn="l"/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方法四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整批處理</a:t>
          </a:r>
          <a:endParaRPr lang="en-US" altLang="zh-TW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C1E5019-2253-4D4A-A8CA-81CF8CFD6EBB}" type="parTrans" cxnId="{54651F3C-5883-4BBA-A884-A4BC537BBFD2}">
      <dgm:prSet/>
      <dgm:spPr/>
      <dgm:t>
        <a:bodyPr/>
        <a:lstStyle/>
        <a:p>
          <a:endParaRPr lang="zh-TW" altLang="en-US"/>
        </a:p>
      </dgm:t>
    </dgm:pt>
    <dgm:pt modelId="{D19743C4-9397-403B-94BE-36C021053E5B}" type="sibTrans" cxnId="{54651F3C-5883-4BBA-A884-A4BC537BBFD2}">
      <dgm:prSet/>
      <dgm:spPr/>
      <dgm:t>
        <a:bodyPr/>
        <a:lstStyle/>
        <a:p>
          <a:endParaRPr lang="zh-TW" altLang="en-US"/>
        </a:p>
      </dgm:t>
    </dgm:pt>
    <dgm:pt modelId="{C5D921CA-58A2-4CEB-AC14-DCA94F347C2B}" type="pres">
      <dgm:prSet presAssocID="{DC30D82B-8EA2-40EA-99EB-EE141B4505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312945-0D6E-4C11-B99B-A79F0585F937}" type="pres">
      <dgm:prSet presAssocID="{99F78756-0D3D-4767-862E-AF7DC76BB8E1}" presName="root1" presStyleCnt="0"/>
      <dgm:spPr/>
    </dgm:pt>
    <dgm:pt modelId="{90EA39D3-8EB0-40DA-B0FA-00FF5C7BC712}" type="pres">
      <dgm:prSet presAssocID="{99F78756-0D3D-4767-862E-AF7DC76BB8E1}" presName="LevelOneTextNode" presStyleLbl="node0" presStyleIdx="0" presStyleCnt="1" custScaleX="158853" custScaleY="3032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EF0EEF-ADE0-46D0-9B8E-0591DA696102}" type="pres">
      <dgm:prSet presAssocID="{99F78756-0D3D-4767-862E-AF7DC76BB8E1}" presName="level2hierChild" presStyleCnt="0"/>
      <dgm:spPr/>
    </dgm:pt>
    <dgm:pt modelId="{764ABE67-C6A2-47AB-B46B-9E8DB7782559}" type="pres">
      <dgm:prSet presAssocID="{D0D6D15E-66A3-408E-B7B8-AA32F86B102D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16CC8F94-9239-483C-8DF8-233D1F94B7E0}" type="pres">
      <dgm:prSet presAssocID="{D0D6D15E-66A3-408E-B7B8-AA32F86B102D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2103B23-AC38-4AB6-92B6-69F61AEB8AD1}" type="pres">
      <dgm:prSet presAssocID="{9AB1579E-B366-44C5-A5A2-5748B363FA23}" presName="root2" presStyleCnt="0"/>
      <dgm:spPr/>
    </dgm:pt>
    <dgm:pt modelId="{6105F59C-CDDE-45C7-A8DF-4D5E6FF56488}" type="pres">
      <dgm:prSet presAssocID="{9AB1579E-B366-44C5-A5A2-5748B363FA23}" presName="LevelTwoTextNode" presStyleLbl="node2" presStyleIdx="0" presStyleCnt="2" custScaleX="580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5D76DF-0CC0-4372-BD8D-FA109E830954}" type="pres">
      <dgm:prSet presAssocID="{9AB1579E-B366-44C5-A5A2-5748B363FA23}" presName="level3hierChild" presStyleCnt="0"/>
      <dgm:spPr/>
    </dgm:pt>
    <dgm:pt modelId="{400C9795-37EA-4A26-9256-9BBC3E86C8EA}" type="pres">
      <dgm:prSet presAssocID="{4180BC6A-3BD1-428C-9ECE-3427C76BEF30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598008E2-CFEF-45F9-A67B-3A3CFE88AE30}" type="pres">
      <dgm:prSet presAssocID="{4180BC6A-3BD1-428C-9ECE-3427C76BEF30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76D42A74-6D0E-41DE-BA77-9F634C98E24B}" type="pres">
      <dgm:prSet presAssocID="{0C56627A-3832-44C2-B178-F6F7CB4FD61F}" presName="root2" presStyleCnt="0"/>
      <dgm:spPr/>
    </dgm:pt>
    <dgm:pt modelId="{86B2AB9E-80B3-4A05-AE5F-A0C60EACDD36}" type="pres">
      <dgm:prSet presAssocID="{0C56627A-3832-44C2-B178-F6F7CB4FD61F}" presName="LevelTwoTextNode" presStyleLbl="node3" presStyleIdx="0" presStyleCnt="4" custScaleX="292588" custScaleY="98403" custLinFactNeighborX="1214" custLinFactNeighborY="12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252B93-EFAC-4DE9-BB1D-94D342A2A0CA}" type="pres">
      <dgm:prSet presAssocID="{0C56627A-3832-44C2-B178-F6F7CB4FD61F}" presName="level3hierChild" presStyleCnt="0"/>
      <dgm:spPr/>
    </dgm:pt>
    <dgm:pt modelId="{7CF20709-DF2A-4B06-A64A-6B724940EC9F}" type="pres">
      <dgm:prSet presAssocID="{226E8F0D-46CE-4397-9E38-28D1E746D09F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F0785C11-0CE2-42DB-9F64-F1168A272EC0}" type="pres">
      <dgm:prSet presAssocID="{226E8F0D-46CE-4397-9E38-28D1E746D09F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F103A0EC-6076-45E7-848D-EE9C12E44EF3}" type="pres">
      <dgm:prSet presAssocID="{B425444C-EB27-4755-9732-907DA97DFD6E}" presName="root2" presStyleCnt="0"/>
      <dgm:spPr/>
    </dgm:pt>
    <dgm:pt modelId="{7216FD99-5A3F-4AB4-8F47-935FCF4D7CDE}" type="pres">
      <dgm:prSet presAssocID="{B425444C-EB27-4755-9732-907DA97DFD6E}" presName="LevelTwoTextNode" presStyleLbl="node3" presStyleIdx="1" presStyleCnt="4" custScaleX="2953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22FAA1-D182-4162-ABE6-055EF1B74E5B}" type="pres">
      <dgm:prSet presAssocID="{B425444C-EB27-4755-9732-907DA97DFD6E}" presName="level3hierChild" presStyleCnt="0"/>
      <dgm:spPr/>
    </dgm:pt>
    <dgm:pt modelId="{D6EB10F1-AE98-4042-812F-E3DD65F462CD}" type="pres">
      <dgm:prSet presAssocID="{CAA63FE1-92B0-41B5-9C4D-ACB37710BFB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50670475-3CC7-4FCF-8310-31BFECB3F859}" type="pres">
      <dgm:prSet presAssocID="{CAA63FE1-92B0-41B5-9C4D-ACB37710BFB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6DE45578-7000-41C0-8599-A3478B944C6A}" type="pres">
      <dgm:prSet presAssocID="{BE3326BE-094D-4196-AC43-D0F4769B60C4}" presName="root2" presStyleCnt="0"/>
      <dgm:spPr/>
    </dgm:pt>
    <dgm:pt modelId="{998B67AB-BF69-4683-9900-07C28127BFD0}" type="pres">
      <dgm:prSet presAssocID="{BE3326BE-094D-4196-AC43-D0F4769B60C4}" presName="LevelTwoTextNode" presStyleLbl="node2" presStyleIdx="1" presStyleCnt="2" custScaleX="568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D4C552E-B82C-41E3-8424-18909B6B1736}" type="pres">
      <dgm:prSet presAssocID="{BE3326BE-094D-4196-AC43-D0F4769B60C4}" presName="level3hierChild" presStyleCnt="0"/>
      <dgm:spPr/>
    </dgm:pt>
    <dgm:pt modelId="{834C2139-4DF3-4EC0-AB78-7D588A3DFC8B}" type="pres">
      <dgm:prSet presAssocID="{03169BB6-2CFF-40DE-8D16-F686E955F641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122A2C24-7B98-489D-B01B-8097BDB45D44}" type="pres">
      <dgm:prSet presAssocID="{03169BB6-2CFF-40DE-8D16-F686E955F641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9154DF71-7DA2-4282-87B4-D34C404199D4}" type="pres">
      <dgm:prSet presAssocID="{DB54C26D-C87A-417D-A185-A32A56DCBEBD}" presName="root2" presStyleCnt="0"/>
      <dgm:spPr/>
    </dgm:pt>
    <dgm:pt modelId="{F7DD8036-39EE-4CB5-92AA-A431DD1FB9A2}" type="pres">
      <dgm:prSet presAssocID="{DB54C26D-C87A-417D-A185-A32A56DCBEBD}" presName="LevelTwoTextNode" presStyleLbl="node3" presStyleIdx="2" presStyleCnt="4" custScaleX="2956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1E336E-A9A9-40BA-B0D5-9CBDC9696A36}" type="pres">
      <dgm:prSet presAssocID="{DB54C26D-C87A-417D-A185-A32A56DCBEBD}" presName="level3hierChild" presStyleCnt="0"/>
      <dgm:spPr/>
    </dgm:pt>
    <dgm:pt modelId="{E552E272-20DB-4CB1-9127-293DA71AE53F}" type="pres">
      <dgm:prSet presAssocID="{DC1E5019-2253-4D4A-A8CA-81CF8CFD6EBB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ABFD701E-4BCF-4F37-94EB-FC8774673BD1}" type="pres">
      <dgm:prSet presAssocID="{DC1E5019-2253-4D4A-A8CA-81CF8CFD6EBB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1204E45C-5CC0-43EA-AFAD-50AA784CFD75}" type="pres">
      <dgm:prSet presAssocID="{F2B1695F-B72E-4E32-B538-34306DF3CDFF}" presName="root2" presStyleCnt="0"/>
      <dgm:spPr/>
    </dgm:pt>
    <dgm:pt modelId="{4D24A7A6-F97B-4F40-86C6-5A3EA18D3D9E}" type="pres">
      <dgm:prSet presAssocID="{F2B1695F-B72E-4E32-B538-34306DF3CDFF}" presName="LevelTwoTextNode" presStyleLbl="node3" presStyleIdx="3" presStyleCnt="4" custScaleX="295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87E20D-01A8-4CB7-8E09-B387878C8C53}" type="pres">
      <dgm:prSet presAssocID="{F2B1695F-B72E-4E32-B538-34306DF3CDFF}" presName="level3hierChild" presStyleCnt="0"/>
      <dgm:spPr/>
    </dgm:pt>
  </dgm:ptLst>
  <dgm:cxnLst>
    <dgm:cxn modelId="{9FA210B7-15D5-4726-9E58-C07344C30FA2}" type="presOf" srcId="{4180BC6A-3BD1-428C-9ECE-3427C76BEF30}" destId="{400C9795-37EA-4A26-9256-9BBC3E86C8EA}" srcOrd="0" destOrd="0" presId="urn:microsoft.com/office/officeart/2005/8/layout/hierarchy2"/>
    <dgm:cxn modelId="{897A2210-D164-4599-8372-29CF52BE865A}" type="presOf" srcId="{F2B1695F-B72E-4E32-B538-34306DF3CDFF}" destId="{4D24A7A6-F97B-4F40-86C6-5A3EA18D3D9E}" srcOrd="0" destOrd="0" presId="urn:microsoft.com/office/officeart/2005/8/layout/hierarchy2"/>
    <dgm:cxn modelId="{8A5E305D-E642-4A6E-84A9-DD719D16C04B}" type="presOf" srcId="{9AB1579E-B366-44C5-A5A2-5748B363FA23}" destId="{6105F59C-CDDE-45C7-A8DF-4D5E6FF56488}" srcOrd="0" destOrd="0" presId="urn:microsoft.com/office/officeart/2005/8/layout/hierarchy2"/>
    <dgm:cxn modelId="{B47DE10E-B968-41AE-BB0A-DA4C2EA30165}" type="presOf" srcId="{B425444C-EB27-4755-9732-907DA97DFD6E}" destId="{7216FD99-5A3F-4AB4-8F47-935FCF4D7CDE}" srcOrd="0" destOrd="0" presId="urn:microsoft.com/office/officeart/2005/8/layout/hierarchy2"/>
    <dgm:cxn modelId="{BE975CB0-C62A-4D3A-9095-4E4F692118BB}" type="presOf" srcId="{DB54C26D-C87A-417D-A185-A32A56DCBEBD}" destId="{F7DD8036-39EE-4CB5-92AA-A431DD1FB9A2}" srcOrd="0" destOrd="0" presId="urn:microsoft.com/office/officeart/2005/8/layout/hierarchy2"/>
    <dgm:cxn modelId="{87138B6C-1803-40D6-A879-1F3382476FCA}" type="presOf" srcId="{03169BB6-2CFF-40DE-8D16-F686E955F641}" destId="{122A2C24-7B98-489D-B01B-8097BDB45D44}" srcOrd="1" destOrd="0" presId="urn:microsoft.com/office/officeart/2005/8/layout/hierarchy2"/>
    <dgm:cxn modelId="{51684818-5237-4438-B65C-C2C05069D3AB}" srcId="{99F78756-0D3D-4767-862E-AF7DC76BB8E1}" destId="{BE3326BE-094D-4196-AC43-D0F4769B60C4}" srcOrd="1" destOrd="0" parTransId="{CAA63FE1-92B0-41B5-9C4D-ACB37710BFB8}" sibTransId="{47565CCD-EF45-45B1-B00B-B27F559320DC}"/>
    <dgm:cxn modelId="{54651F3C-5883-4BBA-A884-A4BC537BBFD2}" srcId="{BE3326BE-094D-4196-AC43-D0F4769B60C4}" destId="{F2B1695F-B72E-4E32-B538-34306DF3CDFF}" srcOrd="1" destOrd="0" parTransId="{DC1E5019-2253-4D4A-A8CA-81CF8CFD6EBB}" sibTransId="{D19743C4-9397-403B-94BE-36C021053E5B}"/>
    <dgm:cxn modelId="{297E2416-C327-45C7-8BAF-8C48F35F7D99}" type="presOf" srcId="{226E8F0D-46CE-4397-9E38-28D1E746D09F}" destId="{F0785C11-0CE2-42DB-9F64-F1168A272EC0}" srcOrd="1" destOrd="0" presId="urn:microsoft.com/office/officeart/2005/8/layout/hierarchy2"/>
    <dgm:cxn modelId="{1F78D62B-C187-4F38-955A-990355768CF3}" type="presOf" srcId="{4180BC6A-3BD1-428C-9ECE-3427C76BEF30}" destId="{598008E2-CFEF-45F9-A67B-3A3CFE88AE30}" srcOrd="1" destOrd="0" presId="urn:microsoft.com/office/officeart/2005/8/layout/hierarchy2"/>
    <dgm:cxn modelId="{EE3F31BE-997C-4584-A2BA-7F7F7517EAA2}" type="presOf" srcId="{0C56627A-3832-44C2-B178-F6F7CB4FD61F}" destId="{86B2AB9E-80B3-4A05-AE5F-A0C60EACDD36}" srcOrd="0" destOrd="0" presId="urn:microsoft.com/office/officeart/2005/8/layout/hierarchy2"/>
    <dgm:cxn modelId="{5F08BA45-28CD-422D-A99D-A5E57B22D492}" type="presOf" srcId="{DC1E5019-2253-4D4A-A8CA-81CF8CFD6EBB}" destId="{ABFD701E-4BCF-4F37-94EB-FC8774673BD1}" srcOrd="1" destOrd="0" presId="urn:microsoft.com/office/officeart/2005/8/layout/hierarchy2"/>
    <dgm:cxn modelId="{69B3CC2F-FDDF-45A4-BAB7-34B81588ED11}" type="presOf" srcId="{DC30D82B-8EA2-40EA-99EB-EE141B4505C7}" destId="{C5D921CA-58A2-4CEB-AC14-DCA94F347C2B}" srcOrd="0" destOrd="0" presId="urn:microsoft.com/office/officeart/2005/8/layout/hierarchy2"/>
    <dgm:cxn modelId="{17004BBF-6E8D-4D85-9A75-F1338AA09A53}" type="presOf" srcId="{DC1E5019-2253-4D4A-A8CA-81CF8CFD6EBB}" destId="{E552E272-20DB-4CB1-9127-293DA71AE53F}" srcOrd="0" destOrd="0" presId="urn:microsoft.com/office/officeart/2005/8/layout/hierarchy2"/>
    <dgm:cxn modelId="{19EC20E7-BD0B-4E7F-88A7-928D3356D1D9}" type="presOf" srcId="{CAA63FE1-92B0-41B5-9C4D-ACB37710BFB8}" destId="{D6EB10F1-AE98-4042-812F-E3DD65F462CD}" srcOrd="0" destOrd="0" presId="urn:microsoft.com/office/officeart/2005/8/layout/hierarchy2"/>
    <dgm:cxn modelId="{BF8F89CB-8051-47B3-8A0A-5AC401F7A59D}" type="presOf" srcId="{BE3326BE-094D-4196-AC43-D0F4769B60C4}" destId="{998B67AB-BF69-4683-9900-07C28127BFD0}" srcOrd="0" destOrd="0" presId="urn:microsoft.com/office/officeart/2005/8/layout/hierarchy2"/>
    <dgm:cxn modelId="{ECFDEDB5-95ED-41D9-B5D3-FFC383C67F6D}" type="presOf" srcId="{226E8F0D-46CE-4397-9E38-28D1E746D09F}" destId="{7CF20709-DF2A-4B06-A64A-6B724940EC9F}" srcOrd="0" destOrd="0" presId="urn:microsoft.com/office/officeart/2005/8/layout/hierarchy2"/>
    <dgm:cxn modelId="{49E3F3DE-1686-470E-987D-F10E316194FE}" srcId="{BE3326BE-094D-4196-AC43-D0F4769B60C4}" destId="{DB54C26D-C87A-417D-A185-A32A56DCBEBD}" srcOrd="0" destOrd="0" parTransId="{03169BB6-2CFF-40DE-8D16-F686E955F641}" sibTransId="{FB909D61-DE26-4F12-A5C9-67C8C1576E8B}"/>
    <dgm:cxn modelId="{36975773-ACC6-4D1C-BD17-340691413599}" type="presOf" srcId="{D0D6D15E-66A3-408E-B7B8-AA32F86B102D}" destId="{16CC8F94-9239-483C-8DF8-233D1F94B7E0}" srcOrd="1" destOrd="0" presId="urn:microsoft.com/office/officeart/2005/8/layout/hierarchy2"/>
    <dgm:cxn modelId="{68DBF538-F46C-415F-B315-BA015C4655C8}" type="presOf" srcId="{03169BB6-2CFF-40DE-8D16-F686E955F641}" destId="{834C2139-4DF3-4EC0-AB78-7D588A3DFC8B}" srcOrd="0" destOrd="0" presId="urn:microsoft.com/office/officeart/2005/8/layout/hierarchy2"/>
    <dgm:cxn modelId="{11385667-3B2D-4850-A22D-DE8FD18F98FF}" type="presOf" srcId="{CAA63FE1-92B0-41B5-9C4D-ACB37710BFB8}" destId="{50670475-3CC7-4FCF-8310-31BFECB3F859}" srcOrd="1" destOrd="0" presId="urn:microsoft.com/office/officeart/2005/8/layout/hierarchy2"/>
    <dgm:cxn modelId="{CD799D16-7A03-4E7D-BEDB-78368486DFE7}" srcId="{9AB1579E-B366-44C5-A5A2-5748B363FA23}" destId="{0C56627A-3832-44C2-B178-F6F7CB4FD61F}" srcOrd="0" destOrd="0" parTransId="{4180BC6A-3BD1-428C-9ECE-3427C76BEF30}" sibTransId="{A19E6C45-269E-46F7-9B7B-157EF5BB76A4}"/>
    <dgm:cxn modelId="{11FF1D46-80E0-44B9-966C-547119CC5895}" srcId="{9AB1579E-B366-44C5-A5A2-5748B363FA23}" destId="{B425444C-EB27-4755-9732-907DA97DFD6E}" srcOrd="1" destOrd="0" parTransId="{226E8F0D-46CE-4397-9E38-28D1E746D09F}" sibTransId="{FFAF1913-0F2D-4AB3-B2B0-F91AD4B53962}"/>
    <dgm:cxn modelId="{B5B2DECB-1B10-471E-B03A-14D319FEC004}" srcId="{99F78756-0D3D-4767-862E-AF7DC76BB8E1}" destId="{9AB1579E-B366-44C5-A5A2-5748B363FA23}" srcOrd="0" destOrd="0" parTransId="{D0D6D15E-66A3-408E-B7B8-AA32F86B102D}" sibTransId="{4A79F2DA-CFF8-440B-9653-A35833B7220C}"/>
    <dgm:cxn modelId="{55722DD2-2200-4664-8989-4011230658E8}" type="presOf" srcId="{D0D6D15E-66A3-408E-B7B8-AA32F86B102D}" destId="{764ABE67-C6A2-47AB-B46B-9E8DB7782559}" srcOrd="0" destOrd="0" presId="urn:microsoft.com/office/officeart/2005/8/layout/hierarchy2"/>
    <dgm:cxn modelId="{A5549FCB-BA12-43BD-A9FA-978B61A6E6B6}" type="presOf" srcId="{99F78756-0D3D-4767-862E-AF7DC76BB8E1}" destId="{90EA39D3-8EB0-40DA-B0FA-00FF5C7BC712}" srcOrd="0" destOrd="0" presId="urn:microsoft.com/office/officeart/2005/8/layout/hierarchy2"/>
    <dgm:cxn modelId="{D6DF5A8A-3A6B-4481-904C-72D88354D448}" srcId="{DC30D82B-8EA2-40EA-99EB-EE141B4505C7}" destId="{99F78756-0D3D-4767-862E-AF7DC76BB8E1}" srcOrd="0" destOrd="0" parTransId="{17749EAB-7A28-4BD0-9498-06023B88FE23}" sibTransId="{806316ED-5EC2-4345-8EEA-3C3FF099EF20}"/>
    <dgm:cxn modelId="{22D90061-8B86-4D86-9CCB-CD8F79E65421}" type="presParOf" srcId="{C5D921CA-58A2-4CEB-AC14-DCA94F347C2B}" destId="{7A312945-0D6E-4C11-B99B-A79F0585F937}" srcOrd="0" destOrd="0" presId="urn:microsoft.com/office/officeart/2005/8/layout/hierarchy2"/>
    <dgm:cxn modelId="{8F6B4CC5-6AAC-4F3D-A37F-415A112FD233}" type="presParOf" srcId="{7A312945-0D6E-4C11-B99B-A79F0585F937}" destId="{90EA39D3-8EB0-40DA-B0FA-00FF5C7BC712}" srcOrd="0" destOrd="0" presId="urn:microsoft.com/office/officeart/2005/8/layout/hierarchy2"/>
    <dgm:cxn modelId="{C487F4C5-D27D-42A9-B201-16CB948949D6}" type="presParOf" srcId="{7A312945-0D6E-4C11-B99B-A79F0585F937}" destId="{19EF0EEF-ADE0-46D0-9B8E-0591DA696102}" srcOrd="1" destOrd="0" presId="urn:microsoft.com/office/officeart/2005/8/layout/hierarchy2"/>
    <dgm:cxn modelId="{D42CA8A5-1F5C-4D0E-ACA0-5E0879451743}" type="presParOf" srcId="{19EF0EEF-ADE0-46D0-9B8E-0591DA696102}" destId="{764ABE67-C6A2-47AB-B46B-9E8DB7782559}" srcOrd="0" destOrd="0" presId="urn:microsoft.com/office/officeart/2005/8/layout/hierarchy2"/>
    <dgm:cxn modelId="{3220BC36-6ECE-468C-9565-D39B27D8514D}" type="presParOf" srcId="{764ABE67-C6A2-47AB-B46B-9E8DB7782559}" destId="{16CC8F94-9239-483C-8DF8-233D1F94B7E0}" srcOrd="0" destOrd="0" presId="urn:microsoft.com/office/officeart/2005/8/layout/hierarchy2"/>
    <dgm:cxn modelId="{62CB4445-107B-4045-93AE-1585B32EB4E3}" type="presParOf" srcId="{19EF0EEF-ADE0-46D0-9B8E-0591DA696102}" destId="{92103B23-AC38-4AB6-92B6-69F61AEB8AD1}" srcOrd="1" destOrd="0" presId="urn:microsoft.com/office/officeart/2005/8/layout/hierarchy2"/>
    <dgm:cxn modelId="{33EC8196-7F33-48AE-AE6A-8ABC7A00303B}" type="presParOf" srcId="{92103B23-AC38-4AB6-92B6-69F61AEB8AD1}" destId="{6105F59C-CDDE-45C7-A8DF-4D5E6FF56488}" srcOrd="0" destOrd="0" presId="urn:microsoft.com/office/officeart/2005/8/layout/hierarchy2"/>
    <dgm:cxn modelId="{4D30EBCE-1499-4CFC-9BD2-1F6179E5E9F0}" type="presParOf" srcId="{92103B23-AC38-4AB6-92B6-69F61AEB8AD1}" destId="{265D76DF-0CC0-4372-BD8D-FA109E830954}" srcOrd="1" destOrd="0" presId="urn:microsoft.com/office/officeart/2005/8/layout/hierarchy2"/>
    <dgm:cxn modelId="{D2FABF7E-5640-4E9F-A278-69476432F55E}" type="presParOf" srcId="{265D76DF-0CC0-4372-BD8D-FA109E830954}" destId="{400C9795-37EA-4A26-9256-9BBC3E86C8EA}" srcOrd="0" destOrd="0" presId="urn:microsoft.com/office/officeart/2005/8/layout/hierarchy2"/>
    <dgm:cxn modelId="{D3B1AB2C-C510-4C00-88CD-DD54C76762DD}" type="presParOf" srcId="{400C9795-37EA-4A26-9256-9BBC3E86C8EA}" destId="{598008E2-CFEF-45F9-A67B-3A3CFE88AE30}" srcOrd="0" destOrd="0" presId="urn:microsoft.com/office/officeart/2005/8/layout/hierarchy2"/>
    <dgm:cxn modelId="{BE5E6F99-F0C2-4C2E-ADE1-71B580248EDD}" type="presParOf" srcId="{265D76DF-0CC0-4372-BD8D-FA109E830954}" destId="{76D42A74-6D0E-41DE-BA77-9F634C98E24B}" srcOrd="1" destOrd="0" presId="urn:microsoft.com/office/officeart/2005/8/layout/hierarchy2"/>
    <dgm:cxn modelId="{EF792874-A310-494C-AFD4-F9CD7E8E5703}" type="presParOf" srcId="{76D42A74-6D0E-41DE-BA77-9F634C98E24B}" destId="{86B2AB9E-80B3-4A05-AE5F-A0C60EACDD36}" srcOrd="0" destOrd="0" presId="urn:microsoft.com/office/officeart/2005/8/layout/hierarchy2"/>
    <dgm:cxn modelId="{4A3E64B1-BCBA-4C88-B42A-9BDF2BCF6498}" type="presParOf" srcId="{76D42A74-6D0E-41DE-BA77-9F634C98E24B}" destId="{92252B93-EFAC-4DE9-BB1D-94D342A2A0CA}" srcOrd="1" destOrd="0" presId="urn:microsoft.com/office/officeart/2005/8/layout/hierarchy2"/>
    <dgm:cxn modelId="{1555FBAE-B862-4FA1-AE0C-FC2D30DC8B76}" type="presParOf" srcId="{265D76DF-0CC0-4372-BD8D-FA109E830954}" destId="{7CF20709-DF2A-4B06-A64A-6B724940EC9F}" srcOrd="2" destOrd="0" presId="urn:microsoft.com/office/officeart/2005/8/layout/hierarchy2"/>
    <dgm:cxn modelId="{FE155480-4DF3-43BD-B101-D390D5F25D77}" type="presParOf" srcId="{7CF20709-DF2A-4B06-A64A-6B724940EC9F}" destId="{F0785C11-0CE2-42DB-9F64-F1168A272EC0}" srcOrd="0" destOrd="0" presId="urn:microsoft.com/office/officeart/2005/8/layout/hierarchy2"/>
    <dgm:cxn modelId="{4C1FA780-80A3-43B2-A445-404F34374AA8}" type="presParOf" srcId="{265D76DF-0CC0-4372-BD8D-FA109E830954}" destId="{F103A0EC-6076-45E7-848D-EE9C12E44EF3}" srcOrd="3" destOrd="0" presId="urn:microsoft.com/office/officeart/2005/8/layout/hierarchy2"/>
    <dgm:cxn modelId="{D1FB79FC-7A78-4F06-9195-2AE57ED86105}" type="presParOf" srcId="{F103A0EC-6076-45E7-848D-EE9C12E44EF3}" destId="{7216FD99-5A3F-4AB4-8F47-935FCF4D7CDE}" srcOrd="0" destOrd="0" presId="urn:microsoft.com/office/officeart/2005/8/layout/hierarchy2"/>
    <dgm:cxn modelId="{941B6DF0-503A-4462-BB66-985E5A664FD3}" type="presParOf" srcId="{F103A0EC-6076-45E7-848D-EE9C12E44EF3}" destId="{2C22FAA1-D182-4162-ABE6-055EF1B74E5B}" srcOrd="1" destOrd="0" presId="urn:microsoft.com/office/officeart/2005/8/layout/hierarchy2"/>
    <dgm:cxn modelId="{A0B5BEED-7344-4C00-B9AF-2BA0255E5E3B}" type="presParOf" srcId="{19EF0EEF-ADE0-46D0-9B8E-0591DA696102}" destId="{D6EB10F1-AE98-4042-812F-E3DD65F462CD}" srcOrd="2" destOrd="0" presId="urn:microsoft.com/office/officeart/2005/8/layout/hierarchy2"/>
    <dgm:cxn modelId="{0A37CF06-0594-4CE2-A19A-A01BA0CED34D}" type="presParOf" srcId="{D6EB10F1-AE98-4042-812F-E3DD65F462CD}" destId="{50670475-3CC7-4FCF-8310-31BFECB3F859}" srcOrd="0" destOrd="0" presId="urn:microsoft.com/office/officeart/2005/8/layout/hierarchy2"/>
    <dgm:cxn modelId="{F2A1B973-1D80-414A-B0C9-26990C2A93DD}" type="presParOf" srcId="{19EF0EEF-ADE0-46D0-9B8E-0591DA696102}" destId="{6DE45578-7000-41C0-8599-A3478B944C6A}" srcOrd="3" destOrd="0" presId="urn:microsoft.com/office/officeart/2005/8/layout/hierarchy2"/>
    <dgm:cxn modelId="{DAB1A576-B4FB-4955-8942-29E56788A731}" type="presParOf" srcId="{6DE45578-7000-41C0-8599-A3478B944C6A}" destId="{998B67AB-BF69-4683-9900-07C28127BFD0}" srcOrd="0" destOrd="0" presId="urn:microsoft.com/office/officeart/2005/8/layout/hierarchy2"/>
    <dgm:cxn modelId="{85B41220-5A4E-4C63-AD62-409F5DA428F7}" type="presParOf" srcId="{6DE45578-7000-41C0-8599-A3478B944C6A}" destId="{5D4C552E-B82C-41E3-8424-18909B6B1736}" srcOrd="1" destOrd="0" presId="urn:microsoft.com/office/officeart/2005/8/layout/hierarchy2"/>
    <dgm:cxn modelId="{1C4FB044-ABDA-47D2-A818-EEE3CF8A35B9}" type="presParOf" srcId="{5D4C552E-B82C-41E3-8424-18909B6B1736}" destId="{834C2139-4DF3-4EC0-AB78-7D588A3DFC8B}" srcOrd="0" destOrd="0" presId="urn:microsoft.com/office/officeart/2005/8/layout/hierarchy2"/>
    <dgm:cxn modelId="{2E046B26-FD28-4FB4-8942-37E1E7944910}" type="presParOf" srcId="{834C2139-4DF3-4EC0-AB78-7D588A3DFC8B}" destId="{122A2C24-7B98-489D-B01B-8097BDB45D44}" srcOrd="0" destOrd="0" presId="urn:microsoft.com/office/officeart/2005/8/layout/hierarchy2"/>
    <dgm:cxn modelId="{7F02D360-35EF-4625-99D5-99D9E9654585}" type="presParOf" srcId="{5D4C552E-B82C-41E3-8424-18909B6B1736}" destId="{9154DF71-7DA2-4282-87B4-D34C404199D4}" srcOrd="1" destOrd="0" presId="urn:microsoft.com/office/officeart/2005/8/layout/hierarchy2"/>
    <dgm:cxn modelId="{B783B41A-1E7A-4EDD-BE6F-444655D695DF}" type="presParOf" srcId="{9154DF71-7DA2-4282-87B4-D34C404199D4}" destId="{F7DD8036-39EE-4CB5-92AA-A431DD1FB9A2}" srcOrd="0" destOrd="0" presId="urn:microsoft.com/office/officeart/2005/8/layout/hierarchy2"/>
    <dgm:cxn modelId="{DECC3E70-0D9B-4DFF-8E27-8C0DF9D7C48E}" type="presParOf" srcId="{9154DF71-7DA2-4282-87B4-D34C404199D4}" destId="{191E336E-A9A9-40BA-B0D5-9CBDC9696A36}" srcOrd="1" destOrd="0" presId="urn:microsoft.com/office/officeart/2005/8/layout/hierarchy2"/>
    <dgm:cxn modelId="{B6F50773-6EE4-4CD0-98D8-63C5A062095C}" type="presParOf" srcId="{5D4C552E-B82C-41E3-8424-18909B6B1736}" destId="{E552E272-20DB-4CB1-9127-293DA71AE53F}" srcOrd="2" destOrd="0" presId="urn:microsoft.com/office/officeart/2005/8/layout/hierarchy2"/>
    <dgm:cxn modelId="{7B1B4B92-AC76-4D18-9E3E-CE30EA830004}" type="presParOf" srcId="{E552E272-20DB-4CB1-9127-293DA71AE53F}" destId="{ABFD701E-4BCF-4F37-94EB-FC8774673BD1}" srcOrd="0" destOrd="0" presId="urn:microsoft.com/office/officeart/2005/8/layout/hierarchy2"/>
    <dgm:cxn modelId="{BE4BEDB4-3552-4E7B-8175-FACA9C577047}" type="presParOf" srcId="{5D4C552E-B82C-41E3-8424-18909B6B1736}" destId="{1204E45C-5CC0-43EA-AFAD-50AA784CFD75}" srcOrd="3" destOrd="0" presId="urn:microsoft.com/office/officeart/2005/8/layout/hierarchy2"/>
    <dgm:cxn modelId="{2A9517D9-0B3D-421A-8916-9DCFD9BE1905}" type="presParOf" srcId="{1204E45C-5CC0-43EA-AFAD-50AA784CFD75}" destId="{4D24A7A6-F97B-4F40-86C6-5A3EA18D3D9E}" srcOrd="0" destOrd="0" presId="urn:microsoft.com/office/officeart/2005/8/layout/hierarchy2"/>
    <dgm:cxn modelId="{5F03565A-B5F3-4F3F-BF08-AEE02CCFDDAD}" type="presParOf" srcId="{1204E45C-5CC0-43EA-AFAD-50AA784CFD75}" destId="{2587E20D-01A8-4CB7-8E09-B387878C8C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22D402-793C-4160-B930-49038B23D9A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0A6916FE-491C-4C7F-B3EB-CB38BD06CA94}">
      <dgm:prSet phldrT="[文字]" custT="1"/>
      <dgm:spPr/>
      <dgm:t>
        <a:bodyPr/>
        <a:lstStyle/>
        <a:p>
          <a:pPr algn="ctr"/>
          <a: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noaction"/>
            </a:rPr>
            <a:t>1) </a:t>
          </a:r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noaction"/>
            </a:rPr>
            <a:t>編排學生至留堂班</a:t>
          </a:r>
          <a:endParaRPr lang="en-US" altLang="zh-TW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gm:t>
    </dgm:pt>
    <dgm:pt modelId="{5053B320-270B-41F9-8919-F7A66F4B4F38}" type="parTrans" cxnId="{E8955948-9BA0-4D5E-AEE4-659CD45AC203}">
      <dgm:prSet/>
      <dgm:spPr/>
      <dgm:t>
        <a:bodyPr/>
        <a:lstStyle/>
        <a:p>
          <a:endParaRPr lang="zh-TW" altLang="en-US" sz="1600"/>
        </a:p>
      </dgm:t>
    </dgm:pt>
    <dgm:pt modelId="{8FEED318-D212-4DED-9BC7-C0C1F8485D4C}" type="sibTrans" cxnId="{E8955948-9BA0-4D5E-AEE4-659CD45AC203}">
      <dgm:prSet custT="1"/>
      <dgm:spPr/>
      <dgm:t>
        <a:bodyPr/>
        <a:lstStyle/>
        <a:p>
          <a:endParaRPr lang="zh-TW" altLang="en-US" sz="1400"/>
        </a:p>
      </dgm:t>
    </dgm:pt>
    <dgm:pt modelId="{C090F7B5-38AA-45C4-8102-1559F94AD8D1}">
      <dgm:prSet phldrT="[文字]" custT="1"/>
      <dgm:spPr/>
      <dgm:t>
        <a:bodyPr/>
        <a:lstStyle/>
        <a:p>
          <a: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2) </a:t>
          </a:r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列印留堂班名單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E4FBA-A927-406D-BC8D-95BB68E2F30F}" type="par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4ED9B642-1E28-4B83-BAC2-68610C8DD39B}" type="sib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19F0295F-5C54-4D38-98D0-52ADA4F71F17}" type="pres">
      <dgm:prSet presAssocID="{7F22D402-793C-4160-B930-49038B23D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23939C-158A-43A8-9EF4-471036A9296B}" type="pres">
      <dgm:prSet presAssocID="{0A6916FE-491C-4C7F-B3EB-CB38BD06CA94}" presName="node" presStyleLbl="node1" presStyleIdx="0" presStyleCnt="2" custScaleX="121353" custScaleY="1721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77DB4-F84E-4ADA-A440-6240B4F9E3B7}" type="pres">
      <dgm:prSet presAssocID="{8FEED318-D212-4DED-9BC7-C0C1F8485D4C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F36EE210-C569-490F-83A8-EE4CD1688CAB}" type="pres">
      <dgm:prSet presAssocID="{8FEED318-D212-4DED-9BC7-C0C1F8485D4C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6A88FB01-F2DC-4700-95CA-A6409042F6E6}" type="pres">
      <dgm:prSet presAssocID="{C090F7B5-38AA-45C4-8102-1559F94AD8D1}" presName="node" presStyleLbl="node1" presStyleIdx="1" presStyleCnt="2" custScaleX="117309" custScaleY="1611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FA9569-F2ED-4112-BFDE-6218C98895FA}" type="presOf" srcId="{8FEED318-D212-4DED-9BC7-C0C1F8485D4C}" destId="{F36EE210-C569-490F-83A8-EE4CD1688CAB}" srcOrd="1" destOrd="0" presId="urn:microsoft.com/office/officeart/2005/8/layout/process1"/>
    <dgm:cxn modelId="{5CB82B36-2FE1-4251-BDCA-9AA343082C63}" type="presOf" srcId="{0A6916FE-491C-4C7F-B3EB-CB38BD06CA94}" destId="{4823939C-158A-43A8-9EF4-471036A9296B}" srcOrd="0" destOrd="0" presId="urn:microsoft.com/office/officeart/2005/8/layout/process1"/>
    <dgm:cxn modelId="{D504AA81-918D-498F-9EF7-FDF398BDD59A}" srcId="{7F22D402-793C-4160-B930-49038B23D9A6}" destId="{C090F7B5-38AA-45C4-8102-1559F94AD8D1}" srcOrd="1" destOrd="0" parTransId="{DC3E4FBA-A927-406D-BC8D-95BB68E2F30F}" sibTransId="{4ED9B642-1E28-4B83-BAC2-68610C8DD39B}"/>
    <dgm:cxn modelId="{8C5C5E33-962A-4212-AF89-0B6BB4153652}" type="presOf" srcId="{C090F7B5-38AA-45C4-8102-1559F94AD8D1}" destId="{6A88FB01-F2DC-4700-95CA-A6409042F6E6}" srcOrd="0" destOrd="0" presId="urn:microsoft.com/office/officeart/2005/8/layout/process1"/>
    <dgm:cxn modelId="{A4C2847A-8657-49E4-9AC2-6DF9D410508E}" type="presOf" srcId="{8FEED318-D212-4DED-9BC7-C0C1F8485D4C}" destId="{F1F77DB4-F84E-4ADA-A440-6240B4F9E3B7}" srcOrd="0" destOrd="0" presId="urn:microsoft.com/office/officeart/2005/8/layout/process1"/>
    <dgm:cxn modelId="{DAB14BE9-DD69-485C-85D5-46F5696FEDF2}" type="presOf" srcId="{7F22D402-793C-4160-B930-49038B23D9A6}" destId="{19F0295F-5C54-4D38-98D0-52ADA4F71F17}" srcOrd="0" destOrd="0" presId="urn:microsoft.com/office/officeart/2005/8/layout/process1"/>
    <dgm:cxn modelId="{E8955948-9BA0-4D5E-AEE4-659CD45AC203}" srcId="{7F22D402-793C-4160-B930-49038B23D9A6}" destId="{0A6916FE-491C-4C7F-B3EB-CB38BD06CA94}" srcOrd="0" destOrd="0" parTransId="{5053B320-270B-41F9-8919-F7A66F4B4F38}" sibTransId="{8FEED318-D212-4DED-9BC7-C0C1F8485D4C}"/>
    <dgm:cxn modelId="{BEA7639B-07DA-457C-96C1-AD0856043DDE}" type="presParOf" srcId="{19F0295F-5C54-4D38-98D0-52ADA4F71F17}" destId="{4823939C-158A-43A8-9EF4-471036A9296B}" srcOrd="0" destOrd="0" presId="urn:microsoft.com/office/officeart/2005/8/layout/process1"/>
    <dgm:cxn modelId="{3BF3BDD4-B699-4786-BAC8-028AA43989E6}" type="presParOf" srcId="{19F0295F-5C54-4D38-98D0-52ADA4F71F17}" destId="{F1F77DB4-F84E-4ADA-A440-6240B4F9E3B7}" srcOrd="1" destOrd="0" presId="urn:microsoft.com/office/officeart/2005/8/layout/process1"/>
    <dgm:cxn modelId="{920D95A9-0D7B-4D6D-A1AB-6718A76F9B38}" type="presParOf" srcId="{F1F77DB4-F84E-4ADA-A440-6240B4F9E3B7}" destId="{F36EE210-C569-490F-83A8-EE4CD1688CAB}" srcOrd="0" destOrd="0" presId="urn:microsoft.com/office/officeart/2005/8/layout/process1"/>
    <dgm:cxn modelId="{8EEDB6C1-707D-4E26-8C28-CC61D99FC600}" type="presParOf" srcId="{19F0295F-5C54-4D38-98D0-52ADA4F71F17}" destId="{6A88FB01-F2DC-4700-95CA-A6409042F6E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2D402-793C-4160-B930-49038B23D9A6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0A6916FE-491C-4C7F-B3EB-CB38BD06CA94}">
      <dgm:prSet phldrT="[文字]" custT="1"/>
      <dgm:spPr/>
      <dgm:t>
        <a:bodyPr/>
        <a:lstStyle/>
        <a:p>
          <a:pPr algn="ctr"/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5) 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即時查詢學生出席情況</a:t>
          </a:r>
          <a:r>
            <a:rPr lang="zh-TW" altLang="en-US" sz="2000" dirty="0" smtClean="0">
              <a:hlinkClick xmlns:r="http://schemas.openxmlformats.org/officeDocument/2006/relationships" r:id="rId1" action="ppaction://hlinksldjump"/>
            </a:rPr>
            <a:t> 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gm:t>
    </dgm:pt>
    <dgm:pt modelId="{5053B320-270B-41F9-8919-F7A66F4B4F38}" type="parTrans" cxnId="{E8955948-9BA0-4D5E-AEE4-659CD45AC203}">
      <dgm:prSet/>
      <dgm:spPr/>
      <dgm:t>
        <a:bodyPr/>
        <a:lstStyle/>
        <a:p>
          <a:endParaRPr lang="zh-TW" altLang="en-US" sz="1600"/>
        </a:p>
      </dgm:t>
    </dgm:pt>
    <dgm:pt modelId="{8FEED318-D212-4DED-9BC7-C0C1F8485D4C}" type="sibTrans" cxnId="{E8955948-9BA0-4D5E-AEE4-659CD45AC203}">
      <dgm:prSet custT="1"/>
      <dgm:spPr/>
      <dgm:t>
        <a:bodyPr/>
        <a:lstStyle/>
        <a:p>
          <a:endParaRPr lang="zh-TW" altLang="en-US" sz="1400"/>
        </a:p>
      </dgm:t>
    </dgm:pt>
    <dgm:pt modelId="{10305BC1-B958-41E1-840E-CD170CF1D5CC}">
      <dgm:prSet phldrT="[文字]" custT="1"/>
      <dgm:spPr/>
      <dgm:t>
        <a:bodyPr/>
        <a:lstStyle/>
        <a:p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4) 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為留堂班進行即時點名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D55ECC-E8C3-495C-BDF0-50C928A6D358}" type="parTrans" cxnId="{D4584E45-6399-4133-8A44-2401F6EF4F86}">
      <dgm:prSet/>
      <dgm:spPr/>
      <dgm:t>
        <a:bodyPr/>
        <a:lstStyle/>
        <a:p>
          <a:endParaRPr lang="zh-TW" altLang="en-US" sz="1600"/>
        </a:p>
      </dgm:t>
    </dgm:pt>
    <dgm:pt modelId="{EF325A84-B904-4818-9F4B-CFC5631B67DD}" type="sibTrans" cxnId="{D4584E45-6399-4133-8A44-2401F6EF4F86}">
      <dgm:prSet custT="1"/>
      <dgm:spPr/>
      <dgm:t>
        <a:bodyPr/>
        <a:lstStyle/>
        <a:p>
          <a:endParaRPr lang="zh-TW" altLang="en-US" sz="1400" dirty="0"/>
        </a:p>
      </dgm:t>
    </dgm:pt>
    <dgm:pt modelId="{C090F7B5-38AA-45C4-8102-1559F94AD8D1}">
      <dgm:prSet phldrT="[文字]" custT="1"/>
      <dgm:spPr/>
      <dgm:t>
        <a:bodyPr/>
        <a:lstStyle/>
        <a:p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3" action="ppaction://hlinksldjump"/>
            </a:rPr>
            <a:t>3) 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3" action="ppaction://hlinksldjump"/>
            </a:rPr>
            <a:t>編修和確定留堂班時地人資料</a:t>
          </a:r>
          <a:r>
            <a:rPr lang="zh-TW" alt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，並檢查衝突情況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3" action="ppaction://hlinksldjump"/>
            </a:rPr>
            <a:t> 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E4FBA-A927-406D-BC8D-95BB68E2F30F}" type="par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4ED9B642-1E28-4B83-BAC2-68610C8DD39B}" type="sib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17E9B1E8-0ABC-4EFF-9006-40E2CA6D7968}">
      <dgm:prSet custT="1"/>
      <dgm:spPr/>
      <dgm:t>
        <a:bodyPr/>
        <a:lstStyle/>
        <a:p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6) 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列印通知書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/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報告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gm:t>
    </dgm:pt>
    <dgm:pt modelId="{47C25F5F-20D3-4D3E-9125-1609A28AE613}" type="parTrans" cxnId="{84C171CF-9029-478C-8343-15279AA8E6AF}">
      <dgm:prSet/>
      <dgm:spPr/>
      <dgm:t>
        <a:bodyPr/>
        <a:lstStyle/>
        <a:p>
          <a:endParaRPr lang="zh-TW" altLang="en-US"/>
        </a:p>
      </dgm:t>
    </dgm:pt>
    <dgm:pt modelId="{4B86D519-A53F-4268-9891-BBA485F0F514}" type="sibTrans" cxnId="{84C171CF-9029-478C-8343-15279AA8E6AF}">
      <dgm:prSet/>
      <dgm:spPr/>
      <dgm:t>
        <a:bodyPr/>
        <a:lstStyle/>
        <a:p>
          <a:endParaRPr lang="zh-TW" altLang="en-US"/>
        </a:p>
      </dgm:t>
    </dgm:pt>
    <dgm:pt modelId="{19F0295F-5C54-4D38-98D0-52ADA4F71F17}" type="pres">
      <dgm:prSet presAssocID="{7F22D402-793C-4160-B930-49038B23D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917D2D7-64FF-4A43-A211-B87ABE58D0B1}" type="pres">
      <dgm:prSet presAssocID="{17E9B1E8-0ABC-4EFF-9006-40E2CA6D7968}" presName="node" presStyleLbl="node1" presStyleIdx="0" presStyleCnt="4" custScaleX="113525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907E14-8104-42A7-92EA-7EDD1FC38A10}" type="pres">
      <dgm:prSet presAssocID="{4B86D519-A53F-4268-9891-BBA485F0F514}" presName="sibTrans" presStyleLbl="sibTrans2D1" presStyleIdx="0" presStyleCnt="3" custAng="10800000"/>
      <dgm:spPr/>
      <dgm:t>
        <a:bodyPr/>
        <a:lstStyle/>
        <a:p>
          <a:endParaRPr lang="zh-TW" altLang="en-US"/>
        </a:p>
      </dgm:t>
    </dgm:pt>
    <dgm:pt modelId="{034430C6-F582-4314-A122-62E6149DF135}" type="pres">
      <dgm:prSet presAssocID="{4B86D519-A53F-4268-9891-BBA485F0F514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4823939C-158A-43A8-9EF4-471036A9296B}" type="pres">
      <dgm:prSet presAssocID="{0A6916FE-491C-4C7F-B3EB-CB38BD06CA94}" presName="node" presStyleLbl="node1" presStyleIdx="1" presStyleCnt="4" custScaleX="121353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77DB4-F84E-4ADA-A440-6240B4F9E3B7}" type="pres">
      <dgm:prSet presAssocID="{8FEED318-D212-4DED-9BC7-C0C1F8485D4C}" presName="sibTrans" presStyleLbl="sibTrans2D1" presStyleIdx="1" presStyleCnt="3" custAng="10609275"/>
      <dgm:spPr/>
      <dgm:t>
        <a:bodyPr/>
        <a:lstStyle/>
        <a:p>
          <a:endParaRPr lang="zh-TW" altLang="en-US"/>
        </a:p>
      </dgm:t>
    </dgm:pt>
    <dgm:pt modelId="{F36EE210-C569-490F-83A8-EE4CD1688CAB}" type="pres">
      <dgm:prSet presAssocID="{8FEED318-D212-4DED-9BC7-C0C1F8485D4C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7B7C4175-DA35-4FA7-BDF8-E0A5EF254235}" type="pres">
      <dgm:prSet presAssocID="{10305BC1-B958-41E1-840E-CD170CF1D5CC}" presName="node" presStyleLbl="node1" presStyleIdx="2" presStyleCnt="4" custScaleX="125743" custScaleY="104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545402-A770-44E3-8822-613E4829D013}" type="pres">
      <dgm:prSet presAssocID="{EF325A84-B904-4818-9F4B-CFC5631B67DD}" presName="sibTrans" presStyleLbl="sibTrans2D1" presStyleIdx="2" presStyleCnt="3" custAng="10642548"/>
      <dgm:spPr/>
      <dgm:t>
        <a:bodyPr/>
        <a:lstStyle/>
        <a:p>
          <a:endParaRPr lang="zh-TW" altLang="en-US"/>
        </a:p>
      </dgm:t>
    </dgm:pt>
    <dgm:pt modelId="{0D673D1C-3E62-45D9-9F07-EEE75051E047}" type="pres">
      <dgm:prSet presAssocID="{EF325A84-B904-4818-9F4B-CFC5631B67DD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A88FB01-F2DC-4700-95CA-A6409042F6E6}" type="pres">
      <dgm:prSet presAssocID="{C090F7B5-38AA-45C4-8102-1559F94AD8D1}" presName="node" presStyleLbl="node1" presStyleIdx="3" presStyleCnt="4" custScaleX="225525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A96836-6B38-40F6-B3A3-D7576DE8371B}" type="presOf" srcId="{17E9B1E8-0ABC-4EFF-9006-40E2CA6D7968}" destId="{F917D2D7-64FF-4A43-A211-B87ABE58D0B1}" srcOrd="0" destOrd="0" presId="urn:microsoft.com/office/officeart/2005/8/layout/process1"/>
    <dgm:cxn modelId="{E8955948-9BA0-4D5E-AEE4-659CD45AC203}" srcId="{7F22D402-793C-4160-B930-49038B23D9A6}" destId="{0A6916FE-491C-4C7F-B3EB-CB38BD06CA94}" srcOrd="1" destOrd="0" parTransId="{5053B320-270B-41F9-8919-F7A66F4B4F38}" sibTransId="{8FEED318-D212-4DED-9BC7-C0C1F8485D4C}"/>
    <dgm:cxn modelId="{A4C2847A-8657-49E4-9AC2-6DF9D410508E}" type="presOf" srcId="{8FEED318-D212-4DED-9BC7-C0C1F8485D4C}" destId="{F1F77DB4-F84E-4ADA-A440-6240B4F9E3B7}" srcOrd="0" destOrd="0" presId="urn:microsoft.com/office/officeart/2005/8/layout/process1"/>
    <dgm:cxn modelId="{5CB82B36-2FE1-4251-BDCA-9AA343082C63}" type="presOf" srcId="{0A6916FE-491C-4C7F-B3EB-CB38BD06CA94}" destId="{4823939C-158A-43A8-9EF4-471036A9296B}" srcOrd="0" destOrd="0" presId="urn:microsoft.com/office/officeart/2005/8/layout/process1"/>
    <dgm:cxn modelId="{8C5C5E33-962A-4212-AF89-0B6BB4153652}" type="presOf" srcId="{C090F7B5-38AA-45C4-8102-1559F94AD8D1}" destId="{6A88FB01-F2DC-4700-95CA-A6409042F6E6}" srcOrd="0" destOrd="0" presId="urn:microsoft.com/office/officeart/2005/8/layout/process1"/>
    <dgm:cxn modelId="{2DFA9569-F2ED-4112-BFDE-6218C98895FA}" type="presOf" srcId="{8FEED318-D212-4DED-9BC7-C0C1F8485D4C}" destId="{F36EE210-C569-490F-83A8-EE4CD1688CAB}" srcOrd="1" destOrd="0" presId="urn:microsoft.com/office/officeart/2005/8/layout/process1"/>
    <dgm:cxn modelId="{258B73F9-0C74-473C-A1DF-542467002C21}" type="presOf" srcId="{4B86D519-A53F-4268-9891-BBA485F0F514}" destId="{034430C6-F582-4314-A122-62E6149DF135}" srcOrd="1" destOrd="0" presId="urn:microsoft.com/office/officeart/2005/8/layout/process1"/>
    <dgm:cxn modelId="{C9AD5C30-4ACA-4DAE-81C5-4CCE1D7A3323}" type="presOf" srcId="{EF325A84-B904-4818-9F4B-CFC5631B67DD}" destId="{0D673D1C-3E62-45D9-9F07-EEE75051E047}" srcOrd="1" destOrd="0" presId="urn:microsoft.com/office/officeart/2005/8/layout/process1"/>
    <dgm:cxn modelId="{7208AF8C-D3F1-4F35-9C38-0852F1A54F31}" type="presOf" srcId="{4B86D519-A53F-4268-9891-BBA485F0F514}" destId="{13907E14-8104-42A7-92EA-7EDD1FC38A10}" srcOrd="0" destOrd="0" presId="urn:microsoft.com/office/officeart/2005/8/layout/process1"/>
    <dgm:cxn modelId="{1FFD03D9-02B5-4403-9B5C-ADEC716FA333}" type="presOf" srcId="{EF325A84-B904-4818-9F4B-CFC5631B67DD}" destId="{A8545402-A770-44E3-8822-613E4829D013}" srcOrd="0" destOrd="0" presId="urn:microsoft.com/office/officeart/2005/8/layout/process1"/>
    <dgm:cxn modelId="{D4584E45-6399-4133-8A44-2401F6EF4F86}" srcId="{7F22D402-793C-4160-B930-49038B23D9A6}" destId="{10305BC1-B958-41E1-840E-CD170CF1D5CC}" srcOrd="2" destOrd="0" parTransId="{7DD55ECC-E8C3-495C-BDF0-50C928A6D358}" sibTransId="{EF325A84-B904-4818-9F4B-CFC5631B67DD}"/>
    <dgm:cxn modelId="{DAB14BE9-DD69-485C-85D5-46F5696FEDF2}" type="presOf" srcId="{7F22D402-793C-4160-B930-49038B23D9A6}" destId="{19F0295F-5C54-4D38-98D0-52ADA4F71F17}" srcOrd="0" destOrd="0" presId="urn:microsoft.com/office/officeart/2005/8/layout/process1"/>
    <dgm:cxn modelId="{D504AA81-918D-498F-9EF7-FDF398BDD59A}" srcId="{7F22D402-793C-4160-B930-49038B23D9A6}" destId="{C090F7B5-38AA-45C4-8102-1559F94AD8D1}" srcOrd="3" destOrd="0" parTransId="{DC3E4FBA-A927-406D-BC8D-95BB68E2F30F}" sibTransId="{4ED9B642-1E28-4B83-BAC2-68610C8DD39B}"/>
    <dgm:cxn modelId="{27FF074A-ED02-47AF-AEEA-5255B5318A67}" type="presOf" srcId="{10305BC1-B958-41E1-840E-CD170CF1D5CC}" destId="{7B7C4175-DA35-4FA7-BDF8-E0A5EF254235}" srcOrd="0" destOrd="0" presId="urn:microsoft.com/office/officeart/2005/8/layout/process1"/>
    <dgm:cxn modelId="{84C171CF-9029-478C-8343-15279AA8E6AF}" srcId="{7F22D402-793C-4160-B930-49038B23D9A6}" destId="{17E9B1E8-0ABC-4EFF-9006-40E2CA6D7968}" srcOrd="0" destOrd="0" parTransId="{47C25F5F-20D3-4D3E-9125-1609A28AE613}" sibTransId="{4B86D519-A53F-4268-9891-BBA485F0F514}"/>
    <dgm:cxn modelId="{0D17585F-05FB-4AAF-820C-DCE4A7A555EB}" type="presParOf" srcId="{19F0295F-5C54-4D38-98D0-52ADA4F71F17}" destId="{F917D2D7-64FF-4A43-A211-B87ABE58D0B1}" srcOrd="0" destOrd="0" presId="urn:microsoft.com/office/officeart/2005/8/layout/process1"/>
    <dgm:cxn modelId="{CC781BED-8170-4678-95DF-99D6DAC8F005}" type="presParOf" srcId="{19F0295F-5C54-4D38-98D0-52ADA4F71F17}" destId="{13907E14-8104-42A7-92EA-7EDD1FC38A10}" srcOrd="1" destOrd="0" presId="urn:microsoft.com/office/officeart/2005/8/layout/process1"/>
    <dgm:cxn modelId="{2B006034-880D-40A2-8D07-5D2E906988CC}" type="presParOf" srcId="{13907E14-8104-42A7-92EA-7EDD1FC38A10}" destId="{034430C6-F582-4314-A122-62E6149DF135}" srcOrd="0" destOrd="0" presId="urn:microsoft.com/office/officeart/2005/8/layout/process1"/>
    <dgm:cxn modelId="{BEA7639B-07DA-457C-96C1-AD0856043DDE}" type="presParOf" srcId="{19F0295F-5C54-4D38-98D0-52ADA4F71F17}" destId="{4823939C-158A-43A8-9EF4-471036A9296B}" srcOrd="2" destOrd="0" presId="urn:microsoft.com/office/officeart/2005/8/layout/process1"/>
    <dgm:cxn modelId="{3BF3BDD4-B699-4786-BAC8-028AA43989E6}" type="presParOf" srcId="{19F0295F-5C54-4D38-98D0-52ADA4F71F17}" destId="{F1F77DB4-F84E-4ADA-A440-6240B4F9E3B7}" srcOrd="3" destOrd="0" presId="urn:microsoft.com/office/officeart/2005/8/layout/process1"/>
    <dgm:cxn modelId="{920D95A9-0D7B-4D6D-A1AB-6718A76F9B38}" type="presParOf" srcId="{F1F77DB4-F84E-4ADA-A440-6240B4F9E3B7}" destId="{F36EE210-C569-490F-83A8-EE4CD1688CAB}" srcOrd="0" destOrd="0" presId="urn:microsoft.com/office/officeart/2005/8/layout/process1"/>
    <dgm:cxn modelId="{BBE31DC0-C0DF-4360-92B8-F4652DD8B6A0}" type="presParOf" srcId="{19F0295F-5C54-4D38-98D0-52ADA4F71F17}" destId="{7B7C4175-DA35-4FA7-BDF8-E0A5EF254235}" srcOrd="4" destOrd="0" presId="urn:microsoft.com/office/officeart/2005/8/layout/process1"/>
    <dgm:cxn modelId="{99C0E7EE-5B44-4013-A1B5-A8C2718772E9}" type="presParOf" srcId="{19F0295F-5C54-4D38-98D0-52ADA4F71F17}" destId="{A8545402-A770-44E3-8822-613E4829D013}" srcOrd="5" destOrd="0" presId="urn:microsoft.com/office/officeart/2005/8/layout/process1"/>
    <dgm:cxn modelId="{381A166F-E5F7-4C18-8098-97143E1A9DEC}" type="presParOf" srcId="{A8545402-A770-44E3-8822-613E4829D013}" destId="{0D673D1C-3E62-45D9-9F07-EEE75051E047}" srcOrd="0" destOrd="0" presId="urn:microsoft.com/office/officeart/2005/8/layout/process1"/>
    <dgm:cxn modelId="{8EEDB6C1-707D-4E26-8C28-CC61D99FC600}" type="presParOf" srcId="{19F0295F-5C54-4D38-98D0-52ADA4F71F17}" destId="{6A88FB01-F2DC-4700-95CA-A6409042F6E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EDF1E0-FEAE-4868-A1B2-16FC42198C55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CDC8F7C-693F-448F-9519-A3DD2B7AD14F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學校活動管理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C85A5C-79EF-408C-AF82-CFB7994BDB2F}" type="parTrans" cxnId="{C8DADD07-67A6-4570-B179-ADD0C5FB9BDA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BBDF91-0AF5-45AA-9C6F-96F8059F2A4B}" type="sibTrans" cxnId="{C8DADD07-67A6-4570-B179-ADD0C5FB9BDA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04E4D8-E96C-4419-82BF-6E00D492667A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增新學校活動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1E76CF-BC36-4729-AED2-FAD7CDFDDD2B}" type="parTrans" cxnId="{B1FB6E6F-B7A6-4CA9-99F2-3FB664E629BD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F583E4-C98F-494D-84BE-3D5BE0458A47}" type="sibTrans" cxnId="{B1FB6E6F-B7A6-4CA9-99F2-3FB664E629BD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AF53DA-3103-4A53-8AD5-9F130DD53E23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獎懲資料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A97494-E5CC-4E33-A1BE-5E662277B7EF}" type="parTrans" cxnId="{0694FC18-FA19-44B3-81B3-21C16F3A964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0D0D6D-F206-4761-A7CA-496EAECABB20}" type="sibTrans" cxnId="{0694FC18-FA19-44B3-81B3-21C16F3A964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347F98-5C52-4C8C-A169-49472D412440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增新獎勵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154561-4667-42C2-B7F1-4402A811AD3B}" type="parTrans" cxnId="{A1FA69A4-D1B3-4E4B-9E64-2D0CFE7DEF3E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4ED7E0-B456-4134-9B68-E64C6EA9F53E}" type="sibTrans" cxnId="{A1FA69A4-D1B3-4E4B-9E64-2D0CFE7DEF3E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20EE56-7E6F-4A8F-9F39-BACFDDB80200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人才資料庫報告</a:t>
          </a:r>
          <a:r>
            <a:rPr lang="en-US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 (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依識別標籤</a:t>
          </a:r>
          <a:r>
            <a:rPr lang="en-US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TW" sz="1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54024E-2287-4274-86F5-83A4ADC9DA71}" type="parTrans" cxnId="{DE25BD47-CAF5-4361-8802-4DD098A36D14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C5D8B4-BB87-4816-B0BB-D3D8F2FB5863}" type="sibTrans" cxnId="{DE25BD47-CAF5-4361-8802-4DD098A36D14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53CCAA-EDA9-4313-8F60-FAE6DB3E1543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查詢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7E6CFE-8AE9-4879-89AE-9721F9AF7F06}" type="parTrans" cxnId="{C5239E6B-7681-453C-BFA7-EDD287F01E36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ECC782-273C-49ED-9D36-22C6898D79B7}" type="sibTrans" cxnId="{C5239E6B-7681-453C-BFA7-EDD287F01E36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AA1CDC-DCDD-4E75-9A09-DB51EE9BDBE1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數據合併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1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EAE43C-A22A-4B4E-B729-8F7B09EBE496}" type="parTrans" cxnId="{A9A5EE9A-F9A9-45B0-9689-7ED5704E55DE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C16E2E-213A-463D-BF89-20C0CF18F17A}" type="sibTrans" cxnId="{A9A5EE9A-F9A9-45B0-9689-7ED5704E55DE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410B10-B518-4631-994A-E4A7010AB09B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檢查衝突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A76470-234D-4FF3-B930-9FF9DD1DA01C}" type="sibTrans" cxnId="{D5B909AC-B956-4E8F-B8F9-4AAC32E04D2C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B68ABF-160C-4A93-8FF2-908B95E9C11E}" type="parTrans" cxnId="{D5B909AC-B956-4E8F-B8F9-4AAC32E04D2C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9FF065-8946-47D5-8262-067F85B85FDF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點名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781F4A-E814-407B-86D2-D3E1462898D0}" type="parTrans" cxnId="{8D952D09-BA16-4DBC-A523-0CBE6181BFB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D4BB5A-CE11-4AAB-ADA9-DF810DF7DE5A}" type="sibTrans" cxnId="{8D952D09-BA16-4DBC-A523-0CBE6181BFB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B13B4A-7DC5-4DE1-BF4C-1F5D2783AFD8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課外活動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1F1A33-E4F8-40B5-BE97-AD2A2A930A31}" type="parTrans" cxnId="{7380B73C-FFC4-42D8-8C0B-C471234893C0}">
      <dgm:prSet/>
      <dgm:spPr/>
      <dgm:t>
        <a:bodyPr/>
        <a:lstStyle/>
        <a:p>
          <a:endParaRPr lang="zh-TW" altLang="en-US"/>
        </a:p>
      </dgm:t>
    </dgm:pt>
    <dgm:pt modelId="{76E361C3-9425-4C2F-B20A-F4114B608B0B}" type="sibTrans" cxnId="{7380B73C-FFC4-42D8-8C0B-C471234893C0}">
      <dgm:prSet/>
      <dgm:spPr/>
      <dgm:t>
        <a:bodyPr/>
        <a:lstStyle/>
        <a:p>
          <a:endParaRPr lang="zh-TW" altLang="en-US"/>
        </a:p>
      </dgm:t>
    </dgm:pt>
    <dgm:pt modelId="{D1BFE94B-3D0A-4276-9732-E71A77377B42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增新活動</a:t>
          </a:r>
          <a:r>
            <a: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活動項目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4F877F-A80F-4656-A051-372CD9A584FC}" type="parTrans" cxnId="{2A7F2ADF-9B08-4337-8449-7D7F9E07D208}">
      <dgm:prSet/>
      <dgm:spPr/>
      <dgm:t>
        <a:bodyPr/>
        <a:lstStyle/>
        <a:p>
          <a:endParaRPr lang="zh-TW" altLang="en-US"/>
        </a:p>
      </dgm:t>
    </dgm:pt>
    <dgm:pt modelId="{F860BC04-064B-47C3-847F-DB38578F2CF5}" type="sibTrans" cxnId="{2A7F2ADF-9B08-4337-8449-7D7F9E07D208}">
      <dgm:prSet/>
      <dgm:spPr/>
      <dgm:t>
        <a:bodyPr/>
        <a:lstStyle/>
        <a:p>
          <a:endParaRPr lang="zh-TW" altLang="en-US"/>
        </a:p>
      </dgm:t>
    </dgm:pt>
    <dgm:pt modelId="{5B9DC02C-030D-4810-83DD-856539E891BA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學生報名</a:t>
          </a:r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輸入組員名單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BE2AAC-2E35-4A5A-88E2-24CE6C17C8C9}" type="parTrans" cxnId="{43C9F343-7B10-4250-8C9B-57C8B0619DE4}">
      <dgm:prSet/>
      <dgm:spPr/>
      <dgm:t>
        <a:bodyPr/>
        <a:lstStyle/>
        <a:p>
          <a:endParaRPr lang="zh-TW" altLang="en-US"/>
        </a:p>
      </dgm:t>
    </dgm:pt>
    <dgm:pt modelId="{A9870899-8823-439E-AD74-991B7C7E7801}" type="sibTrans" cxnId="{43C9F343-7B10-4250-8C9B-57C8B0619DE4}">
      <dgm:prSet/>
      <dgm:spPr/>
      <dgm:t>
        <a:bodyPr/>
        <a:lstStyle/>
        <a:p>
          <a:endParaRPr lang="zh-TW" altLang="en-US"/>
        </a:p>
      </dgm:t>
    </dgm:pt>
    <dgm:pt modelId="{D825F571-645A-40A8-97E6-CBD2ACA0CDC6}">
      <dgm:prSet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學生成績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102760-4A12-4D16-A941-5B5FC54C2939}" type="parTrans" cxnId="{833FAC4D-49A3-4EAC-81BB-6D694B3C00F8}">
      <dgm:prSet/>
      <dgm:spPr/>
      <dgm:t>
        <a:bodyPr/>
        <a:lstStyle/>
        <a:p>
          <a:endParaRPr lang="zh-TW" altLang="en-US"/>
        </a:p>
      </dgm:t>
    </dgm:pt>
    <dgm:pt modelId="{052F006E-70FF-4769-9550-FC2B7D3BC7F9}" type="sibTrans" cxnId="{833FAC4D-49A3-4EAC-81BB-6D694B3C00F8}">
      <dgm:prSet/>
      <dgm:spPr/>
      <dgm:t>
        <a:bodyPr/>
        <a:lstStyle/>
        <a:p>
          <a:endParaRPr lang="zh-TW" altLang="en-US"/>
        </a:p>
      </dgm:t>
    </dgm:pt>
    <dgm:pt modelId="{5E1B408D-3545-489C-847D-1FB83EB86140}">
      <dgm:prSet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複製合併結果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4F6B20-5BFE-4701-9F08-7453D40BB187}" type="parTrans" cxnId="{48910FDE-5ABA-4750-98F5-3C9C86A560D9}">
      <dgm:prSet/>
      <dgm:spPr/>
      <dgm:t>
        <a:bodyPr/>
        <a:lstStyle/>
        <a:p>
          <a:endParaRPr lang="zh-TW" altLang="en-US"/>
        </a:p>
      </dgm:t>
    </dgm:pt>
    <dgm:pt modelId="{587C8CA9-0FED-4B17-864A-B4B9C8F75AFC}" type="sibTrans" cxnId="{48910FDE-5ABA-4750-98F5-3C9C86A560D9}">
      <dgm:prSet/>
      <dgm:spPr/>
      <dgm:t>
        <a:bodyPr/>
        <a:lstStyle/>
        <a:p>
          <a:endParaRPr lang="zh-TW" altLang="en-US"/>
        </a:p>
      </dgm:t>
    </dgm:pt>
    <dgm:pt modelId="{DD35E57B-A53C-40BA-AD67-04D4EE73AE52}">
      <dgm:prSet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選擇成績表列印準則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F39CEE-B6C7-430C-94B8-A70736ED1706}" type="parTrans" cxnId="{0783F78F-832F-43DA-A84A-5FBF20EAEE41}">
      <dgm:prSet/>
      <dgm:spPr/>
      <dgm:t>
        <a:bodyPr/>
        <a:lstStyle/>
        <a:p>
          <a:endParaRPr lang="zh-TW" altLang="en-US"/>
        </a:p>
      </dgm:t>
    </dgm:pt>
    <dgm:pt modelId="{1981F35E-60C6-44AF-80E1-9C365C412F28}" type="sibTrans" cxnId="{0783F78F-832F-43DA-A84A-5FBF20EAEE41}">
      <dgm:prSet/>
      <dgm:spPr/>
      <dgm:t>
        <a:bodyPr/>
        <a:lstStyle/>
        <a:p>
          <a:endParaRPr lang="zh-TW" altLang="en-US"/>
        </a:p>
      </dgm:t>
    </dgm:pt>
    <dgm:pt modelId="{F6DED1E1-BBFF-4664-87F2-CACDAEFE9289}">
      <dgm:prSet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甄選學生</a:t>
          </a:r>
          <a:endParaRPr lang="zh-TW" altLang="en-US" sz="1600" dirty="0"/>
        </a:p>
      </dgm:t>
    </dgm:pt>
    <dgm:pt modelId="{73AEF366-A76C-4675-884C-92214D624547}" type="parTrans" cxnId="{6EAE0A70-FB2A-4380-AA6F-8933F8B3D777}">
      <dgm:prSet/>
      <dgm:spPr/>
      <dgm:t>
        <a:bodyPr/>
        <a:lstStyle/>
        <a:p>
          <a:endParaRPr lang="zh-TW" altLang="en-US"/>
        </a:p>
      </dgm:t>
    </dgm:pt>
    <dgm:pt modelId="{D9899115-FEF1-40E9-96A9-CF38A2812210}" type="sibTrans" cxnId="{6EAE0A70-FB2A-4380-AA6F-8933F8B3D777}">
      <dgm:prSet/>
      <dgm:spPr/>
      <dgm:t>
        <a:bodyPr/>
        <a:lstStyle/>
        <a:p>
          <a:endParaRPr lang="zh-TW" altLang="en-US"/>
        </a:p>
      </dgm:t>
    </dgm:pt>
    <dgm:pt modelId="{424AD2DB-8B9A-4147-A7ED-913025C84F02}">
      <dgm:prSet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列印成績表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908D46-82A6-48F7-949D-8250E21AAEF5}" type="parTrans" cxnId="{4634EB9D-C1CA-4CED-88A8-3BC7B61B19FB}">
      <dgm:prSet/>
      <dgm:spPr/>
      <dgm:t>
        <a:bodyPr/>
        <a:lstStyle/>
        <a:p>
          <a:endParaRPr lang="zh-TW" altLang="en-US"/>
        </a:p>
      </dgm:t>
    </dgm:pt>
    <dgm:pt modelId="{65680436-27DF-492B-8FFA-37978CC66BFA}" type="sibTrans" cxnId="{4634EB9D-C1CA-4CED-88A8-3BC7B61B19FB}">
      <dgm:prSet/>
      <dgm:spPr/>
      <dgm:t>
        <a:bodyPr/>
        <a:lstStyle/>
        <a:p>
          <a:endParaRPr lang="zh-TW" altLang="en-US"/>
        </a:p>
      </dgm:t>
    </dgm:pt>
    <dgm:pt modelId="{AD1AFCB4-866B-4E4D-ADB0-B004E6F2A48D}">
      <dgm:prSet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編修學生活動職位及表現</a:t>
          </a:r>
          <a:r>
            <a:rPr lang="zh-TW" altLang="en-US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 </a:t>
          </a:r>
          <a:endParaRPr lang="zh-TW" altLang="en-US" sz="1400" dirty="0"/>
        </a:p>
      </dgm:t>
    </dgm:pt>
    <dgm:pt modelId="{3284AE97-4EBC-47DD-85B0-6524A7C5240C}" type="parTrans" cxnId="{D6E1D996-61DC-4179-9EC5-77587E99AE9A}">
      <dgm:prSet/>
      <dgm:spPr/>
      <dgm:t>
        <a:bodyPr/>
        <a:lstStyle/>
        <a:p>
          <a:endParaRPr lang="zh-TW" altLang="en-US"/>
        </a:p>
      </dgm:t>
    </dgm:pt>
    <dgm:pt modelId="{4E0D9AC4-43EC-45F2-AD9E-857BC3FDC665}" type="sibTrans" cxnId="{D6E1D996-61DC-4179-9EC5-77587E99AE9A}">
      <dgm:prSet/>
      <dgm:spPr/>
      <dgm:t>
        <a:bodyPr/>
        <a:lstStyle/>
        <a:p>
          <a:endParaRPr lang="zh-TW" altLang="en-US"/>
        </a:p>
      </dgm:t>
    </dgm:pt>
    <dgm:pt modelId="{B4F671E7-5AA4-4BF5-896A-4E73D7A74A39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97F58F-E6BE-4DA8-ABD9-4CFF9FDA7EAF}" type="sibTrans" cxnId="{3D1A74D5-548B-4E51-8AE2-EDE1504D6DA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6D4AC5-FFC1-41FF-8F93-F354E02DCC11}" type="parTrans" cxnId="{3D1A74D5-548B-4E51-8AE2-EDE1504D6DA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259B7B-5AB7-4DE6-A42B-0C8A579B1A32}" type="pres">
      <dgm:prSet presAssocID="{6CEDF1E0-FEAE-4868-A1B2-16FC42198C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6017D0-91CB-4D75-848E-A9A0C72071C0}" type="pres">
      <dgm:prSet presAssocID="{5EB13B4A-7DC5-4DE1-BF4C-1F5D2783AFD8}" presName="vertFlow" presStyleCnt="0"/>
      <dgm:spPr/>
    </dgm:pt>
    <dgm:pt modelId="{514EE06F-8196-4312-8737-D6022E6FB82A}" type="pres">
      <dgm:prSet presAssocID="{5EB13B4A-7DC5-4DE1-BF4C-1F5D2783AFD8}" presName="header" presStyleLbl="node1" presStyleIdx="0" presStyleCnt="5"/>
      <dgm:spPr/>
      <dgm:t>
        <a:bodyPr/>
        <a:lstStyle/>
        <a:p>
          <a:endParaRPr lang="zh-TW" altLang="en-US"/>
        </a:p>
      </dgm:t>
    </dgm:pt>
    <dgm:pt modelId="{57243D12-0FAC-4F7D-A3D6-7AF9E43A66EC}" type="pres">
      <dgm:prSet presAssocID="{DF4F877F-A80F-4656-A051-372CD9A584FC}" presName="parTrans" presStyleLbl="sibTrans2D1" presStyleIdx="0" presStyleCnt="14"/>
      <dgm:spPr/>
      <dgm:t>
        <a:bodyPr/>
        <a:lstStyle/>
        <a:p>
          <a:endParaRPr lang="zh-TW" altLang="en-US"/>
        </a:p>
      </dgm:t>
    </dgm:pt>
    <dgm:pt modelId="{6F87BAEE-2D1E-46A0-AB52-65C2D01CBB2C}" type="pres">
      <dgm:prSet presAssocID="{D1BFE94B-3D0A-4276-9732-E71A77377B42}" presName="child" presStyleLbl="alignAccFollowNode1" presStyleIdx="0" presStyleCnt="14" custScaleY="12897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60882C-6A51-4618-A9A0-FD53B682C606}" type="pres">
      <dgm:prSet presAssocID="{F860BC04-064B-47C3-847F-DB38578F2CF5}" presName="sibTrans" presStyleLbl="sibTrans2D1" presStyleIdx="1" presStyleCnt="14"/>
      <dgm:spPr/>
      <dgm:t>
        <a:bodyPr/>
        <a:lstStyle/>
        <a:p>
          <a:endParaRPr lang="zh-TW" altLang="en-US"/>
        </a:p>
      </dgm:t>
    </dgm:pt>
    <dgm:pt modelId="{4CC4CC47-33B8-4AE8-8195-3B98EDAF3798}" type="pres">
      <dgm:prSet presAssocID="{5B9DC02C-030D-4810-83DD-856539E891BA}" presName="child" presStyleLbl="alignAccFollowNode1" presStyleIdx="1" presStyleCnt="14" custScaleY="15495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20B623-8F15-47F7-8371-8B489C7D5E60}" type="pres">
      <dgm:prSet presAssocID="{A9870899-8823-439E-AD74-991B7C7E7801}" presName="sibTrans" presStyleLbl="sibTrans2D1" presStyleIdx="2" presStyleCnt="14"/>
      <dgm:spPr/>
      <dgm:t>
        <a:bodyPr/>
        <a:lstStyle/>
        <a:p>
          <a:endParaRPr lang="zh-TW" altLang="en-US"/>
        </a:p>
      </dgm:t>
    </dgm:pt>
    <dgm:pt modelId="{3B678D92-27F4-4DA5-A301-6C882C324DA0}" type="pres">
      <dgm:prSet presAssocID="{AD1AFCB4-866B-4E4D-ADB0-B004E6F2A48D}" presName="child" presStyleLbl="alignAccFollowNode1" presStyleIdx="2" presStyleCnt="14" custScaleY="1409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9BBF8F-61C9-4F44-8579-372C2AD8C9D0}" type="pres">
      <dgm:prSet presAssocID="{5EB13B4A-7DC5-4DE1-BF4C-1F5D2783AFD8}" presName="hSp" presStyleCnt="0"/>
      <dgm:spPr/>
    </dgm:pt>
    <dgm:pt modelId="{B0AF9886-A42B-4F5A-9F55-3FDAE1D29B9B}" type="pres">
      <dgm:prSet presAssocID="{B4F671E7-5AA4-4BF5-896A-4E73D7A74A39}" presName="vertFlow" presStyleCnt="0"/>
      <dgm:spPr/>
      <dgm:t>
        <a:bodyPr/>
        <a:lstStyle/>
        <a:p>
          <a:endParaRPr lang="zh-TW" altLang="en-US"/>
        </a:p>
      </dgm:t>
    </dgm:pt>
    <dgm:pt modelId="{6478B150-CD0F-4E6E-8B39-DDA2EF6A0CA5}" type="pres">
      <dgm:prSet presAssocID="{B4F671E7-5AA4-4BF5-896A-4E73D7A74A39}" presName="header" presStyleLbl="node1" presStyleIdx="1" presStyleCnt="5" custScaleY="225285"/>
      <dgm:spPr/>
      <dgm:t>
        <a:bodyPr/>
        <a:lstStyle/>
        <a:p>
          <a:endParaRPr lang="zh-TW" altLang="en-US"/>
        </a:p>
      </dgm:t>
    </dgm:pt>
    <dgm:pt modelId="{7C4BA3BD-619D-4279-A3CE-151531B6B94D}" type="pres">
      <dgm:prSet presAssocID="{73AEF366-A76C-4675-884C-92214D624547}" presName="parTrans" presStyleLbl="sibTrans2D1" presStyleIdx="3" presStyleCnt="14"/>
      <dgm:spPr/>
      <dgm:t>
        <a:bodyPr/>
        <a:lstStyle/>
        <a:p>
          <a:endParaRPr lang="zh-TW" altLang="en-US"/>
        </a:p>
      </dgm:t>
    </dgm:pt>
    <dgm:pt modelId="{89976693-5933-4A84-8F81-552DE139CE0E}" type="pres">
      <dgm:prSet presAssocID="{F6DED1E1-BBFF-4664-87F2-CACDAEFE9289}" presName="child" presStyleLbl="alignAccFollow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F64E86-97BC-43C2-A5F4-699A2B384706}" type="pres">
      <dgm:prSet presAssocID="{D9899115-FEF1-40E9-96A9-CF38A2812210}" presName="sibTrans" presStyleLbl="sibTrans2D1" presStyleIdx="4" presStyleCnt="14"/>
      <dgm:spPr/>
      <dgm:t>
        <a:bodyPr/>
        <a:lstStyle/>
        <a:p>
          <a:endParaRPr lang="zh-TW" altLang="en-US"/>
        </a:p>
      </dgm:t>
    </dgm:pt>
    <dgm:pt modelId="{31937716-5DCA-4F5E-A684-E600D6A1B2B5}" type="pres">
      <dgm:prSet presAssocID="{D920EE56-7E6F-4A8F-9F39-BACFDDB80200}" presName="child" presStyleLbl="alignAccFollowNode1" presStyleIdx="4" presStyleCnt="14" custScaleY="12191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D0AE0B-A02F-4C41-8186-24D88241E85D}" type="pres">
      <dgm:prSet presAssocID="{B4F671E7-5AA4-4BF5-896A-4E73D7A74A39}" presName="hSp" presStyleCnt="0"/>
      <dgm:spPr/>
      <dgm:t>
        <a:bodyPr/>
        <a:lstStyle/>
        <a:p>
          <a:endParaRPr lang="zh-TW" altLang="en-US"/>
        </a:p>
      </dgm:t>
    </dgm:pt>
    <dgm:pt modelId="{054EABEB-11B6-49AB-9994-908E3FB3B8E8}" type="pres">
      <dgm:prSet presAssocID="{6CDC8F7C-693F-448F-9519-A3DD2B7AD14F}" presName="vertFlow" presStyleCnt="0"/>
      <dgm:spPr/>
      <dgm:t>
        <a:bodyPr/>
        <a:lstStyle/>
        <a:p>
          <a:endParaRPr lang="zh-TW" altLang="en-US"/>
        </a:p>
      </dgm:t>
    </dgm:pt>
    <dgm:pt modelId="{BACC0714-24A9-41EA-A3B0-2965FB469AF2}" type="pres">
      <dgm:prSet presAssocID="{6CDC8F7C-693F-448F-9519-A3DD2B7AD14F}" presName="header" presStyleLbl="node1" presStyleIdx="2" presStyleCnt="5" custScaleY="203502"/>
      <dgm:spPr/>
      <dgm:t>
        <a:bodyPr/>
        <a:lstStyle/>
        <a:p>
          <a:endParaRPr lang="zh-TW" altLang="en-US"/>
        </a:p>
      </dgm:t>
    </dgm:pt>
    <dgm:pt modelId="{47C43B86-B958-4957-AD75-D99A15D209E1}" type="pres">
      <dgm:prSet presAssocID="{B71E76CF-BC36-4729-AED2-FAD7CDFDDD2B}" presName="parTrans" presStyleLbl="sibTrans2D1" presStyleIdx="5" presStyleCnt="14"/>
      <dgm:spPr/>
      <dgm:t>
        <a:bodyPr/>
        <a:lstStyle/>
        <a:p>
          <a:endParaRPr lang="zh-TW" altLang="en-US"/>
        </a:p>
      </dgm:t>
    </dgm:pt>
    <dgm:pt modelId="{E179FB34-0801-4E99-BAF5-9CAA35E4E00C}" type="pres">
      <dgm:prSet presAssocID="{B604E4D8-E96C-4419-82BF-6E00D492667A}" presName="child" presStyleLbl="alignAccFollow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72CC36-4474-4C68-8641-8ADB478ACAD4}" type="pres">
      <dgm:prSet presAssocID="{7BF583E4-C98F-494D-84BE-3D5BE0458A47}" presName="sibTrans" presStyleLbl="sibTrans2D1" presStyleIdx="6" presStyleCnt="14"/>
      <dgm:spPr/>
      <dgm:t>
        <a:bodyPr/>
        <a:lstStyle/>
        <a:p>
          <a:endParaRPr lang="zh-TW" altLang="en-US"/>
        </a:p>
      </dgm:t>
    </dgm:pt>
    <dgm:pt modelId="{A3327622-3E1A-4180-AE8C-118C8420C209}" type="pres">
      <dgm:prSet presAssocID="{23410B10-B518-4631-994A-E4A7010AB09B}" presName="child" presStyleLbl="alignAccFollow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EF57A7-B832-4D83-BC14-D2F2D28302BA}" type="pres">
      <dgm:prSet presAssocID="{43A76470-234D-4FF3-B930-9FF9DD1DA01C}" presName="sibTrans" presStyleLbl="sibTrans2D1" presStyleIdx="7" presStyleCnt="14"/>
      <dgm:spPr/>
      <dgm:t>
        <a:bodyPr/>
        <a:lstStyle/>
        <a:p>
          <a:endParaRPr lang="zh-TW" altLang="en-US"/>
        </a:p>
      </dgm:t>
    </dgm:pt>
    <dgm:pt modelId="{CABDC013-DD49-4A5B-B03B-ED6791E9039E}" type="pres">
      <dgm:prSet presAssocID="{BA9FF065-8946-47D5-8262-067F85B85FDF}" presName="child" presStyleLbl="alignAccFollow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A61CC8-0974-4286-83FA-E43AD3CDB050}" type="pres">
      <dgm:prSet presAssocID="{5BD4BB5A-CE11-4AAB-ADA9-DF810DF7DE5A}" presName="sibTrans" presStyleLbl="sibTrans2D1" presStyleIdx="8" presStyleCnt="14"/>
      <dgm:spPr/>
      <dgm:t>
        <a:bodyPr/>
        <a:lstStyle/>
        <a:p>
          <a:endParaRPr lang="zh-TW" altLang="en-US"/>
        </a:p>
      </dgm:t>
    </dgm:pt>
    <dgm:pt modelId="{63E361E1-BD97-4E9C-9D48-315679B78DEB}" type="pres">
      <dgm:prSet presAssocID="{5253CCAA-EDA9-4313-8F60-FAE6DB3E1543}" presName="child" presStyleLbl="alignAccFollow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3DF193-58D4-4C5D-BBA1-704F6C2AD36C}" type="pres">
      <dgm:prSet presAssocID="{6CDC8F7C-693F-448F-9519-A3DD2B7AD14F}" presName="hSp" presStyleCnt="0"/>
      <dgm:spPr/>
      <dgm:t>
        <a:bodyPr/>
        <a:lstStyle/>
        <a:p>
          <a:endParaRPr lang="zh-TW" altLang="en-US"/>
        </a:p>
      </dgm:t>
    </dgm:pt>
    <dgm:pt modelId="{A868EA71-06EB-4339-B77D-6D1BACFDA05D}" type="pres">
      <dgm:prSet presAssocID="{E3AF53DA-3103-4A53-8AD5-9F130DD53E23}" presName="vertFlow" presStyleCnt="0"/>
      <dgm:spPr/>
      <dgm:t>
        <a:bodyPr/>
        <a:lstStyle/>
        <a:p>
          <a:endParaRPr lang="zh-TW" altLang="en-US"/>
        </a:p>
      </dgm:t>
    </dgm:pt>
    <dgm:pt modelId="{A9AB7154-2752-4634-BB03-8417331230F5}" type="pres">
      <dgm:prSet presAssocID="{E3AF53DA-3103-4A53-8AD5-9F130DD53E23}" presName="header" presStyleLbl="node1" presStyleIdx="3" presStyleCnt="5"/>
      <dgm:spPr/>
      <dgm:t>
        <a:bodyPr/>
        <a:lstStyle/>
        <a:p>
          <a:endParaRPr lang="zh-TW" altLang="en-US"/>
        </a:p>
      </dgm:t>
    </dgm:pt>
    <dgm:pt modelId="{73BB227B-D492-4E2E-B265-FED75E0237D0}" type="pres">
      <dgm:prSet presAssocID="{60154561-4667-42C2-B7F1-4402A811AD3B}" presName="parTrans" presStyleLbl="sibTrans2D1" presStyleIdx="9" presStyleCnt="14"/>
      <dgm:spPr/>
      <dgm:t>
        <a:bodyPr/>
        <a:lstStyle/>
        <a:p>
          <a:endParaRPr lang="zh-TW" altLang="en-US"/>
        </a:p>
      </dgm:t>
    </dgm:pt>
    <dgm:pt modelId="{68E6F0B6-8C9A-45D3-8923-9C515E3EE1EF}" type="pres">
      <dgm:prSet presAssocID="{36347F98-5C52-4C8C-A169-49472D412440}" presName="child" presStyleLbl="alignAccFollow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B1C8DE-1136-456A-8E82-6F28C70438F6}" type="pres">
      <dgm:prSet presAssocID="{6C4ED7E0-B456-4134-9B68-E64C6EA9F53E}" presName="sibTrans" presStyleLbl="sibTrans2D1" presStyleIdx="10" presStyleCnt="14"/>
      <dgm:spPr/>
      <dgm:t>
        <a:bodyPr/>
        <a:lstStyle/>
        <a:p>
          <a:endParaRPr lang="zh-TW" altLang="en-US"/>
        </a:p>
      </dgm:t>
    </dgm:pt>
    <dgm:pt modelId="{90854BE0-81EB-470A-A580-FA5CCBC86E21}" type="pres">
      <dgm:prSet presAssocID="{AAAA1CDC-DCDD-4E75-9A09-DB51EE9BDBE1}" presName="child" presStyleLbl="alignAccFollow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C6393F-836A-4C0C-8A8C-C1BB8BF7F716}" type="pres">
      <dgm:prSet presAssocID="{E3AF53DA-3103-4A53-8AD5-9F130DD53E23}" presName="hSp" presStyleCnt="0"/>
      <dgm:spPr/>
    </dgm:pt>
    <dgm:pt modelId="{EE21061C-52FB-4DC3-B0AB-14B7BC7EAC24}" type="pres">
      <dgm:prSet presAssocID="{D825F571-645A-40A8-97E6-CBD2ACA0CDC6}" presName="vertFlow" presStyleCnt="0"/>
      <dgm:spPr/>
    </dgm:pt>
    <dgm:pt modelId="{8142F466-3FA2-4D32-B06D-6D2D3ADB35BD}" type="pres">
      <dgm:prSet presAssocID="{D825F571-645A-40A8-97E6-CBD2ACA0CDC6}" presName="header" presStyleLbl="node1" presStyleIdx="4" presStyleCnt="5"/>
      <dgm:spPr/>
      <dgm:t>
        <a:bodyPr/>
        <a:lstStyle/>
        <a:p>
          <a:endParaRPr lang="zh-TW" altLang="en-US"/>
        </a:p>
      </dgm:t>
    </dgm:pt>
    <dgm:pt modelId="{749E827A-4B2C-467A-BCE6-049FD0A74AA3}" type="pres">
      <dgm:prSet presAssocID="{C44F6B20-5BFE-4701-9F08-7453D40BB187}" presName="parTrans" presStyleLbl="sibTrans2D1" presStyleIdx="11" presStyleCnt="14"/>
      <dgm:spPr/>
      <dgm:t>
        <a:bodyPr/>
        <a:lstStyle/>
        <a:p>
          <a:endParaRPr lang="zh-TW" altLang="en-US"/>
        </a:p>
      </dgm:t>
    </dgm:pt>
    <dgm:pt modelId="{FE033B2C-04A9-46D0-BB6E-DD3A47258A8B}" type="pres">
      <dgm:prSet presAssocID="{5E1B408D-3545-489C-847D-1FB83EB86140}" presName="child" presStyleLbl="alignAccFollow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D40A94-01DD-4215-9D13-82E00439CDC9}" type="pres">
      <dgm:prSet presAssocID="{587C8CA9-0FED-4B17-864A-B4B9C8F75AFC}" presName="sibTrans" presStyleLbl="sibTrans2D1" presStyleIdx="12" presStyleCnt="14"/>
      <dgm:spPr/>
      <dgm:t>
        <a:bodyPr/>
        <a:lstStyle/>
        <a:p>
          <a:endParaRPr lang="zh-TW" altLang="en-US"/>
        </a:p>
      </dgm:t>
    </dgm:pt>
    <dgm:pt modelId="{9074639A-B3DE-4A09-913E-A31345195A78}" type="pres">
      <dgm:prSet presAssocID="{DD35E57B-A53C-40BA-AD67-04D4EE73AE52}" presName="child" presStyleLbl="alignAccFollowNode1" presStyleIdx="12" presStyleCnt="14" custScaleY="14419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A3AF1E-ED9C-41E8-91EB-CA060AB84C84}" type="pres">
      <dgm:prSet presAssocID="{1981F35E-60C6-44AF-80E1-9C365C412F28}" presName="sibTrans" presStyleLbl="sibTrans2D1" presStyleIdx="13" presStyleCnt="14"/>
      <dgm:spPr/>
      <dgm:t>
        <a:bodyPr/>
        <a:lstStyle/>
        <a:p>
          <a:endParaRPr lang="zh-TW" altLang="en-US"/>
        </a:p>
      </dgm:t>
    </dgm:pt>
    <dgm:pt modelId="{74DF3882-8A8A-465A-AAF9-E2AE23FE810A}" type="pres">
      <dgm:prSet presAssocID="{424AD2DB-8B9A-4147-A7ED-913025C84F02}" presName="child" presStyleLbl="alignAccFollow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DADD07-67A6-4570-B179-ADD0C5FB9BDA}" srcId="{6CEDF1E0-FEAE-4868-A1B2-16FC42198C55}" destId="{6CDC8F7C-693F-448F-9519-A3DD2B7AD14F}" srcOrd="2" destOrd="0" parTransId="{41C85A5C-79EF-408C-AF82-CFB7994BDB2F}" sibTransId="{FABBDF91-0AF5-45AA-9C6F-96F8059F2A4B}"/>
    <dgm:cxn modelId="{48910FDE-5ABA-4750-98F5-3C9C86A560D9}" srcId="{D825F571-645A-40A8-97E6-CBD2ACA0CDC6}" destId="{5E1B408D-3545-489C-847D-1FB83EB86140}" srcOrd="0" destOrd="0" parTransId="{C44F6B20-5BFE-4701-9F08-7453D40BB187}" sibTransId="{587C8CA9-0FED-4B17-864A-B4B9C8F75AFC}"/>
    <dgm:cxn modelId="{C5239E6B-7681-453C-BFA7-EDD287F01E36}" srcId="{6CDC8F7C-693F-448F-9519-A3DD2B7AD14F}" destId="{5253CCAA-EDA9-4313-8F60-FAE6DB3E1543}" srcOrd="3" destOrd="0" parTransId="{717E6CFE-8AE9-4879-89AE-9721F9AF7F06}" sibTransId="{1CECC782-273C-49ED-9D36-22C6898D79B7}"/>
    <dgm:cxn modelId="{C61D74D6-B4D8-4A65-A4F4-ACC31B554980}" type="presOf" srcId="{D920EE56-7E6F-4A8F-9F39-BACFDDB80200}" destId="{31937716-5DCA-4F5E-A684-E600D6A1B2B5}" srcOrd="0" destOrd="0" presId="urn:microsoft.com/office/officeart/2005/8/layout/lProcess1"/>
    <dgm:cxn modelId="{39757847-0536-439A-AFEB-0AA79D107250}" type="presOf" srcId="{424AD2DB-8B9A-4147-A7ED-913025C84F02}" destId="{74DF3882-8A8A-465A-AAF9-E2AE23FE810A}" srcOrd="0" destOrd="0" presId="urn:microsoft.com/office/officeart/2005/8/layout/lProcess1"/>
    <dgm:cxn modelId="{3E2E7736-37B2-4B80-AF8C-1ECAA0D183B9}" type="presOf" srcId="{7BF583E4-C98F-494D-84BE-3D5BE0458A47}" destId="{9272CC36-4474-4C68-8641-8ADB478ACAD4}" srcOrd="0" destOrd="0" presId="urn:microsoft.com/office/officeart/2005/8/layout/lProcess1"/>
    <dgm:cxn modelId="{92334F85-6E0A-4BCD-B2B6-1DF88324EB60}" type="presOf" srcId="{F860BC04-064B-47C3-847F-DB38578F2CF5}" destId="{1360882C-6A51-4618-A9A0-FD53B682C606}" srcOrd="0" destOrd="0" presId="urn:microsoft.com/office/officeart/2005/8/layout/lProcess1"/>
    <dgm:cxn modelId="{669A3B7D-4BCB-4894-8F13-FDF84A01CBCE}" type="presOf" srcId="{1981F35E-60C6-44AF-80E1-9C365C412F28}" destId="{87A3AF1E-ED9C-41E8-91EB-CA060AB84C84}" srcOrd="0" destOrd="0" presId="urn:microsoft.com/office/officeart/2005/8/layout/lProcess1"/>
    <dgm:cxn modelId="{DE25BD47-CAF5-4361-8802-4DD098A36D14}" srcId="{B4F671E7-5AA4-4BF5-896A-4E73D7A74A39}" destId="{D920EE56-7E6F-4A8F-9F39-BACFDDB80200}" srcOrd="1" destOrd="0" parTransId="{9254024E-2287-4274-86F5-83A4ADC9DA71}" sibTransId="{27C5D8B4-BB87-4816-B0BB-D3D8F2FB5863}"/>
    <dgm:cxn modelId="{141655C6-3604-4F25-A8F3-0E28C691E8CA}" type="presOf" srcId="{6CDC8F7C-693F-448F-9519-A3DD2B7AD14F}" destId="{BACC0714-24A9-41EA-A3B0-2965FB469AF2}" srcOrd="0" destOrd="0" presId="urn:microsoft.com/office/officeart/2005/8/layout/lProcess1"/>
    <dgm:cxn modelId="{AAD6C3B5-8E13-4586-B074-352AA5C4380C}" type="presOf" srcId="{D1BFE94B-3D0A-4276-9732-E71A77377B42}" destId="{6F87BAEE-2D1E-46A0-AB52-65C2D01CBB2C}" srcOrd="0" destOrd="0" presId="urn:microsoft.com/office/officeart/2005/8/layout/lProcess1"/>
    <dgm:cxn modelId="{8D952D09-BA16-4DBC-A523-0CBE6181BFBE}" srcId="{6CDC8F7C-693F-448F-9519-A3DD2B7AD14F}" destId="{BA9FF065-8946-47D5-8262-067F85B85FDF}" srcOrd="2" destOrd="0" parTransId="{99781F4A-E814-407B-86D2-D3E1462898D0}" sibTransId="{5BD4BB5A-CE11-4AAB-ADA9-DF810DF7DE5A}"/>
    <dgm:cxn modelId="{51449A26-0974-4FD7-859D-6CF77264EC92}" type="presOf" srcId="{6C4ED7E0-B456-4134-9B68-E64C6EA9F53E}" destId="{A2B1C8DE-1136-456A-8E82-6F28C70438F6}" srcOrd="0" destOrd="0" presId="urn:microsoft.com/office/officeart/2005/8/layout/lProcess1"/>
    <dgm:cxn modelId="{37F3C150-93A6-43B0-83B1-0A7B7FD99B4D}" type="presOf" srcId="{B71E76CF-BC36-4729-AED2-FAD7CDFDDD2B}" destId="{47C43B86-B958-4957-AD75-D99A15D209E1}" srcOrd="0" destOrd="0" presId="urn:microsoft.com/office/officeart/2005/8/layout/lProcess1"/>
    <dgm:cxn modelId="{08ED867D-1C74-4B11-9561-8ABD2143D1AF}" type="presOf" srcId="{A9870899-8823-439E-AD74-991B7C7E7801}" destId="{1D20B623-8F15-47F7-8371-8B489C7D5E60}" srcOrd="0" destOrd="0" presId="urn:microsoft.com/office/officeart/2005/8/layout/lProcess1"/>
    <dgm:cxn modelId="{3D1A74D5-548B-4E51-8AE2-EDE1504D6DA1}" srcId="{6CEDF1E0-FEAE-4868-A1B2-16FC42198C55}" destId="{B4F671E7-5AA4-4BF5-896A-4E73D7A74A39}" srcOrd="1" destOrd="0" parTransId="{7A6D4AC5-FFC1-41FF-8F93-F354E02DCC11}" sibTransId="{BD97F58F-E6BE-4DA8-ABD9-4CFF9FDA7EAF}"/>
    <dgm:cxn modelId="{43C9F343-7B10-4250-8C9B-57C8B0619DE4}" srcId="{5EB13B4A-7DC5-4DE1-BF4C-1F5D2783AFD8}" destId="{5B9DC02C-030D-4810-83DD-856539E891BA}" srcOrd="1" destOrd="0" parTransId="{84BE2AAC-2E35-4A5A-88E2-24CE6C17C8C9}" sibTransId="{A9870899-8823-439E-AD74-991B7C7E7801}"/>
    <dgm:cxn modelId="{50E4CDDF-DD6F-421D-8944-410DC57C8E64}" type="presOf" srcId="{F6DED1E1-BBFF-4664-87F2-CACDAEFE9289}" destId="{89976693-5933-4A84-8F81-552DE139CE0E}" srcOrd="0" destOrd="0" presId="urn:microsoft.com/office/officeart/2005/8/layout/lProcess1"/>
    <dgm:cxn modelId="{929DAC30-69F4-4BA2-8860-CBB7B1E9E191}" type="presOf" srcId="{AD1AFCB4-866B-4E4D-ADB0-B004E6F2A48D}" destId="{3B678D92-27F4-4DA5-A301-6C882C324DA0}" srcOrd="0" destOrd="0" presId="urn:microsoft.com/office/officeart/2005/8/layout/lProcess1"/>
    <dgm:cxn modelId="{97EBA1C3-4A8A-4A8E-859D-AB7616ADE6CC}" type="presOf" srcId="{73AEF366-A76C-4675-884C-92214D624547}" destId="{7C4BA3BD-619D-4279-A3CE-151531B6B94D}" srcOrd="0" destOrd="0" presId="urn:microsoft.com/office/officeart/2005/8/layout/lProcess1"/>
    <dgm:cxn modelId="{C35A7174-0E83-4696-A87C-633F038C8728}" type="presOf" srcId="{BA9FF065-8946-47D5-8262-067F85B85FDF}" destId="{CABDC013-DD49-4A5B-B03B-ED6791E9039E}" srcOrd="0" destOrd="0" presId="urn:microsoft.com/office/officeart/2005/8/layout/lProcess1"/>
    <dgm:cxn modelId="{BC9E3108-8A7F-4B84-AAAE-9A70FD41D5DC}" type="presOf" srcId="{23410B10-B518-4631-994A-E4A7010AB09B}" destId="{A3327622-3E1A-4180-AE8C-118C8420C209}" srcOrd="0" destOrd="0" presId="urn:microsoft.com/office/officeart/2005/8/layout/lProcess1"/>
    <dgm:cxn modelId="{703C9764-7AAE-4616-8456-09E46A9DA89B}" type="presOf" srcId="{E3AF53DA-3103-4A53-8AD5-9F130DD53E23}" destId="{A9AB7154-2752-4634-BB03-8417331230F5}" srcOrd="0" destOrd="0" presId="urn:microsoft.com/office/officeart/2005/8/layout/lProcess1"/>
    <dgm:cxn modelId="{A1FA69A4-D1B3-4E4B-9E64-2D0CFE7DEF3E}" srcId="{E3AF53DA-3103-4A53-8AD5-9F130DD53E23}" destId="{36347F98-5C52-4C8C-A169-49472D412440}" srcOrd="0" destOrd="0" parTransId="{60154561-4667-42C2-B7F1-4402A811AD3B}" sibTransId="{6C4ED7E0-B456-4134-9B68-E64C6EA9F53E}"/>
    <dgm:cxn modelId="{3C188FD7-91D7-4E03-97E6-A712BE4AB19E}" type="presOf" srcId="{43A76470-234D-4FF3-B930-9FF9DD1DA01C}" destId="{A9EF57A7-B832-4D83-BC14-D2F2D28302BA}" srcOrd="0" destOrd="0" presId="urn:microsoft.com/office/officeart/2005/8/layout/lProcess1"/>
    <dgm:cxn modelId="{2DA049A8-81EF-464C-A75B-FB288778E17C}" type="presOf" srcId="{5BD4BB5A-CE11-4AAB-ADA9-DF810DF7DE5A}" destId="{13A61CC8-0974-4286-83FA-E43AD3CDB050}" srcOrd="0" destOrd="0" presId="urn:microsoft.com/office/officeart/2005/8/layout/lProcess1"/>
    <dgm:cxn modelId="{04552068-F9A5-46F5-B447-80173441C3C7}" type="presOf" srcId="{DF4F877F-A80F-4656-A051-372CD9A584FC}" destId="{57243D12-0FAC-4F7D-A3D6-7AF9E43A66EC}" srcOrd="0" destOrd="0" presId="urn:microsoft.com/office/officeart/2005/8/layout/lProcess1"/>
    <dgm:cxn modelId="{B7BA0FD3-DD12-483E-9707-141756A9555A}" type="presOf" srcId="{B604E4D8-E96C-4419-82BF-6E00D492667A}" destId="{E179FB34-0801-4E99-BAF5-9CAA35E4E00C}" srcOrd="0" destOrd="0" presId="urn:microsoft.com/office/officeart/2005/8/layout/lProcess1"/>
    <dgm:cxn modelId="{0694FC18-FA19-44B3-81B3-21C16F3A9641}" srcId="{6CEDF1E0-FEAE-4868-A1B2-16FC42198C55}" destId="{E3AF53DA-3103-4A53-8AD5-9F130DD53E23}" srcOrd="3" destOrd="0" parTransId="{CEA97494-E5CC-4E33-A1BE-5E662277B7EF}" sibTransId="{7F0D0D6D-F206-4761-A7CA-496EAECABB20}"/>
    <dgm:cxn modelId="{5EFF9DFA-3999-419F-8CF2-AD855C47C38A}" type="presOf" srcId="{C44F6B20-5BFE-4701-9F08-7453D40BB187}" destId="{749E827A-4B2C-467A-BCE6-049FD0A74AA3}" srcOrd="0" destOrd="0" presId="urn:microsoft.com/office/officeart/2005/8/layout/lProcess1"/>
    <dgm:cxn modelId="{A9A5EE9A-F9A9-45B0-9689-7ED5704E55DE}" srcId="{E3AF53DA-3103-4A53-8AD5-9F130DD53E23}" destId="{AAAA1CDC-DCDD-4E75-9A09-DB51EE9BDBE1}" srcOrd="1" destOrd="0" parTransId="{36EAE43C-A22A-4B4E-B729-8F7B09EBE496}" sibTransId="{69C16E2E-213A-463D-BF89-20C0CF18F17A}"/>
    <dgm:cxn modelId="{2A7F2ADF-9B08-4337-8449-7D7F9E07D208}" srcId="{5EB13B4A-7DC5-4DE1-BF4C-1F5D2783AFD8}" destId="{D1BFE94B-3D0A-4276-9732-E71A77377B42}" srcOrd="0" destOrd="0" parTransId="{DF4F877F-A80F-4656-A051-372CD9A584FC}" sibTransId="{F860BC04-064B-47C3-847F-DB38578F2CF5}"/>
    <dgm:cxn modelId="{03DDEA75-75A9-4560-9A01-BE1E522B9EA3}" type="presOf" srcId="{5EB13B4A-7DC5-4DE1-BF4C-1F5D2783AFD8}" destId="{514EE06F-8196-4312-8737-D6022E6FB82A}" srcOrd="0" destOrd="0" presId="urn:microsoft.com/office/officeart/2005/8/layout/lProcess1"/>
    <dgm:cxn modelId="{22E39919-6184-469C-B965-11214560886A}" type="presOf" srcId="{5B9DC02C-030D-4810-83DD-856539E891BA}" destId="{4CC4CC47-33B8-4AE8-8195-3B98EDAF3798}" srcOrd="0" destOrd="0" presId="urn:microsoft.com/office/officeart/2005/8/layout/lProcess1"/>
    <dgm:cxn modelId="{BA22C5F3-3C6E-45D6-AA13-1BEDC1E39945}" type="presOf" srcId="{5E1B408D-3545-489C-847D-1FB83EB86140}" destId="{FE033B2C-04A9-46D0-BB6E-DD3A47258A8B}" srcOrd="0" destOrd="0" presId="urn:microsoft.com/office/officeart/2005/8/layout/lProcess1"/>
    <dgm:cxn modelId="{665A931B-A263-4B2C-8E4F-FF1796DC0647}" type="presOf" srcId="{60154561-4667-42C2-B7F1-4402A811AD3B}" destId="{73BB227B-D492-4E2E-B265-FED75E0237D0}" srcOrd="0" destOrd="0" presId="urn:microsoft.com/office/officeart/2005/8/layout/lProcess1"/>
    <dgm:cxn modelId="{D5B909AC-B956-4E8F-B8F9-4AAC32E04D2C}" srcId="{6CDC8F7C-693F-448F-9519-A3DD2B7AD14F}" destId="{23410B10-B518-4631-994A-E4A7010AB09B}" srcOrd="1" destOrd="0" parTransId="{B8B68ABF-160C-4A93-8FF2-908B95E9C11E}" sibTransId="{43A76470-234D-4FF3-B930-9FF9DD1DA01C}"/>
    <dgm:cxn modelId="{833FAC4D-49A3-4EAC-81BB-6D694B3C00F8}" srcId="{6CEDF1E0-FEAE-4868-A1B2-16FC42198C55}" destId="{D825F571-645A-40A8-97E6-CBD2ACA0CDC6}" srcOrd="4" destOrd="0" parTransId="{BC102760-4A12-4D16-A941-5B5FC54C2939}" sibTransId="{052F006E-70FF-4769-9550-FC2B7D3BC7F9}"/>
    <dgm:cxn modelId="{6EAE0A70-FB2A-4380-AA6F-8933F8B3D777}" srcId="{B4F671E7-5AA4-4BF5-896A-4E73D7A74A39}" destId="{F6DED1E1-BBFF-4664-87F2-CACDAEFE9289}" srcOrd="0" destOrd="0" parTransId="{73AEF366-A76C-4675-884C-92214D624547}" sibTransId="{D9899115-FEF1-40E9-96A9-CF38A2812210}"/>
    <dgm:cxn modelId="{4634EB9D-C1CA-4CED-88A8-3BC7B61B19FB}" srcId="{D825F571-645A-40A8-97E6-CBD2ACA0CDC6}" destId="{424AD2DB-8B9A-4147-A7ED-913025C84F02}" srcOrd="2" destOrd="0" parTransId="{87908D46-82A6-48F7-949D-8250E21AAEF5}" sibTransId="{65680436-27DF-492B-8FFA-37978CC66BFA}"/>
    <dgm:cxn modelId="{45C9EC76-51AC-4269-9DA4-02E3C2554C42}" type="presOf" srcId="{D9899115-FEF1-40E9-96A9-CF38A2812210}" destId="{55F64E86-97BC-43C2-A5F4-699A2B384706}" srcOrd="0" destOrd="0" presId="urn:microsoft.com/office/officeart/2005/8/layout/lProcess1"/>
    <dgm:cxn modelId="{5ECF8A95-C3C3-423C-BF4C-F0F7AA2AC278}" type="presOf" srcId="{36347F98-5C52-4C8C-A169-49472D412440}" destId="{68E6F0B6-8C9A-45D3-8923-9C515E3EE1EF}" srcOrd="0" destOrd="0" presId="urn:microsoft.com/office/officeart/2005/8/layout/lProcess1"/>
    <dgm:cxn modelId="{DF919794-AD51-439A-BF4D-85379B6E39C8}" type="presOf" srcId="{5253CCAA-EDA9-4313-8F60-FAE6DB3E1543}" destId="{63E361E1-BD97-4E9C-9D48-315679B78DEB}" srcOrd="0" destOrd="0" presId="urn:microsoft.com/office/officeart/2005/8/layout/lProcess1"/>
    <dgm:cxn modelId="{0783F78F-832F-43DA-A84A-5FBF20EAEE41}" srcId="{D825F571-645A-40A8-97E6-CBD2ACA0CDC6}" destId="{DD35E57B-A53C-40BA-AD67-04D4EE73AE52}" srcOrd="1" destOrd="0" parTransId="{7FF39CEE-B6C7-430C-94B8-A70736ED1706}" sibTransId="{1981F35E-60C6-44AF-80E1-9C365C412F28}"/>
    <dgm:cxn modelId="{AF346B44-4C7A-434E-9738-8B3AAA7DD995}" type="presOf" srcId="{587C8CA9-0FED-4B17-864A-B4B9C8F75AFC}" destId="{B6D40A94-01DD-4215-9D13-82E00439CDC9}" srcOrd="0" destOrd="0" presId="urn:microsoft.com/office/officeart/2005/8/layout/lProcess1"/>
    <dgm:cxn modelId="{7380B73C-FFC4-42D8-8C0B-C471234893C0}" srcId="{6CEDF1E0-FEAE-4868-A1B2-16FC42198C55}" destId="{5EB13B4A-7DC5-4DE1-BF4C-1F5D2783AFD8}" srcOrd="0" destOrd="0" parTransId="{411F1A33-E4F8-40B5-BE97-AD2A2A930A31}" sibTransId="{76E361C3-9425-4C2F-B20A-F4114B608B0B}"/>
    <dgm:cxn modelId="{BAC814FE-4474-4B5C-A408-087FC26ED899}" type="presOf" srcId="{AAAA1CDC-DCDD-4E75-9A09-DB51EE9BDBE1}" destId="{90854BE0-81EB-470A-A580-FA5CCBC86E21}" srcOrd="0" destOrd="0" presId="urn:microsoft.com/office/officeart/2005/8/layout/lProcess1"/>
    <dgm:cxn modelId="{A9702889-4631-4565-B793-AB0B1000EA1D}" type="presOf" srcId="{D825F571-645A-40A8-97E6-CBD2ACA0CDC6}" destId="{8142F466-3FA2-4D32-B06D-6D2D3ADB35BD}" srcOrd="0" destOrd="0" presId="urn:microsoft.com/office/officeart/2005/8/layout/lProcess1"/>
    <dgm:cxn modelId="{B70F396A-686E-4430-B444-95E035932FE1}" type="presOf" srcId="{B4F671E7-5AA4-4BF5-896A-4E73D7A74A39}" destId="{6478B150-CD0F-4E6E-8B39-DDA2EF6A0CA5}" srcOrd="0" destOrd="0" presId="urn:microsoft.com/office/officeart/2005/8/layout/lProcess1"/>
    <dgm:cxn modelId="{36F44143-043A-492D-B606-FB1A115DCD17}" type="presOf" srcId="{DD35E57B-A53C-40BA-AD67-04D4EE73AE52}" destId="{9074639A-B3DE-4A09-913E-A31345195A78}" srcOrd="0" destOrd="0" presId="urn:microsoft.com/office/officeart/2005/8/layout/lProcess1"/>
    <dgm:cxn modelId="{D6E1D996-61DC-4179-9EC5-77587E99AE9A}" srcId="{5EB13B4A-7DC5-4DE1-BF4C-1F5D2783AFD8}" destId="{AD1AFCB4-866B-4E4D-ADB0-B004E6F2A48D}" srcOrd="2" destOrd="0" parTransId="{3284AE97-4EBC-47DD-85B0-6524A7C5240C}" sibTransId="{4E0D9AC4-43EC-45F2-AD9E-857BC3FDC665}"/>
    <dgm:cxn modelId="{7FB81CF6-47F0-4B38-93F6-96E5EE153D60}" type="presOf" srcId="{6CEDF1E0-FEAE-4868-A1B2-16FC42198C55}" destId="{41259B7B-5AB7-4DE6-A42B-0C8A579B1A32}" srcOrd="0" destOrd="0" presId="urn:microsoft.com/office/officeart/2005/8/layout/lProcess1"/>
    <dgm:cxn modelId="{B1FB6E6F-B7A6-4CA9-99F2-3FB664E629BD}" srcId="{6CDC8F7C-693F-448F-9519-A3DD2B7AD14F}" destId="{B604E4D8-E96C-4419-82BF-6E00D492667A}" srcOrd="0" destOrd="0" parTransId="{B71E76CF-BC36-4729-AED2-FAD7CDFDDD2B}" sibTransId="{7BF583E4-C98F-494D-84BE-3D5BE0458A47}"/>
    <dgm:cxn modelId="{4FCFFD5A-13BA-4AB3-AD5E-8CB98FAD7E00}" type="presParOf" srcId="{41259B7B-5AB7-4DE6-A42B-0C8A579B1A32}" destId="{BD6017D0-91CB-4D75-848E-A9A0C72071C0}" srcOrd="0" destOrd="0" presId="urn:microsoft.com/office/officeart/2005/8/layout/lProcess1"/>
    <dgm:cxn modelId="{80EDADB9-82C4-4976-B010-187507BA1056}" type="presParOf" srcId="{BD6017D0-91CB-4D75-848E-A9A0C72071C0}" destId="{514EE06F-8196-4312-8737-D6022E6FB82A}" srcOrd="0" destOrd="0" presId="urn:microsoft.com/office/officeart/2005/8/layout/lProcess1"/>
    <dgm:cxn modelId="{8C4EA399-6248-499C-8A1C-BCEB344F13DE}" type="presParOf" srcId="{BD6017D0-91CB-4D75-848E-A9A0C72071C0}" destId="{57243D12-0FAC-4F7D-A3D6-7AF9E43A66EC}" srcOrd="1" destOrd="0" presId="urn:microsoft.com/office/officeart/2005/8/layout/lProcess1"/>
    <dgm:cxn modelId="{F046D207-D348-4EDB-85E7-F9251115D621}" type="presParOf" srcId="{BD6017D0-91CB-4D75-848E-A9A0C72071C0}" destId="{6F87BAEE-2D1E-46A0-AB52-65C2D01CBB2C}" srcOrd="2" destOrd="0" presId="urn:microsoft.com/office/officeart/2005/8/layout/lProcess1"/>
    <dgm:cxn modelId="{756C06D9-D92D-410B-B6A4-F236AAE62534}" type="presParOf" srcId="{BD6017D0-91CB-4D75-848E-A9A0C72071C0}" destId="{1360882C-6A51-4618-A9A0-FD53B682C606}" srcOrd="3" destOrd="0" presId="urn:microsoft.com/office/officeart/2005/8/layout/lProcess1"/>
    <dgm:cxn modelId="{35DA23E5-8E7F-4039-9FBB-F8D08388F800}" type="presParOf" srcId="{BD6017D0-91CB-4D75-848E-A9A0C72071C0}" destId="{4CC4CC47-33B8-4AE8-8195-3B98EDAF3798}" srcOrd="4" destOrd="0" presId="urn:microsoft.com/office/officeart/2005/8/layout/lProcess1"/>
    <dgm:cxn modelId="{112AAFE9-40B3-42BD-B541-BD8D803B5159}" type="presParOf" srcId="{BD6017D0-91CB-4D75-848E-A9A0C72071C0}" destId="{1D20B623-8F15-47F7-8371-8B489C7D5E60}" srcOrd="5" destOrd="0" presId="urn:microsoft.com/office/officeart/2005/8/layout/lProcess1"/>
    <dgm:cxn modelId="{D6FB6F76-5E49-4AF5-BF2F-0EC2690C4B94}" type="presParOf" srcId="{BD6017D0-91CB-4D75-848E-A9A0C72071C0}" destId="{3B678D92-27F4-4DA5-A301-6C882C324DA0}" srcOrd="6" destOrd="0" presId="urn:microsoft.com/office/officeart/2005/8/layout/lProcess1"/>
    <dgm:cxn modelId="{CF5C2FBA-CB66-43A4-85EB-2386F61B81EB}" type="presParOf" srcId="{41259B7B-5AB7-4DE6-A42B-0C8A579B1A32}" destId="{439BBF8F-61C9-4F44-8579-372C2AD8C9D0}" srcOrd="1" destOrd="0" presId="urn:microsoft.com/office/officeart/2005/8/layout/lProcess1"/>
    <dgm:cxn modelId="{6F7325DB-B8C9-4E48-8EB7-B8452F34D32A}" type="presParOf" srcId="{41259B7B-5AB7-4DE6-A42B-0C8A579B1A32}" destId="{B0AF9886-A42B-4F5A-9F55-3FDAE1D29B9B}" srcOrd="2" destOrd="0" presId="urn:microsoft.com/office/officeart/2005/8/layout/lProcess1"/>
    <dgm:cxn modelId="{1F16B2A7-551D-4989-9E82-4BB2D31EDD9D}" type="presParOf" srcId="{B0AF9886-A42B-4F5A-9F55-3FDAE1D29B9B}" destId="{6478B150-CD0F-4E6E-8B39-DDA2EF6A0CA5}" srcOrd="0" destOrd="0" presId="urn:microsoft.com/office/officeart/2005/8/layout/lProcess1"/>
    <dgm:cxn modelId="{116338C5-1D4C-4A3E-B0A8-1EADA1366796}" type="presParOf" srcId="{B0AF9886-A42B-4F5A-9F55-3FDAE1D29B9B}" destId="{7C4BA3BD-619D-4279-A3CE-151531B6B94D}" srcOrd="1" destOrd="0" presId="urn:microsoft.com/office/officeart/2005/8/layout/lProcess1"/>
    <dgm:cxn modelId="{727ED582-BE8E-4ED5-AFF4-D1C245FABE04}" type="presParOf" srcId="{B0AF9886-A42B-4F5A-9F55-3FDAE1D29B9B}" destId="{89976693-5933-4A84-8F81-552DE139CE0E}" srcOrd="2" destOrd="0" presId="urn:microsoft.com/office/officeart/2005/8/layout/lProcess1"/>
    <dgm:cxn modelId="{D975FF3B-F65D-4ACD-8A53-26BCED5817E5}" type="presParOf" srcId="{B0AF9886-A42B-4F5A-9F55-3FDAE1D29B9B}" destId="{55F64E86-97BC-43C2-A5F4-699A2B384706}" srcOrd="3" destOrd="0" presId="urn:microsoft.com/office/officeart/2005/8/layout/lProcess1"/>
    <dgm:cxn modelId="{0E101FC9-866D-4C79-A37D-D161E7110689}" type="presParOf" srcId="{B0AF9886-A42B-4F5A-9F55-3FDAE1D29B9B}" destId="{31937716-5DCA-4F5E-A684-E600D6A1B2B5}" srcOrd="4" destOrd="0" presId="urn:microsoft.com/office/officeart/2005/8/layout/lProcess1"/>
    <dgm:cxn modelId="{4B7B1AEE-CDB2-4D83-B62D-6F5097924C6C}" type="presParOf" srcId="{41259B7B-5AB7-4DE6-A42B-0C8A579B1A32}" destId="{26D0AE0B-A02F-4C41-8186-24D88241E85D}" srcOrd="3" destOrd="0" presId="urn:microsoft.com/office/officeart/2005/8/layout/lProcess1"/>
    <dgm:cxn modelId="{0C775E93-D499-405F-9DDF-09BDF23CB168}" type="presParOf" srcId="{41259B7B-5AB7-4DE6-A42B-0C8A579B1A32}" destId="{054EABEB-11B6-49AB-9994-908E3FB3B8E8}" srcOrd="4" destOrd="0" presId="urn:microsoft.com/office/officeart/2005/8/layout/lProcess1"/>
    <dgm:cxn modelId="{EDB47F35-175B-4099-B3D3-65CDA3774D2B}" type="presParOf" srcId="{054EABEB-11B6-49AB-9994-908E3FB3B8E8}" destId="{BACC0714-24A9-41EA-A3B0-2965FB469AF2}" srcOrd="0" destOrd="0" presId="urn:microsoft.com/office/officeart/2005/8/layout/lProcess1"/>
    <dgm:cxn modelId="{90608014-9330-41D6-89E3-0476662AAB1C}" type="presParOf" srcId="{054EABEB-11B6-49AB-9994-908E3FB3B8E8}" destId="{47C43B86-B958-4957-AD75-D99A15D209E1}" srcOrd="1" destOrd="0" presId="urn:microsoft.com/office/officeart/2005/8/layout/lProcess1"/>
    <dgm:cxn modelId="{38E89A96-D493-4D42-A1BD-93A40F00292F}" type="presParOf" srcId="{054EABEB-11B6-49AB-9994-908E3FB3B8E8}" destId="{E179FB34-0801-4E99-BAF5-9CAA35E4E00C}" srcOrd="2" destOrd="0" presId="urn:microsoft.com/office/officeart/2005/8/layout/lProcess1"/>
    <dgm:cxn modelId="{11ABEB8C-6D27-4683-B8F6-A5378D698F54}" type="presParOf" srcId="{054EABEB-11B6-49AB-9994-908E3FB3B8E8}" destId="{9272CC36-4474-4C68-8641-8ADB478ACAD4}" srcOrd="3" destOrd="0" presId="urn:microsoft.com/office/officeart/2005/8/layout/lProcess1"/>
    <dgm:cxn modelId="{E0C4F9A2-DDC1-43B3-8BE3-A6EC4672F1E0}" type="presParOf" srcId="{054EABEB-11B6-49AB-9994-908E3FB3B8E8}" destId="{A3327622-3E1A-4180-AE8C-118C8420C209}" srcOrd="4" destOrd="0" presId="urn:microsoft.com/office/officeart/2005/8/layout/lProcess1"/>
    <dgm:cxn modelId="{C5224E58-1E8E-4634-BEE9-EA052454F0EA}" type="presParOf" srcId="{054EABEB-11B6-49AB-9994-908E3FB3B8E8}" destId="{A9EF57A7-B832-4D83-BC14-D2F2D28302BA}" srcOrd="5" destOrd="0" presId="urn:microsoft.com/office/officeart/2005/8/layout/lProcess1"/>
    <dgm:cxn modelId="{854ACF21-70DB-4DAE-AB33-9A1B78CC38F4}" type="presParOf" srcId="{054EABEB-11B6-49AB-9994-908E3FB3B8E8}" destId="{CABDC013-DD49-4A5B-B03B-ED6791E9039E}" srcOrd="6" destOrd="0" presId="urn:microsoft.com/office/officeart/2005/8/layout/lProcess1"/>
    <dgm:cxn modelId="{5845814D-4880-406B-B320-13765FB36972}" type="presParOf" srcId="{054EABEB-11B6-49AB-9994-908E3FB3B8E8}" destId="{13A61CC8-0974-4286-83FA-E43AD3CDB050}" srcOrd="7" destOrd="0" presId="urn:microsoft.com/office/officeart/2005/8/layout/lProcess1"/>
    <dgm:cxn modelId="{83D76245-929F-432F-8282-3FD73CDB60C1}" type="presParOf" srcId="{054EABEB-11B6-49AB-9994-908E3FB3B8E8}" destId="{63E361E1-BD97-4E9C-9D48-315679B78DEB}" srcOrd="8" destOrd="0" presId="urn:microsoft.com/office/officeart/2005/8/layout/lProcess1"/>
    <dgm:cxn modelId="{1789E3BC-DC72-4588-8973-28E721D6C937}" type="presParOf" srcId="{41259B7B-5AB7-4DE6-A42B-0C8A579B1A32}" destId="{973DF193-58D4-4C5D-BBA1-704F6C2AD36C}" srcOrd="5" destOrd="0" presId="urn:microsoft.com/office/officeart/2005/8/layout/lProcess1"/>
    <dgm:cxn modelId="{3AD06832-B66B-4CBA-AA1F-BA09DE4D0485}" type="presParOf" srcId="{41259B7B-5AB7-4DE6-A42B-0C8A579B1A32}" destId="{A868EA71-06EB-4339-B77D-6D1BACFDA05D}" srcOrd="6" destOrd="0" presId="urn:microsoft.com/office/officeart/2005/8/layout/lProcess1"/>
    <dgm:cxn modelId="{F0F29838-63CE-43F3-B0F3-F87CB48AE7A1}" type="presParOf" srcId="{A868EA71-06EB-4339-B77D-6D1BACFDA05D}" destId="{A9AB7154-2752-4634-BB03-8417331230F5}" srcOrd="0" destOrd="0" presId="urn:microsoft.com/office/officeart/2005/8/layout/lProcess1"/>
    <dgm:cxn modelId="{9A7CE9E9-2654-44F7-8DF6-FF9F48DE2338}" type="presParOf" srcId="{A868EA71-06EB-4339-B77D-6D1BACFDA05D}" destId="{73BB227B-D492-4E2E-B265-FED75E0237D0}" srcOrd="1" destOrd="0" presId="urn:microsoft.com/office/officeart/2005/8/layout/lProcess1"/>
    <dgm:cxn modelId="{ADBF829D-E044-409C-8066-C57D196F8A0C}" type="presParOf" srcId="{A868EA71-06EB-4339-B77D-6D1BACFDA05D}" destId="{68E6F0B6-8C9A-45D3-8923-9C515E3EE1EF}" srcOrd="2" destOrd="0" presId="urn:microsoft.com/office/officeart/2005/8/layout/lProcess1"/>
    <dgm:cxn modelId="{0CC52194-1CD2-4BC1-BB98-A20688AE47DA}" type="presParOf" srcId="{A868EA71-06EB-4339-B77D-6D1BACFDA05D}" destId="{A2B1C8DE-1136-456A-8E82-6F28C70438F6}" srcOrd="3" destOrd="0" presId="urn:microsoft.com/office/officeart/2005/8/layout/lProcess1"/>
    <dgm:cxn modelId="{D4AA05AE-F5B5-4CDF-B7E1-0DFFA80E14BF}" type="presParOf" srcId="{A868EA71-06EB-4339-B77D-6D1BACFDA05D}" destId="{90854BE0-81EB-470A-A580-FA5CCBC86E21}" srcOrd="4" destOrd="0" presId="urn:microsoft.com/office/officeart/2005/8/layout/lProcess1"/>
    <dgm:cxn modelId="{EF80C622-D139-4417-ABF2-78AC2D92C3E7}" type="presParOf" srcId="{41259B7B-5AB7-4DE6-A42B-0C8A579B1A32}" destId="{30C6393F-836A-4C0C-8A8C-C1BB8BF7F716}" srcOrd="7" destOrd="0" presId="urn:microsoft.com/office/officeart/2005/8/layout/lProcess1"/>
    <dgm:cxn modelId="{18AFE2E0-5400-45EF-B29F-51B1115AA9C3}" type="presParOf" srcId="{41259B7B-5AB7-4DE6-A42B-0C8A579B1A32}" destId="{EE21061C-52FB-4DC3-B0AB-14B7BC7EAC24}" srcOrd="8" destOrd="0" presId="urn:microsoft.com/office/officeart/2005/8/layout/lProcess1"/>
    <dgm:cxn modelId="{227B4C73-1136-4DDC-A141-AA9851F1C3FB}" type="presParOf" srcId="{EE21061C-52FB-4DC3-B0AB-14B7BC7EAC24}" destId="{8142F466-3FA2-4D32-B06D-6D2D3ADB35BD}" srcOrd="0" destOrd="0" presId="urn:microsoft.com/office/officeart/2005/8/layout/lProcess1"/>
    <dgm:cxn modelId="{2497B39C-0356-431D-BF7B-075D33ECF675}" type="presParOf" srcId="{EE21061C-52FB-4DC3-B0AB-14B7BC7EAC24}" destId="{749E827A-4B2C-467A-BCE6-049FD0A74AA3}" srcOrd="1" destOrd="0" presId="urn:microsoft.com/office/officeart/2005/8/layout/lProcess1"/>
    <dgm:cxn modelId="{206312D6-5B62-4B86-8538-93FBE447C39D}" type="presParOf" srcId="{EE21061C-52FB-4DC3-B0AB-14B7BC7EAC24}" destId="{FE033B2C-04A9-46D0-BB6E-DD3A47258A8B}" srcOrd="2" destOrd="0" presId="urn:microsoft.com/office/officeart/2005/8/layout/lProcess1"/>
    <dgm:cxn modelId="{5A5A863A-B5F9-4BA8-B5B2-7218C0164E2F}" type="presParOf" srcId="{EE21061C-52FB-4DC3-B0AB-14B7BC7EAC24}" destId="{B6D40A94-01DD-4215-9D13-82E00439CDC9}" srcOrd="3" destOrd="0" presId="urn:microsoft.com/office/officeart/2005/8/layout/lProcess1"/>
    <dgm:cxn modelId="{D7038C05-AC6E-45EF-9FEC-338D70B7FFC2}" type="presParOf" srcId="{EE21061C-52FB-4DC3-B0AB-14B7BC7EAC24}" destId="{9074639A-B3DE-4A09-913E-A31345195A78}" srcOrd="4" destOrd="0" presId="urn:microsoft.com/office/officeart/2005/8/layout/lProcess1"/>
    <dgm:cxn modelId="{1A290186-A75E-41EA-9B8D-903102DA03B2}" type="presParOf" srcId="{EE21061C-52FB-4DC3-B0AB-14B7BC7EAC24}" destId="{87A3AF1E-ED9C-41E8-91EB-CA060AB84C84}" srcOrd="5" destOrd="0" presId="urn:microsoft.com/office/officeart/2005/8/layout/lProcess1"/>
    <dgm:cxn modelId="{9EE228AB-D8A7-4AE3-9D42-59A5BE911D39}" type="presParOf" srcId="{EE21061C-52FB-4DC3-B0AB-14B7BC7EAC24}" destId="{74DF3882-8A8A-465A-AAF9-E2AE23FE810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EE06F-8196-4312-8737-D6022E6FB82A}">
      <dsp:nvSpPr>
        <dsp:cNvPr id="0" name=""/>
        <dsp:cNvSpPr/>
      </dsp:nvSpPr>
      <dsp:spPr>
        <a:xfrm>
          <a:off x="2123268" y="287225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課外活動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38962" y="302919"/>
        <a:ext cx="2111911" cy="504436"/>
      </dsp:txXfrm>
    </dsp:sp>
    <dsp:sp modelId="{6478B150-CD0F-4E6E-8B39-DDA2EF6A0CA5}">
      <dsp:nvSpPr>
        <dsp:cNvPr id="0" name=""/>
        <dsp:cNvSpPr/>
      </dsp:nvSpPr>
      <dsp:spPr>
        <a:xfrm>
          <a:off x="3250022" y="1314540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65716" y="1330234"/>
        <a:ext cx="2111911" cy="504436"/>
      </dsp:txXfrm>
    </dsp:sp>
    <dsp:sp modelId="{BACC0714-24A9-41EA-A3B0-2965FB469AF2}">
      <dsp:nvSpPr>
        <dsp:cNvPr id="0" name=""/>
        <dsp:cNvSpPr/>
      </dsp:nvSpPr>
      <dsp:spPr>
        <a:xfrm>
          <a:off x="4888575" y="2109919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學校活動管理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04269" y="2125613"/>
        <a:ext cx="2111911" cy="504436"/>
      </dsp:txXfrm>
    </dsp:sp>
    <dsp:sp modelId="{A9AB7154-2752-4634-BB03-8417331230F5}">
      <dsp:nvSpPr>
        <dsp:cNvPr id="0" name=""/>
        <dsp:cNvSpPr/>
      </dsp:nvSpPr>
      <dsp:spPr>
        <a:xfrm>
          <a:off x="6088351" y="3061732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獎懲資料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04045" y="3077426"/>
        <a:ext cx="2111911" cy="504436"/>
      </dsp:txXfrm>
    </dsp:sp>
    <dsp:sp modelId="{8142F466-3FA2-4D32-B06D-6D2D3ADB35BD}">
      <dsp:nvSpPr>
        <dsp:cNvPr id="0" name=""/>
        <dsp:cNvSpPr/>
      </dsp:nvSpPr>
      <dsp:spPr>
        <a:xfrm>
          <a:off x="7498450" y="3865566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學生成績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514144" y="3881260"/>
        <a:ext cx="2111911" cy="504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1A342-B858-4386-8B4E-B34BC7E54CA0}">
      <dsp:nvSpPr>
        <dsp:cNvPr id="0" name=""/>
        <dsp:cNvSpPr/>
      </dsp:nvSpPr>
      <dsp:spPr>
        <a:xfrm>
          <a:off x="2365826" y="1291372"/>
          <a:ext cx="1453088" cy="1321588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SAM</a:t>
          </a:r>
          <a:endParaRPr lang="zh-TW" altLang="zh-TW" sz="4000" kern="1200" dirty="0">
            <a:solidFill>
              <a:sysClr val="windowText" lastClr="000000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2578626" y="1484914"/>
        <a:ext cx="1027488" cy="934504"/>
      </dsp:txXfrm>
    </dsp:sp>
    <dsp:sp modelId="{8E814895-9E6D-4966-9974-458E63B2A2AA}">
      <dsp:nvSpPr>
        <dsp:cNvPr id="0" name=""/>
        <dsp:cNvSpPr/>
      </dsp:nvSpPr>
      <dsp:spPr>
        <a:xfrm rot="16200000">
          <a:off x="2991446" y="1174817"/>
          <a:ext cx="201847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962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3087324" y="1195494"/>
        <a:ext cx="0" cy="0"/>
      </dsp:txXfrm>
    </dsp:sp>
    <dsp:sp modelId="{673E2C0A-5F92-49C5-AE3B-D35D040C8139}">
      <dsp:nvSpPr>
        <dsp:cNvPr id="0" name=""/>
        <dsp:cNvSpPr/>
      </dsp:nvSpPr>
      <dsp:spPr>
        <a:xfrm>
          <a:off x="2555283" y="15351"/>
          <a:ext cx="1074173" cy="1074173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獎懲 資料</a:t>
          </a:r>
        </a:p>
      </dsp:txBody>
      <dsp:txXfrm>
        <a:off x="2712592" y="172660"/>
        <a:ext cx="759555" cy="759555"/>
      </dsp:txXfrm>
    </dsp:sp>
    <dsp:sp modelId="{F9277EAC-3E6D-4DE7-8C40-4F8E3570F2AE}">
      <dsp:nvSpPr>
        <dsp:cNvPr id="0" name=""/>
        <dsp:cNvSpPr/>
      </dsp:nvSpPr>
      <dsp:spPr>
        <a:xfrm rot="19797381">
          <a:off x="3695121" y="1543450"/>
          <a:ext cx="153788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565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3766762" y="1557678"/>
        <a:ext cx="0" cy="0"/>
      </dsp:txXfrm>
    </dsp:sp>
    <dsp:sp modelId="{C645BCDF-DD1F-47F4-A176-B4047E06C2CC}">
      <dsp:nvSpPr>
        <dsp:cNvPr id="0" name=""/>
        <dsp:cNvSpPr/>
      </dsp:nvSpPr>
      <dsp:spPr>
        <a:xfrm>
          <a:off x="3766417" y="714599"/>
          <a:ext cx="1074173" cy="1074173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代碼 管理</a:t>
          </a:r>
        </a:p>
      </dsp:txBody>
      <dsp:txXfrm>
        <a:off x="3923726" y="871908"/>
        <a:ext cx="759555" cy="759555"/>
      </dsp:txXfrm>
    </dsp:sp>
    <dsp:sp modelId="{D9060643-0DDD-4686-AB85-635C896B77F3}">
      <dsp:nvSpPr>
        <dsp:cNvPr id="0" name=""/>
        <dsp:cNvSpPr/>
      </dsp:nvSpPr>
      <dsp:spPr>
        <a:xfrm rot="1797379">
          <a:off x="3695888" y="2328298"/>
          <a:ext cx="152465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770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3770721" y="2338723"/>
        <a:ext cx="0" cy="0"/>
      </dsp:txXfrm>
    </dsp:sp>
    <dsp:sp modelId="{EE0C330F-0812-4361-A964-64F23BD4D959}">
      <dsp:nvSpPr>
        <dsp:cNvPr id="0" name=""/>
        <dsp:cNvSpPr/>
      </dsp:nvSpPr>
      <dsp:spPr>
        <a:xfrm>
          <a:off x="3766417" y="2113097"/>
          <a:ext cx="1074173" cy="1074173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學校 管理</a:t>
          </a:r>
        </a:p>
      </dsp:txBody>
      <dsp:txXfrm>
        <a:off x="3923726" y="2270406"/>
        <a:ext cx="759555" cy="759555"/>
      </dsp:txXfrm>
    </dsp:sp>
    <dsp:sp modelId="{CF483823-CB55-4A83-931C-68A1A801B2FC}">
      <dsp:nvSpPr>
        <dsp:cNvPr id="0" name=""/>
        <dsp:cNvSpPr/>
      </dsp:nvSpPr>
      <dsp:spPr>
        <a:xfrm rot="5400000">
          <a:off x="2992677" y="2697021"/>
          <a:ext cx="199385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372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3097354" y="2707668"/>
        <a:ext cx="0" cy="0"/>
      </dsp:txXfrm>
    </dsp:sp>
    <dsp:sp modelId="{32463984-4EDA-442D-B179-0F24C54C1538}">
      <dsp:nvSpPr>
        <dsp:cNvPr id="0" name=""/>
        <dsp:cNvSpPr/>
      </dsp:nvSpPr>
      <dsp:spPr>
        <a:xfrm>
          <a:off x="2555283" y="2812346"/>
          <a:ext cx="1074173" cy="1074173"/>
        </a:xfrm>
        <a:prstGeom prst="ellipse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教職員資料</a:t>
          </a:r>
        </a:p>
      </dsp:txBody>
      <dsp:txXfrm>
        <a:off x="2712592" y="2969655"/>
        <a:ext cx="759555" cy="759555"/>
      </dsp:txXfrm>
    </dsp:sp>
    <dsp:sp modelId="{45798B99-99B4-4437-B757-A5D60213D4F0}">
      <dsp:nvSpPr>
        <dsp:cNvPr id="0" name=""/>
        <dsp:cNvSpPr/>
      </dsp:nvSpPr>
      <dsp:spPr>
        <a:xfrm rot="9002621">
          <a:off x="2336387" y="2328298"/>
          <a:ext cx="152465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770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 rot="10800000">
        <a:off x="2417825" y="2345328"/>
        <a:ext cx="0" cy="0"/>
      </dsp:txXfrm>
    </dsp:sp>
    <dsp:sp modelId="{5F69B6A3-8F54-48D3-9ADD-7F8AA78C1597}">
      <dsp:nvSpPr>
        <dsp:cNvPr id="0" name=""/>
        <dsp:cNvSpPr/>
      </dsp:nvSpPr>
      <dsp:spPr>
        <a:xfrm>
          <a:off x="1344149" y="2113097"/>
          <a:ext cx="1074173" cy="1074173"/>
        </a:xfrm>
        <a:prstGeom prst="ellipse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學生 資料</a:t>
          </a:r>
        </a:p>
      </dsp:txBody>
      <dsp:txXfrm>
        <a:off x="1501458" y="2270406"/>
        <a:ext cx="759555" cy="759555"/>
      </dsp:txXfrm>
    </dsp:sp>
    <dsp:sp modelId="{C69F84D3-0F8C-4313-8CC9-0A5416DC488D}">
      <dsp:nvSpPr>
        <dsp:cNvPr id="0" name=""/>
        <dsp:cNvSpPr/>
      </dsp:nvSpPr>
      <dsp:spPr>
        <a:xfrm rot="12602619">
          <a:off x="2335831" y="1543450"/>
          <a:ext cx="153788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565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 rot="10800000">
        <a:off x="2414128" y="1564334"/>
        <a:ext cx="0" cy="0"/>
      </dsp:txXfrm>
    </dsp:sp>
    <dsp:sp modelId="{258D91E8-C1F1-4873-B9F3-53C3F8CA3578}">
      <dsp:nvSpPr>
        <dsp:cNvPr id="0" name=""/>
        <dsp:cNvSpPr/>
      </dsp:nvSpPr>
      <dsp:spPr>
        <a:xfrm>
          <a:off x="1344149" y="714599"/>
          <a:ext cx="1074173" cy="1074173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課外 活動</a:t>
          </a:r>
        </a:p>
      </dsp:txBody>
      <dsp:txXfrm>
        <a:off x="1501458" y="871908"/>
        <a:ext cx="759555" cy="759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A39D3-8EB0-40DA-B0FA-00FF5C7BC712}">
      <dsp:nvSpPr>
        <dsp:cNvPr id="0" name=""/>
        <dsp:cNvSpPr/>
      </dsp:nvSpPr>
      <dsp:spPr>
        <a:xfrm>
          <a:off x="5297" y="638672"/>
          <a:ext cx="2372846" cy="226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學校有沒有使用課外活動模組</a:t>
          </a:r>
          <a:r>
            <a:rPr lang="en-US" altLang="zh-TW" sz="24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zh-TW" altLang="en-US" sz="24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636" y="705011"/>
        <a:ext cx="2240168" cy="2132290"/>
      </dsp:txXfrm>
    </dsp:sp>
    <dsp:sp modelId="{764ABE67-C6A2-47AB-B46B-9E8DB7782559}">
      <dsp:nvSpPr>
        <dsp:cNvPr id="0" name=""/>
        <dsp:cNvSpPr/>
      </dsp:nvSpPr>
      <dsp:spPr>
        <a:xfrm rot="18295077">
          <a:off x="2154973" y="1324254"/>
          <a:ext cx="1043836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043836" y="18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50795" y="1317102"/>
        <a:ext cx="52191" cy="52191"/>
      </dsp:txXfrm>
    </dsp:sp>
    <dsp:sp modelId="{6105F59C-CDDE-45C7-A8DF-4D5E6FF56488}">
      <dsp:nvSpPr>
        <dsp:cNvPr id="0" name=""/>
        <dsp:cNvSpPr/>
      </dsp:nvSpPr>
      <dsp:spPr>
        <a:xfrm>
          <a:off x="2975638" y="541805"/>
          <a:ext cx="867218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513" y="563680"/>
        <a:ext cx="823468" cy="703118"/>
      </dsp:txXfrm>
    </dsp:sp>
    <dsp:sp modelId="{400C9795-37EA-4A26-9256-9BBC3E86C8EA}">
      <dsp:nvSpPr>
        <dsp:cNvPr id="0" name=""/>
        <dsp:cNvSpPr/>
      </dsp:nvSpPr>
      <dsp:spPr>
        <a:xfrm rot="19540935">
          <a:off x="3777980" y="686179"/>
          <a:ext cx="745382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745382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32037" y="686489"/>
        <a:ext cx="37269" cy="37269"/>
      </dsp:txXfrm>
    </dsp:sp>
    <dsp:sp modelId="{86B2AB9E-80B3-4A05-AE5F-A0C60EACDD36}">
      <dsp:nvSpPr>
        <dsp:cNvPr id="0" name=""/>
        <dsp:cNvSpPr/>
      </dsp:nvSpPr>
      <dsp:spPr>
        <a:xfrm>
          <a:off x="4458486" y="127536"/>
          <a:ext cx="4370495" cy="734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方法一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: 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依課外活動 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活動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)</a:t>
          </a:r>
          <a:endParaRPr lang="zh-TW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480012" y="149062"/>
        <a:ext cx="4327443" cy="691889"/>
      </dsp:txXfrm>
    </dsp:sp>
    <dsp:sp modelId="{7CF20709-DF2A-4B06-A64A-6B724940EC9F}">
      <dsp:nvSpPr>
        <dsp:cNvPr id="0" name=""/>
        <dsp:cNvSpPr/>
      </dsp:nvSpPr>
      <dsp:spPr>
        <a:xfrm rot="2119669">
          <a:off x="3775428" y="1108039"/>
          <a:ext cx="732352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732352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23296" y="1108674"/>
        <a:ext cx="36617" cy="36617"/>
      </dsp:txXfrm>
    </dsp:sp>
    <dsp:sp modelId="{7216FD99-5A3F-4AB4-8F47-935FCF4D7CDE}">
      <dsp:nvSpPr>
        <dsp:cNvPr id="0" name=""/>
        <dsp:cNvSpPr/>
      </dsp:nvSpPr>
      <dsp:spPr>
        <a:xfrm>
          <a:off x="4440352" y="965291"/>
          <a:ext cx="4411334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方法二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: 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依課外活動 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活動項目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)</a:t>
          </a:r>
          <a:endParaRPr lang="zh-TW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462227" y="987166"/>
        <a:ext cx="4367584" cy="703118"/>
      </dsp:txXfrm>
    </dsp:sp>
    <dsp:sp modelId="{D6EB10F1-AE98-4042-812F-E3DD65F462CD}">
      <dsp:nvSpPr>
        <dsp:cNvPr id="0" name=""/>
        <dsp:cNvSpPr/>
      </dsp:nvSpPr>
      <dsp:spPr>
        <a:xfrm rot="3304923">
          <a:off x="2154973" y="2180171"/>
          <a:ext cx="1043836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043836" y="18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50795" y="2173019"/>
        <a:ext cx="52191" cy="52191"/>
      </dsp:txXfrm>
    </dsp:sp>
    <dsp:sp modelId="{998B67AB-BF69-4683-9900-07C28127BFD0}">
      <dsp:nvSpPr>
        <dsp:cNvPr id="0" name=""/>
        <dsp:cNvSpPr/>
      </dsp:nvSpPr>
      <dsp:spPr>
        <a:xfrm>
          <a:off x="2975638" y="2253639"/>
          <a:ext cx="849816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沒有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513" y="2275514"/>
        <a:ext cx="806066" cy="703118"/>
      </dsp:txXfrm>
    </dsp:sp>
    <dsp:sp modelId="{834C2139-4DF3-4EC0-AB78-7D588A3DFC8B}">
      <dsp:nvSpPr>
        <dsp:cNvPr id="0" name=""/>
        <dsp:cNvSpPr/>
      </dsp:nvSpPr>
      <dsp:spPr>
        <a:xfrm rot="19457599">
          <a:off x="3756294" y="2393405"/>
          <a:ext cx="735817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735817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05807" y="2393953"/>
        <a:ext cx="36790" cy="36790"/>
      </dsp:txXfrm>
    </dsp:sp>
    <dsp:sp modelId="{F7DD8036-39EE-4CB5-92AA-A431DD1FB9A2}">
      <dsp:nvSpPr>
        <dsp:cNvPr id="0" name=""/>
        <dsp:cNvSpPr/>
      </dsp:nvSpPr>
      <dsp:spPr>
        <a:xfrm>
          <a:off x="4422950" y="1824190"/>
          <a:ext cx="4415994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方法三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依學生</a:t>
          </a:r>
          <a:endParaRPr lang="en-US" altLang="zh-TW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4825" y="1846065"/>
        <a:ext cx="4372244" cy="703118"/>
      </dsp:txXfrm>
    </dsp:sp>
    <dsp:sp modelId="{E552E272-20DB-4CB1-9127-293DA71AE53F}">
      <dsp:nvSpPr>
        <dsp:cNvPr id="0" name=""/>
        <dsp:cNvSpPr/>
      </dsp:nvSpPr>
      <dsp:spPr>
        <a:xfrm rot="2142401">
          <a:off x="3756294" y="2822854"/>
          <a:ext cx="735817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735817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05807" y="2823403"/>
        <a:ext cx="36790" cy="36790"/>
      </dsp:txXfrm>
    </dsp:sp>
    <dsp:sp modelId="{4D24A7A6-F97B-4F40-86C6-5A3EA18D3D9E}">
      <dsp:nvSpPr>
        <dsp:cNvPr id="0" name=""/>
        <dsp:cNvSpPr/>
      </dsp:nvSpPr>
      <dsp:spPr>
        <a:xfrm>
          <a:off x="4422950" y="2683089"/>
          <a:ext cx="4411169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方法四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整批處理</a:t>
          </a:r>
          <a:endParaRPr lang="en-US" altLang="zh-TW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4825" y="2704964"/>
        <a:ext cx="4367419" cy="703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3939C-158A-43A8-9EF4-471036A9296B}">
      <dsp:nvSpPr>
        <dsp:cNvPr id="0" name=""/>
        <dsp:cNvSpPr/>
      </dsp:nvSpPr>
      <dsp:spPr>
        <a:xfrm>
          <a:off x="4277" y="0"/>
          <a:ext cx="2907429" cy="16935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noaction"/>
            </a:rPr>
            <a:t>1) </a:t>
          </a: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noaction"/>
            </a:rPr>
            <a:t>編排學生至留堂班</a:t>
          </a:r>
          <a:endParaRPr lang="en-US" altLang="zh-TW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sp:txBody>
      <dsp:txXfrm>
        <a:off x="53878" y="49601"/>
        <a:ext cx="2808227" cy="1594308"/>
      </dsp:txXfrm>
    </dsp:sp>
    <dsp:sp modelId="{F1F77DB4-F84E-4ADA-A440-6240B4F9E3B7}">
      <dsp:nvSpPr>
        <dsp:cNvPr id="0" name=""/>
        <dsp:cNvSpPr/>
      </dsp:nvSpPr>
      <dsp:spPr>
        <a:xfrm>
          <a:off x="3151291" y="549670"/>
          <a:ext cx="507919" cy="594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151291" y="668504"/>
        <a:ext cx="355543" cy="356501"/>
      </dsp:txXfrm>
    </dsp:sp>
    <dsp:sp modelId="{6A88FB01-F2DC-4700-95CA-A6409042F6E6}">
      <dsp:nvSpPr>
        <dsp:cNvPr id="0" name=""/>
        <dsp:cNvSpPr/>
      </dsp:nvSpPr>
      <dsp:spPr>
        <a:xfrm>
          <a:off x="3870044" y="54027"/>
          <a:ext cx="2810541" cy="1585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2) </a:t>
          </a: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列印留堂班名單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6480" y="100463"/>
        <a:ext cx="2717669" cy="1492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7D2D7-64FF-4A43-A211-B87ABE58D0B1}">
      <dsp:nvSpPr>
        <dsp:cNvPr id="0" name=""/>
        <dsp:cNvSpPr/>
      </dsp:nvSpPr>
      <dsp:spPr>
        <a:xfrm>
          <a:off x="3626" y="92621"/>
          <a:ext cx="1096088" cy="1508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6) 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列印通知書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/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報告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sp:txBody>
      <dsp:txXfrm>
        <a:off x="35729" y="124724"/>
        <a:ext cx="1031882" cy="1444060"/>
      </dsp:txXfrm>
    </dsp:sp>
    <dsp:sp modelId="{13907E14-8104-42A7-92EA-7EDD1FC38A10}">
      <dsp:nvSpPr>
        <dsp:cNvPr id="0" name=""/>
        <dsp:cNvSpPr/>
      </dsp:nvSpPr>
      <dsp:spPr>
        <a:xfrm rot="10800000">
          <a:off x="1196265" y="727032"/>
          <a:ext cx="204686" cy="23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1257671" y="774921"/>
        <a:ext cx="143280" cy="143667"/>
      </dsp:txXfrm>
    </dsp:sp>
    <dsp:sp modelId="{4823939C-158A-43A8-9EF4-471036A9296B}">
      <dsp:nvSpPr>
        <dsp:cNvPr id="0" name=""/>
        <dsp:cNvSpPr/>
      </dsp:nvSpPr>
      <dsp:spPr>
        <a:xfrm>
          <a:off x="1485917" y="92621"/>
          <a:ext cx="1171668" cy="1508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5) 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即時查詢學生出席情況</a:t>
          </a:r>
          <a:r>
            <a:rPr lang="zh-TW" altLang="en-US" sz="2000" kern="1200" dirty="0" smtClean="0">
              <a:hlinkClick xmlns:r="http://schemas.openxmlformats.org/officeDocument/2006/relationships" r:id="" action="ppaction://hlinksldjump"/>
            </a:rPr>
            <a:t> 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sp:txBody>
      <dsp:txXfrm>
        <a:off x="1520234" y="126938"/>
        <a:ext cx="1103034" cy="1439632"/>
      </dsp:txXfrm>
    </dsp:sp>
    <dsp:sp modelId="{F1F77DB4-F84E-4ADA-A440-6240B4F9E3B7}">
      <dsp:nvSpPr>
        <dsp:cNvPr id="0" name=""/>
        <dsp:cNvSpPr/>
      </dsp:nvSpPr>
      <dsp:spPr>
        <a:xfrm rot="10609275">
          <a:off x="2754136" y="727032"/>
          <a:ext cx="204686" cy="23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815495" y="773218"/>
        <a:ext cx="143280" cy="143667"/>
      </dsp:txXfrm>
    </dsp:sp>
    <dsp:sp modelId="{7B7C4175-DA35-4FA7-BDF8-E0A5EF254235}">
      <dsp:nvSpPr>
        <dsp:cNvPr id="0" name=""/>
        <dsp:cNvSpPr/>
      </dsp:nvSpPr>
      <dsp:spPr>
        <a:xfrm>
          <a:off x="3043787" y="104339"/>
          <a:ext cx="1214054" cy="14848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4) 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為留堂班進行即時點名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9345" y="139897"/>
        <a:ext cx="1142938" cy="1413714"/>
      </dsp:txXfrm>
    </dsp:sp>
    <dsp:sp modelId="{A8545402-A770-44E3-8822-613E4829D013}">
      <dsp:nvSpPr>
        <dsp:cNvPr id="0" name=""/>
        <dsp:cNvSpPr/>
      </dsp:nvSpPr>
      <dsp:spPr>
        <a:xfrm rot="10642548">
          <a:off x="4354392" y="727032"/>
          <a:ext cx="204686" cy="23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4415766" y="773515"/>
        <a:ext cx="143280" cy="143667"/>
      </dsp:txXfrm>
    </dsp:sp>
    <dsp:sp modelId="{6A88FB01-F2DC-4700-95CA-A6409042F6E6}">
      <dsp:nvSpPr>
        <dsp:cNvPr id="0" name=""/>
        <dsp:cNvSpPr/>
      </dsp:nvSpPr>
      <dsp:spPr>
        <a:xfrm>
          <a:off x="4644043" y="92621"/>
          <a:ext cx="2177453" cy="1508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3) 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編修和確定留堂班時地人資料</a:t>
          </a:r>
          <a:r>
            <a:rPr lang="zh-TW" alt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，並檢查衝突情況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 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219" y="136797"/>
        <a:ext cx="2089101" cy="14199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EE06F-8196-4312-8737-D6022E6FB82A}">
      <dsp:nvSpPr>
        <dsp:cNvPr id="0" name=""/>
        <dsp:cNvSpPr/>
      </dsp:nvSpPr>
      <dsp:spPr>
        <a:xfrm>
          <a:off x="6192" y="1280159"/>
          <a:ext cx="1492535" cy="373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課外活動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121" y="1291088"/>
        <a:ext cx="1470677" cy="351275"/>
      </dsp:txXfrm>
    </dsp:sp>
    <dsp:sp modelId="{57243D12-0FAC-4F7D-A3D6-7AF9E43A66EC}">
      <dsp:nvSpPr>
        <dsp:cNvPr id="0" name=""/>
        <dsp:cNvSpPr/>
      </dsp:nvSpPr>
      <dsp:spPr>
        <a:xfrm rot="5400000">
          <a:off x="719810" y="1685942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87BAEE-2D1E-46A0-AB52-65C2D01CBB2C}">
      <dsp:nvSpPr>
        <dsp:cNvPr id="0" name=""/>
        <dsp:cNvSpPr/>
      </dsp:nvSpPr>
      <dsp:spPr>
        <a:xfrm>
          <a:off x="6192" y="1783890"/>
          <a:ext cx="1492535" cy="48124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增新活動</a:t>
          </a:r>
          <a:r>
            <a:rPr lang="en-US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活動項目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287" y="1797985"/>
        <a:ext cx="1464345" cy="453059"/>
      </dsp:txXfrm>
    </dsp:sp>
    <dsp:sp modelId="{1360882C-6A51-4618-A9A0-FD53B682C606}">
      <dsp:nvSpPr>
        <dsp:cNvPr id="0" name=""/>
        <dsp:cNvSpPr/>
      </dsp:nvSpPr>
      <dsp:spPr>
        <a:xfrm rot="5400000">
          <a:off x="719810" y="2297788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799669"/>
                <a:satOff val="-3690"/>
                <a:lumOff val="1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99669"/>
                <a:satOff val="-3690"/>
                <a:lumOff val="1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99669"/>
                <a:satOff val="-3690"/>
                <a:lumOff val="1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C4CC47-33B8-4AE8-8195-3B98EDAF3798}">
      <dsp:nvSpPr>
        <dsp:cNvPr id="0" name=""/>
        <dsp:cNvSpPr/>
      </dsp:nvSpPr>
      <dsp:spPr>
        <a:xfrm>
          <a:off x="6192" y="2395736"/>
          <a:ext cx="1492535" cy="57820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885686"/>
            <a:satOff val="-4712"/>
            <a:lumOff val="-26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85686"/>
              <a:satOff val="-4712"/>
              <a:lumOff val="-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學生報名</a:t>
          </a: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輸入組員名單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127" y="2412671"/>
        <a:ext cx="1458665" cy="544334"/>
      </dsp:txXfrm>
    </dsp:sp>
    <dsp:sp modelId="{1D20B623-8F15-47F7-8371-8B489C7D5E60}">
      <dsp:nvSpPr>
        <dsp:cNvPr id="0" name=""/>
        <dsp:cNvSpPr/>
      </dsp:nvSpPr>
      <dsp:spPr>
        <a:xfrm rot="5400000">
          <a:off x="719810" y="3006589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599337"/>
                <a:satOff val="-7380"/>
                <a:lumOff val="2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99337"/>
                <a:satOff val="-7380"/>
                <a:lumOff val="2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99337"/>
                <a:satOff val="-7380"/>
                <a:lumOff val="2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678D92-27F4-4DA5-A301-6C882C324DA0}">
      <dsp:nvSpPr>
        <dsp:cNvPr id="0" name=""/>
        <dsp:cNvSpPr/>
      </dsp:nvSpPr>
      <dsp:spPr>
        <a:xfrm>
          <a:off x="6192" y="3104537"/>
          <a:ext cx="1492535" cy="5260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771372"/>
            <a:satOff val="-9425"/>
            <a:lumOff val="-53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771372"/>
              <a:satOff val="-9425"/>
              <a:lumOff val="-5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編修學生活動職位及表現</a:t>
          </a:r>
          <a:r>
            <a:rPr lang="zh-TW" altLang="en-US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 </a:t>
          </a:r>
          <a:endParaRPr lang="zh-TW" altLang="en-US" sz="1400" kern="1200" dirty="0"/>
        </a:p>
      </dsp:txBody>
      <dsp:txXfrm>
        <a:off x="21599" y="3119944"/>
        <a:ext cx="1461721" cy="495222"/>
      </dsp:txXfrm>
    </dsp:sp>
    <dsp:sp modelId="{6478B150-CD0F-4E6E-8B39-DDA2EF6A0CA5}">
      <dsp:nvSpPr>
        <dsp:cNvPr id="0" name=""/>
        <dsp:cNvSpPr/>
      </dsp:nvSpPr>
      <dsp:spPr>
        <a:xfrm>
          <a:off x="1707682" y="1280159"/>
          <a:ext cx="1492535" cy="84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32303" y="1304780"/>
        <a:ext cx="1443293" cy="791372"/>
      </dsp:txXfrm>
    </dsp:sp>
    <dsp:sp modelId="{7C4BA3BD-619D-4279-A3CE-151531B6B94D}">
      <dsp:nvSpPr>
        <dsp:cNvPr id="0" name=""/>
        <dsp:cNvSpPr/>
      </dsp:nvSpPr>
      <dsp:spPr>
        <a:xfrm rot="5400000">
          <a:off x="2421300" y="2153423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2399006"/>
                <a:satOff val="-11070"/>
                <a:lumOff val="4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399006"/>
                <a:satOff val="-11070"/>
                <a:lumOff val="4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399006"/>
                <a:satOff val="-11070"/>
                <a:lumOff val="4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976693-5933-4A84-8F81-552DE139CE0E}">
      <dsp:nvSpPr>
        <dsp:cNvPr id="0" name=""/>
        <dsp:cNvSpPr/>
      </dsp:nvSpPr>
      <dsp:spPr>
        <a:xfrm>
          <a:off x="1707682" y="2251370"/>
          <a:ext cx="1492535" cy="3731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2657058"/>
            <a:satOff val="-14137"/>
            <a:lumOff val="-80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657058"/>
              <a:satOff val="-14137"/>
              <a:lumOff val="-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甄選學生</a:t>
          </a:r>
          <a:endParaRPr lang="zh-TW" altLang="en-US" sz="1600" kern="1200" dirty="0"/>
        </a:p>
      </dsp:txBody>
      <dsp:txXfrm>
        <a:off x="1718611" y="2262299"/>
        <a:ext cx="1470677" cy="351275"/>
      </dsp:txXfrm>
    </dsp:sp>
    <dsp:sp modelId="{55F64E86-97BC-43C2-A5F4-699A2B384706}">
      <dsp:nvSpPr>
        <dsp:cNvPr id="0" name=""/>
        <dsp:cNvSpPr/>
      </dsp:nvSpPr>
      <dsp:spPr>
        <a:xfrm rot="5400000">
          <a:off x="2421300" y="2657153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3198675"/>
                <a:satOff val="-14759"/>
                <a:lumOff val="5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198675"/>
                <a:satOff val="-14759"/>
                <a:lumOff val="5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198675"/>
                <a:satOff val="-14759"/>
                <a:lumOff val="5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937716-5DCA-4F5E-A684-E600D6A1B2B5}">
      <dsp:nvSpPr>
        <dsp:cNvPr id="0" name=""/>
        <dsp:cNvSpPr/>
      </dsp:nvSpPr>
      <dsp:spPr>
        <a:xfrm>
          <a:off x="1707682" y="2755101"/>
          <a:ext cx="1492535" cy="4549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542744"/>
            <a:satOff val="-18850"/>
            <a:lumOff val="-107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542744"/>
              <a:satOff val="-18850"/>
              <a:lumOff val="-10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人才資料庫報告</a:t>
          </a:r>
          <a:r>
            <a:rPr lang="en-US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 (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依識別標籤</a:t>
          </a:r>
          <a:r>
            <a:rPr lang="en-US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TW" sz="1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21006" y="2768425"/>
        <a:ext cx="1465887" cy="428272"/>
      </dsp:txXfrm>
    </dsp:sp>
    <dsp:sp modelId="{BACC0714-24A9-41EA-A3B0-2965FB469AF2}">
      <dsp:nvSpPr>
        <dsp:cNvPr id="0" name=""/>
        <dsp:cNvSpPr/>
      </dsp:nvSpPr>
      <dsp:spPr>
        <a:xfrm>
          <a:off x="3409172" y="1280159"/>
          <a:ext cx="1492535" cy="759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學校活動管理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31412" y="1302399"/>
        <a:ext cx="1448055" cy="714854"/>
      </dsp:txXfrm>
    </dsp:sp>
    <dsp:sp modelId="{47C43B86-B958-4957-AD75-D99A15D209E1}">
      <dsp:nvSpPr>
        <dsp:cNvPr id="0" name=""/>
        <dsp:cNvSpPr/>
      </dsp:nvSpPr>
      <dsp:spPr>
        <a:xfrm rot="5400000">
          <a:off x="4122790" y="2072143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3998343"/>
                <a:satOff val="-18449"/>
                <a:lumOff val="6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98343"/>
                <a:satOff val="-18449"/>
                <a:lumOff val="6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98343"/>
                <a:satOff val="-18449"/>
                <a:lumOff val="6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79FB34-0801-4E99-BAF5-9CAA35E4E00C}">
      <dsp:nvSpPr>
        <dsp:cNvPr id="0" name=""/>
        <dsp:cNvSpPr/>
      </dsp:nvSpPr>
      <dsp:spPr>
        <a:xfrm>
          <a:off x="3409172" y="2170090"/>
          <a:ext cx="1492535" cy="3731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4428430"/>
            <a:satOff val="-23562"/>
            <a:lumOff val="-134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4428430"/>
              <a:satOff val="-23562"/>
              <a:lumOff val="-13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增新學校活動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20101" y="2181019"/>
        <a:ext cx="1470677" cy="351275"/>
      </dsp:txXfrm>
    </dsp:sp>
    <dsp:sp modelId="{9272CC36-4474-4C68-8641-8ADB478ACAD4}">
      <dsp:nvSpPr>
        <dsp:cNvPr id="0" name=""/>
        <dsp:cNvSpPr/>
      </dsp:nvSpPr>
      <dsp:spPr>
        <a:xfrm rot="5400000">
          <a:off x="4122790" y="2575873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4798012"/>
                <a:satOff val="-22139"/>
                <a:lumOff val="8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798012"/>
                <a:satOff val="-22139"/>
                <a:lumOff val="8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798012"/>
                <a:satOff val="-22139"/>
                <a:lumOff val="8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327622-3E1A-4180-AE8C-118C8420C209}">
      <dsp:nvSpPr>
        <dsp:cNvPr id="0" name=""/>
        <dsp:cNvSpPr/>
      </dsp:nvSpPr>
      <dsp:spPr>
        <a:xfrm>
          <a:off x="3409172" y="2673821"/>
          <a:ext cx="1492535" cy="3731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5314116"/>
            <a:satOff val="-28274"/>
            <a:lumOff val="-161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314116"/>
              <a:satOff val="-28274"/>
              <a:lumOff val="-16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檢查衝突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20101" y="2684750"/>
        <a:ext cx="1470677" cy="351275"/>
      </dsp:txXfrm>
    </dsp:sp>
    <dsp:sp modelId="{A9EF57A7-B832-4D83-BC14-D2F2D28302BA}">
      <dsp:nvSpPr>
        <dsp:cNvPr id="0" name=""/>
        <dsp:cNvSpPr/>
      </dsp:nvSpPr>
      <dsp:spPr>
        <a:xfrm rot="5400000">
          <a:off x="4122790" y="3079604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5597681"/>
                <a:satOff val="-25829"/>
                <a:lumOff val="9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597681"/>
                <a:satOff val="-25829"/>
                <a:lumOff val="9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597681"/>
                <a:satOff val="-25829"/>
                <a:lumOff val="9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BDC013-DD49-4A5B-B03B-ED6791E9039E}">
      <dsp:nvSpPr>
        <dsp:cNvPr id="0" name=""/>
        <dsp:cNvSpPr/>
      </dsp:nvSpPr>
      <dsp:spPr>
        <a:xfrm>
          <a:off x="3409172" y="3177552"/>
          <a:ext cx="1492535" cy="3731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199802"/>
            <a:satOff val="-32987"/>
            <a:lumOff val="-1879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6199802"/>
              <a:satOff val="-32987"/>
              <a:lumOff val="-18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點名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20101" y="3188481"/>
        <a:ext cx="1470677" cy="351275"/>
      </dsp:txXfrm>
    </dsp:sp>
    <dsp:sp modelId="{13A61CC8-0974-4286-83FA-E43AD3CDB050}">
      <dsp:nvSpPr>
        <dsp:cNvPr id="0" name=""/>
        <dsp:cNvSpPr/>
      </dsp:nvSpPr>
      <dsp:spPr>
        <a:xfrm rot="5400000">
          <a:off x="4122790" y="3583335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6397349"/>
                <a:satOff val="-29519"/>
                <a:lumOff val="10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397349"/>
                <a:satOff val="-29519"/>
                <a:lumOff val="10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397349"/>
                <a:satOff val="-29519"/>
                <a:lumOff val="10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E361E1-BD97-4E9C-9D48-315679B78DEB}">
      <dsp:nvSpPr>
        <dsp:cNvPr id="0" name=""/>
        <dsp:cNvSpPr/>
      </dsp:nvSpPr>
      <dsp:spPr>
        <a:xfrm>
          <a:off x="3409172" y="3681282"/>
          <a:ext cx="1492535" cy="3731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7085488"/>
            <a:satOff val="-37699"/>
            <a:lumOff val="-214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085488"/>
              <a:satOff val="-37699"/>
              <a:lumOff val="-214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查詢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20101" y="3692211"/>
        <a:ext cx="1470677" cy="351275"/>
      </dsp:txXfrm>
    </dsp:sp>
    <dsp:sp modelId="{A9AB7154-2752-4634-BB03-8417331230F5}">
      <dsp:nvSpPr>
        <dsp:cNvPr id="0" name=""/>
        <dsp:cNvSpPr/>
      </dsp:nvSpPr>
      <dsp:spPr>
        <a:xfrm>
          <a:off x="5110662" y="1280159"/>
          <a:ext cx="1492535" cy="373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獎懲資料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21591" y="1291088"/>
        <a:ext cx="1470677" cy="351275"/>
      </dsp:txXfrm>
    </dsp:sp>
    <dsp:sp modelId="{73BB227B-D492-4E2E-B265-FED75E0237D0}">
      <dsp:nvSpPr>
        <dsp:cNvPr id="0" name=""/>
        <dsp:cNvSpPr/>
      </dsp:nvSpPr>
      <dsp:spPr>
        <a:xfrm rot="5400000">
          <a:off x="5824280" y="1685942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7197018"/>
                <a:satOff val="-33209"/>
                <a:lumOff val="12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197018"/>
                <a:satOff val="-33209"/>
                <a:lumOff val="12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197018"/>
                <a:satOff val="-33209"/>
                <a:lumOff val="12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E6F0B6-8C9A-45D3-8923-9C515E3EE1EF}">
      <dsp:nvSpPr>
        <dsp:cNvPr id="0" name=""/>
        <dsp:cNvSpPr/>
      </dsp:nvSpPr>
      <dsp:spPr>
        <a:xfrm>
          <a:off x="5110662" y="1783890"/>
          <a:ext cx="1492535" cy="3731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7971174"/>
            <a:satOff val="-42411"/>
            <a:lumOff val="-2416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971174"/>
              <a:satOff val="-42411"/>
              <a:lumOff val="-24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增新獎勵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21591" y="1794819"/>
        <a:ext cx="1470677" cy="351275"/>
      </dsp:txXfrm>
    </dsp:sp>
    <dsp:sp modelId="{A2B1C8DE-1136-456A-8E82-6F28C70438F6}">
      <dsp:nvSpPr>
        <dsp:cNvPr id="0" name=""/>
        <dsp:cNvSpPr/>
      </dsp:nvSpPr>
      <dsp:spPr>
        <a:xfrm rot="5400000">
          <a:off x="5824280" y="2189673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7996686"/>
                <a:satOff val="-36898"/>
                <a:lumOff val="13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996686"/>
                <a:satOff val="-36898"/>
                <a:lumOff val="13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996686"/>
                <a:satOff val="-36898"/>
                <a:lumOff val="13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854BE0-81EB-470A-A580-FA5CCBC86E21}">
      <dsp:nvSpPr>
        <dsp:cNvPr id="0" name=""/>
        <dsp:cNvSpPr/>
      </dsp:nvSpPr>
      <dsp:spPr>
        <a:xfrm>
          <a:off x="5110662" y="2287620"/>
          <a:ext cx="1492535" cy="3731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8856860"/>
            <a:satOff val="-47124"/>
            <a:lumOff val="-268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856860"/>
              <a:satOff val="-47124"/>
              <a:lumOff val="-26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數據合併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1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21591" y="2298549"/>
        <a:ext cx="1470677" cy="351275"/>
      </dsp:txXfrm>
    </dsp:sp>
    <dsp:sp modelId="{8142F466-3FA2-4D32-B06D-6D2D3ADB35BD}">
      <dsp:nvSpPr>
        <dsp:cNvPr id="0" name=""/>
        <dsp:cNvSpPr/>
      </dsp:nvSpPr>
      <dsp:spPr>
        <a:xfrm>
          <a:off x="6812152" y="1280159"/>
          <a:ext cx="1492535" cy="373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學生成績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23081" y="1291088"/>
        <a:ext cx="1470677" cy="351275"/>
      </dsp:txXfrm>
    </dsp:sp>
    <dsp:sp modelId="{749E827A-4B2C-467A-BCE6-049FD0A74AA3}">
      <dsp:nvSpPr>
        <dsp:cNvPr id="0" name=""/>
        <dsp:cNvSpPr/>
      </dsp:nvSpPr>
      <dsp:spPr>
        <a:xfrm rot="5400000">
          <a:off x="7525771" y="1685942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8796355"/>
                <a:satOff val="-40588"/>
                <a:lumOff val="14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796355"/>
                <a:satOff val="-40588"/>
                <a:lumOff val="14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796355"/>
                <a:satOff val="-40588"/>
                <a:lumOff val="14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033B2C-04A9-46D0-BB6E-DD3A47258A8B}">
      <dsp:nvSpPr>
        <dsp:cNvPr id="0" name=""/>
        <dsp:cNvSpPr/>
      </dsp:nvSpPr>
      <dsp:spPr>
        <a:xfrm>
          <a:off x="6812152" y="1783890"/>
          <a:ext cx="1492535" cy="3731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9742546"/>
            <a:satOff val="-51836"/>
            <a:lumOff val="-295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9742546"/>
              <a:satOff val="-51836"/>
              <a:lumOff val="-29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複製合併結果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23081" y="1794819"/>
        <a:ext cx="1470677" cy="351275"/>
      </dsp:txXfrm>
    </dsp:sp>
    <dsp:sp modelId="{B6D40A94-01DD-4215-9D13-82E00439CDC9}">
      <dsp:nvSpPr>
        <dsp:cNvPr id="0" name=""/>
        <dsp:cNvSpPr/>
      </dsp:nvSpPr>
      <dsp:spPr>
        <a:xfrm rot="5400000">
          <a:off x="7525771" y="2189673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9596024"/>
                <a:satOff val="-44278"/>
                <a:lumOff val="16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596024"/>
                <a:satOff val="-44278"/>
                <a:lumOff val="16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596024"/>
                <a:satOff val="-44278"/>
                <a:lumOff val="16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74639A-B3DE-4A09-913E-A31345195A78}">
      <dsp:nvSpPr>
        <dsp:cNvPr id="0" name=""/>
        <dsp:cNvSpPr/>
      </dsp:nvSpPr>
      <dsp:spPr>
        <a:xfrm>
          <a:off x="6812152" y="2287620"/>
          <a:ext cx="1492535" cy="5380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0628232"/>
            <a:satOff val="-56549"/>
            <a:lumOff val="-322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628232"/>
              <a:satOff val="-56549"/>
              <a:lumOff val="-32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選擇成績表列印準則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27910" y="2303378"/>
        <a:ext cx="1461019" cy="506509"/>
      </dsp:txXfrm>
    </dsp:sp>
    <dsp:sp modelId="{87A3AF1E-ED9C-41E8-91EB-CA060AB84C84}">
      <dsp:nvSpPr>
        <dsp:cNvPr id="0" name=""/>
        <dsp:cNvSpPr/>
      </dsp:nvSpPr>
      <dsp:spPr>
        <a:xfrm rot="5400000">
          <a:off x="7525771" y="2858295"/>
          <a:ext cx="65298" cy="6529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DF3882-8A8A-465A-AAF9-E2AE23FE810A}">
      <dsp:nvSpPr>
        <dsp:cNvPr id="0" name=""/>
        <dsp:cNvSpPr/>
      </dsp:nvSpPr>
      <dsp:spPr>
        <a:xfrm>
          <a:off x="6812152" y="2956242"/>
          <a:ext cx="1492535" cy="3731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列印成績表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23081" y="2967171"/>
        <a:ext cx="1470677" cy="35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1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51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6EC2298-0CE0-4739-A71D-1198F074974F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742"/>
            <a:ext cx="5438140" cy="3909060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709"/>
            <a:ext cx="2945659" cy="49751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709"/>
            <a:ext cx="2945659" cy="49751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604DD5D7-F4A8-4477-8323-A6B4B26720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93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46BD84-7C9C-4013-8D7D-5F54FB3674D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4806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46BD84-7C9C-4013-8D7D-5F54FB3674D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4754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58A212-DC4D-41F3-A641-23314F86373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34357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9DD347-8203-4494-9939-23C62009616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6597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D12D66-8DC4-45C0-8B9A-BE62721D389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6382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6898F8-F6A8-42B7-8B5B-A6980F2083F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91568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093256-D84F-40A5-95A5-6DE9946768C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55854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B15EA2-EBD5-450F-A280-8C25983B82A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1993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070509-1FCA-4470-ADFD-CF8A971CAF8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5059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6FB60-782F-439D-8220-3496815EA1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6238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261545-C738-4200-B615-D03902B271B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5445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435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AF31B0-7F21-4332-A93D-864038709D9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63171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AF31B0-7F21-4332-A93D-864038709D9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73160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BEE9B-077D-41D7-9CA4-310BD65A78C2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81102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F1EA6-8AF5-4BD3-B769-27598D015C1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49451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F1EA6-8AF5-4BD3-B769-27598D015C1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95717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6FB60-782F-439D-8220-3496815EA1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64773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6FB60-782F-439D-8220-3496815EA1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63908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6FB60-782F-439D-8220-3496815EA1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89469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8184C4-1BF1-4EFB-99F5-F5D59E5C6FB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067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B29D4C-5441-4145-8294-FA7B63BD184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6232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E6A324-7971-4C4F-8A33-3FEB6B596F0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02207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08274">
              <a:spcBef>
                <a:spcPct val="0"/>
              </a:spcBef>
              <a:defRPr/>
            </a:pPr>
            <a:fld id="{A4E6A324-7971-4C4F-8A33-3FEB6B596F0D}" type="slidenum">
              <a:rPr lang="en-US" altLang="zh-HK">
                <a:latin typeface="Arial" panose="020B0604020202020204" pitchFamily="34" charset="0"/>
                <a:ea typeface="新細明體" panose="02020500000000000000" pitchFamily="18" charset="-120"/>
              </a:rPr>
              <a:pPr defTabSz="908274">
                <a:spcBef>
                  <a:spcPct val="0"/>
                </a:spcBef>
                <a:defRPr/>
              </a:pPr>
              <a:t>53</a:t>
            </a:fld>
            <a:endParaRPr lang="en-US" altLang="zh-HK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 defTabSz="908274">
              <a:buClr>
                <a:srgbClr val="000000"/>
              </a:buClr>
              <a:buSzPct val="100000"/>
              <a:defRPr/>
            </a:pPr>
            <a:endParaRPr lang="zh-HK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92645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083585-E742-4CDA-B22B-6DD26BD6B62A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39000" cy="3152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34032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87CAF-A55E-4364-A805-8B2CA6143273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5138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87CAF-A55E-4364-A805-8B2CA6143273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1397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E6A324-7971-4C4F-8A33-3FEB6B596F0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7540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E6A324-7971-4C4F-8A33-3FEB6B596F0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5358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027FCE-0FCB-495F-BDFF-4913EDBAA09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0954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99598C-518F-474E-BBF2-9B5564EC009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5793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BA0E07-E508-4EBC-82F9-CF516D2E23A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1988" y="506413"/>
            <a:ext cx="3381375" cy="25368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7792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4D5A6C-76EF-4D15-BAC8-2F6EAAA19DA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1988" y="506413"/>
            <a:ext cx="3381375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9742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47031B-9D80-43DF-8DFC-F457591DDDA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1988" y="506413"/>
            <a:ext cx="3381375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182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C2DDE9-3B56-4E2A-BFCB-668C1A9D3E7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1988" y="506413"/>
            <a:ext cx="3381375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7477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3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51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7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96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035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3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4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10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87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460" y="2368034"/>
            <a:ext cx="8668011" cy="853492"/>
          </a:xfrm>
        </p:spPr>
        <p:txBody>
          <a:bodyPr anchor="b"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2" y="3383373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8" y="3383373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2" y="3383373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1665" y="3499114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81665" y="5455216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08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915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5949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321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4187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369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0838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939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3942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1316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6313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6673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367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01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8013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246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460" y="2368034"/>
            <a:ext cx="8668011" cy="853492"/>
          </a:xfrm>
        </p:spPr>
        <p:txBody>
          <a:bodyPr anchor="b"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2" y="3383373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8" y="3383373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2" y="3383373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1665" y="3499114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81665" y="5455216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2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38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626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0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0428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436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80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3807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3713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5722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049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01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686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824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04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51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490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30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9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2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297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4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48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7.gi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624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32" y="209725"/>
            <a:ext cx="805837" cy="5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1154E-67BE-4B63-89A3-427016EB370B}" type="datetimeFigureOut">
              <a:rPr lang="zh-HK" altLang="en-US" smtClean="0"/>
              <a:t>2/8/2021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729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0.wmf"/><Relationship Id="rId9" Type="http://schemas.microsoft.com/office/2007/relationships/diagramDrawing" Target="../diagrams/drawing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diagramLayout" Target="../diagrams/layout5.xml"/><Relationship Id="rId18" Type="http://schemas.openxmlformats.org/officeDocument/2006/relationships/image" Target="../media/image57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6" Type="http://schemas.microsoft.com/office/2007/relationships/diagramDrawing" Target="../diagrams/drawing5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6.wmf"/><Relationship Id="rId5" Type="http://schemas.openxmlformats.org/officeDocument/2006/relationships/diagramQuickStyle" Target="../diagrams/quickStyle4.xml"/><Relationship Id="rId15" Type="http://schemas.openxmlformats.org/officeDocument/2006/relationships/diagramColors" Target="../diagrams/colors5.xm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58.wmf"/><Relationship Id="rId4" Type="http://schemas.openxmlformats.org/officeDocument/2006/relationships/diagramLayout" Target="../diagrams/layout4.xml"/><Relationship Id="rId9" Type="http://schemas.openxmlformats.org/officeDocument/2006/relationships/image" Target="../media/image55.png"/><Relationship Id="rId1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58.xml"/><Relationship Id="rId4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Relationship Id="rId5" Type="http://schemas.openxmlformats.org/officeDocument/2006/relationships/slide" Target="slide58.xml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&#27169;&#32068;&#36039;&#26009;/&#23416;&#29983;&#25104;&#32318;/&#21443;&#32771;&#25991;&#20214;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cdr.websams.edb.gov.hk/&#24120;&#35211;&#21839;&#38988;/" TargetMode="Externa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cdr.websams.edb.gov.hk/%e6%a8%a1%e7%b5%84%e8%b3%87%e6%96%99/" TargetMode="External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-1481820" y="2152361"/>
            <a:ext cx="12192000" cy="190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</a:t>
            </a:r>
            <a:r>
              <a:rPr lang="zh-HK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44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4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TW" altLang="en-US" sz="4400" b="1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" y="264947"/>
            <a:ext cx="8394193" cy="6240009"/>
          </a:xfrm>
          <a:prstGeom prst="rect">
            <a:avLst/>
          </a:prstGeom>
        </p:spPr>
      </p:pic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2286000" y="4630939"/>
            <a:ext cx="6044184" cy="15303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將來可按需要修改個別學生的「</a:t>
            </a:r>
            <a:r>
              <a:rPr lang="en-US" altLang="zh-TW" dirty="0" err="1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 dirty="0" err="1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這些資料也可以加入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或不加入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成績表內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5716557" y="3263214"/>
            <a:ext cx="2302731" cy="12656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024128" y="2231135"/>
            <a:ext cx="740664" cy="51206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877824" y="4718532"/>
            <a:ext cx="1024128" cy="51206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62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圓角矩形 82"/>
          <p:cNvSpPr>
            <a:spLocks noChangeArrowheads="1"/>
          </p:cNvSpPr>
          <p:nvPr/>
        </p:nvSpPr>
        <p:spPr bwMode="auto">
          <a:xfrm>
            <a:off x="1931988" y="2201864"/>
            <a:ext cx="5376862" cy="3640137"/>
          </a:xfrm>
          <a:prstGeom prst="roundRect">
            <a:avLst>
              <a:gd name="adj" fmla="val 16667"/>
            </a:avLst>
          </a:prstGeom>
          <a:solidFill>
            <a:srgbClr val="D3D3E9"/>
          </a:solidFill>
          <a:ln w="38100" algn="ctr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 sz="3200">
              <a:solidFill>
                <a:srgbClr val="6600FF"/>
              </a:solidFill>
            </a:endParaRPr>
          </a:p>
        </p:txBody>
      </p:sp>
      <p:cxnSp>
        <p:nvCxnSpPr>
          <p:cNvPr id="69" name="直線單箭頭接點 68"/>
          <p:cNvCxnSpPr>
            <a:cxnSpLocks noChangeShapeType="1"/>
          </p:cNvCxnSpPr>
          <p:nvPr/>
        </p:nvCxnSpPr>
        <p:spPr bwMode="auto">
          <a:xfrm>
            <a:off x="4540250" y="1916114"/>
            <a:ext cx="0" cy="4141787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單箭頭接點 57"/>
          <p:cNvCxnSpPr>
            <a:cxnSpLocks noChangeShapeType="1"/>
          </p:cNvCxnSpPr>
          <p:nvPr/>
        </p:nvCxnSpPr>
        <p:spPr bwMode="auto">
          <a:xfrm>
            <a:off x="3373438" y="1909763"/>
            <a:ext cx="0" cy="4140200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8661" name="矩形 1"/>
          <p:cNvSpPr>
            <a:spLocks noChangeArrowheads="1"/>
          </p:cNvSpPr>
          <p:nvPr/>
        </p:nvSpPr>
        <p:spPr bwMode="auto">
          <a:xfrm>
            <a:off x="475488" y="1233489"/>
            <a:ext cx="1432688" cy="682625"/>
          </a:xfrm>
          <a:prstGeom prst="rect">
            <a:avLst/>
          </a:prstGeom>
          <a:solidFill>
            <a:srgbClr val="89E0FF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2800" b="1" dirty="0"/>
              <a:t>合唱團</a:t>
            </a:r>
            <a:endParaRPr lang="en-US" altLang="zh-TW" sz="2800" b="1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90800" y="2449513"/>
            <a:ext cx="1619250" cy="684212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/>
              <a:t>歌唱比賽</a:t>
            </a:r>
          </a:p>
        </p:txBody>
      </p:sp>
      <p:cxnSp>
        <p:nvCxnSpPr>
          <p:cNvPr id="198663" name="直線單箭頭接點 17"/>
          <p:cNvCxnSpPr>
            <a:cxnSpLocks noChangeShapeType="1"/>
            <a:stCxn id="198661" idx="3"/>
          </p:cNvCxnSpPr>
          <p:nvPr/>
        </p:nvCxnSpPr>
        <p:spPr bwMode="auto">
          <a:xfrm flipV="1">
            <a:off x="1908176" y="1574800"/>
            <a:ext cx="6264275" cy="2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598863" y="3327401"/>
            <a:ext cx="1619250" cy="684213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/>
              <a:t>社區表演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598864" y="4198938"/>
            <a:ext cx="1963737" cy="684212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/>
              <a:t>開放日</a:t>
            </a:r>
            <a:r>
              <a:rPr lang="en-US" altLang="zh-TW" b="1"/>
              <a:t>/</a:t>
            </a:r>
            <a:r>
              <a:rPr lang="zh-TW" altLang="en-US" b="1"/>
              <a:t>家長日</a:t>
            </a:r>
            <a:endParaRPr lang="en-US" altLang="zh-TW" b="1"/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/>
              <a:t>演出活動</a:t>
            </a:r>
          </a:p>
        </p:txBody>
      </p:sp>
      <p:grpSp>
        <p:nvGrpSpPr>
          <p:cNvPr id="29" name="群組 28"/>
          <p:cNvGrpSpPr>
            <a:grpSpLocks/>
          </p:cNvGrpSpPr>
          <p:nvPr/>
        </p:nvGrpSpPr>
        <p:grpSpPr bwMode="auto">
          <a:xfrm>
            <a:off x="2087563" y="1011239"/>
            <a:ext cx="673100" cy="700087"/>
            <a:chOff x="2494370" y="1000444"/>
            <a:chExt cx="673474" cy="700364"/>
          </a:xfrm>
        </p:grpSpPr>
        <p:cxnSp>
          <p:nvCxnSpPr>
            <p:cNvPr id="198680" name="直線接點 26"/>
            <p:cNvCxnSpPr>
              <a:cxnSpLocks noChangeShapeType="1"/>
            </p:cNvCxnSpPr>
            <p:nvPr/>
          </p:nvCxnSpPr>
          <p:spPr bwMode="auto">
            <a:xfrm>
              <a:off x="2772166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681" name="文字方塊 27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734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/>
                <a:t>9</a:t>
              </a:r>
              <a:r>
                <a:rPr lang="zh-TW" altLang="en-US"/>
                <a:t>月</a:t>
              </a:r>
              <a:r>
                <a:rPr lang="en-US" altLang="zh-TW"/>
                <a:t> </a:t>
              </a:r>
              <a:endParaRPr lang="zh-TW" altLang="en-US"/>
            </a:p>
          </p:txBody>
        </p:sp>
      </p:grpSp>
      <p:grpSp>
        <p:nvGrpSpPr>
          <p:cNvPr id="48" name="群組 47"/>
          <p:cNvGrpSpPr>
            <a:grpSpLocks/>
          </p:cNvGrpSpPr>
          <p:nvPr/>
        </p:nvGrpSpPr>
        <p:grpSpPr bwMode="auto">
          <a:xfrm>
            <a:off x="3051176" y="1000125"/>
            <a:ext cx="696913" cy="700088"/>
            <a:chOff x="2494370" y="1000444"/>
            <a:chExt cx="696770" cy="700364"/>
          </a:xfrm>
        </p:grpSpPr>
        <p:cxnSp>
          <p:nvCxnSpPr>
            <p:cNvPr id="198678" name="直線接點 48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679" name="文字方塊 49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/>
                <a:t>12</a:t>
              </a:r>
              <a:r>
                <a:rPr lang="zh-TW" altLang="en-US"/>
                <a:t>月</a:t>
              </a:r>
              <a:r>
                <a:rPr lang="en-US" altLang="zh-TW"/>
                <a:t> </a:t>
              </a:r>
              <a:endParaRPr lang="zh-TW" altLang="en-US"/>
            </a:p>
          </p:txBody>
        </p:sp>
      </p:grpSp>
      <p:grpSp>
        <p:nvGrpSpPr>
          <p:cNvPr id="63" name="群組 62"/>
          <p:cNvGrpSpPr>
            <a:grpSpLocks/>
          </p:cNvGrpSpPr>
          <p:nvPr/>
        </p:nvGrpSpPr>
        <p:grpSpPr bwMode="auto">
          <a:xfrm>
            <a:off x="4219576" y="1000125"/>
            <a:ext cx="696913" cy="700088"/>
            <a:chOff x="2494370" y="1000444"/>
            <a:chExt cx="696770" cy="700364"/>
          </a:xfrm>
        </p:grpSpPr>
        <p:cxnSp>
          <p:nvCxnSpPr>
            <p:cNvPr id="198676" name="直線接點 63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677" name="文字方塊 64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/>
                <a:t>2</a:t>
              </a:r>
              <a:r>
                <a:rPr lang="zh-TW" altLang="en-US"/>
                <a:t>月</a:t>
              </a:r>
              <a:r>
                <a:rPr lang="en-US" altLang="zh-TW"/>
                <a:t> </a:t>
              </a:r>
              <a:endParaRPr lang="zh-TW" altLang="en-US"/>
            </a:p>
          </p:txBody>
        </p:sp>
      </p:grpSp>
      <p:grpSp>
        <p:nvGrpSpPr>
          <p:cNvPr id="70" name="群組 69"/>
          <p:cNvGrpSpPr>
            <a:grpSpLocks/>
          </p:cNvGrpSpPr>
          <p:nvPr/>
        </p:nvGrpSpPr>
        <p:grpSpPr bwMode="auto">
          <a:xfrm>
            <a:off x="5378451" y="1008064"/>
            <a:ext cx="696913" cy="700087"/>
            <a:chOff x="2494370" y="1000444"/>
            <a:chExt cx="696770" cy="700364"/>
          </a:xfrm>
        </p:grpSpPr>
        <p:cxnSp>
          <p:nvCxnSpPr>
            <p:cNvPr id="198674" name="直線接點 70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675" name="文字方塊 71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/>
                <a:t>7</a:t>
              </a:r>
              <a:r>
                <a:rPr lang="zh-TW" altLang="en-US"/>
                <a:t>月</a:t>
              </a:r>
              <a:r>
                <a:rPr lang="en-US" altLang="zh-TW"/>
                <a:t> </a:t>
              </a:r>
              <a:endParaRPr lang="zh-TW" altLang="en-US"/>
            </a:p>
          </p:txBody>
        </p:sp>
      </p:grpSp>
      <p:cxnSp>
        <p:nvCxnSpPr>
          <p:cNvPr id="73" name="直線單箭頭接點 72"/>
          <p:cNvCxnSpPr>
            <a:cxnSpLocks noChangeShapeType="1"/>
          </p:cNvCxnSpPr>
          <p:nvPr/>
        </p:nvCxnSpPr>
        <p:spPr bwMode="auto">
          <a:xfrm>
            <a:off x="5951538" y="1941513"/>
            <a:ext cx="0" cy="4140200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005389" y="4976813"/>
            <a:ext cx="1889125" cy="684212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/>
              <a:t>校內興趣班推廣</a:t>
            </a:r>
          </a:p>
        </p:txBody>
      </p:sp>
      <p:sp>
        <p:nvSpPr>
          <p:cNvPr id="82" name="圓角矩形 81"/>
          <p:cNvSpPr>
            <a:spLocks noChangeArrowheads="1"/>
          </p:cNvSpPr>
          <p:nvPr/>
        </p:nvSpPr>
        <p:spPr bwMode="auto">
          <a:xfrm>
            <a:off x="6629401" y="3573464"/>
            <a:ext cx="1984247" cy="625475"/>
          </a:xfrm>
          <a:prstGeom prst="roundRect">
            <a:avLst>
              <a:gd name="adj" fmla="val 16667"/>
            </a:avLst>
          </a:prstGeom>
          <a:solidFill>
            <a:srgbClr val="D3D3E9"/>
          </a:solidFill>
          <a:ln w="38100" algn="ctr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zh-TW" altLang="en-US" sz="3200" dirty="0">
                <a:solidFill>
                  <a:srgbClr val="6600FF"/>
                </a:solidFill>
              </a:rPr>
              <a:t>活動項目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87339" y="171449"/>
            <a:ext cx="6121400" cy="76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3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「課外活動舉辦項目」設計意念</a:t>
            </a:r>
            <a:endParaRPr lang="en-US" altLang="zh-TW" sz="3000" b="1" dirty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240084" y="981730"/>
            <a:ext cx="1916620" cy="1160327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30" name="Oval 3"/>
          <p:cNvSpPr>
            <a:spLocks noChangeArrowheads="1"/>
          </p:cNvSpPr>
          <p:nvPr/>
        </p:nvSpPr>
        <p:spPr bwMode="auto">
          <a:xfrm>
            <a:off x="6408738" y="3306037"/>
            <a:ext cx="2442653" cy="1160327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14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6031" y="764405"/>
            <a:ext cx="8714233" cy="5732218"/>
            <a:chOff x="-434181" y="764405"/>
            <a:chExt cx="10058400" cy="57322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181" y="764405"/>
              <a:ext cx="10058400" cy="48112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9923" name="AutoShape 4"/>
            <p:cNvSpPr>
              <a:spLocks noChangeArrowheads="1"/>
            </p:cNvSpPr>
            <p:nvPr/>
          </p:nvSpPr>
          <p:spPr bwMode="auto">
            <a:xfrm>
              <a:off x="3101564" y="5186936"/>
              <a:ext cx="6431461" cy="13096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TW" altLang="en-US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同一個活動項目代碼可以在同一學年內多次使用。條件是前置補充、後置補充、開始日期及完成日期不能完全相同。</a:t>
              </a:r>
              <a:endParaRPr lang="en-US" altLang="zh-TW" sz="24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9924" name="矩形 1"/>
            <p:cNvSpPr>
              <a:spLocks noChangeArrowheads="1"/>
            </p:cNvSpPr>
            <p:nvPr/>
          </p:nvSpPr>
          <p:spPr bwMode="auto">
            <a:xfrm>
              <a:off x="917134" y="4443152"/>
              <a:ext cx="6231526" cy="600189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48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3735" y="347472"/>
            <a:ext cx="8714233" cy="5961888"/>
            <a:chOff x="-644197" y="986884"/>
            <a:chExt cx="10616540" cy="5322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574" y="986884"/>
              <a:ext cx="10539917" cy="451837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7091" name="AutoShape 2"/>
            <p:cNvSpPr>
              <a:spLocks noChangeArrowheads="1"/>
            </p:cNvSpPr>
            <p:nvPr/>
          </p:nvSpPr>
          <p:spPr bwMode="auto">
            <a:xfrm>
              <a:off x="2837373" y="5369941"/>
              <a:ext cx="6700505" cy="93941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TW" altLang="en-US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設定好</a:t>
              </a:r>
              <a:r>
                <a:rPr lang="en-US" altLang="zh-TW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2400">
                  <a:solidFill>
                    <a:srgbClr val="66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所屬的課外活動</a:t>
              </a:r>
              <a:r>
                <a:rPr lang="en-US" altLang="zh-TW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r>
                <a:rPr lang="zh-TW" altLang="en-US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便可在</a:t>
              </a:r>
              <a:r>
                <a:rPr lang="en-US" altLang="zh-TW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2400">
                  <a:solidFill>
                    <a:srgbClr val="66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由所屬的課外活動複製成員</a:t>
              </a:r>
              <a:r>
                <a:rPr lang="en-US" altLang="zh-TW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r>
                <a:rPr lang="zh-TW" altLang="en-US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加入學生</a:t>
              </a:r>
              <a:r>
                <a:rPr lang="en-US" altLang="zh-TW" sz="240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-644197" y="5057872"/>
              <a:ext cx="2125385" cy="44738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pPr defTabSz="336947">
                <a:buClr>
                  <a:srgbClr val="000000"/>
                </a:buClr>
                <a:buSzPct val="100000"/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446459" y="2508741"/>
              <a:ext cx="932238" cy="33337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pPr defTabSz="336947">
                <a:buClr>
                  <a:srgbClr val="000000"/>
                </a:buClr>
                <a:buSzPct val="100000"/>
                <a:defRPr/>
              </a:pPr>
              <a:endParaRPr lang="zh-TW" altLang="en-US" sz="1350">
                <a:latin typeface="Arial" charset="0"/>
              </a:endParaRPr>
            </a:p>
          </p:txBody>
        </p:sp>
        <p:cxnSp>
          <p:nvCxnSpPr>
            <p:cNvPr id="4" name="直線單箭頭接點 3"/>
            <p:cNvCxnSpPr>
              <a:cxnSpLocks noChangeShapeType="1"/>
            </p:cNvCxnSpPr>
            <p:nvPr/>
          </p:nvCxnSpPr>
          <p:spPr bwMode="auto">
            <a:xfrm flipH="1">
              <a:off x="399068" y="2879823"/>
              <a:ext cx="1082120" cy="213350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25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313" y="329184"/>
            <a:ext cx="8775959" cy="6002031"/>
            <a:chOff x="-673100" y="472934"/>
            <a:chExt cx="10058400" cy="58582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3100" y="472934"/>
              <a:ext cx="10058400" cy="585828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矩形 3"/>
            <p:cNvSpPr/>
            <p:nvPr/>
          </p:nvSpPr>
          <p:spPr bwMode="auto">
            <a:xfrm>
              <a:off x="4810812" y="4223208"/>
              <a:ext cx="3327662" cy="180052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pPr defTabSz="336947">
                <a:buClr>
                  <a:srgbClr val="000000"/>
                </a:buClr>
                <a:buSzPct val="100000"/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19140" name="AutoShape 6"/>
            <p:cNvSpPr>
              <a:spLocks noChangeArrowheads="1"/>
            </p:cNvSpPr>
            <p:nvPr/>
          </p:nvSpPr>
          <p:spPr bwMode="auto">
            <a:xfrm>
              <a:off x="-99303" y="4542735"/>
              <a:ext cx="4530816" cy="142744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成功加入學生後，</a:t>
              </a:r>
              <a:r>
                <a:rPr lang="en-US" altLang="zh-TW" sz="2400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可按需要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編修</a:t>
              </a:r>
              <a:r>
                <a:rPr lang="en-US" altLang="zh-TW" sz="2400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學生的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2400" dirty="0">
                  <a:solidFill>
                    <a:srgbClr val="66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職位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」、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2400" dirty="0">
                  <a:solidFill>
                    <a:srgbClr val="66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表現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」和「</a:t>
              </a:r>
              <a:r>
                <a:rPr lang="zh-TW" altLang="en-US" sz="2400" dirty="0">
                  <a:solidFill>
                    <a:srgbClr val="66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成就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」。</a:t>
              </a:r>
              <a:r>
                <a:rPr lang="en-US" altLang="zh-TW" sz="2400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這些資料可以加入成績表內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</p:grp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910006" y="5943600"/>
            <a:ext cx="1454985" cy="38761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18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-1524000" y="1947160"/>
            <a:ext cx="1219200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4800" dirty="0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學校活動管理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HK" sz="3600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School Activities Management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600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(SAM)</a:t>
            </a:r>
            <a:endParaRPr lang="en-US" altLang="zh-HK" sz="3600" dirty="0">
              <a:solidFill>
                <a:srgbClr val="000099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99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6"/>
            <a:ext cx="7772400" cy="1470025"/>
          </a:xfrm>
        </p:spPr>
        <p:txBody>
          <a:bodyPr anchor="t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簡介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48056" y="188913"/>
            <a:ext cx="8445119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</a:t>
            </a:r>
            <a:r>
              <a:rPr lang="zh-TW" altLang="en-US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學校活動管理</a:t>
            </a:r>
            <a:r>
              <a:rPr lang="en-US" altLang="zh-TW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」</a:t>
            </a:r>
            <a:r>
              <a:rPr lang="en-US" altLang="zh-TW" sz="4000" b="1" dirty="0" err="1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模組簡介</a:t>
            </a:r>
            <a:endParaRPr lang="en-US" altLang="zh-TW" sz="4000" b="1" dirty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61188" y="1297877"/>
            <a:ext cx="8421624" cy="497479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marL="354013" indent="-3540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學校活動基本資料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活動名稱、地點、日期及時段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的參與者</a:t>
            </a:r>
            <a:r>
              <a:rPr lang="zh-HK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名單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HK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的時間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地點衝突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檢查每個學生和教職員的活動時間衝突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紀錄活動參與者的出席狀況 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「出席」、「缺課」、「遲到」、「早退」、「遲到及早退」或「不適用」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製作學校活動通知書、班級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學生參與記錄等報告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5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468313" y="44450"/>
            <a:ext cx="8496301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與其他模組的配合</a:t>
            </a:r>
          </a:p>
        </p:txBody>
      </p:sp>
      <p:grpSp>
        <p:nvGrpSpPr>
          <p:cNvPr id="7171" name="群組 3135"/>
          <p:cNvGrpSpPr>
            <a:grpSpLocks/>
          </p:cNvGrpSpPr>
          <p:nvPr/>
        </p:nvGrpSpPr>
        <p:grpSpPr bwMode="auto">
          <a:xfrm>
            <a:off x="468313" y="1268413"/>
            <a:ext cx="8737600" cy="4799072"/>
            <a:chOff x="853326" y="1692734"/>
            <a:chExt cx="4944615" cy="3025471"/>
          </a:xfrm>
        </p:grpSpPr>
        <p:graphicFrame>
          <p:nvGraphicFramePr>
            <p:cNvPr id="38" name="資料庫圖表 37">
              <a:extLst>
                <a:ext uri="{FF2B5EF4-FFF2-40B4-BE49-F238E27FC236}">
                  <a16:creationId xmlns:a16="http://schemas.microsoft.com/office/drawing/2014/main" id="{EBC2CB93-074C-4EFB-A636-36C853753642}"/>
                </a:ext>
              </a:extLst>
            </p:cNvPr>
            <p:cNvGraphicFramePr/>
            <p:nvPr/>
          </p:nvGraphicFramePr>
          <p:xfrm>
            <a:off x="1443915" y="1995434"/>
            <a:ext cx="3499950" cy="24598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9" name="矩形 25"/>
            <p:cNvSpPr>
              <a:spLocks noChangeArrowheads="1"/>
            </p:cNvSpPr>
            <p:nvPr/>
          </p:nvSpPr>
          <p:spPr bwMode="auto">
            <a:xfrm>
              <a:off x="4329110" y="2545420"/>
              <a:ext cx="1205609" cy="44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按校本需要自訂學校活動類別</a:t>
              </a:r>
            </a:p>
          </p:txBody>
        </p:sp>
        <p:sp>
          <p:nvSpPr>
            <p:cNvPr id="40" name="矩形 26"/>
            <p:cNvSpPr>
              <a:spLocks noChangeArrowheads="1"/>
            </p:cNvSpPr>
            <p:nvPr/>
          </p:nvSpPr>
          <p:spPr bwMode="auto">
            <a:xfrm>
              <a:off x="1054560" y="3576249"/>
              <a:ext cx="1077142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5720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</a:t>
              </a:r>
              <a:r>
                <a:rPr lang="zh-HK" altLang="en-US" sz="2000" b="1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學生</a:t>
              </a:r>
              <a:r>
                <a:rPr lang="zh-TW" altLang="en-US" sz="2000" b="1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</a:t>
              </a:r>
              <a:endParaRPr lang="zh-HK" altLang="en-US" sz="2000" b="1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1" name="矩形 27"/>
            <p:cNvSpPr>
              <a:spLocks noChangeArrowheads="1"/>
            </p:cNvSpPr>
            <p:nvPr/>
          </p:nvSpPr>
          <p:spPr bwMode="auto">
            <a:xfrm>
              <a:off x="2636585" y="4465964"/>
              <a:ext cx="1213695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編修教職員資料</a:t>
              </a:r>
            </a:p>
          </p:txBody>
        </p:sp>
        <p:sp>
          <p:nvSpPr>
            <p:cNvPr id="42" name="矩形 28"/>
            <p:cNvSpPr>
              <a:spLocks noChangeArrowheads="1"/>
            </p:cNvSpPr>
            <p:nvPr/>
          </p:nvSpPr>
          <p:spPr bwMode="auto">
            <a:xfrm>
              <a:off x="853326" y="2624483"/>
              <a:ext cx="1763495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編修課外活動資料</a:t>
              </a:r>
              <a:endParaRPr lang="zh-HK" altLang="en-US" sz="2000" b="1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3" name="矩形 29"/>
            <p:cNvSpPr>
              <a:spLocks noChangeArrowheads="1"/>
            </p:cNvSpPr>
            <p:nvPr/>
          </p:nvSpPr>
          <p:spPr bwMode="auto">
            <a:xfrm>
              <a:off x="2656349" y="1692734"/>
              <a:ext cx="1213695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</a:t>
              </a:r>
              <a:r>
                <a:rPr lang="zh-HK" altLang="en-US" sz="2000" b="1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留堂班資料 </a:t>
              </a:r>
            </a:p>
          </p:txBody>
        </p:sp>
        <p:sp>
          <p:nvSpPr>
            <p:cNvPr id="44" name="矩形 30"/>
            <p:cNvSpPr>
              <a:spLocks noChangeArrowheads="1"/>
            </p:cNvSpPr>
            <p:nvPr/>
          </p:nvSpPr>
          <p:spPr bwMode="auto">
            <a:xfrm>
              <a:off x="4287785" y="3557233"/>
              <a:ext cx="1510156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>
                <a:defRPr/>
              </a:pPr>
              <a:r>
                <a:rPr lang="zh-HK" altLang="en-US" sz="2000" b="1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編修學校設施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6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800101"/>
            <a:ext cx="856792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3812795" y="5517388"/>
            <a:ext cx="4951413" cy="63023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46800" rIns="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HK" altLang="en-US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 </a:t>
            </a:r>
            <a:r>
              <a:rPr lang="en-US" altLang="zh-HK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 </a:t>
            </a:r>
            <a:r>
              <a:rPr lang="zh-HK" altLang="en-US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編修代碼表 </a:t>
            </a:r>
            <a:endParaRPr lang="en-US" altLang="zh-TW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3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4" y="382473"/>
            <a:ext cx="3699693" cy="260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7" y="3984880"/>
            <a:ext cx="7077075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51" y="985361"/>
            <a:ext cx="4761629" cy="2605088"/>
          </a:xfrm>
          <a:prstGeom prst="rect">
            <a:avLst/>
          </a:prstGeom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2849" y="2909511"/>
            <a:ext cx="4278703" cy="5754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SAM_ADMIN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760038" y="3432312"/>
            <a:ext cx="3949820" cy="57209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SAM_USER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學校活動用戶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921984" y="5381555"/>
            <a:ext cx="4053338" cy="53312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CLERK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校務處職員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87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-1206674" y="905775"/>
            <a:ext cx="11557348" cy="214797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如何運用「網上校管系統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有關學生活動的資料</a:t>
            </a:r>
            <a:endParaRPr lang="zh-TW" altLang="zh-HK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-1524000" y="3654394"/>
            <a:ext cx="12192000" cy="1072886"/>
          </a:xfrm>
        </p:spPr>
        <p:txBody>
          <a:bodyPr/>
          <a:lstStyle/>
          <a:p>
            <a:endParaRPr kumimoji="1" lang="en-US" altLang="ja-JP" sz="2000" dirty="0">
              <a:solidFill>
                <a:srgbClr val="C55A11"/>
              </a:solidFill>
            </a:endParaRPr>
          </a:p>
          <a:p>
            <a:pPr marL="0" indent="0">
              <a:buNone/>
            </a:pPr>
            <a:r>
              <a:rPr kumimoji="1" lang="zh-TW" altLang="en-US" sz="2000" spc="100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教育局系統及資訊管理組</a:t>
            </a:r>
            <a:endParaRPr kumimoji="1" lang="en-US" altLang="ja-JP" sz="2000" spc="100" dirty="0">
              <a:solidFill>
                <a:srgbClr val="C55A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8" y="4727280"/>
            <a:ext cx="2333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209" y="437642"/>
            <a:ext cx="1417320" cy="787654"/>
          </a:xfrm>
        </p:spPr>
        <p:txBody>
          <a:bodyPr>
            <a:normAutofit/>
          </a:bodyPr>
          <a:lstStyle/>
          <a:p>
            <a:r>
              <a:rPr lang="zh-HK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</a:t>
            </a: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8" y="1137492"/>
            <a:ext cx="8116003" cy="4016088"/>
          </a:xfrm>
          <a:prstGeom prst="rect">
            <a:avLst/>
          </a:prstGeom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435306" y="2684929"/>
            <a:ext cx="3557687" cy="108004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搜索條件，然後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「搜尋」。</a:t>
            </a:r>
          </a:p>
        </p:txBody>
      </p:sp>
      <p:cxnSp>
        <p:nvCxnSpPr>
          <p:cNvPr id="7" name="直線單箭頭接點 10"/>
          <p:cNvCxnSpPr>
            <a:cxnSpLocks noChangeShapeType="1"/>
          </p:cNvCxnSpPr>
          <p:nvPr/>
        </p:nvCxnSpPr>
        <p:spPr bwMode="auto">
          <a:xfrm flipH="1">
            <a:off x="2871216" y="3773878"/>
            <a:ext cx="3186338" cy="108158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單箭頭接點 10"/>
          <p:cNvCxnSpPr>
            <a:cxnSpLocks noChangeShapeType="1"/>
          </p:cNvCxnSpPr>
          <p:nvPr/>
        </p:nvCxnSpPr>
        <p:spPr bwMode="auto">
          <a:xfrm flipH="1" flipV="1">
            <a:off x="4919472" y="2376124"/>
            <a:ext cx="524980" cy="39881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單箭頭接點 10"/>
          <p:cNvCxnSpPr>
            <a:cxnSpLocks noChangeShapeType="1"/>
          </p:cNvCxnSpPr>
          <p:nvPr/>
        </p:nvCxnSpPr>
        <p:spPr bwMode="auto">
          <a:xfrm flipH="1" flipV="1">
            <a:off x="4892040" y="3154680"/>
            <a:ext cx="524978" cy="7027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單箭頭接點 10"/>
          <p:cNvCxnSpPr>
            <a:cxnSpLocks noChangeShapeType="1"/>
          </p:cNvCxnSpPr>
          <p:nvPr/>
        </p:nvCxnSpPr>
        <p:spPr bwMode="auto">
          <a:xfrm flipH="1">
            <a:off x="4910328" y="3534553"/>
            <a:ext cx="516395" cy="23018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98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160" y="950070"/>
            <a:ext cx="8741664" cy="5539270"/>
            <a:chOff x="407988" y="950070"/>
            <a:chExt cx="11254296" cy="5539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48133" name="矩形 5"/>
            <p:cNvSpPr>
              <a:spLocks noChangeArrowheads="1"/>
            </p:cNvSpPr>
            <p:nvPr/>
          </p:nvSpPr>
          <p:spPr bwMode="auto">
            <a:xfrm>
              <a:off x="472594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100" dirty="0" smtClean="0"/>
                <a:t>2021</a:t>
              </a:r>
              <a:endParaRPr lang="zh-HK" altLang="en-US" sz="1100" dirty="0"/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221564" y="3740728"/>
            <a:ext cx="5454893" cy="27486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學校活動資料分為四大類：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課外活動、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活動項目、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留堂班。</a:t>
            </a:r>
          </a:p>
        </p:txBody>
      </p:sp>
      <p:cxnSp>
        <p:nvCxnSpPr>
          <p:cNvPr id="36868" name="直線單箭頭接點 3"/>
          <p:cNvCxnSpPr>
            <a:cxnSpLocks noChangeShapeType="1"/>
          </p:cNvCxnSpPr>
          <p:nvPr/>
        </p:nvCxnSpPr>
        <p:spPr bwMode="auto">
          <a:xfrm flipH="1" flipV="1">
            <a:off x="1737360" y="2002536"/>
            <a:ext cx="1574502" cy="193052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83680" y="337279"/>
            <a:ext cx="1332153" cy="7716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HK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9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66022"/>
            <a:ext cx="8750808" cy="5539270"/>
          </a:xfrm>
          <a:prstGeom prst="rect">
            <a:avLst/>
          </a:prstGeom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85103" y="4316160"/>
            <a:ext cx="8821737" cy="22320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只有用戶組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網上校管系統管理員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能夠查看及編修所有學校活動資料；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學校活動用戶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只能在此查看及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編修自己建立的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學校活動資料。</a:t>
            </a:r>
          </a:p>
        </p:txBody>
      </p:sp>
      <p:cxnSp>
        <p:nvCxnSpPr>
          <p:cNvPr id="38916" name="直線單箭頭接點 3"/>
          <p:cNvCxnSpPr>
            <a:cxnSpLocks noChangeShapeType="1"/>
          </p:cNvCxnSpPr>
          <p:nvPr/>
        </p:nvCxnSpPr>
        <p:spPr bwMode="auto">
          <a:xfrm flipV="1">
            <a:off x="5596128" y="1563624"/>
            <a:ext cx="3081528" cy="275253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3616820" y="910143"/>
            <a:ext cx="335589" cy="150397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100" dirty="0" smtClean="0"/>
              <a:t>2021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179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1168" y="950070"/>
            <a:ext cx="8796528" cy="5539270"/>
            <a:chOff x="407988" y="950070"/>
            <a:chExt cx="11254296" cy="55392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10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100" dirty="0" smtClean="0"/>
                <a:t>2021</a:t>
              </a:r>
              <a:endParaRPr lang="zh-HK" altLang="en-US" sz="1100" dirty="0"/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80193" y="4478232"/>
            <a:ext cx="7164387" cy="16573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每一個學校活動最多顯示三個時段及三個專責教職員，其餘的會於滑鼠指在「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」時顯示。</a:t>
            </a:r>
          </a:p>
        </p:txBody>
      </p:sp>
      <p:cxnSp>
        <p:nvCxnSpPr>
          <p:cNvPr id="40964" name="直線單箭頭接點 5"/>
          <p:cNvCxnSpPr>
            <a:cxnSpLocks noChangeShapeType="1"/>
          </p:cNvCxnSpPr>
          <p:nvPr/>
        </p:nvCxnSpPr>
        <p:spPr bwMode="auto">
          <a:xfrm flipV="1">
            <a:off x="5813272" y="4329100"/>
            <a:ext cx="1008112" cy="17315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5" name="直線單箭頭接點 11"/>
          <p:cNvCxnSpPr>
            <a:cxnSpLocks noChangeShapeType="1"/>
          </p:cNvCxnSpPr>
          <p:nvPr/>
        </p:nvCxnSpPr>
        <p:spPr bwMode="auto">
          <a:xfrm flipV="1">
            <a:off x="5813273" y="2377440"/>
            <a:ext cx="2297455" cy="212481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34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0312" y="950070"/>
            <a:ext cx="8805672" cy="5539270"/>
            <a:chOff x="407988" y="950070"/>
            <a:chExt cx="11254296" cy="55392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10" name="矩形 5"/>
            <p:cNvSpPr>
              <a:spLocks noChangeArrowheads="1"/>
            </p:cNvSpPr>
            <p:nvPr/>
          </p:nvSpPr>
          <p:spPr bwMode="auto">
            <a:xfrm>
              <a:off x="4726225" y="1289238"/>
              <a:ext cx="451386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/>
                <a:t>2021</a:t>
              </a:r>
              <a:endParaRPr lang="zh-HK" altLang="en-US" sz="1200" dirty="0"/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383597" y="4818509"/>
            <a:ext cx="5568380" cy="16557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按學校活動的超連結或選取後按「修改」，可查看或修改學校活動資料。</a:t>
            </a:r>
          </a:p>
        </p:txBody>
      </p:sp>
      <p:cxnSp>
        <p:nvCxnSpPr>
          <p:cNvPr id="43012" name="直線單箭頭接點 3"/>
          <p:cNvCxnSpPr>
            <a:cxnSpLocks noChangeShapeType="1"/>
          </p:cNvCxnSpPr>
          <p:nvPr/>
        </p:nvCxnSpPr>
        <p:spPr bwMode="auto">
          <a:xfrm flipH="1" flipV="1">
            <a:off x="3383595" y="3840480"/>
            <a:ext cx="2880594" cy="97803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13" name="直線單箭頭接點 10"/>
          <p:cNvCxnSpPr>
            <a:cxnSpLocks noChangeShapeType="1"/>
          </p:cNvCxnSpPr>
          <p:nvPr/>
        </p:nvCxnSpPr>
        <p:spPr bwMode="auto">
          <a:xfrm flipH="1">
            <a:off x="2651760" y="5805934"/>
            <a:ext cx="731837" cy="32969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43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3736" y="950070"/>
            <a:ext cx="8778240" cy="5539270"/>
            <a:chOff x="407988" y="950070"/>
            <a:chExt cx="11254296" cy="5539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4718228" y="1289238"/>
              <a:ext cx="459385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/>
                <a:t>2021</a:t>
              </a:r>
              <a:endParaRPr lang="zh-HK" altLang="en-US" sz="1200" dirty="0"/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016126" y="4437063"/>
            <a:ext cx="6768343" cy="16557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按下參與人數的超連結，可查看或修改參與者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資料及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確定活動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45060" name="直線單箭頭接點 3"/>
          <p:cNvCxnSpPr>
            <a:cxnSpLocks noChangeShapeType="1"/>
          </p:cNvCxnSpPr>
          <p:nvPr/>
        </p:nvCxnSpPr>
        <p:spPr bwMode="auto">
          <a:xfrm flipH="1" flipV="1">
            <a:off x="4644008" y="3068961"/>
            <a:ext cx="936104" cy="135723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14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3736" y="950070"/>
            <a:ext cx="8805672" cy="5539270"/>
            <a:chOff x="407988" y="950070"/>
            <a:chExt cx="11254296" cy="55392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4729147" y="1289238"/>
              <a:ext cx="448464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/>
                <a:t>2021</a:t>
              </a:r>
              <a:endParaRPr lang="zh-HK" altLang="en-US" sz="1200" dirty="0"/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438103" y="5343824"/>
            <a:ext cx="4499818" cy="72012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以加新活動。</a:t>
            </a:r>
          </a:p>
        </p:txBody>
      </p:sp>
      <p:cxnSp>
        <p:nvCxnSpPr>
          <p:cNvPr id="47108" name="直線單箭頭接點 3"/>
          <p:cNvCxnSpPr>
            <a:cxnSpLocks noChangeShapeType="1"/>
          </p:cNvCxnSpPr>
          <p:nvPr/>
        </p:nvCxnSpPr>
        <p:spPr bwMode="auto">
          <a:xfrm flipH="1">
            <a:off x="1664208" y="5661248"/>
            <a:ext cx="1737948" cy="52009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2558" y="2575287"/>
            <a:ext cx="78168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3836208" y="3368432"/>
            <a:ext cx="396044" cy="180020"/>
          </a:xfrm>
          <a:prstGeom prst="rect">
            <a:avLst/>
          </a:prstGeom>
          <a:solidFill>
            <a:srgbClr val="EEFFFF"/>
          </a:solidFill>
          <a:ln>
            <a:noFill/>
          </a:ln>
          <a:extLst/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dirty="0" smtClean="0"/>
              <a:t>2021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420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3736" y="950070"/>
            <a:ext cx="8805672" cy="5539270"/>
            <a:chOff x="407988" y="950070"/>
            <a:chExt cx="11254296" cy="55392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4721843" y="1289238"/>
              <a:ext cx="455769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/>
                <a:t>2021</a:t>
              </a:r>
              <a:endParaRPr lang="zh-HK" altLang="en-US" sz="1200" dirty="0"/>
            </a:p>
          </p:txBody>
        </p:sp>
      </p:grp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147" y="2225675"/>
            <a:ext cx="78168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3360137" y="3030104"/>
            <a:ext cx="396044" cy="180020"/>
          </a:xfrm>
          <a:prstGeom prst="rect">
            <a:avLst/>
          </a:prstGeom>
          <a:solidFill>
            <a:srgbClr val="EEFFFF"/>
          </a:solidFill>
          <a:ln>
            <a:noFill/>
          </a:ln>
          <a:extLst/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dirty="0" smtClean="0"/>
              <a:t>2021</a:t>
            </a:r>
            <a:endParaRPr lang="zh-HK" altLang="en-US" sz="12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879727" y="3397251"/>
            <a:ext cx="6099682" cy="299440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若增新的類別為學校活動，該活動的狀態預設為「草案」。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若增新的類別為課外活動或活動項目，該課外活動學生名單會自動被加到該預設為「草案」的學校活動內。</a:t>
            </a:r>
          </a:p>
        </p:txBody>
      </p:sp>
      <p:cxnSp>
        <p:nvCxnSpPr>
          <p:cNvPr id="14" name="直線單箭頭接點 3"/>
          <p:cNvCxnSpPr>
            <a:cxnSpLocks noChangeShapeType="1"/>
          </p:cNvCxnSpPr>
          <p:nvPr/>
        </p:nvCxnSpPr>
        <p:spPr bwMode="auto">
          <a:xfrm flipH="1" flipV="1">
            <a:off x="1821439" y="3706246"/>
            <a:ext cx="1058288" cy="18057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17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7081" y="392472"/>
            <a:ext cx="5879125" cy="6129300"/>
            <a:chOff x="1741080" y="392472"/>
            <a:chExt cx="5879125" cy="6129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080" y="392472"/>
              <a:ext cx="5879125" cy="6129300"/>
            </a:xfrm>
            <a:prstGeom prst="rect">
              <a:avLst/>
            </a:prstGeom>
          </p:spPr>
        </p:pic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4580945" y="895105"/>
              <a:ext cx="443236" cy="1936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/>
                <a:t>2021</a:t>
              </a:r>
              <a:endParaRPr lang="zh-HK" altLang="en-US" sz="1200" dirty="0"/>
            </a:p>
          </p:txBody>
        </p:sp>
        <p:sp>
          <p:nvSpPr>
            <p:cNvPr id="7" name="矩形 5"/>
            <p:cNvSpPr>
              <a:spLocks noChangeArrowheads="1"/>
            </p:cNvSpPr>
            <p:nvPr/>
          </p:nvSpPr>
          <p:spPr bwMode="auto">
            <a:xfrm>
              <a:off x="2195976" y="3059664"/>
              <a:ext cx="900662" cy="173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/>
                <a:t>30 / 9 / </a:t>
              </a:r>
              <a:r>
                <a:rPr lang="en-US" altLang="zh-TW" sz="1200" dirty="0" smtClean="0"/>
                <a:t>2021</a:t>
              </a:r>
              <a:endParaRPr lang="zh-HK" altLang="en-US" sz="1200" dirty="0"/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253225" y="1553900"/>
            <a:ext cx="3525015" cy="21145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本版可以設定活動的名稱、地點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校內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、日期和時間等資料，亦可以設定是否需要點名。</a:t>
            </a:r>
          </a:p>
        </p:txBody>
      </p:sp>
    </p:spTree>
    <p:extLst>
      <p:ext uri="{BB962C8B-B14F-4D97-AF65-F5344CB8AC3E}">
        <p14:creationId xmlns:p14="http://schemas.microsoft.com/office/powerpoint/2010/main" val="39077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663125" y="4030844"/>
            <a:ext cx="4824412" cy="169256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如活動地點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校內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及時間有衝突，系統會顯示時間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地點衝突報告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依活動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656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" y="1412876"/>
            <a:ext cx="87198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6270181" y="2828033"/>
            <a:ext cx="635866" cy="2881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2000" dirty="0" smtClean="0"/>
              <a:t>2021</a:t>
            </a:r>
            <a:endParaRPr lang="zh-HK" altLang="en-US" sz="2000" dirty="0"/>
          </a:p>
        </p:txBody>
      </p:sp>
      <p:cxnSp>
        <p:nvCxnSpPr>
          <p:cNvPr id="9" name="直線單箭頭接點 3"/>
          <p:cNvCxnSpPr>
            <a:cxnSpLocks noChangeShapeType="1"/>
          </p:cNvCxnSpPr>
          <p:nvPr/>
        </p:nvCxnSpPr>
        <p:spPr bwMode="auto">
          <a:xfrm flipV="1">
            <a:off x="5842400" y="2714182"/>
            <a:ext cx="601808" cy="13166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6"/>
          <p:cNvSpPr/>
          <p:nvPr/>
        </p:nvSpPr>
        <p:spPr bwMode="auto">
          <a:xfrm>
            <a:off x="4824413" y="2273426"/>
            <a:ext cx="3002851" cy="45727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HK" altLang="en-US">
              <a:solidFill>
                <a:schemeClr val="bg1"/>
              </a:solidFill>
              <a:latin typeface="Arial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1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109450"/>
              </p:ext>
            </p:extLst>
          </p:nvPr>
        </p:nvGraphicFramePr>
        <p:xfrm>
          <a:off x="-1399309" y="1121435"/>
          <a:ext cx="11920451" cy="475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向右箭號 2"/>
          <p:cNvSpPr/>
          <p:nvPr/>
        </p:nvSpPr>
        <p:spPr>
          <a:xfrm>
            <a:off x="1421110" y="2576540"/>
            <a:ext cx="206309" cy="2415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HK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2836864" y="3423505"/>
            <a:ext cx="206309" cy="2415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HK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4223807" y="4262580"/>
            <a:ext cx="206309" cy="2415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HK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638181" y="5143289"/>
            <a:ext cx="206309" cy="2415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HK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98607" y="435148"/>
            <a:ext cx="878522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zh-TW" altLang="en-US" sz="4000" b="1" u="sng" dirty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3185966" y="2971800"/>
            <a:ext cx="2734056" cy="1044103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53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168" y="950070"/>
            <a:ext cx="8759952" cy="5539270"/>
            <a:chOff x="407988" y="950070"/>
            <a:chExt cx="11254296" cy="5539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4723800" y="1289238"/>
              <a:ext cx="453813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/>
                <a:t>2021</a:t>
              </a:r>
              <a:endParaRPr lang="zh-HK" altLang="en-US" sz="1200" dirty="0"/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348038" y="4437063"/>
            <a:ext cx="5375338" cy="16557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如活動已有參與者，則該活動不可被刪除，直至所有參與者被清除。</a:t>
            </a:r>
          </a:p>
        </p:txBody>
      </p:sp>
      <p:cxnSp>
        <p:nvCxnSpPr>
          <p:cNvPr id="51204" name="直線單箭頭接點 3"/>
          <p:cNvCxnSpPr>
            <a:cxnSpLocks noChangeShapeType="1"/>
          </p:cNvCxnSpPr>
          <p:nvPr/>
        </p:nvCxnSpPr>
        <p:spPr bwMode="auto">
          <a:xfrm flipH="1">
            <a:off x="1929384" y="5259772"/>
            <a:ext cx="1418654" cy="93071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單箭頭接點 3"/>
          <p:cNvCxnSpPr>
            <a:cxnSpLocks noChangeShapeType="1"/>
          </p:cNvCxnSpPr>
          <p:nvPr/>
        </p:nvCxnSpPr>
        <p:spPr bwMode="auto">
          <a:xfrm flipH="1" flipV="1">
            <a:off x="4680012" y="3719705"/>
            <a:ext cx="1116124" cy="71735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08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168" y="950070"/>
            <a:ext cx="8759952" cy="5539270"/>
            <a:chOff x="407988" y="950070"/>
            <a:chExt cx="11254296" cy="5539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4723800" y="1289238"/>
              <a:ext cx="453813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/>
                <a:t>2021</a:t>
              </a:r>
              <a:endParaRPr lang="zh-HK" altLang="en-US" sz="1200" dirty="0"/>
            </a:p>
          </p:txBody>
        </p:sp>
      </p:grp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04773" y="4962526"/>
            <a:ext cx="4932548" cy="12747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按「複製來源」，可複製活動資料。</a:t>
            </a:r>
          </a:p>
        </p:txBody>
      </p:sp>
      <p:cxnSp>
        <p:nvCxnSpPr>
          <p:cNvPr id="12" name="直線單箭頭接點 10"/>
          <p:cNvCxnSpPr>
            <a:cxnSpLocks noChangeShapeType="1"/>
            <a:stCxn id="10" idx="1"/>
          </p:cNvCxnSpPr>
          <p:nvPr/>
        </p:nvCxnSpPr>
        <p:spPr bwMode="auto">
          <a:xfrm flipH="1">
            <a:off x="3221565" y="5599920"/>
            <a:ext cx="783208" cy="63739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68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311" y="328397"/>
            <a:ext cx="8814817" cy="6075014"/>
            <a:chOff x="-1209657" y="328397"/>
            <a:chExt cx="9873860" cy="607501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9657" y="328397"/>
              <a:ext cx="9873860" cy="6075014"/>
            </a:xfrm>
            <a:prstGeom prst="rect">
              <a:avLst/>
            </a:prstGeom>
          </p:spPr>
        </p:pic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3239852" y="1916833"/>
              <a:ext cx="3985120" cy="108004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填寫搜索條件，然後</a:t>
              </a:r>
              <a:r>
                <a:rPr lang="zh-CN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按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「搜尋」。</a:t>
              </a:r>
            </a:p>
          </p:txBody>
        </p:sp>
        <p:cxnSp>
          <p:nvCxnSpPr>
            <p:cNvPr id="43013" name="直線單箭頭接點 10"/>
            <p:cNvCxnSpPr>
              <a:cxnSpLocks noChangeShapeType="1"/>
            </p:cNvCxnSpPr>
            <p:nvPr/>
          </p:nvCxnSpPr>
          <p:spPr bwMode="auto">
            <a:xfrm flipH="1">
              <a:off x="-360548" y="2978350"/>
              <a:ext cx="4246193" cy="121073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2303748" y="3572321"/>
              <a:ext cx="4618308" cy="133214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eaLnBrk="1" hangingPunct="1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選擇要複製的活動，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CN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按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「繼續」。</a:t>
              </a:r>
            </a:p>
          </p:txBody>
        </p:sp>
        <p:cxnSp>
          <p:nvCxnSpPr>
            <p:cNvPr id="25" name="直線單箭頭接點 10"/>
            <p:cNvCxnSpPr>
              <a:cxnSpLocks noChangeShapeType="1"/>
              <a:stCxn id="24" idx="1"/>
            </p:cNvCxnSpPr>
            <p:nvPr/>
          </p:nvCxnSpPr>
          <p:spPr bwMode="auto">
            <a:xfrm flipH="1">
              <a:off x="-864602" y="4238395"/>
              <a:ext cx="3168351" cy="110299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單箭頭接點 10"/>
            <p:cNvCxnSpPr>
              <a:cxnSpLocks noChangeShapeType="1"/>
            </p:cNvCxnSpPr>
            <p:nvPr/>
          </p:nvCxnSpPr>
          <p:spPr bwMode="auto">
            <a:xfrm flipH="1">
              <a:off x="-612575" y="4656794"/>
              <a:ext cx="2916323" cy="147250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矩形 5"/>
            <p:cNvSpPr>
              <a:spLocks noChangeArrowheads="1"/>
            </p:cNvSpPr>
            <p:nvPr/>
          </p:nvSpPr>
          <p:spPr bwMode="auto">
            <a:xfrm>
              <a:off x="1141471" y="1031308"/>
              <a:ext cx="533957" cy="2002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600" dirty="0" smtClean="0"/>
                <a:t>2021</a:t>
              </a:r>
              <a:endParaRPr lang="zh-HK" altLang="en-US" sz="1600" dirty="0"/>
            </a:p>
          </p:txBody>
        </p:sp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1177830" y="1364343"/>
              <a:ext cx="1233931" cy="246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600" dirty="0" smtClean="0"/>
                <a:t>22/12/2021</a:t>
              </a:r>
              <a:endParaRPr lang="zh-HK" altLang="en-US" sz="1600" dirty="0"/>
            </a:p>
          </p:txBody>
        </p:sp>
        <p:sp>
          <p:nvSpPr>
            <p:cNvPr id="10" name="矩形 5"/>
            <p:cNvSpPr>
              <a:spLocks noChangeArrowheads="1"/>
            </p:cNvSpPr>
            <p:nvPr/>
          </p:nvSpPr>
          <p:spPr bwMode="auto">
            <a:xfrm>
              <a:off x="5688125" y="1364343"/>
              <a:ext cx="1233931" cy="246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600" dirty="0" smtClean="0"/>
                <a:t>22/12/2021</a:t>
              </a:r>
              <a:endParaRPr lang="zh-HK" altLang="en-US" sz="1600" dirty="0"/>
            </a:p>
          </p:txBody>
        </p:sp>
        <p:sp>
          <p:nvSpPr>
            <p:cNvPr id="11" name="矩形 5"/>
            <p:cNvSpPr>
              <a:spLocks noChangeArrowheads="1"/>
            </p:cNvSpPr>
            <p:nvPr/>
          </p:nvSpPr>
          <p:spPr bwMode="auto">
            <a:xfrm>
              <a:off x="6015792" y="5264825"/>
              <a:ext cx="1233931" cy="6120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600" dirty="0" smtClean="0"/>
                <a:t>22/12/2021</a:t>
              </a:r>
              <a:endParaRPr lang="en-US" altLang="zh-TW" sz="1600" dirty="0"/>
            </a:p>
            <a:p>
              <a:pPr>
                <a:lnSpc>
                  <a:spcPts val="900"/>
                </a:lnSpc>
                <a:buClr>
                  <a:srgbClr val="000000"/>
                </a:buClr>
                <a:buSzPct val="100000"/>
              </a:pPr>
              <a:endParaRPr lang="en-US" altLang="zh-TW" sz="1600" dirty="0"/>
            </a:p>
            <a:p>
              <a:pPr>
                <a:buClr>
                  <a:srgbClr val="000000"/>
                </a:buClr>
                <a:buSzPct val="100000"/>
              </a:pPr>
              <a:r>
                <a:rPr lang="en-US" altLang="zh-TW" sz="1600" dirty="0" smtClean="0"/>
                <a:t>22/12/2021</a:t>
              </a:r>
              <a:endParaRPr lang="zh-HK" altLang="en-US" sz="1600" dirty="0"/>
            </a:p>
          </p:txBody>
        </p:sp>
        <p:cxnSp>
          <p:nvCxnSpPr>
            <p:cNvPr id="13" name="直線單箭頭接點 10"/>
            <p:cNvCxnSpPr>
              <a:cxnSpLocks noChangeShapeType="1"/>
            </p:cNvCxnSpPr>
            <p:nvPr/>
          </p:nvCxnSpPr>
          <p:spPr bwMode="auto">
            <a:xfrm flipH="1" flipV="1">
              <a:off x="2392530" y="1646902"/>
              <a:ext cx="847323" cy="359941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單箭頭接點 10"/>
            <p:cNvCxnSpPr>
              <a:cxnSpLocks noChangeShapeType="1"/>
            </p:cNvCxnSpPr>
            <p:nvPr/>
          </p:nvCxnSpPr>
          <p:spPr bwMode="auto">
            <a:xfrm flipH="1">
              <a:off x="2411760" y="2339879"/>
              <a:ext cx="828092" cy="5892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單箭頭接點 10"/>
            <p:cNvCxnSpPr>
              <a:cxnSpLocks noChangeShapeType="1"/>
            </p:cNvCxnSpPr>
            <p:nvPr/>
          </p:nvCxnSpPr>
          <p:spPr bwMode="auto">
            <a:xfrm flipH="1">
              <a:off x="2411760" y="2766457"/>
              <a:ext cx="818476" cy="30190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816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744" y="873475"/>
            <a:ext cx="8723376" cy="5651870"/>
            <a:chOff x="-1224644" y="873475"/>
            <a:chExt cx="11600632" cy="5651870"/>
          </a:xfrm>
        </p:grpSpPr>
        <p:grpSp>
          <p:nvGrpSpPr>
            <p:cNvPr id="4" name="群組 3"/>
            <p:cNvGrpSpPr/>
            <p:nvPr/>
          </p:nvGrpSpPr>
          <p:grpSpPr>
            <a:xfrm>
              <a:off x="-1224644" y="873475"/>
              <a:ext cx="11600632" cy="5278013"/>
              <a:chOff x="299356" y="873474"/>
              <a:chExt cx="11600632" cy="5278013"/>
            </a:xfrm>
          </p:grpSpPr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356" y="873474"/>
                <a:ext cx="11600632" cy="5278013"/>
              </a:xfrm>
              <a:prstGeom prst="rect">
                <a:avLst/>
              </a:prstGeom>
            </p:spPr>
          </p:pic>
          <p:sp>
            <p:nvSpPr>
              <p:cNvPr id="31" name="矩形 5"/>
              <p:cNvSpPr>
                <a:spLocks noChangeArrowheads="1"/>
              </p:cNvSpPr>
              <p:nvPr/>
            </p:nvSpPr>
            <p:spPr bwMode="auto">
              <a:xfrm>
                <a:off x="2833102" y="1556792"/>
                <a:ext cx="876554" cy="23851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600" dirty="0" smtClean="0"/>
                  <a:t>2021</a:t>
                </a:r>
                <a:endParaRPr lang="zh-HK" altLang="en-US" sz="1600" dirty="0"/>
              </a:p>
            </p:txBody>
          </p:sp>
          <p:sp>
            <p:nvSpPr>
              <p:cNvPr id="27" name="矩形 5"/>
              <p:cNvSpPr>
                <a:spLocks noChangeArrowheads="1"/>
              </p:cNvSpPr>
              <p:nvPr/>
            </p:nvSpPr>
            <p:spPr bwMode="auto">
              <a:xfrm>
                <a:off x="2819637" y="1795303"/>
                <a:ext cx="1784356" cy="25565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600" dirty="0"/>
                  <a:t>22 / 12 / </a:t>
                </a:r>
                <a:r>
                  <a:rPr lang="en-US" altLang="zh-TW" sz="1600" dirty="0" smtClean="0"/>
                  <a:t>2021</a:t>
                </a:r>
                <a:endParaRPr lang="zh-HK" altLang="en-US" sz="1600" dirty="0"/>
              </a:p>
            </p:txBody>
          </p:sp>
          <p:sp>
            <p:nvSpPr>
              <p:cNvPr id="29" name="矩形 5"/>
              <p:cNvSpPr>
                <a:spLocks noChangeArrowheads="1"/>
              </p:cNvSpPr>
              <p:nvPr/>
            </p:nvSpPr>
            <p:spPr bwMode="auto">
              <a:xfrm>
                <a:off x="6649811" y="1801942"/>
                <a:ext cx="1829172" cy="2490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600" dirty="0"/>
                  <a:t>22 / 12 / </a:t>
                </a:r>
                <a:r>
                  <a:rPr lang="en-US" altLang="zh-TW" sz="1600" dirty="0" smtClean="0"/>
                  <a:t>2021</a:t>
                </a:r>
                <a:endParaRPr lang="zh-HK" altLang="en-US" sz="1600" dirty="0"/>
              </a:p>
            </p:txBody>
          </p:sp>
          <p:sp>
            <p:nvSpPr>
              <p:cNvPr id="30" name="矩形 5"/>
              <p:cNvSpPr>
                <a:spLocks noChangeArrowheads="1"/>
              </p:cNvSpPr>
              <p:nvPr/>
            </p:nvSpPr>
            <p:spPr bwMode="auto">
              <a:xfrm>
                <a:off x="7537765" y="5193196"/>
                <a:ext cx="1201883" cy="18417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200" dirty="0" smtClean="0"/>
                  <a:t>22/12/2021</a:t>
                </a:r>
                <a:endParaRPr lang="zh-HK" altLang="en-US" sz="1200" dirty="0"/>
              </a:p>
            </p:txBody>
          </p:sp>
        </p:grpSp>
        <p:cxnSp>
          <p:nvCxnSpPr>
            <p:cNvPr id="28" name="直線單箭頭接點 10"/>
            <p:cNvCxnSpPr>
              <a:cxnSpLocks noChangeShapeType="1"/>
            </p:cNvCxnSpPr>
            <p:nvPr/>
          </p:nvCxnSpPr>
          <p:spPr bwMode="auto">
            <a:xfrm flipH="1" flipV="1">
              <a:off x="-324544" y="6005098"/>
              <a:ext cx="2510201" cy="25387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4575672" y="2924945"/>
              <a:ext cx="2664296" cy="86401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編輯資料。</a:t>
              </a:r>
            </a:p>
          </p:txBody>
        </p:sp>
        <p:cxnSp>
          <p:nvCxnSpPr>
            <p:cNvPr id="43013" name="直線單箭頭接點 10"/>
            <p:cNvCxnSpPr>
              <a:cxnSpLocks noChangeShapeType="1"/>
            </p:cNvCxnSpPr>
            <p:nvPr/>
          </p:nvCxnSpPr>
          <p:spPr bwMode="auto">
            <a:xfrm flipH="1">
              <a:off x="3383868" y="3788962"/>
              <a:ext cx="1206504" cy="1440239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2185657" y="5484852"/>
              <a:ext cx="5502973" cy="104049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選擇要複製的活動，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spcBef>
                  <a:spcPts val="0"/>
                </a:spcBef>
              </a:pPr>
              <a:r>
                <a:rPr lang="zh-CN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按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「複製」。</a:t>
              </a:r>
            </a:p>
          </p:txBody>
        </p:sp>
        <p:cxnSp>
          <p:nvCxnSpPr>
            <p:cNvPr id="25" name="直線單箭頭接點 10"/>
            <p:cNvCxnSpPr>
              <a:cxnSpLocks noChangeShapeType="1"/>
            </p:cNvCxnSpPr>
            <p:nvPr/>
          </p:nvCxnSpPr>
          <p:spPr bwMode="auto">
            <a:xfrm flipH="1" flipV="1">
              <a:off x="-756592" y="5409220"/>
              <a:ext cx="2942249" cy="52024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單箭頭接點 10"/>
            <p:cNvCxnSpPr>
              <a:cxnSpLocks noChangeShapeType="1"/>
            </p:cNvCxnSpPr>
            <p:nvPr/>
          </p:nvCxnSpPr>
          <p:spPr bwMode="auto">
            <a:xfrm flipH="1">
              <a:off x="4590372" y="3781300"/>
              <a:ext cx="977946" cy="1440239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單箭頭接點 10"/>
            <p:cNvCxnSpPr>
              <a:cxnSpLocks noChangeShapeType="1"/>
            </p:cNvCxnSpPr>
            <p:nvPr/>
          </p:nvCxnSpPr>
          <p:spPr bwMode="auto">
            <a:xfrm>
              <a:off x="6599340" y="3823324"/>
              <a:ext cx="640629" cy="139821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線單箭頭接點 10"/>
            <p:cNvCxnSpPr>
              <a:cxnSpLocks noChangeShapeType="1"/>
            </p:cNvCxnSpPr>
            <p:nvPr/>
          </p:nvCxnSpPr>
          <p:spPr bwMode="auto">
            <a:xfrm>
              <a:off x="7254668" y="3774393"/>
              <a:ext cx="1560660" cy="74803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275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023" y="548681"/>
            <a:ext cx="8750809" cy="5364596"/>
            <a:chOff x="-1153015" y="548681"/>
            <a:chExt cx="11509026" cy="5364596"/>
          </a:xfrm>
        </p:grpSpPr>
        <p:grpSp>
          <p:nvGrpSpPr>
            <p:cNvPr id="2" name="群組 1"/>
            <p:cNvGrpSpPr/>
            <p:nvPr/>
          </p:nvGrpSpPr>
          <p:grpSpPr>
            <a:xfrm>
              <a:off x="-1153015" y="1658086"/>
              <a:ext cx="11509026" cy="4255191"/>
              <a:chOff x="370985" y="1658085"/>
              <a:chExt cx="11509026" cy="4255191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985" y="1658085"/>
                <a:ext cx="11509026" cy="4255191"/>
              </a:xfrm>
              <a:prstGeom prst="rect">
                <a:avLst/>
              </a:prstGeom>
            </p:spPr>
          </p:pic>
          <p:sp>
            <p:nvSpPr>
              <p:cNvPr id="31" name="矩形 5"/>
              <p:cNvSpPr>
                <a:spLocks noChangeArrowheads="1"/>
              </p:cNvSpPr>
              <p:nvPr/>
            </p:nvSpPr>
            <p:spPr bwMode="auto">
              <a:xfrm>
                <a:off x="3822491" y="2845790"/>
                <a:ext cx="601406" cy="24488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600" dirty="0" smtClean="0"/>
                  <a:t>2021</a:t>
                </a:r>
                <a:endParaRPr lang="zh-HK" altLang="en-US" sz="1600" dirty="0"/>
              </a:p>
            </p:txBody>
          </p:sp>
          <p:sp>
            <p:nvSpPr>
              <p:cNvPr id="11" name="矩形 5"/>
              <p:cNvSpPr>
                <a:spLocks noChangeArrowheads="1"/>
              </p:cNvSpPr>
              <p:nvPr/>
            </p:nvSpPr>
            <p:spPr bwMode="auto">
              <a:xfrm>
                <a:off x="8813343" y="3894058"/>
                <a:ext cx="1443138" cy="130912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600" dirty="0" smtClean="0"/>
                  <a:t>22/12/2021</a:t>
                </a:r>
                <a:endParaRPr lang="en-US" altLang="zh-TW" sz="1600" dirty="0"/>
              </a:p>
              <a:p>
                <a:pPr>
                  <a:buClr>
                    <a:srgbClr val="000000"/>
                  </a:buClr>
                  <a:buSzPct val="100000"/>
                </a:pPr>
                <a:endParaRPr lang="en-US" altLang="zh-TW" sz="1600" dirty="0"/>
              </a:p>
              <a:p>
                <a:pPr>
                  <a:buClr>
                    <a:srgbClr val="000000"/>
                  </a:buClr>
                  <a:buSzPct val="100000"/>
                </a:pPr>
                <a:r>
                  <a:rPr lang="en-US" altLang="zh-TW" sz="1600" dirty="0" smtClean="0"/>
                  <a:t>22/12/2021</a:t>
                </a:r>
                <a:endParaRPr lang="en-US" altLang="zh-TW" sz="1600" dirty="0"/>
              </a:p>
              <a:p>
                <a:pPr>
                  <a:buClr>
                    <a:srgbClr val="000000"/>
                  </a:buClr>
                  <a:buSzPct val="100000"/>
                </a:pPr>
                <a:endParaRPr lang="en-US" altLang="zh-HK" sz="1600" dirty="0"/>
              </a:p>
              <a:p>
                <a:pPr>
                  <a:buClr>
                    <a:srgbClr val="000000"/>
                  </a:buClr>
                  <a:buSzPct val="100000"/>
                </a:pPr>
                <a:r>
                  <a:rPr lang="en-US" altLang="zh-TW" sz="1600" dirty="0" smtClean="0"/>
                  <a:t>22/12/2021</a:t>
                </a:r>
                <a:endParaRPr lang="zh-HK" altLang="en-US" sz="1600" dirty="0"/>
              </a:p>
              <a:p>
                <a:pPr>
                  <a:buClr>
                    <a:srgbClr val="000000"/>
                  </a:buClr>
                  <a:buSzPct val="100000"/>
                </a:pPr>
                <a:endParaRPr lang="zh-HK" altLang="en-US" sz="1600" dirty="0"/>
              </a:p>
            </p:txBody>
          </p:sp>
        </p:grpSp>
        <p:cxnSp>
          <p:nvCxnSpPr>
            <p:cNvPr id="28" name="直線單箭頭接點 10"/>
            <p:cNvCxnSpPr>
              <a:cxnSpLocks noChangeShapeType="1"/>
              <a:stCxn id="21" idx="1"/>
            </p:cNvCxnSpPr>
            <p:nvPr/>
          </p:nvCxnSpPr>
          <p:spPr bwMode="auto">
            <a:xfrm flipH="1">
              <a:off x="75934" y="1485921"/>
              <a:ext cx="1903777" cy="754469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979711" y="548681"/>
              <a:ext cx="7017345" cy="187447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如果成功儲存紀錄，將顯示以下訊息，並將剛複製的紀錄放在頂部並重點顯示，狀態為「草案」。</a:t>
              </a:r>
            </a:p>
          </p:txBody>
        </p:sp>
        <p:cxnSp>
          <p:nvCxnSpPr>
            <p:cNvPr id="23" name="直線單箭頭接點 10"/>
            <p:cNvCxnSpPr>
              <a:cxnSpLocks noChangeShapeType="1"/>
            </p:cNvCxnSpPr>
            <p:nvPr/>
          </p:nvCxnSpPr>
          <p:spPr bwMode="auto">
            <a:xfrm flipH="1">
              <a:off x="3743910" y="2351295"/>
              <a:ext cx="592993" cy="154276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線單箭頭接點 10"/>
            <p:cNvCxnSpPr>
              <a:cxnSpLocks noChangeShapeType="1"/>
            </p:cNvCxnSpPr>
            <p:nvPr/>
          </p:nvCxnSpPr>
          <p:spPr bwMode="auto">
            <a:xfrm flipH="1">
              <a:off x="1403650" y="1863155"/>
              <a:ext cx="2357191" cy="203090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746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084" y="458290"/>
            <a:ext cx="8766438" cy="6103556"/>
            <a:chOff x="-970766" y="458290"/>
            <a:chExt cx="10690746" cy="6103556"/>
          </a:xfrm>
        </p:grpSpPr>
        <p:grpSp>
          <p:nvGrpSpPr>
            <p:cNvPr id="7" name="Group 6"/>
            <p:cNvGrpSpPr/>
            <p:nvPr/>
          </p:nvGrpSpPr>
          <p:grpSpPr>
            <a:xfrm>
              <a:off x="-900608" y="458290"/>
              <a:ext cx="5125286" cy="5923038"/>
              <a:chOff x="501371" y="404664"/>
              <a:chExt cx="4467225" cy="51625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371" y="404664"/>
                <a:ext cx="4467225" cy="5162550"/>
              </a:xfrm>
              <a:prstGeom prst="rect">
                <a:avLst/>
              </a:prstGeom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2292794" y="1090055"/>
                <a:ext cx="910985" cy="1339340"/>
                <a:chOff x="3061520" y="1215997"/>
                <a:chExt cx="910985" cy="1339340"/>
              </a:xfrm>
            </p:grpSpPr>
            <p:sp>
              <p:nvSpPr>
                <p:cNvPr id="8" name="矩形 5"/>
                <p:cNvSpPr>
                  <a:spLocks noChangeArrowheads="1"/>
                </p:cNvSpPr>
                <p:nvPr/>
              </p:nvSpPr>
              <p:spPr bwMode="auto">
                <a:xfrm>
                  <a:off x="3061520" y="1215997"/>
                  <a:ext cx="443236" cy="19365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18000" tIns="0" rIns="18000" bIns="18000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US" altLang="zh-TW" sz="1200" dirty="0" smtClean="0"/>
                    <a:t>2021</a:t>
                  </a:r>
                  <a:endParaRPr lang="zh-HK" altLang="en-US" sz="1200" dirty="0"/>
                </a:p>
              </p:txBody>
            </p:sp>
            <p:sp>
              <p:nvSpPr>
                <p:cNvPr id="9" name="矩形 5"/>
                <p:cNvSpPr>
                  <a:spLocks noChangeArrowheads="1"/>
                </p:cNvSpPr>
                <p:nvPr/>
              </p:nvSpPr>
              <p:spPr bwMode="auto">
                <a:xfrm>
                  <a:off x="3071843" y="2382133"/>
                  <a:ext cx="900662" cy="173204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18000" tIns="0" rIns="18000" bIns="18000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US" altLang="zh-TW" sz="1200" dirty="0"/>
                    <a:t>30 / 9 / </a:t>
                  </a:r>
                  <a:r>
                    <a:rPr lang="en-US" altLang="zh-TW" sz="1200" dirty="0" smtClean="0"/>
                    <a:t>2021</a:t>
                  </a:r>
                  <a:endParaRPr lang="zh-HK" altLang="en-US" sz="1200" dirty="0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3795556" y="638810"/>
              <a:ext cx="4867275" cy="4086225"/>
              <a:chOff x="456096" y="476672"/>
              <a:chExt cx="4867275" cy="408622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096" y="476672"/>
                <a:ext cx="4867275" cy="40862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8" name="矩形 5"/>
              <p:cNvSpPr>
                <a:spLocks noChangeArrowheads="1"/>
              </p:cNvSpPr>
              <p:nvPr/>
            </p:nvSpPr>
            <p:spPr bwMode="auto">
              <a:xfrm>
                <a:off x="2420860" y="1157711"/>
                <a:ext cx="443236" cy="19365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200" dirty="0" smtClean="0"/>
                  <a:t>2021</a:t>
                </a:r>
                <a:endParaRPr lang="zh-HK" altLang="en-US" sz="1200" dirty="0"/>
              </a:p>
            </p:txBody>
          </p:sp>
          <p:sp>
            <p:nvSpPr>
              <p:cNvPr id="19" name="矩形 5"/>
              <p:cNvSpPr>
                <a:spLocks noChangeArrowheads="1"/>
              </p:cNvSpPr>
              <p:nvPr/>
            </p:nvSpPr>
            <p:spPr bwMode="auto">
              <a:xfrm>
                <a:off x="2420861" y="2323847"/>
                <a:ext cx="1135731" cy="29529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200" dirty="0"/>
                  <a:t>30 / 9 / </a:t>
                </a:r>
                <a:r>
                  <a:rPr lang="en-US" altLang="zh-TW" sz="1200" dirty="0" smtClean="0"/>
                  <a:t>2021</a:t>
                </a:r>
                <a:endParaRPr lang="zh-HK" altLang="en-US" sz="1200" dirty="0"/>
              </a:p>
            </p:txBody>
          </p:sp>
        </p:grpSp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-970766" y="4725035"/>
              <a:ext cx="10690746" cy="183681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本版可以 增新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更新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刪除 參與活動的學生和教職員。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這裡編修參與活動的學生並不影響課外活動模組內的學生名單。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-960028" y="638809"/>
              <a:ext cx="1836204" cy="60583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HK" altLang="en-US">
                <a:solidFill>
                  <a:schemeClr val="bg1"/>
                </a:solidFill>
                <a:latin typeface="Arial" charset="0"/>
                <a:ea typeface="細明體" pitchFamily="49" charset="-12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902243" y="781318"/>
              <a:ext cx="1836204" cy="60583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HK" altLang="en-US">
                <a:solidFill>
                  <a:schemeClr val="bg1"/>
                </a:solidFill>
                <a:latin typeface="Arial" charset="0"/>
                <a:ea typeface="細明體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8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3800" y="310748"/>
            <a:ext cx="5400600" cy="6265476"/>
            <a:chOff x="-396552" y="283316"/>
            <a:chExt cx="5400600" cy="6265476"/>
          </a:xfrm>
        </p:grpSpPr>
        <p:grpSp>
          <p:nvGrpSpPr>
            <p:cNvPr id="3" name="Group 2"/>
            <p:cNvGrpSpPr/>
            <p:nvPr/>
          </p:nvGrpSpPr>
          <p:grpSpPr>
            <a:xfrm>
              <a:off x="-252536" y="283316"/>
              <a:ext cx="5256584" cy="6228901"/>
              <a:chOff x="1199456" y="368660"/>
              <a:chExt cx="5142682" cy="609393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9456" y="368660"/>
                <a:ext cx="5142682" cy="6093930"/>
              </a:xfrm>
              <a:prstGeom prst="rect">
                <a:avLst/>
              </a:prstGeom>
            </p:spPr>
          </p:pic>
          <p:sp>
            <p:nvSpPr>
              <p:cNvPr id="8" name="矩形 5"/>
              <p:cNvSpPr>
                <a:spLocks noChangeArrowheads="1"/>
              </p:cNvSpPr>
              <p:nvPr/>
            </p:nvSpPr>
            <p:spPr bwMode="auto">
              <a:xfrm>
                <a:off x="3273909" y="1066515"/>
                <a:ext cx="508529" cy="22218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400" dirty="0" smtClean="0"/>
                  <a:t>2021</a:t>
                </a:r>
                <a:endParaRPr lang="zh-HK" altLang="en-US" sz="1400" dirty="0"/>
              </a:p>
            </p:txBody>
          </p:sp>
          <p:sp>
            <p:nvSpPr>
              <p:cNvPr id="9" name="矩形 5"/>
              <p:cNvSpPr>
                <a:spLocks noChangeArrowheads="1"/>
              </p:cNvSpPr>
              <p:nvPr/>
            </p:nvSpPr>
            <p:spPr bwMode="auto">
              <a:xfrm>
                <a:off x="3273909" y="2273697"/>
                <a:ext cx="1033337" cy="19871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400" dirty="0"/>
                  <a:t>30 / 9 / </a:t>
                </a:r>
                <a:r>
                  <a:rPr lang="en-US" altLang="zh-TW" sz="1400" dirty="0" smtClean="0"/>
                  <a:t>2021</a:t>
                </a:r>
                <a:endParaRPr lang="zh-HK" altLang="en-US" sz="1400" dirty="0"/>
              </a:p>
            </p:txBody>
          </p:sp>
        </p:grpSp>
        <p:sp>
          <p:nvSpPr>
            <p:cNvPr id="11" name="Oval 10"/>
            <p:cNvSpPr/>
            <p:nvPr/>
          </p:nvSpPr>
          <p:spPr bwMode="auto">
            <a:xfrm>
              <a:off x="2395975" y="476672"/>
              <a:ext cx="1190170" cy="43575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HK" altLang="en-US">
                <a:solidFill>
                  <a:schemeClr val="bg1"/>
                </a:solidFill>
                <a:latin typeface="Arial" charset="0"/>
                <a:ea typeface="細明體" pitchFamily="49" charset="-12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-396552" y="6113038"/>
              <a:ext cx="1190170" cy="43575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HK" altLang="en-US">
                <a:solidFill>
                  <a:schemeClr val="bg1"/>
                </a:solidFill>
                <a:latin typeface="Arial" charset="0"/>
                <a:ea typeface="細明體" pitchFamily="49" charset="-12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395538" y="996626"/>
              <a:ext cx="2448271" cy="502466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64088" y="2528900"/>
            <a:ext cx="3744416" cy="313289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「確定」學校活動。當學校活動被確定，狀態不能回復為「草案」，活動時段數目及點名示標將不能更改。</a:t>
            </a:r>
          </a:p>
        </p:txBody>
      </p:sp>
    </p:spTree>
    <p:extLst>
      <p:ext uri="{BB962C8B-B14F-4D97-AF65-F5344CB8AC3E}">
        <p14:creationId xmlns:p14="http://schemas.microsoft.com/office/powerpoint/2010/main" val="42216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4940" y="728700"/>
            <a:ext cx="8810758" cy="5220580"/>
            <a:chOff x="1260278" y="-122060"/>
            <a:chExt cx="5346253" cy="3167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278" y="-122060"/>
              <a:ext cx="5346253" cy="3167780"/>
            </a:xfrm>
            <a:prstGeom prst="rect">
              <a:avLst/>
            </a:prstGeom>
          </p:spPr>
        </p:pic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3391863" y="996626"/>
              <a:ext cx="519792" cy="2271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2400" dirty="0" smtClean="0"/>
                <a:t>2021</a:t>
              </a:r>
              <a:endParaRPr lang="zh-HK" altLang="en-US" sz="2400" dirty="0"/>
            </a:p>
          </p:txBody>
        </p:sp>
        <p:sp>
          <p:nvSpPr>
            <p:cNvPr id="13" name="矩形 5"/>
            <p:cNvSpPr>
              <a:spLocks noChangeArrowheads="1"/>
            </p:cNvSpPr>
            <p:nvPr/>
          </p:nvSpPr>
          <p:spPr bwMode="auto">
            <a:xfrm>
              <a:off x="3391863" y="2230546"/>
              <a:ext cx="1056224" cy="203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2400" dirty="0"/>
                <a:t>30 / 9 / </a:t>
              </a:r>
              <a:r>
                <a:rPr lang="en-US" altLang="zh-TW" sz="2400" dirty="0" smtClean="0"/>
                <a:t>2021</a:t>
              </a:r>
              <a:endParaRPr lang="zh-HK" altLang="en-US" sz="2400" dirty="0"/>
            </a:p>
          </p:txBody>
        </p:sp>
      </p:grp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0" y="4311384"/>
            <a:ext cx="4464496" cy="194421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如活動的時段與加入學生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教職員的其他學校活動的時段有衝突，會顯示警告訊息及報告。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941408" y="1424396"/>
            <a:ext cx="1836204" cy="6058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HK" altLang="en-US">
              <a:solidFill>
                <a:schemeClr val="bg1"/>
              </a:solidFill>
              <a:latin typeface="Arial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07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" y="1143826"/>
            <a:ext cx="10863263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矩形 2"/>
          <p:cNvSpPr>
            <a:spLocks noChangeArrowheads="1"/>
          </p:cNvSpPr>
          <p:nvPr/>
        </p:nvSpPr>
        <p:spPr bwMode="auto">
          <a:xfrm>
            <a:off x="72263" y="5211002"/>
            <a:ext cx="10917238" cy="1119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cxnSp>
        <p:nvCxnSpPr>
          <p:cNvPr id="61447" name="直線單箭頭接點 3"/>
          <p:cNvCxnSpPr>
            <a:cxnSpLocks noChangeShapeType="1"/>
          </p:cNvCxnSpPr>
          <p:nvPr/>
        </p:nvCxnSpPr>
        <p:spPr bwMode="auto">
          <a:xfrm flipH="1" flipV="1">
            <a:off x="859663" y="4942714"/>
            <a:ext cx="2397125" cy="4492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72341" y="4277552"/>
            <a:ext cx="6488195" cy="190604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用戶組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學校活動用戶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網上校管系統管理員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能在此搜尋及編修所有活動的出席紀錄。</a:t>
            </a: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1220212" y="1522606"/>
            <a:ext cx="391282" cy="180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0" rIns="18000" bIns="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b="1" dirty="0" smtClean="0"/>
              <a:t>2021</a:t>
            </a:r>
            <a:endParaRPr lang="zh-HK" altLang="en-US" sz="1200" b="1" dirty="0"/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1986506" y="1913023"/>
            <a:ext cx="972108" cy="180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0" rIns="18000" bIns="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b="1" dirty="0"/>
              <a:t>01 / 09 / </a:t>
            </a:r>
            <a:r>
              <a:rPr lang="en-US" altLang="zh-TW" sz="1200" b="1" dirty="0" smtClean="0"/>
              <a:t>2021</a:t>
            </a:r>
            <a:endParaRPr lang="zh-HK" altLang="en-US" sz="1200" b="1" dirty="0"/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4582487" y="1902582"/>
            <a:ext cx="972108" cy="180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0" rIns="18000" bIns="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b="1" dirty="0"/>
              <a:t>31 / 08 / </a:t>
            </a:r>
            <a:r>
              <a:rPr lang="en-US" altLang="zh-TW" sz="1200" b="1" dirty="0" smtClean="0"/>
              <a:t>2022</a:t>
            </a:r>
            <a:endParaRPr lang="zh-HK" altLang="en-US" sz="1200" b="1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612014" y="481044"/>
            <a:ext cx="16835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點名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740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" y="557252"/>
            <a:ext cx="8686800" cy="5914286"/>
            <a:chOff x="-801740" y="557252"/>
            <a:chExt cx="9652917" cy="5914286"/>
          </a:xfrm>
        </p:grpSpPr>
        <p:grpSp>
          <p:nvGrpSpPr>
            <p:cNvPr id="3" name="Group 2"/>
            <p:cNvGrpSpPr/>
            <p:nvPr/>
          </p:nvGrpSpPr>
          <p:grpSpPr>
            <a:xfrm>
              <a:off x="-801740" y="557252"/>
              <a:ext cx="9495238" cy="5914286"/>
              <a:chOff x="722260" y="557252"/>
              <a:chExt cx="9495238" cy="591428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60" y="557252"/>
                <a:ext cx="9495238" cy="5914286"/>
              </a:xfrm>
              <a:prstGeom prst="rect">
                <a:avLst/>
              </a:prstGeom>
            </p:spPr>
          </p:pic>
          <p:sp>
            <p:nvSpPr>
              <p:cNvPr id="13" name="矩形 5"/>
              <p:cNvSpPr>
                <a:spLocks noChangeArrowheads="1"/>
              </p:cNvSpPr>
              <p:nvPr/>
            </p:nvSpPr>
            <p:spPr bwMode="auto">
              <a:xfrm>
                <a:off x="4264558" y="980728"/>
                <a:ext cx="535298" cy="18002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400" dirty="0" smtClean="0"/>
                  <a:t>2021</a:t>
                </a:r>
                <a:endParaRPr lang="zh-HK" altLang="en-US" sz="1400" dirty="0"/>
              </a:p>
            </p:txBody>
          </p:sp>
          <p:sp>
            <p:nvSpPr>
              <p:cNvPr id="14" name="矩形 5"/>
              <p:cNvSpPr>
                <a:spLocks noChangeArrowheads="1"/>
              </p:cNvSpPr>
              <p:nvPr/>
            </p:nvSpPr>
            <p:spPr bwMode="auto">
              <a:xfrm>
                <a:off x="6717844" y="5751692"/>
                <a:ext cx="1278647" cy="31992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400" dirty="0"/>
                  <a:t>04 / 12 / </a:t>
                </a:r>
                <a:r>
                  <a:rPr lang="en-US" altLang="zh-TW" sz="1400" dirty="0" smtClean="0"/>
                  <a:t>2021</a:t>
                </a:r>
                <a:endParaRPr lang="zh-HK" altLang="en-US" sz="1400" dirty="0"/>
              </a:p>
            </p:txBody>
          </p:sp>
          <p:sp>
            <p:nvSpPr>
              <p:cNvPr id="15" name="矩形 5"/>
              <p:cNvSpPr>
                <a:spLocks noChangeArrowheads="1"/>
              </p:cNvSpPr>
              <p:nvPr/>
            </p:nvSpPr>
            <p:spPr bwMode="auto">
              <a:xfrm>
                <a:off x="6348028" y="1383032"/>
                <a:ext cx="1332148" cy="28177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400" dirty="0"/>
                  <a:t>31 / 08 / </a:t>
                </a:r>
                <a:r>
                  <a:rPr lang="en-US" altLang="zh-TW" sz="1400" dirty="0" smtClean="0"/>
                  <a:t>2022</a:t>
                </a:r>
                <a:endParaRPr lang="zh-HK" altLang="en-US" sz="1400" dirty="0"/>
              </a:p>
            </p:txBody>
          </p:sp>
          <p:sp>
            <p:nvSpPr>
              <p:cNvPr id="16" name="矩形 5"/>
              <p:cNvSpPr>
                <a:spLocks noChangeArrowheads="1"/>
              </p:cNvSpPr>
              <p:nvPr/>
            </p:nvSpPr>
            <p:spPr bwMode="auto">
              <a:xfrm>
                <a:off x="3028800" y="1374974"/>
                <a:ext cx="1244903" cy="20925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400" dirty="0"/>
                  <a:t>01 / 09 / </a:t>
                </a:r>
                <a:r>
                  <a:rPr lang="en-US" altLang="zh-TW" sz="1400" dirty="0" smtClean="0"/>
                  <a:t>2021</a:t>
                </a:r>
                <a:endParaRPr lang="zh-HK" altLang="en-US" sz="1400" dirty="0"/>
              </a:p>
            </p:txBody>
          </p:sp>
        </p:grp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319387" y="3392996"/>
              <a:ext cx="4531790" cy="145332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	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按下學校活動的超連結或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「繼續」按鈕進行點名。</a:t>
              </a:r>
            </a:p>
          </p:txBody>
        </p:sp>
        <p:cxnSp>
          <p:nvCxnSpPr>
            <p:cNvPr id="62468" name="直線單箭頭接點 3"/>
            <p:cNvCxnSpPr>
              <a:cxnSpLocks noChangeShapeType="1"/>
            </p:cNvCxnSpPr>
            <p:nvPr/>
          </p:nvCxnSpPr>
          <p:spPr bwMode="auto">
            <a:xfrm flipH="1">
              <a:off x="-508" y="4545124"/>
              <a:ext cx="4393121" cy="16921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469" name="直線單箭頭接點 3"/>
            <p:cNvCxnSpPr>
              <a:cxnSpLocks noChangeShapeType="1"/>
            </p:cNvCxnSpPr>
            <p:nvPr/>
          </p:nvCxnSpPr>
          <p:spPr bwMode="auto">
            <a:xfrm flipH="1">
              <a:off x="4752020" y="4654551"/>
              <a:ext cx="432048" cy="109714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05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-1524000" y="2022601"/>
            <a:ext cx="12192000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4400" dirty="0" err="1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課外活動</a:t>
            </a:r>
            <a:endParaRPr lang="en-US" altLang="zh-TW" sz="4400" dirty="0">
              <a:solidFill>
                <a:srgbClr val="FF3300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HK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Student Activities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(STA)</a:t>
            </a:r>
            <a:endParaRPr lang="en-US" altLang="zh-HK" dirty="0">
              <a:solidFill>
                <a:srgbClr val="000099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5592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5176" y="991928"/>
            <a:ext cx="8613648" cy="5461409"/>
            <a:chOff x="-864604" y="991928"/>
            <a:chExt cx="10933856" cy="5461409"/>
          </a:xfrm>
        </p:grpSpPr>
        <p:grpSp>
          <p:nvGrpSpPr>
            <p:cNvPr id="4" name="Group 3"/>
            <p:cNvGrpSpPr/>
            <p:nvPr/>
          </p:nvGrpSpPr>
          <p:grpSpPr>
            <a:xfrm>
              <a:off x="-864604" y="991928"/>
              <a:ext cx="10933856" cy="5461409"/>
              <a:chOff x="659396" y="991927"/>
              <a:chExt cx="10933856" cy="546140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396" y="991927"/>
                <a:ext cx="10933856" cy="5461409"/>
              </a:xfrm>
              <a:prstGeom prst="rect">
                <a:avLst/>
              </a:prstGeom>
            </p:spPr>
          </p:pic>
          <p:sp>
            <p:nvSpPr>
              <p:cNvPr id="8" name="矩形 5"/>
              <p:cNvSpPr>
                <a:spLocks noChangeArrowheads="1"/>
              </p:cNvSpPr>
              <p:nvPr/>
            </p:nvSpPr>
            <p:spPr bwMode="auto">
              <a:xfrm>
                <a:off x="3978877" y="1561692"/>
                <a:ext cx="457974" cy="180020"/>
              </a:xfrm>
              <a:prstGeom prst="rect">
                <a:avLst/>
              </a:prstGeom>
              <a:solidFill>
                <a:srgbClr val="EEFFFF"/>
              </a:solidFill>
              <a:ln>
                <a:noFill/>
              </a:ln>
              <a:extLst/>
            </p:spPr>
            <p:txBody>
              <a:bodyPr lIns="18000" tIns="0" rIns="18000" bIns="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100" dirty="0" smtClean="0"/>
                  <a:t>2021</a:t>
                </a:r>
                <a:endParaRPr lang="zh-HK" altLang="en-US" sz="1100" dirty="0"/>
              </a:p>
            </p:txBody>
          </p:sp>
          <p:sp>
            <p:nvSpPr>
              <p:cNvPr id="9" name="矩形 5"/>
              <p:cNvSpPr>
                <a:spLocks noChangeArrowheads="1"/>
              </p:cNvSpPr>
              <p:nvPr/>
            </p:nvSpPr>
            <p:spPr bwMode="auto">
              <a:xfrm>
                <a:off x="3978876" y="2456892"/>
                <a:ext cx="6572642" cy="25202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0"/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en-US" altLang="zh-TW" sz="1100" dirty="0" smtClean="0">
                    <a:latin typeface="Arial Black" panose="020B0A04020102020204" pitchFamily="34" charset="0"/>
                  </a:rPr>
                  <a:t>04/12/2021 </a:t>
                </a:r>
                <a:r>
                  <a:rPr lang="en-US" altLang="zh-TW" sz="1100" dirty="0">
                    <a:latin typeface="Arial Black" panose="020B0A04020102020204" pitchFamily="34" charset="0"/>
                  </a:rPr>
                  <a:t>17:00 - 18:00,  </a:t>
                </a:r>
                <a:r>
                  <a:rPr lang="en-US" altLang="zh-TW" sz="1100" dirty="0" smtClean="0">
                    <a:cs typeface="Arial" panose="020B0604020202020204" pitchFamily="34" charset="0"/>
                  </a:rPr>
                  <a:t>11/12/2021 </a:t>
                </a:r>
                <a:r>
                  <a:rPr lang="en-US" altLang="zh-TW" sz="1100" dirty="0">
                    <a:cs typeface="Arial" panose="020B0604020202020204" pitchFamily="34" charset="0"/>
                  </a:rPr>
                  <a:t>17:00 - 18:00,  </a:t>
                </a:r>
                <a:r>
                  <a:rPr lang="en-US" altLang="zh-TW" sz="1100" dirty="0" smtClean="0">
                    <a:cs typeface="Arial" panose="020B0604020202020204" pitchFamily="34" charset="0"/>
                  </a:rPr>
                  <a:t>18/12/2021 </a:t>
                </a:r>
                <a:r>
                  <a:rPr lang="en-US" altLang="zh-TW" sz="1100" dirty="0">
                    <a:cs typeface="Arial" panose="020B0604020202020204" pitchFamily="34" charset="0"/>
                  </a:rPr>
                  <a:t>17:00 - 18:00</a:t>
                </a:r>
                <a:endParaRPr lang="zh-HK" altLang="en-US" sz="1100" dirty="0">
                  <a:cs typeface="Arial" panose="020B0604020202020204" pitchFamily="34" charset="0"/>
                </a:endParaRPr>
              </a:p>
              <a:p>
                <a:pPr>
                  <a:buClr>
                    <a:srgbClr val="000000"/>
                  </a:buClr>
                  <a:buSzPct val="100000"/>
                </a:pPr>
                <a:endParaRPr lang="zh-HK" altLang="en-US" sz="1100" b="1" dirty="0">
                  <a:latin typeface="Arial Black" panose="020B0A04020102020204" pitchFamily="34" charset="0"/>
                </a:endParaRPr>
              </a:p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zh-HK" altLang="en-US" sz="1100" b="1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103948" y="5013176"/>
              <a:ext cx="5340350" cy="93751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en-US" altLang="zh-TW" sz="2800">
                  <a:latin typeface="標楷體" panose="03000509000000000000" pitchFamily="65" charset="-120"/>
                  <a:ea typeface="標楷體" panose="03000509000000000000" pitchFamily="65" charset="-120"/>
                </a:rPr>
                <a:t>	</a:t>
              </a:r>
              <a:r>
                <a:rPr lang="zh-TW" altLang="en-US" sz="2800">
                  <a:latin typeface="標楷體" panose="03000509000000000000" pitchFamily="65" charset="-120"/>
                  <a:ea typeface="標楷體" panose="03000509000000000000" pitchFamily="65" charset="-120"/>
                </a:rPr>
                <a:t>學校活動管理 </a:t>
              </a:r>
              <a:r>
                <a:rPr lang="en-US" altLang="zh-TW" sz="2800">
                  <a:latin typeface="標楷體" panose="03000509000000000000" pitchFamily="65" charset="-120"/>
                  <a:ea typeface="標楷體" panose="03000509000000000000" pitchFamily="65" charset="-120"/>
                </a:rPr>
                <a:t>&gt; </a:t>
              </a:r>
              <a:r>
                <a:rPr lang="zh-TW" altLang="en-US" sz="2800">
                  <a:latin typeface="標楷體" panose="03000509000000000000" pitchFamily="65" charset="-120"/>
                  <a:ea typeface="標楷體" panose="03000509000000000000" pitchFamily="65" charset="-120"/>
                </a:rPr>
                <a:t>點名 </a:t>
              </a:r>
              <a:r>
                <a:rPr lang="en-US" altLang="zh-TW" sz="2800">
                  <a:latin typeface="標楷體" panose="03000509000000000000" pitchFamily="65" charset="-120"/>
                  <a:ea typeface="標楷體" panose="03000509000000000000" pitchFamily="65" charset="-120"/>
                </a:rPr>
                <a:t>&gt; </a:t>
              </a:r>
              <a:r>
                <a:rPr lang="zh-TW" altLang="en-US" sz="2800">
                  <a:latin typeface="標楷體" panose="03000509000000000000" pitchFamily="65" charset="-120"/>
                  <a:ea typeface="標楷體" panose="03000509000000000000" pitchFamily="65" charset="-120"/>
                </a:rPr>
                <a:t>依學生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1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584" y="548681"/>
            <a:ext cx="8683606" cy="5990055"/>
            <a:chOff x="-792596" y="548681"/>
            <a:chExt cx="9511537" cy="5990055"/>
          </a:xfrm>
        </p:grpSpPr>
        <p:grpSp>
          <p:nvGrpSpPr>
            <p:cNvPr id="4" name="Group 3"/>
            <p:cNvGrpSpPr/>
            <p:nvPr/>
          </p:nvGrpSpPr>
          <p:grpSpPr>
            <a:xfrm>
              <a:off x="-792596" y="548681"/>
              <a:ext cx="9511537" cy="5990055"/>
              <a:chOff x="688920" y="495532"/>
              <a:chExt cx="9511537" cy="599005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920" y="495532"/>
                <a:ext cx="9511536" cy="5990055"/>
              </a:xfrm>
              <a:prstGeom prst="rect">
                <a:avLst/>
              </a:prstGeom>
            </p:spPr>
          </p:pic>
          <p:sp>
            <p:nvSpPr>
              <p:cNvPr id="10" name="矩形 5"/>
              <p:cNvSpPr>
                <a:spLocks noChangeArrowheads="1"/>
              </p:cNvSpPr>
              <p:nvPr/>
            </p:nvSpPr>
            <p:spPr bwMode="auto">
              <a:xfrm>
                <a:off x="4437785" y="1209896"/>
                <a:ext cx="391282" cy="180020"/>
              </a:xfrm>
              <a:prstGeom prst="rect">
                <a:avLst/>
              </a:prstGeom>
              <a:solidFill>
                <a:srgbClr val="EEFFFF"/>
              </a:solidFill>
              <a:ln>
                <a:noFill/>
              </a:ln>
              <a:extLst/>
            </p:spPr>
            <p:txBody>
              <a:bodyPr lIns="18000" tIns="0" rIns="18000" bIns="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200" dirty="0" smtClean="0"/>
                  <a:t>2021</a:t>
                </a:r>
                <a:endParaRPr lang="zh-HK" altLang="en-US" sz="1200" dirty="0"/>
              </a:p>
            </p:txBody>
          </p:sp>
          <p:sp>
            <p:nvSpPr>
              <p:cNvPr id="14" name="矩形 5"/>
              <p:cNvSpPr>
                <a:spLocks noChangeArrowheads="1"/>
              </p:cNvSpPr>
              <p:nvPr/>
            </p:nvSpPr>
            <p:spPr bwMode="auto">
              <a:xfrm>
                <a:off x="4446928" y="2384884"/>
                <a:ext cx="5753529" cy="25202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0"/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en-US" altLang="zh-TW" sz="1100" dirty="0" smtClean="0">
                    <a:latin typeface="Arial Black" panose="020B0A04020102020204" pitchFamily="34" charset="0"/>
                  </a:rPr>
                  <a:t>04/12/2021 </a:t>
                </a:r>
                <a:r>
                  <a:rPr lang="en-US" altLang="zh-TW" sz="1100" dirty="0">
                    <a:latin typeface="Arial Black" panose="020B0A04020102020204" pitchFamily="34" charset="0"/>
                  </a:rPr>
                  <a:t>17:00 - 18:00,  </a:t>
                </a:r>
                <a:r>
                  <a:rPr lang="en-US" altLang="zh-TW" sz="1100" dirty="0" smtClean="0">
                    <a:cs typeface="Arial" panose="020B0604020202020204" pitchFamily="34" charset="0"/>
                  </a:rPr>
                  <a:t>11/12/2021 </a:t>
                </a:r>
                <a:r>
                  <a:rPr lang="en-US" altLang="zh-TW" sz="1100" dirty="0">
                    <a:cs typeface="Arial" panose="020B0604020202020204" pitchFamily="34" charset="0"/>
                  </a:rPr>
                  <a:t>17:00 - 18:00,  </a:t>
                </a:r>
                <a:r>
                  <a:rPr lang="en-US" altLang="zh-TW" sz="1100" dirty="0" smtClean="0">
                    <a:cs typeface="Arial" panose="020B0604020202020204" pitchFamily="34" charset="0"/>
                  </a:rPr>
                  <a:t>18/12/2021 </a:t>
                </a:r>
                <a:r>
                  <a:rPr lang="en-US" altLang="zh-TW" sz="1100" dirty="0">
                    <a:cs typeface="Arial" panose="020B0604020202020204" pitchFamily="34" charset="0"/>
                  </a:rPr>
                  <a:t>17:00 - 18:00</a:t>
                </a:r>
                <a:endParaRPr lang="zh-HK" altLang="en-US" sz="1100" dirty="0">
                  <a:cs typeface="Arial" panose="020B0604020202020204" pitchFamily="34" charset="0"/>
                </a:endParaRPr>
              </a:p>
              <a:p>
                <a:pPr>
                  <a:buClr>
                    <a:srgbClr val="000000"/>
                  </a:buClr>
                  <a:buSzPct val="100000"/>
                </a:pPr>
                <a:endParaRPr lang="zh-HK" altLang="en-US" sz="1100" b="1" dirty="0">
                  <a:latin typeface="Arial Black" panose="020B0A04020102020204" pitchFamily="34" charset="0"/>
                </a:endParaRPr>
              </a:p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zh-HK" altLang="en-US" sz="1100" b="1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851921" y="2721433"/>
              <a:ext cx="4359712" cy="83257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	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學校活動管理 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&gt; 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點名 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&gt; 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依教職員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5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6" y="795701"/>
            <a:ext cx="10840321" cy="5455938"/>
          </a:xfrm>
        </p:spPr>
      </p:pic>
      <p:sp>
        <p:nvSpPr>
          <p:cNvPr id="65541" name="矩形 3"/>
          <p:cNvSpPr>
            <a:spLocks noChangeArrowheads="1"/>
          </p:cNvSpPr>
          <p:nvPr/>
        </p:nvSpPr>
        <p:spPr bwMode="auto">
          <a:xfrm>
            <a:off x="213741" y="3012407"/>
            <a:ext cx="5670306" cy="36036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3532624" y="1398224"/>
            <a:ext cx="33983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2021</a:t>
            </a:r>
            <a:endParaRPr lang="zh-HK" altLang="en-US" sz="1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1721" y="2447413"/>
            <a:ext cx="174086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400" dirty="0" smtClean="0">
                <a:latin typeface="新細明體" panose="02020500000000000000" pitchFamily="18" charset="-120"/>
              </a:rPr>
              <a:t>12/04/202</a:t>
            </a:r>
            <a:r>
              <a:rPr lang="en-US" altLang="zh-TW" sz="1400" dirty="0" smtClean="0">
                <a:latin typeface="新細明體" panose="02020500000000000000" pitchFamily="18" charset="-120"/>
              </a:rPr>
              <a:t>2</a:t>
            </a:r>
            <a:r>
              <a:rPr lang="en-US" altLang="zh-HK" sz="1400" dirty="0" smtClean="0">
                <a:latin typeface="新細明體" panose="02020500000000000000" pitchFamily="18" charset="-120"/>
              </a:rPr>
              <a:t> </a:t>
            </a:r>
            <a:r>
              <a:rPr lang="en-US" altLang="zh-HK" sz="1400" dirty="0">
                <a:latin typeface="新細明體" panose="02020500000000000000" pitchFamily="18" charset="-120"/>
              </a:rPr>
              <a:t>16:00 - 17:00</a:t>
            </a:r>
            <a:endParaRPr lang="zh-HK" altLang="en-US" sz="1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1129" y="3068938"/>
            <a:ext cx="183704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HK" altLang="en-US" sz="1400" dirty="0">
                <a:latin typeface="新細明體" panose="02020500000000000000" pitchFamily="18" charset="-120"/>
              </a:rPr>
              <a:t>陳老師  </a:t>
            </a:r>
            <a:r>
              <a:rPr lang="en-US" altLang="zh-HK" sz="1400" dirty="0" smtClean="0">
                <a:latin typeface="新細明體" panose="02020500000000000000" pitchFamily="18" charset="-120"/>
              </a:rPr>
              <a:t>13/04/202</a:t>
            </a:r>
            <a:r>
              <a:rPr lang="en-US" altLang="zh-TW" sz="1400" dirty="0" smtClean="0">
                <a:latin typeface="新細明體" panose="02020500000000000000" pitchFamily="18" charset="-120"/>
              </a:rPr>
              <a:t>2</a:t>
            </a:r>
            <a:r>
              <a:rPr lang="en-US" altLang="zh-HK" sz="1400" dirty="0" smtClean="0">
                <a:latin typeface="新細明體" panose="02020500000000000000" pitchFamily="18" charset="-120"/>
              </a:rPr>
              <a:t> </a:t>
            </a:r>
            <a:r>
              <a:rPr lang="en-US" altLang="zh-HK" sz="1400" dirty="0">
                <a:latin typeface="新細明體" panose="02020500000000000000" pitchFamily="18" charset="-120"/>
              </a:rPr>
              <a:t>10:17</a:t>
            </a:r>
            <a:endParaRPr lang="zh-HK" altLang="en-US" sz="1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6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772"/>
            <a:ext cx="10369781" cy="5762625"/>
          </a:xfrm>
          <a:prstGeom prst="rect">
            <a:avLst/>
          </a:prstGeom>
        </p:spPr>
      </p:pic>
      <p:sp>
        <p:nvSpPr>
          <p:cNvPr id="72706" name="標題 1"/>
          <p:cNvSpPr>
            <a:spLocks noGrp="1"/>
          </p:cNvSpPr>
          <p:nvPr>
            <p:ph type="title"/>
          </p:nvPr>
        </p:nvSpPr>
        <p:spPr>
          <a:xfrm>
            <a:off x="6538643" y="90203"/>
            <a:ext cx="1451024" cy="97313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endParaRPr lang="zh-HK" altLang="en-US" dirty="0" smtClean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703320" y="1724024"/>
            <a:ext cx="5285233" cy="409156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用戶組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學校活動用戶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網上校管系統管理員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能夠查看所有學校活動資料。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狀態為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草案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的活動不會在查詢功能中列出。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7807" y="847207"/>
            <a:ext cx="344646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HK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2 0 2 </a:t>
            </a:r>
            <a:r>
              <a:rPr lang="en-US" altLang="zh-HK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0</a:t>
            </a:r>
            <a:endParaRPr lang="zh-HK" altLang="en-US" sz="1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5836" y="1099851"/>
            <a:ext cx="8576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000" b="1" dirty="0">
                <a:latin typeface="新細明體" panose="02020500000000000000" pitchFamily="18" charset="-120"/>
              </a:rPr>
              <a:t>0 1 / 0 9 / 2 0 2 0</a:t>
            </a:r>
            <a:endParaRPr lang="zh-HK" altLang="en-US" sz="1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6811" y="1099851"/>
            <a:ext cx="8576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000" b="1" dirty="0">
                <a:latin typeface="新細明體" panose="02020500000000000000" pitchFamily="18" charset="-120"/>
              </a:rPr>
              <a:t>3 1 / 0 8 / 2 0 2 1</a:t>
            </a:r>
            <a:endParaRPr lang="zh-HK" altLang="en-US" sz="1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11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87630"/>
            <a:ext cx="9832675" cy="5747837"/>
          </a:xfrm>
        </p:spPr>
      </p:pic>
      <p:sp>
        <p:nvSpPr>
          <p:cNvPr id="73733" name="AutoShape 4"/>
          <p:cNvSpPr>
            <a:spLocks noChangeArrowheads="1"/>
          </p:cNvSpPr>
          <p:nvPr/>
        </p:nvSpPr>
        <p:spPr bwMode="auto">
          <a:xfrm>
            <a:off x="5643754" y="1692149"/>
            <a:ext cx="3059113" cy="8667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依學校活動查詢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8595" y="929994"/>
            <a:ext cx="33983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2021</a:t>
            </a:r>
            <a:endParaRPr lang="zh-HK" altLang="en-US" sz="1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0867" y="1841167"/>
            <a:ext cx="174086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400" dirty="0" smtClean="0">
                <a:latin typeface="新細明體" panose="02020500000000000000" pitchFamily="18" charset="-120"/>
              </a:rPr>
              <a:t>03/12/2021 </a:t>
            </a:r>
            <a:r>
              <a:rPr lang="en-US" altLang="zh-HK" sz="1400" dirty="0">
                <a:latin typeface="新細明體" panose="02020500000000000000" pitchFamily="18" charset="-120"/>
              </a:rPr>
              <a:t>10:00 - 16:00</a:t>
            </a:r>
            <a:endParaRPr lang="zh-HK" altLang="en-US" sz="1400" dirty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0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743" y="895350"/>
            <a:ext cx="8796529" cy="5380952"/>
            <a:chOff x="-649287" y="895350"/>
            <a:chExt cx="10477500" cy="5380952"/>
          </a:xfrm>
        </p:grpSpPr>
        <p:grpSp>
          <p:nvGrpSpPr>
            <p:cNvPr id="6" name="Group 5"/>
            <p:cNvGrpSpPr/>
            <p:nvPr/>
          </p:nvGrpSpPr>
          <p:grpSpPr>
            <a:xfrm>
              <a:off x="-649287" y="895350"/>
              <a:ext cx="10477500" cy="5380952"/>
              <a:chOff x="874713" y="895350"/>
              <a:chExt cx="10477500" cy="538095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713" y="895350"/>
                <a:ext cx="10477500" cy="538095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841019" y="1595767"/>
                <a:ext cx="339837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HK" sz="14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2021</a:t>
                </a:r>
                <a:endParaRPr lang="zh-HK" altLang="en-US" sz="1400" dirty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888372" y="5412848"/>
                <a:ext cx="1787349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HK" sz="1400" dirty="0" smtClean="0">
                    <a:latin typeface="新細明體" panose="02020500000000000000" pitchFamily="18" charset="-120"/>
                  </a:rPr>
                  <a:t>23/09/2021  </a:t>
                </a:r>
                <a:r>
                  <a:rPr lang="en-US" altLang="zh-HK" sz="1400" dirty="0">
                    <a:latin typeface="新細明體" panose="02020500000000000000" pitchFamily="18" charset="-120"/>
                  </a:rPr>
                  <a:t>17:00 - 18:00</a:t>
                </a:r>
                <a:endParaRPr lang="zh-HK" altLang="en-US" sz="1400" dirty="0">
                  <a:latin typeface="新細明體" panose="02020500000000000000" pitchFamily="18" charset="-120"/>
                </a:endParaRPr>
              </a:p>
            </p:txBody>
          </p:sp>
        </p:grpSp>
        <p:sp>
          <p:nvSpPr>
            <p:cNvPr id="74756" name="AutoShape 4"/>
            <p:cNvSpPr>
              <a:spLocks noChangeArrowheads="1"/>
            </p:cNvSpPr>
            <p:nvPr/>
          </p:nvSpPr>
          <p:spPr bwMode="auto">
            <a:xfrm>
              <a:off x="5508626" y="3429000"/>
              <a:ext cx="4123543" cy="8651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依學生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教職員查詢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4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39067" y="287323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en-US" altLang="zh-TW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1753" y="1231900"/>
            <a:ext cx="8599844" cy="4683127"/>
            <a:chOff x="-989162" y="1231900"/>
            <a:chExt cx="11239651" cy="46831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89162" y="1231900"/>
              <a:ext cx="11080022" cy="380592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77828" name="AutoShape 4"/>
            <p:cNvSpPr>
              <a:spLocks noChangeArrowheads="1"/>
            </p:cNvSpPr>
            <p:nvPr/>
          </p:nvSpPr>
          <p:spPr bwMode="auto">
            <a:xfrm>
              <a:off x="5292726" y="4910329"/>
              <a:ext cx="4957763" cy="100469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時間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地點衝突報告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依活動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-562163" y="2554576"/>
              <a:ext cx="13161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sz="1600" dirty="0" smtClean="0">
                  <a:latin typeface="+mn-ea"/>
                </a:rPr>
                <a:t>2021</a:t>
              </a:r>
              <a:r>
                <a:rPr lang="zh-HK" altLang="en-US" sz="1600" dirty="0" smtClean="0">
                  <a:latin typeface="+mn-ea"/>
                </a:rPr>
                <a:t>/202</a:t>
              </a:r>
              <a:r>
                <a:rPr lang="en-US" altLang="zh-HK" sz="1600" dirty="0" smtClean="0">
                  <a:latin typeface="+mn-ea"/>
                </a:rPr>
                <a:t>2</a:t>
              </a:r>
              <a:endParaRPr lang="zh-HK" altLang="en-US" sz="1600" dirty="0">
                <a:latin typeface="+mn-e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56235" y="3089056"/>
              <a:ext cx="1251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sz="1400" dirty="0" smtClean="0">
                  <a:latin typeface="+mn-ea"/>
                </a:rPr>
                <a:t>03/12/</a:t>
              </a:r>
              <a:r>
                <a:rPr lang="en-US" altLang="zh-HK" sz="1400" dirty="0" smtClean="0">
                  <a:latin typeface="+mn-ea"/>
                </a:rPr>
                <a:t>2021</a:t>
              </a:r>
              <a:endParaRPr lang="zh-HK" altLang="en-US" sz="1400" dirty="0">
                <a:latin typeface="+mn-e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411480" y="3365101"/>
              <a:ext cx="10599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sz="1600" dirty="0" smtClean="0">
                  <a:latin typeface="+mn-ea"/>
                </a:rPr>
                <a:t>03/12/</a:t>
              </a:r>
              <a:r>
                <a:rPr lang="en-US" altLang="zh-HK" sz="1600" dirty="0" smtClean="0">
                  <a:latin typeface="+mn-ea"/>
                </a:rPr>
                <a:t>2021</a:t>
              </a:r>
              <a:endParaRPr lang="zh-HK" altLang="en-US" sz="1600" dirty="0">
                <a:latin typeface="+mn-e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9560" y="3365101"/>
              <a:ext cx="1251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sz="1400" dirty="0">
                  <a:latin typeface="+mn-ea"/>
                </a:rPr>
                <a:t>0</a:t>
              </a:r>
              <a:r>
                <a:rPr lang="en-US" altLang="zh-TW" sz="1400" dirty="0">
                  <a:latin typeface="+mn-ea"/>
                </a:rPr>
                <a:t>1</a:t>
              </a:r>
              <a:r>
                <a:rPr lang="zh-HK" altLang="en-US" sz="1400" dirty="0">
                  <a:latin typeface="+mn-ea"/>
                </a:rPr>
                <a:t>/</a:t>
              </a:r>
              <a:r>
                <a:rPr lang="en-US" altLang="zh-TW" sz="1400" dirty="0">
                  <a:latin typeface="+mn-ea"/>
                </a:rPr>
                <a:t>0</a:t>
              </a:r>
              <a:r>
                <a:rPr lang="zh-HK" altLang="en-US" sz="1400" dirty="0">
                  <a:latin typeface="+mn-ea"/>
                </a:rPr>
                <a:t>2/2</a:t>
              </a:r>
              <a:r>
                <a:rPr lang="zh-HK" altLang="en-US" sz="1400" dirty="0" smtClean="0">
                  <a:latin typeface="+mn-ea"/>
                </a:rPr>
                <a:t>02</a:t>
              </a:r>
              <a:r>
                <a:rPr lang="en-US" altLang="zh-TW" sz="1400" dirty="0" smtClean="0">
                  <a:latin typeface="+mn-ea"/>
                </a:rPr>
                <a:t>2</a:t>
              </a:r>
              <a:endParaRPr lang="zh-HK" altLang="en-US" sz="1400" dirty="0">
                <a:latin typeface="+mn-e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0195" y="4167876"/>
              <a:ext cx="1251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sz="1400" dirty="0" smtClean="0">
                  <a:latin typeface="+mn-ea"/>
                </a:rPr>
                <a:t>03/12/</a:t>
              </a:r>
              <a:r>
                <a:rPr lang="en-US" altLang="zh-HK" sz="1400" dirty="0" smtClean="0">
                  <a:latin typeface="+mn-ea"/>
                </a:rPr>
                <a:t>2021</a:t>
              </a:r>
              <a:endParaRPr lang="zh-HK" altLang="en-US" sz="1400" dirty="0">
                <a:latin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50467" y="1303389"/>
              <a:ext cx="10599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sz="1600" dirty="0" smtClean="0">
                  <a:latin typeface="+mn-ea"/>
                </a:rPr>
                <a:t>0</a:t>
              </a:r>
              <a:r>
                <a:rPr lang="en-US" altLang="zh-TW" sz="1600" dirty="0" smtClean="0">
                  <a:latin typeface="+mn-ea"/>
                </a:rPr>
                <a:t>6</a:t>
              </a:r>
              <a:r>
                <a:rPr lang="zh-HK" altLang="en-US" sz="1600" dirty="0" smtClean="0">
                  <a:latin typeface="+mn-ea"/>
                </a:rPr>
                <a:t>/1</a:t>
              </a:r>
              <a:r>
                <a:rPr lang="en-US" altLang="zh-TW" sz="1600" dirty="0" smtClean="0">
                  <a:latin typeface="+mn-ea"/>
                </a:rPr>
                <a:t>1</a:t>
              </a:r>
              <a:r>
                <a:rPr lang="zh-HK" altLang="en-US" sz="1600" dirty="0" smtClean="0">
                  <a:latin typeface="+mn-ea"/>
                </a:rPr>
                <a:t>/</a:t>
              </a:r>
              <a:r>
                <a:rPr lang="en-US" altLang="zh-HK" sz="1600" dirty="0" smtClean="0">
                  <a:latin typeface="+mn-ea"/>
                </a:rPr>
                <a:t>2021</a:t>
              </a:r>
              <a:endParaRPr lang="zh-HK" altLang="en-US" sz="1600" dirty="0">
                <a:latin typeface="+mn-ea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079183" y="3056273"/>
              <a:ext cx="3499017" cy="413848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HK" altLang="en-US">
                <a:solidFill>
                  <a:schemeClr val="bg1"/>
                </a:solidFill>
                <a:latin typeface="Arial" charset="0"/>
                <a:ea typeface="細明體" pitchFamily="49" charset="-12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648458" y="4158732"/>
              <a:ext cx="3361071" cy="413848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HK" altLang="en-US">
                <a:solidFill>
                  <a:schemeClr val="bg1"/>
                </a:solidFill>
                <a:latin typeface="Arial" charset="0"/>
                <a:ea typeface="細明體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8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0" y="882589"/>
            <a:ext cx="8736612" cy="5537535"/>
            <a:chOff x="-1189038" y="846013"/>
            <a:chExt cx="11461305" cy="5537535"/>
          </a:xfrm>
        </p:grpSpPr>
        <p:grpSp>
          <p:nvGrpSpPr>
            <p:cNvPr id="3" name="Group 2"/>
            <p:cNvGrpSpPr/>
            <p:nvPr/>
          </p:nvGrpSpPr>
          <p:grpSpPr>
            <a:xfrm>
              <a:off x="-1189038" y="846013"/>
              <a:ext cx="11461305" cy="5537535"/>
              <a:chOff x="334962" y="846012"/>
              <a:chExt cx="11461305" cy="553753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962" y="881872"/>
                <a:ext cx="11310164" cy="55016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0540396" y="846012"/>
                <a:ext cx="12558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HK" altLang="en-US" sz="1400" dirty="0">
                    <a:latin typeface="+mn-ea"/>
                  </a:rPr>
                  <a:t>0</a:t>
                </a:r>
                <a:r>
                  <a:rPr lang="en-US" altLang="zh-TW" sz="1400" dirty="0">
                    <a:latin typeface="+mn-ea"/>
                  </a:rPr>
                  <a:t>6</a:t>
                </a:r>
                <a:r>
                  <a:rPr lang="zh-HK" altLang="en-US" sz="1400" dirty="0">
                    <a:latin typeface="+mn-ea"/>
                  </a:rPr>
                  <a:t>/</a:t>
                </a:r>
                <a:r>
                  <a:rPr lang="en-US" altLang="zh-HK" sz="1400" dirty="0">
                    <a:latin typeface="+mn-ea"/>
                  </a:rPr>
                  <a:t>04</a:t>
                </a:r>
                <a:r>
                  <a:rPr lang="zh-HK" altLang="en-US" sz="1400" dirty="0">
                    <a:latin typeface="+mn-ea"/>
                  </a:rPr>
                  <a:t>/2</a:t>
                </a:r>
                <a:r>
                  <a:rPr lang="zh-HK" altLang="en-US" sz="1400" dirty="0" smtClean="0">
                    <a:latin typeface="+mn-ea"/>
                  </a:rPr>
                  <a:t>02</a:t>
                </a:r>
                <a:r>
                  <a:rPr lang="en-US" altLang="zh-TW" sz="1400" dirty="0" smtClean="0">
                    <a:latin typeface="+mn-ea"/>
                  </a:rPr>
                  <a:t>2</a:t>
                </a:r>
                <a:endParaRPr lang="zh-HK" altLang="en-US" sz="1400" dirty="0">
                  <a:latin typeface="+mn-ea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09439" y="2312529"/>
                <a:ext cx="14661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 smtClean="0">
                    <a:latin typeface="+mn-ea"/>
                  </a:rPr>
                  <a:t>2021</a:t>
                </a:r>
                <a:r>
                  <a:rPr lang="zh-HK" altLang="en-US" dirty="0" smtClean="0">
                    <a:latin typeface="+mn-ea"/>
                  </a:rPr>
                  <a:t>/202</a:t>
                </a:r>
                <a:r>
                  <a:rPr lang="en-US" altLang="zh-TW" dirty="0" smtClean="0">
                    <a:latin typeface="+mn-ea"/>
                  </a:rPr>
                  <a:t>2</a:t>
                </a:r>
                <a:endParaRPr lang="zh-HK" altLang="en-US" dirty="0">
                  <a:latin typeface="+mn-ea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19243" y="4468648"/>
                <a:ext cx="12558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1400" dirty="0">
                    <a:latin typeface="+mn-ea"/>
                  </a:rPr>
                  <a:t>1</a:t>
                </a:r>
                <a:r>
                  <a:rPr lang="en-US" altLang="zh-TW" sz="1400" dirty="0">
                    <a:latin typeface="+mn-ea"/>
                  </a:rPr>
                  <a:t>3</a:t>
                </a:r>
                <a:r>
                  <a:rPr lang="zh-HK" altLang="en-US" sz="1400" dirty="0">
                    <a:latin typeface="+mn-ea"/>
                  </a:rPr>
                  <a:t>/</a:t>
                </a:r>
                <a:r>
                  <a:rPr lang="en-US" altLang="zh-HK" sz="1400" dirty="0">
                    <a:latin typeface="+mn-ea"/>
                  </a:rPr>
                  <a:t>04</a:t>
                </a:r>
                <a:r>
                  <a:rPr lang="zh-HK" altLang="en-US" sz="1400" dirty="0">
                    <a:latin typeface="+mn-ea"/>
                  </a:rPr>
                  <a:t>/2</a:t>
                </a:r>
                <a:r>
                  <a:rPr lang="zh-HK" altLang="en-US" sz="1400" dirty="0" smtClean="0">
                    <a:latin typeface="+mn-ea"/>
                  </a:rPr>
                  <a:t>02</a:t>
                </a:r>
                <a:r>
                  <a:rPr lang="en-US" altLang="zh-HK" sz="1400" dirty="0" smtClean="0">
                    <a:latin typeface="+mn-ea"/>
                  </a:rPr>
                  <a:t>2</a:t>
                </a:r>
                <a:endParaRPr lang="zh-HK" altLang="en-US" sz="1400" dirty="0">
                  <a:latin typeface="+mn-ea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28208" y="5182711"/>
                <a:ext cx="12558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1400" dirty="0">
                    <a:latin typeface="+mn-ea"/>
                  </a:rPr>
                  <a:t>1</a:t>
                </a:r>
                <a:r>
                  <a:rPr lang="en-US" altLang="zh-TW" sz="1400" dirty="0">
                    <a:latin typeface="+mn-ea"/>
                  </a:rPr>
                  <a:t>3</a:t>
                </a:r>
                <a:r>
                  <a:rPr lang="zh-HK" altLang="en-US" sz="1400" dirty="0">
                    <a:latin typeface="+mn-ea"/>
                  </a:rPr>
                  <a:t>/</a:t>
                </a:r>
                <a:r>
                  <a:rPr lang="en-US" altLang="zh-HK" sz="1400" dirty="0">
                    <a:latin typeface="+mn-ea"/>
                  </a:rPr>
                  <a:t>04</a:t>
                </a:r>
                <a:r>
                  <a:rPr lang="zh-HK" altLang="en-US" sz="1400" dirty="0">
                    <a:latin typeface="+mn-ea"/>
                  </a:rPr>
                  <a:t>/2</a:t>
                </a:r>
                <a:r>
                  <a:rPr lang="zh-HK" altLang="en-US" sz="1400" dirty="0" smtClean="0">
                    <a:latin typeface="+mn-ea"/>
                  </a:rPr>
                  <a:t>02</a:t>
                </a:r>
                <a:r>
                  <a:rPr lang="en-US" altLang="zh-TW" sz="1400" dirty="0" smtClean="0">
                    <a:latin typeface="+mn-ea"/>
                  </a:rPr>
                  <a:t>2</a:t>
                </a:r>
                <a:endParaRPr lang="zh-HK" altLang="en-US" sz="1400" dirty="0">
                  <a:latin typeface="+mn-ea"/>
                </a:endParaRPr>
              </a:p>
            </p:txBody>
          </p:sp>
        </p:grpSp>
        <p:sp>
          <p:nvSpPr>
            <p:cNvPr id="78852" name="AutoShape 4"/>
            <p:cNvSpPr>
              <a:spLocks noChangeArrowheads="1"/>
            </p:cNvSpPr>
            <p:nvPr/>
          </p:nvSpPr>
          <p:spPr bwMode="auto">
            <a:xfrm>
              <a:off x="4647900" y="2748899"/>
              <a:ext cx="4368498" cy="917845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活動時間衝突報告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依學生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-1104757" y="4371204"/>
              <a:ext cx="2691510" cy="1180839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HK" altLang="en-US">
                <a:solidFill>
                  <a:schemeClr val="bg1"/>
                </a:solidFill>
                <a:latin typeface="Arial" charset="0"/>
                <a:ea typeface="細明體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5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8327" y="584201"/>
            <a:ext cx="8590032" cy="5781129"/>
            <a:chOff x="-914401" y="584201"/>
            <a:chExt cx="10650071" cy="5781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01" y="584201"/>
              <a:ext cx="10650071" cy="578112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79876" name="AutoShape 4"/>
            <p:cNvSpPr>
              <a:spLocks noChangeArrowheads="1"/>
            </p:cNvSpPr>
            <p:nvPr/>
          </p:nvSpPr>
          <p:spPr bwMode="auto">
            <a:xfrm>
              <a:off x="5202425" y="3677584"/>
              <a:ext cx="3961670" cy="75723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學生參與記錄報告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依活動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2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032" y="358589"/>
            <a:ext cx="8705088" cy="5952565"/>
            <a:chOff x="-835571" y="358589"/>
            <a:chExt cx="10472629" cy="59525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5571" y="358589"/>
              <a:ext cx="10167830" cy="5952565"/>
            </a:xfrm>
            <a:prstGeom prst="rect">
              <a:avLst/>
            </a:prstGeom>
          </p:spPr>
        </p:pic>
        <p:sp>
          <p:nvSpPr>
            <p:cNvPr id="96260" name="AutoShape 4"/>
            <p:cNvSpPr>
              <a:spLocks noChangeArrowheads="1"/>
            </p:cNvSpPr>
            <p:nvPr/>
          </p:nvSpPr>
          <p:spPr bwMode="auto">
            <a:xfrm>
              <a:off x="5493792" y="2553942"/>
              <a:ext cx="4143266" cy="227408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學校活動通知書</a:t>
              </a:r>
              <a:endPara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可輸出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PDF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Word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2800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RichText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、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Excel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格式，以便進一步修改。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1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6"/>
            <a:ext cx="7772400" cy="1470025"/>
          </a:xfrm>
        </p:spPr>
        <p:txBody>
          <a:bodyPr anchor="t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簡介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79389" y="44450"/>
            <a:ext cx="878522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</a:t>
            </a:r>
            <a:r>
              <a:rPr lang="en-US" altLang="zh-TW" sz="4000" b="1" dirty="0" err="1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課外活動」模組簡介</a:t>
            </a:r>
            <a:endParaRPr lang="en-US" altLang="zh-TW" sz="4000" b="1" dirty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11480" y="911098"/>
            <a:ext cx="8348472" cy="5179976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marL="354013" indent="-3540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紀錄學校的課外活動和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紀錄每個課外活動和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的教職員、學生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為每位學生加上職位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及成就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成就適用於活動項目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學生可以在網上報名參加學校的課外活動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適用於課外活動</a:t>
            </a:r>
            <a:r>
              <a:rPr lang="en-US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學生的活動紀錄及表現可加入成績表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紀錄「其他學習經歷」相關欄位</a:t>
            </a:r>
            <a:r>
              <a:rPr lang="en-US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人才資料庫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相關欄位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適用於活動項目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699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2607" y="403413"/>
            <a:ext cx="8631937" cy="5970494"/>
            <a:chOff x="-921317" y="403413"/>
            <a:chExt cx="10827316" cy="59704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1317" y="403413"/>
              <a:ext cx="10827316" cy="597049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7283" name="AutoShape 4"/>
            <p:cNvSpPr>
              <a:spLocks noChangeArrowheads="1"/>
            </p:cNvSpPr>
            <p:nvPr/>
          </p:nvSpPr>
          <p:spPr bwMode="auto">
            <a:xfrm>
              <a:off x="4941875" y="2312895"/>
              <a:ext cx="3622179" cy="182933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學校活動通知書</a:t>
              </a:r>
              <a:endPara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自動輸出每位參與學生的家長通知書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849550" y="1170804"/>
              <a:ext cx="1436451" cy="335268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HK" altLang="en-US">
                <a:solidFill>
                  <a:schemeClr val="bg1"/>
                </a:solidFill>
                <a:latin typeface="Arial" charset="0"/>
                <a:ea typeface="細明體" pitchFamily="49" charset="-12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-306898" y="2563905"/>
              <a:ext cx="4914757" cy="25101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HK" altLang="en-US">
                <a:solidFill>
                  <a:schemeClr val="bg1"/>
                </a:solidFill>
                <a:latin typeface="Arial" charset="0"/>
                <a:ea typeface="細明體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8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9728" y="492742"/>
            <a:ext cx="8842249" cy="5859552"/>
            <a:chOff x="-1116401" y="492742"/>
            <a:chExt cx="12983422" cy="58595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6400" y="492742"/>
              <a:ext cx="6177536" cy="3285714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16401" y="4834644"/>
              <a:ext cx="7142894" cy="151765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812" y="2827710"/>
              <a:ext cx="8821209" cy="2861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2948" name="AutoShape 4"/>
            <p:cNvSpPr>
              <a:spLocks noChangeArrowheads="1"/>
            </p:cNvSpPr>
            <p:nvPr/>
          </p:nvSpPr>
          <p:spPr bwMode="auto">
            <a:xfrm>
              <a:off x="5061136" y="1672851"/>
              <a:ext cx="4348835" cy="75723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已使用學校設施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地點</a:t>
              </a:r>
              <a:r>
                <a: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報告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0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/>
          </p:cNvSpPr>
          <p:nvPr>
            <p:ph type="title"/>
          </p:nvPr>
        </p:nvSpPr>
        <p:spPr>
          <a:xfrm>
            <a:off x="-914400" y="273050"/>
            <a:ext cx="10971213" cy="1143000"/>
          </a:xfrm>
        </p:spPr>
        <p:txBody>
          <a:bodyPr/>
          <a:lstStyle/>
          <a:p>
            <a:endParaRPr lang="zh-HK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37300" y="567627"/>
            <a:ext cx="5934075" cy="2851150"/>
            <a:chOff x="-1116012" y="512763"/>
            <a:chExt cx="5934075" cy="2851150"/>
          </a:xfrm>
        </p:grpSpPr>
        <p:pic>
          <p:nvPicPr>
            <p:cNvPr id="99332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6012" y="512763"/>
              <a:ext cx="5934075" cy="285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1948472" y="1361927"/>
              <a:ext cx="288032" cy="11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900" dirty="0" smtClean="0"/>
                <a:t>2021</a:t>
              </a:r>
              <a:endParaRPr lang="zh-HK" altLang="en-US" sz="900" dirty="0"/>
            </a:p>
          </p:txBody>
        </p:sp>
        <p:sp>
          <p:nvSpPr>
            <p:cNvPr id="10" name="矩形 5"/>
            <p:cNvSpPr>
              <a:spLocks noChangeArrowheads="1"/>
            </p:cNvSpPr>
            <p:nvPr/>
          </p:nvSpPr>
          <p:spPr bwMode="auto">
            <a:xfrm>
              <a:off x="3131840" y="2777593"/>
              <a:ext cx="1512168" cy="11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900" dirty="0"/>
                <a:t> ( </a:t>
              </a:r>
              <a:r>
                <a:rPr lang="en-US" altLang="zh-TW" sz="900" dirty="0" smtClean="0"/>
                <a:t>31/05/2022 </a:t>
              </a:r>
              <a:r>
                <a:rPr lang="zh-TW" altLang="en-US" sz="900" dirty="0"/>
                <a:t>至 </a:t>
              </a:r>
              <a:r>
                <a:rPr lang="en-US" altLang="zh-TW" sz="900" dirty="0" smtClean="0"/>
                <a:t>08/06/2022 </a:t>
              </a:r>
              <a:r>
                <a:rPr lang="en-US" altLang="zh-TW" sz="900" dirty="0"/>
                <a:t>)</a:t>
              </a:r>
              <a:endParaRPr lang="zh-HK" altLang="en-US" sz="900" dirty="0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00" y="3312174"/>
            <a:ext cx="7345214" cy="328674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99333" name="AutoShape 4"/>
          <p:cNvSpPr>
            <a:spLocks noChangeArrowheads="1"/>
          </p:cNvSpPr>
          <p:nvPr/>
        </p:nvSpPr>
        <p:spPr bwMode="auto">
          <a:xfrm>
            <a:off x="533718" y="4551886"/>
            <a:ext cx="4222750" cy="757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學校活動資料總結</a:t>
            </a:r>
          </a:p>
        </p:txBody>
      </p:sp>
    </p:spTree>
    <p:extLst>
      <p:ext uri="{BB962C8B-B14F-4D97-AF65-F5344CB8AC3E}">
        <p14:creationId xmlns:p14="http://schemas.microsoft.com/office/powerpoint/2010/main" val="8410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-1524000" y="1899010"/>
            <a:ext cx="1219200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zh-HK" altLang="en-US" sz="4800" dirty="0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獎懲資料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TW" sz="3600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Award &amp; Punishment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TW" sz="3600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(ANP)</a:t>
            </a:r>
            <a:endParaRPr lang="en-US" altLang="zh-HK" sz="3600" dirty="0">
              <a:solidFill>
                <a:srgbClr val="000099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7330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968" y="1507084"/>
            <a:ext cx="8246120" cy="1021816"/>
          </a:xfrm>
        </p:spPr>
        <p:txBody>
          <a:bodyPr/>
          <a:lstStyle/>
          <a:p>
            <a:endParaRPr lang="en-US" altLang="zh-TW" sz="800" dirty="0"/>
          </a:p>
          <a:p>
            <a:r>
              <a:rPr lang="zh-TW" altLang="en-US" dirty="0"/>
              <a:t>學生在</a:t>
            </a:r>
            <a:r>
              <a:rPr lang="zh-TW" altLang="en-US" dirty="0" smtClean="0"/>
              <a:t>完成活動後會</a:t>
            </a:r>
            <a:r>
              <a:rPr lang="zh-TW" altLang="en-US" dirty="0"/>
              <a:t>記一個優點，應如何處理</a:t>
            </a:r>
            <a:r>
              <a:rPr lang="en-US" altLang="zh-TW" dirty="0"/>
              <a:t>?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5441280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454968" y="2420888"/>
            <a:ext cx="8246120" cy="31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800" kern="0" dirty="0"/>
              <a:t>用戶可選用以下方法編修學生</a:t>
            </a:r>
            <a:r>
              <a:rPr lang="zh-TW" altLang="en-US" sz="2800" dirty="0"/>
              <a:t>優點記錄</a:t>
            </a:r>
            <a:r>
              <a:rPr lang="en-US" altLang="zh-TW" sz="2800" dirty="0"/>
              <a:t>: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kern="0" dirty="0"/>
          </a:p>
          <a:p>
            <a:endParaRPr lang="zh-TW" altLang="en-US" kern="0" dirty="0"/>
          </a:p>
          <a:p>
            <a:endParaRPr lang="zh-TW" altLang="en-US" kern="0" dirty="0"/>
          </a:p>
          <a:p>
            <a:endParaRPr lang="zh-TW" altLang="en-US" kern="0" dirty="0"/>
          </a:p>
        </p:txBody>
      </p:sp>
      <p:graphicFrame>
        <p:nvGraphicFramePr>
          <p:cNvPr id="23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230070"/>
              </p:ext>
            </p:extLst>
          </p:nvPr>
        </p:nvGraphicFramePr>
        <p:xfrm>
          <a:off x="3976488" y="140936"/>
          <a:ext cx="1274440" cy="136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Clip" r:id="rId3" imgW="1696212" imgH="1819656" progId="MS_ClipArt_Gallery.5">
                  <p:embed/>
                </p:oleObj>
              </mc:Choice>
              <mc:Fallback>
                <p:oleObj name="Clip" r:id="rId3" imgW="1696212" imgH="1819656" progId="MS_ClipArt_Gallery.5">
                  <p:embed/>
                  <p:pic>
                    <p:nvPicPr>
                      <p:cNvPr id="23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488" y="140936"/>
                        <a:ext cx="1274440" cy="1366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842854883"/>
              </p:ext>
            </p:extLst>
          </p:nvPr>
        </p:nvGraphicFramePr>
        <p:xfrm>
          <a:off x="149536" y="2943465"/>
          <a:ext cx="8856984" cy="354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673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" y="1255798"/>
            <a:ext cx="2175050" cy="237356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774943" y="1829188"/>
            <a:ext cx="10270878" cy="4102323"/>
            <a:chOff x="3443469" y="1846979"/>
            <a:chExt cx="12995093" cy="410232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8292" y="1846979"/>
              <a:ext cx="12910270" cy="4003533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 bwMode="auto">
            <a:xfrm>
              <a:off x="3528292" y="3951994"/>
              <a:ext cx="4711462" cy="315126"/>
            </a:xfrm>
            <a:prstGeom prst="roundRect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 dirty="0"/>
            </a:p>
          </p:txBody>
        </p:sp>
        <p:sp>
          <p:nvSpPr>
            <p:cNvPr id="14" name="矩形 5"/>
            <p:cNvSpPr>
              <a:spLocks noChangeArrowheads="1"/>
            </p:cNvSpPr>
            <p:nvPr/>
          </p:nvSpPr>
          <p:spPr bwMode="auto">
            <a:xfrm>
              <a:off x="6194346" y="2860322"/>
              <a:ext cx="436312" cy="157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0" rIns="0" bIns="36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2021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5190113" y="2075341"/>
              <a:ext cx="1321482" cy="438507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/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443469" y="5306575"/>
              <a:ext cx="1321481" cy="642727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/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484081" y="2421815"/>
              <a:ext cx="1321482" cy="438507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8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方法一</a:t>
            </a:r>
            <a:r>
              <a:rPr lang="en-US" altLang="zh-TW" sz="2800" dirty="0">
                <a:latin typeface="+mj-ea"/>
              </a:rPr>
              <a:t>: </a:t>
            </a:r>
            <a:r>
              <a:rPr lang="zh-TW" altLang="en-US" sz="2800" dirty="0">
                <a:latin typeface="+mj-ea"/>
              </a:rPr>
              <a:t>依課外活動</a:t>
            </a:r>
            <a:r>
              <a:rPr lang="en-US" altLang="zh-TW" sz="2800" dirty="0">
                <a:latin typeface="+mj-ea"/>
              </a:rPr>
              <a:t>(</a:t>
            </a:r>
            <a:r>
              <a:rPr lang="zh-TW" altLang="en-US" sz="2800" dirty="0">
                <a:latin typeface="+mj-ea"/>
              </a:rPr>
              <a:t>活動</a:t>
            </a:r>
            <a:r>
              <a:rPr lang="en-US" altLang="zh-TW" sz="2800" dirty="0">
                <a:latin typeface="+mj-ea"/>
              </a:rPr>
              <a:t>)</a:t>
            </a:r>
            <a:r>
              <a:rPr lang="zh-TW" altLang="en-US" sz="2800" dirty="0">
                <a:latin typeface="+mj-ea"/>
              </a:rPr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91381" y="1327065"/>
            <a:ext cx="9849259" cy="581172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5935790" y="431168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3703873" y="4966713"/>
            <a:ext cx="4934761" cy="1333155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選擇要加上獎勵的活動，</a:t>
            </a:r>
            <a:endParaRPr lang="en-US" altLang="zh-TW" sz="3200" dirty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按「會員清單」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602918" y="2667829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4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4593" y="-1588"/>
            <a:ext cx="8759952" cy="6526213"/>
            <a:chOff x="-730250" y="-1588"/>
            <a:chExt cx="10672763" cy="6526213"/>
          </a:xfrm>
        </p:grpSpPr>
        <p:pic>
          <p:nvPicPr>
            <p:cNvPr id="12083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0250" y="-1588"/>
              <a:ext cx="10672763" cy="652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2"/>
            <p:cNvSpPr>
              <a:spLocks noChangeArrowheads="1"/>
            </p:cNvSpPr>
            <p:nvPr/>
          </p:nvSpPr>
          <p:spPr bwMode="auto">
            <a:xfrm>
              <a:off x="6516689" y="2816225"/>
              <a:ext cx="1258887" cy="2268538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/>
            </a:p>
          </p:txBody>
        </p:sp>
        <p:sp>
          <p:nvSpPr>
            <p:cNvPr id="120836" name="矩形 5"/>
            <p:cNvSpPr>
              <a:spLocks noChangeArrowheads="1"/>
            </p:cNvSpPr>
            <p:nvPr/>
          </p:nvSpPr>
          <p:spPr bwMode="auto">
            <a:xfrm>
              <a:off x="2689936" y="692150"/>
              <a:ext cx="348541" cy="133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altLang="zh-TW" sz="1000" dirty="0" smtClean="0">
                  <a:solidFill>
                    <a:schemeClr val="tx1"/>
                  </a:solidFill>
                </a:rPr>
                <a:t>2021</a:t>
              </a:r>
              <a:endParaRPr lang="zh-HK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" name="波浪 7"/>
            <p:cNvSpPr/>
            <p:nvPr/>
          </p:nvSpPr>
          <p:spPr bwMode="auto">
            <a:xfrm>
              <a:off x="7279893" y="1178769"/>
              <a:ext cx="2502333" cy="1296144"/>
            </a:xfrm>
            <a:prstGeom prst="wave">
              <a:avLst/>
            </a:prstGeom>
            <a:solidFill>
              <a:srgbClr val="66CCFF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獎懲資料</a:t>
              </a:r>
              <a:endPara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4996054" y="5278347"/>
              <a:ext cx="4338357" cy="75051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en-US" altLang="zh-HK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可以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再修改</a:t>
              </a:r>
              <a:r>
                <a:rPr lang="en-US" altLang="zh-HK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獎懲</a:t>
              </a:r>
              <a:r>
                <a:rPr lang="en-US" altLang="zh-HK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944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44144"/>
            <a:ext cx="8497829" cy="58897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346" y="266440"/>
            <a:ext cx="6719742" cy="788852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方法二</a:t>
            </a:r>
            <a:r>
              <a:rPr lang="en-US" altLang="zh-TW" sz="2800" dirty="0">
                <a:latin typeface="+mj-ea"/>
              </a:rPr>
              <a:t>: </a:t>
            </a:r>
            <a:r>
              <a:rPr lang="zh-TW" altLang="en-US" sz="2800" dirty="0">
                <a:latin typeface="+mj-ea"/>
              </a:rPr>
              <a:t>依課外活動</a:t>
            </a:r>
            <a:r>
              <a:rPr lang="en-US" altLang="zh-TW" sz="2800" dirty="0">
                <a:latin typeface="+mj-ea"/>
              </a:rPr>
              <a:t>(</a:t>
            </a:r>
            <a:r>
              <a:rPr lang="zh-TW" altLang="en-US" sz="2800" dirty="0">
                <a:latin typeface="+mj-ea"/>
              </a:rPr>
              <a:t>活動項目</a:t>
            </a:r>
            <a:r>
              <a:rPr lang="en-US" altLang="zh-TW" sz="2800" dirty="0">
                <a:latin typeface="+mj-ea"/>
              </a:rPr>
              <a:t>)</a:t>
            </a:r>
            <a:r>
              <a:rPr lang="zh-TW" altLang="en-US" sz="2800" dirty="0">
                <a:latin typeface="+mj-ea"/>
              </a:rPr>
              <a:t>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5034" y="1164670"/>
            <a:ext cx="7736053" cy="4770909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 smtClean="0"/>
          </a:p>
          <a:p>
            <a:endParaRPr lang="zh-TW" altLang="en-US" dirty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85210" y="6343485"/>
            <a:ext cx="1930139" cy="377991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6892124" y="1387071"/>
            <a:ext cx="2050958" cy="1341818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5841145" y="3301212"/>
            <a:ext cx="1418508" cy="1856004"/>
          </a:xfrm>
          <a:prstGeom prst="roundRect">
            <a:avLst/>
          </a:prstGeom>
          <a:noFill/>
          <a:ln w="254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3941064" y="5157216"/>
            <a:ext cx="5218671" cy="1094429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為所有參加課外活動活動項目的學生加入一個優點</a:t>
            </a: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 bwMode="auto">
          <a:xfrm>
            <a:off x="-1140474" y="5801219"/>
            <a:ext cx="878201" cy="5910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837364" y="1032455"/>
            <a:ext cx="1037951" cy="488372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223758" y="832891"/>
            <a:ext cx="1037951" cy="488372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760" y="473791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其他有關學生活動的推介功能 </a:t>
            </a:r>
            <a:r>
              <a:rPr lang="en-US" altLang="zh-TW" sz="2800" dirty="0">
                <a:latin typeface="+mj-ea"/>
              </a:rPr>
              <a:t>–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留堂班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611" y="1268762"/>
            <a:ext cx="8246120" cy="4608513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197608" y="2060848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2233354" y="1806012"/>
          <a:ext cx="6684864" cy="169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Object 228"/>
          <p:cNvGraphicFramePr>
            <a:graphicFrameLocks noChangeAspect="1"/>
          </p:cNvGraphicFramePr>
          <p:nvPr>
            <p:extLst/>
          </p:nvPr>
        </p:nvGraphicFramePr>
        <p:xfrm>
          <a:off x="4555959" y="2939476"/>
          <a:ext cx="936104" cy="76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Clip" r:id="rId8" imgW="952633" imgH="781159" progId="MS_ClipArt_Gallery.5">
                  <p:embed/>
                </p:oleObj>
              </mc:Choice>
              <mc:Fallback>
                <p:oleObj name="Clip" r:id="rId8" imgW="952633" imgH="781159" progId="MS_ClipArt_Gallery.5">
                  <p:embed/>
                  <p:pic>
                    <p:nvPicPr>
                      <p:cNvPr id="14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959" y="2939476"/>
                        <a:ext cx="936104" cy="766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5"/>
          <p:cNvGraphicFramePr>
            <a:graphicFrameLocks noChangeAspect="1"/>
          </p:cNvGraphicFramePr>
          <p:nvPr>
            <p:extLst/>
          </p:nvPr>
        </p:nvGraphicFramePr>
        <p:xfrm>
          <a:off x="7630752" y="1312313"/>
          <a:ext cx="979561" cy="8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Clip" r:id="rId10" imgW="1838858" imgH="1527048" progId="MS_ClipArt_Gallery.5">
                  <p:embed/>
                </p:oleObj>
              </mc:Choice>
              <mc:Fallback>
                <p:oleObj name="Clip" r:id="rId10" imgW="1838858" imgH="1527048" progId="MS_ClipArt_Gallery.5">
                  <p:embed/>
                  <p:pic>
                    <p:nvPicPr>
                      <p:cNvPr id="18" name="Object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52" y="1312313"/>
                        <a:ext cx="979561" cy="8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波浪 18"/>
          <p:cNvSpPr/>
          <p:nvPr/>
        </p:nvSpPr>
        <p:spPr bwMode="auto">
          <a:xfrm>
            <a:off x="144445" y="4382447"/>
            <a:ext cx="2064296" cy="1296144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資料庫圖表 19"/>
          <p:cNvGraphicFramePr/>
          <p:nvPr>
            <p:extLst/>
          </p:nvPr>
        </p:nvGraphicFramePr>
        <p:xfrm>
          <a:off x="2233354" y="4163766"/>
          <a:ext cx="6825124" cy="169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1" name="群組 20"/>
          <p:cNvGrpSpPr/>
          <p:nvPr/>
        </p:nvGrpSpPr>
        <p:grpSpPr>
          <a:xfrm rot="5400000">
            <a:off x="8055415" y="3670145"/>
            <a:ext cx="318349" cy="372408"/>
            <a:chOff x="4467068" y="660550"/>
            <a:chExt cx="318349" cy="372408"/>
          </a:xfrm>
        </p:grpSpPr>
        <p:sp>
          <p:nvSpPr>
            <p:cNvPr id="22" name="向右箭號 21"/>
            <p:cNvSpPr/>
            <p:nvPr/>
          </p:nvSpPr>
          <p:spPr>
            <a:xfrm>
              <a:off x="4467068" y="660550"/>
              <a:ext cx="318349" cy="3724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向右箭號 4"/>
            <p:cNvSpPr txBox="1"/>
            <p:nvPr/>
          </p:nvSpPr>
          <p:spPr>
            <a:xfrm>
              <a:off x="4467068" y="735032"/>
              <a:ext cx="222844" cy="223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400"/>
            </a:p>
          </p:txBody>
        </p:sp>
      </p:grpSp>
      <p:graphicFrame>
        <p:nvGraphicFramePr>
          <p:cNvPr id="16" name="Object 241"/>
          <p:cNvGraphicFramePr>
            <a:graphicFrameLocks noChangeAspect="1"/>
          </p:cNvGraphicFramePr>
          <p:nvPr>
            <p:extLst/>
          </p:nvPr>
        </p:nvGraphicFramePr>
        <p:xfrm>
          <a:off x="6084170" y="5404755"/>
          <a:ext cx="1005727" cy="97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Clip" r:id="rId17" imgW="1842516" imgH="1785823" progId="MS_ClipArt_Gallery.5">
                  <p:embed/>
                </p:oleObj>
              </mc:Choice>
              <mc:Fallback>
                <p:oleObj name="Clip" r:id="rId17" imgW="1842516" imgH="1785823" progId="MS_ClipArt_Gallery.5">
                  <p:embed/>
                  <p:pic>
                    <p:nvPicPr>
                      <p:cNvPr id="16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70" y="5404755"/>
                        <a:ext cx="1005727" cy="976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84" descr="C:\Documents and Settings\administrator\Application Data\Microsoft\Media Catalog\Downloaded Clips\cl0\BS01871_.wm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58" y="5579080"/>
            <a:ext cx="854852" cy="89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/>
          <p:nvPr/>
        </p:nvCxnSpPr>
        <p:spPr bwMode="auto">
          <a:xfrm>
            <a:off x="5492065" y="3551204"/>
            <a:ext cx="1380281" cy="560883"/>
          </a:xfrm>
          <a:prstGeom prst="straightConnector1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702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6304" y="887858"/>
            <a:ext cx="7790688" cy="3964620"/>
            <a:chOff x="1760134" y="1327065"/>
            <a:chExt cx="6101760" cy="310513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528" y="1327065"/>
              <a:ext cx="6014366" cy="3105137"/>
            </a:xfrm>
            <a:prstGeom prst="rect">
              <a:avLst/>
            </a:prstGeom>
          </p:spPr>
        </p:pic>
        <p:sp>
          <p:nvSpPr>
            <p:cNvPr id="11" name="橢圓 10"/>
            <p:cNvSpPr/>
            <p:nvPr/>
          </p:nvSpPr>
          <p:spPr bwMode="auto">
            <a:xfrm>
              <a:off x="2279576" y="2492896"/>
              <a:ext cx="648646" cy="3520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橢圓 10"/>
            <p:cNvSpPr/>
            <p:nvPr/>
          </p:nvSpPr>
          <p:spPr bwMode="auto">
            <a:xfrm>
              <a:off x="1760134" y="1507008"/>
              <a:ext cx="1270573" cy="3520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0194" y="316358"/>
            <a:ext cx="5372100" cy="5715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1) </a:t>
            </a:r>
            <a:r>
              <a:rPr lang="zh-TW" altLang="en-US" sz="2800" dirty="0">
                <a:latin typeface="+mj-ea"/>
              </a:rPr>
              <a:t>編排學生至留堂班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226" y="1852549"/>
            <a:ext cx="6184590" cy="3456385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6536408" y="495096"/>
            <a:ext cx="1512168" cy="972108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06" y="3561153"/>
            <a:ext cx="7362265" cy="2868042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 bwMode="auto">
          <a:xfrm>
            <a:off x="4392812" y="2410019"/>
            <a:ext cx="4287191" cy="485735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編修留堂班的學生名單</a:t>
            </a:r>
          </a:p>
        </p:txBody>
      </p:sp>
    </p:spTree>
    <p:extLst>
      <p:ext uri="{BB962C8B-B14F-4D97-AF65-F5344CB8AC3E}">
        <p14:creationId xmlns:p14="http://schemas.microsoft.com/office/powerpoint/2010/main" val="39129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9389" y="974027"/>
            <a:ext cx="87852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4000">
                <a:latin typeface="Trebuchet MS" panose="020B0603020202020204" pitchFamily="34" charset="0"/>
                <a:ea typeface="標楷體" panose="03000509000000000000" pitchFamily="65" charset="-120"/>
              </a:rPr>
              <a:t>相關模組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61926" y="1766189"/>
            <a:ext cx="3762375" cy="4083050"/>
            <a:chOff x="102" y="1366"/>
            <a:chExt cx="2370" cy="2572"/>
          </a:xfrm>
        </p:grpSpPr>
        <p:sp>
          <p:nvSpPr>
            <p:cNvPr id="9241" name="Freeform 3"/>
            <p:cNvSpPr>
              <a:spLocks/>
            </p:cNvSpPr>
            <p:nvPr/>
          </p:nvSpPr>
          <p:spPr bwMode="auto">
            <a:xfrm flipV="1">
              <a:off x="997" y="2427"/>
              <a:ext cx="1475" cy="470"/>
            </a:xfrm>
            <a:custGeom>
              <a:avLst/>
              <a:gdLst>
                <a:gd name="T0" fmla="*/ 0 w 1361"/>
                <a:gd name="T1" fmla="*/ 0 h 454"/>
                <a:gd name="T2" fmla="*/ 13268 w 1361"/>
                <a:gd name="T3" fmla="*/ 0 h 454"/>
                <a:gd name="T4" fmla="*/ 22721 w 1361"/>
                <a:gd name="T5" fmla="*/ 1525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42" name="AutoShape 4"/>
            <p:cNvSpPr>
              <a:spLocks noChangeArrowheads="1"/>
            </p:cNvSpPr>
            <p:nvPr/>
          </p:nvSpPr>
          <p:spPr bwMode="auto">
            <a:xfrm>
              <a:off x="102" y="2613"/>
              <a:ext cx="907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代碼管理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Code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Management</a:t>
              </a:r>
            </a:p>
          </p:txBody>
        </p:sp>
        <p:sp>
          <p:nvSpPr>
            <p:cNvPr id="9243" name="Text Box 5"/>
            <p:cNvSpPr txBox="1">
              <a:spLocks noChangeArrowheads="1"/>
            </p:cNvSpPr>
            <p:nvPr/>
          </p:nvSpPr>
          <p:spPr bwMode="auto">
            <a:xfrm>
              <a:off x="1111" y="2046"/>
              <a:ext cx="1191" cy="1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活動類別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課外活動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服務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校際活動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活動項目類別</a:t>
              </a:r>
              <a:endParaRPr lang="en-US" altLang="zh-TW" sz="1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活動項目</a:t>
              </a:r>
              <a:endParaRPr lang="en-US" altLang="zh-TW" sz="1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學生活動職位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學生活動表現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獎項／證書文憑／成就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合辦機構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其他學習經歷總類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400">
                  <a:latin typeface="標楷體" panose="03000509000000000000" pitchFamily="65" charset="-120"/>
                  <a:ea typeface="標楷體" panose="03000509000000000000" pitchFamily="65" charset="-120"/>
                </a:rPr>
                <a:t>最後一個代碼表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1400">
                  <a:latin typeface="標楷體" panose="03000509000000000000" pitchFamily="65" charset="-120"/>
                  <a:ea typeface="標楷體" panose="03000509000000000000" pitchFamily="65" charset="-120"/>
                </a:rPr>
                <a:t>只適用於中學</a:t>
              </a:r>
              <a:r>
                <a:rPr lang="en-US" altLang="zh-TW" sz="140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9244" name="Freeform 6"/>
            <p:cNvSpPr>
              <a:spLocks/>
            </p:cNvSpPr>
            <p:nvPr/>
          </p:nvSpPr>
          <p:spPr bwMode="auto">
            <a:xfrm>
              <a:off x="941" y="1649"/>
              <a:ext cx="1531" cy="567"/>
            </a:xfrm>
            <a:custGeom>
              <a:avLst/>
              <a:gdLst>
                <a:gd name="T0" fmla="*/ 0 w 1361"/>
                <a:gd name="T1" fmla="*/ 0 h 454"/>
                <a:gd name="T2" fmla="*/ 48858 w 1361"/>
                <a:gd name="T3" fmla="*/ 0 h 454"/>
                <a:gd name="T4" fmla="*/ 83710 w 1361"/>
                <a:gd name="T5" fmla="*/ 1084912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45" name="AutoShape 7"/>
            <p:cNvSpPr>
              <a:spLocks noChangeArrowheads="1"/>
            </p:cNvSpPr>
            <p:nvPr/>
          </p:nvSpPr>
          <p:spPr bwMode="auto">
            <a:xfrm>
              <a:off x="102" y="1366"/>
              <a:ext cx="907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系統保安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Security</a:t>
              </a:r>
            </a:p>
          </p:txBody>
        </p:sp>
        <p:sp>
          <p:nvSpPr>
            <p:cNvPr id="9246" name="Text Box 8"/>
            <p:cNvSpPr txBox="1">
              <a:spLocks noChangeArrowheads="1"/>
            </p:cNvSpPr>
            <p:nvPr/>
          </p:nvSpPr>
          <p:spPr bwMode="auto">
            <a:xfrm>
              <a:off x="1338" y="1479"/>
              <a:ext cx="676" cy="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教職員帳號</a:t>
              </a:r>
            </a:p>
            <a:p>
              <a:pPr algn="ctr"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學生帳號 </a:t>
              </a:r>
            </a:p>
          </p:txBody>
        </p:sp>
      </p:grp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79389" y="44451"/>
            <a:ext cx="87852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400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「課外活動」模組簡介</a:t>
            </a:r>
          </a:p>
        </p:txBody>
      </p:sp>
      <p:sp>
        <p:nvSpPr>
          <p:cNvPr id="9221" name="AutoShape 20"/>
          <p:cNvSpPr>
            <a:spLocks noChangeArrowheads="1"/>
          </p:cNvSpPr>
          <p:nvPr/>
        </p:nvSpPr>
        <p:spPr bwMode="auto">
          <a:xfrm>
            <a:off x="3941763" y="3026664"/>
            <a:ext cx="1350962" cy="533400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課外活動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580063" y="1664589"/>
            <a:ext cx="3060700" cy="4184650"/>
            <a:chOff x="7104063" y="2066925"/>
            <a:chExt cx="3060700" cy="4184650"/>
          </a:xfrm>
        </p:grpSpPr>
        <p:grpSp>
          <p:nvGrpSpPr>
            <p:cNvPr id="9223" name="群組 21"/>
            <p:cNvGrpSpPr>
              <a:grpSpLocks/>
            </p:cNvGrpSpPr>
            <p:nvPr/>
          </p:nvGrpSpPr>
          <p:grpSpPr bwMode="auto">
            <a:xfrm>
              <a:off x="7121525" y="2066925"/>
              <a:ext cx="3043238" cy="3341688"/>
              <a:chOff x="6829903" y="1808163"/>
              <a:chExt cx="3552347" cy="3992563"/>
            </a:xfrm>
          </p:grpSpPr>
          <p:sp>
            <p:nvSpPr>
              <p:cNvPr id="9228" name="Freeform 14"/>
              <p:cNvSpPr>
                <a:spLocks/>
              </p:cNvSpPr>
              <p:nvPr/>
            </p:nvSpPr>
            <p:spPr bwMode="auto">
              <a:xfrm flipH="1" flipV="1">
                <a:off x="6843175" y="3897916"/>
                <a:ext cx="1611595" cy="1567932"/>
              </a:xfrm>
              <a:custGeom>
                <a:avLst/>
                <a:gdLst>
                  <a:gd name="T0" fmla="*/ 0 w 10081"/>
                  <a:gd name="T1" fmla="*/ 2147483646 h 9658"/>
                  <a:gd name="T2" fmla="*/ 2147483646 w 10081"/>
                  <a:gd name="T3" fmla="*/ 0 h 9658"/>
                  <a:gd name="T4" fmla="*/ 2147483646 w 10081"/>
                  <a:gd name="T5" fmla="*/ 2147483646 h 96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1" h="9658">
                    <a:moveTo>
                      <a:pt x="0" y="85"/>
                    </a:moveTo>
                    <a:lnTo>
                      <a:pt x="4738" y="0"/>
                    </a:lnTo>
                    <a:lnTo>
                      <a:pt x="10081" y="9658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grpSp>
            <p:nvGrpSpPr>
              <p:cNvPr id="9229" name="群組 23"/>
              <p:cNvGrpSpPr>
                <a:grpSpLocks/>
              </p:cNvGrpSpPr>
              <p:nvPr/>
            </p:nvGrpSpPr>
            <p:grpSpPr bwMode="auto">
              <a:xfrm>
                <a:off x="6829903" y="1808163"/>
                <a:ext cx="3552347" cy="3992563"/>
                <a:chOff x="6829903" y="1808163"/>
                <a:chExt cx="3552347" cy="3992563"/>
              </a:xfrm>
            </p:grpSpPr>
            <p:sp>
              <p:nvSpPr>
                <p:cNvPr id="25" name="AutoShape 11"/>
                <p:cNvSpPr>
                  <a:spLocks noChangeArrowheads="1"/>
                </p:cNvSpPr>
                <p:nvPr/>
              </p:nvSpPr>
              <p:spPr bwMode="auto">
                <a:xfrm>
                  <a:off x="8762662" y="2839970"/>
                  <a:ext cx="1619588" cy="9009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5100" rIns="67500" bIns="35100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TW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獎懲資料</a:t>
                  </a: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Award &amp;</a:t>
                  </a: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Punishment</a:t>
                  </a:r>
                </a:p>
              </p:txBody>
            </p:sp>
            <p:sp>
              <p:nvSpPr>
                <p:cNvPr id="26" name="AutoShape 12"/>
                <p:cNvSpPr>
                  <a:spLocks noChangeArrowheads="1"/>
                </p:cNvSpPr>
                <p:nvPr/>
              </p:nvSpPr>
              <p:spPr bwMode="auto">
                <a:xfrm>
                  <a:off x="8762662" y="1808163"/>
                  <a:ext cx="1619588" cy="9009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5100" rIns="67500" bIns="35100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TW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學生成績</a:t>
                  </a: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Assessment</a:t>
                  </a:r>
                </a:p>
              </p:txBody>
            </p:sp>
            <p:sp>
              <p:nvSpPr>
                <p:cNvPr id="9232" name="Freeform 13"/>
                <p:cNvSpPr>
                  <a:spLocks/>
                </p:cNvSpPr>
                <p:nvPr/>
              </p:nvSpPr>
              <p:spPr bwMode="auto">
                <a:xfrm flipH="1">
                  <a:off x="6829903" y="2310673"/>
                  <a:ext cx="1698148" cy="1138772"/>
                </a:xfrm>
                <a:custGeom>
                  <a:avLst/>
                  <a:gdLst>
                    <a:gd name="T0" fmla="*/ 0 w 9923"/>
                    <a:gd name="T1" fmla="*/ 0 h 13235"/>
                    <a:gd name="T2" fmla="*/ 2147483646 w 9923"/>
                    <a:gd name="T3" fmla="*/ 0 h 13235"/>
                    <a:gd name="T4" fmla="*/ 2147483646 w 9923"/>
                    <a:gd name="T5" fmla="*/ 2147483646 h 1323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923" h="13235">
                      <a:moveTo>
                        <a:pt x="0" y="0"/>
                      </a:moveTo>
                      <a:lnTo>
                        <a:pt x="5060" y="0"/>
                      </a:lnTo>
                      <a:lnTo>
                        <a:pt x="9923" y="13235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HK" altLang="en-US"/>
                </a:p>
              </p:txBody>
            </p:sp>
            <p:sp>
              <p:nvSpPr>
                <p:cNvPr id="9233" name="Freeform 14"/>
                <p:cNvSpPr>
                  <a:spLocks/>
                </p:cNvSpPr>
                <p:nvPr/>
              </p:nvSpPr>
              <p:spPr bwMode="auto">
                <a:xfrm flipH="1" flipV="1">
                  <a:off x="6843177" y="3743528"/>
                  <a:ext cx="1658348" cy="597535"/>
                </a:xfrm>
                <a:custGeom>
                  <a:avLst/>
                  <a:gdLst>
                    <a:gd name="T0" fmla="*/ 0 w 10000"/>
                    <a:gd name="T1" fmla="*/ 0 h 10974"/>
                    <a:gd name="T2" fmla="*/ 2147483646 w 10000"/>
                    <a:gd name="T3" fmla="*/ 0 h 10974"/>
                    <a:gd name="T4" fmla="*/ 2147483646 w 10000"/>
                    <a:gd name="T5" fmla="*/ 2147483646 h 109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000" h="10974">
                      <a:moveTo>
                        <a:pt x="0" y="0"/>
                      </a:moveTo>
                      <a:lnTo>
                        <a:pt x="4741" y="0"/>
                      </a:lnTo>
                      <a:lnTo>
                        <a:pt x="10000" y="10974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HK" altLang="en-US"/>
                </a:p>
              </p:txBody>
            </p:sp>
            <p:sp>
              <p:nvSpPr>
                <p:cNvPr id="923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241380" y="1897064"/>
                  <a:ext cx="1008063" cy="52596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35100" rIns="0" bIns="351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課外活動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活動項目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23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348007" y="4148138"/>
                  <a:ext cx="900113" cy="52596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35100" rIns="0" bIns="351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課外活動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活動項目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31" name="AutoShape 17"/>
                <p:cNvSpPr>
                  <a:spLocks noChangeArrowheads="1"/>
                </p:cNvSpPr>
                <p:nvPr/>
              </p:nvSpPr>
              <p:spPr bwMode="auto">
                <a:xfrm>
                  <a:off x="8762662" y="3877468"/>
                  <a:ext cx="1619588" cy="9009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5100" rIns="67500" bIns="35100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TW" sz="135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學生學習概覽</a:t>
                  </a:r>
                  <a:endParaRPr lang="en-US" altLang="zh-TW" sz="135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Student</a:t>
                  </a: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Learning Profile</a:t>
                  </a:r>
                </a:p>
              </p:txBody>
            </p:sp>
            <p:sp>
              <p:nvSpPr>
                <p:cNvPr id="923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856482" y="3286537"/>
                  <a:ext cx="1618560" cy="317296"/>
                </a:xfrm>
                <a:custGeom>
                  <a:avLst/>
                  <a:gdLst>
                    <a:gd name="T0" fmla="*/ 0 w 1618560"/>
                    <a:gd name="T1" fmla="*/ 0 h 317296"/>
                    <a:gd name="T2" fmla="*/ 882788 w 1618560"/>
                    <a:gd name="T3" fmla="*/ 317296 h 317296"/>
                    <a:gd name="T4" fmla="*/ 1618560 w 1618560"/>
                    <a:gd name="T5" fmla="*/ 296720 h 31729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18560" h="317296">
                      <a:moveTo>
                        <a:pt x="0" y="0"/>
                      </a:moveTo>
                      <a:lnTo>
                        <a:pt x="882788" y="317296"/>
                      </a:lnTo>
                      <a:lnTo>
                        <a:pt x="1618560" y="296720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HK" altLang="en-US"/>
                </a:p>
              </p:txBody>
            </p:sp>
            <p:sp>
              <p:nvSpPr>
                <p:cNvPr id="923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310153" y="3094023"/>
                  <a:ext cx="900114" cy="52596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35100" rIns="0" bIns="351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課外活動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活動項目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34" name="AutoShape 12"/>
                <p:cNvSpPr>
                  <a:spLocks noChangeArrowheads="1"/>
                </p:cNvSpPr>
                <p:nvPr/>
              </p:nvSpPr>
              <p:spPr bwMode="auto">
                <a:xfrm>
                  <a:off x="8762662" y="4899791"/>
                  <a:ext cx="1619588" cy="9009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5100" rIns="67500" bIns="35100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zh-TW" altLang="en-US" sz="13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人材資料庫</a:t>
                  </a:r>
                  <a:endParaRPr lang="en-US" altLang="zh-TW" sz="135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Talent Databank</a:t>
                  </a:r>
                </a:p>
              </p:txBody>
            </p:sp>
            <p:sp>
              <p:nvSpPr>
                <p:cNvPr id="9240" name="矩形 34"/>
                <p:cNvSpPr>
                  <a:spLocks noChangeArrowheads="1"/>
                </p:cNvSpPr>
                <p:nvPr/>
              </p:nvSpPr>
              <p:spPr bwMode="auto">
                <a:xfrm>
                  <a:off x="7403123" y="5341745"/>
                  <a:ext cx="768633" cy="23913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35100" rIns="0" bIns="35100">
                  <a:spAutoFit/>
                </a:bodyPr>
                <a:lstStyle>
                  <a:lvl1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活動項目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9224" name="Group 1"/>
            <p:cNvGrpSpPr>
              <a:grpSpLocks/>
            </p:cNvGrpSpPr>
            <p:nvPr/>
          </p:nvGrpSpPr>
          <p:grpSpPr bwMode="auto">
            <a:xfrm>
              <a:off x="7104063" y="4067175"/>
              <a:ext cx="3060700" cy="2184400"/>
              <a:chOff x="7104063" y="4067175"/>
              <a:chExt cx="3060700" cy="2184400"/>
            </a:xfrm>
          </p:grpSpPr>
          <p:sp>
            <p:nvSpPr>
              <p:cNvPr id="9225" name="Freeform 14"/>
              <p:cNvSpPr>
                <a:spLocks/>
              </p:cNvSpPr>
              <p:nvPr/>
            </p:nvSpPr>
            <p:spPr bwMode="auto">
              <a:xfrm flipH="1" flipV="1">
                <a:off x="7104063" y="4067175"/>
                <a:ext cx="1381125" cy="1917700"/>
              </a:xfrm>
              <a:custGeom>
                <a:avLst/>
                <a:gdLst>
                  <a:gd name="T0" fmla="*/ 0 w 10081"/>
                  <a:gd name="T1" fmla="*/ 2147483646 h 9658"/>
                  <a:gd name="T2" fmla="*/ 2147483646 w 10081"/>
                  <a:gd name="T3" fmla="*/ 0 h 9658"/>
                  <a:gd name="T4" fmla="*/ 2147483646 w 10081"/>
                  <a:gd name="T5" fmla="*/ 2147483646 h 96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1" h="9658">
                    <a:moveTo>
                      <a:pt x="0" y="85"/>
                    </a:moveTo>
                    <a:lnTo>
                      <a:pt x="4738" y="0"/>
                    </a:lnTo>
                    <a:lnTo>
                      <a:pt x="10081" y="9658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7" name="AutoShape 3"/>
              <p:cNvSpPr>
                <a:spLocks noChangeArrowheads="1"/>
              </p:cNvSpPr>
              <p:nvPr/>
            </p:nvSpPr>
            <p:spPr bwMode="auto">
              <a:xfrm>
                <a:off x="8777288" y="5516563"/>
                <a:ext cx="1387475" cy="735012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zh-TW" altLang="en-US" sz="135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學校活動管理</a:t>
                </a:r>
                <a:endParaRPr lang="en-US" altLang="zh-TW" sz="1350" dirty="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35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School Activities 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35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Management</a:t>
                </a:r>
              </a:p>
            </p:txBody>
          </p:sp>
          <p:sp>
            <p:nvSpPr>
              <p:cNvPr id="9227" name="Text Box 8"/>
              <p:cNvSpPr txBox="1">
                <a:spLocks noChangeArrowheads="1"/>
              </p:cNvSpPr>
              <p:nvPr/>
            </p:nvSpPr>
            <p:spPr bwMode="auto">
              <a:xfrm>
                <a:off x="7361238" y="5680075"/>
                <a:ext cx="900112" cy="465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TW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課外活動</a:t>
                </a:r>
                <a:endParaRPr lang="en-US" altLang="zh-TW" sz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zh-TW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1075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2769" y="951341"/>
            <a:ext cx="8713168" cy="3002094"/>
            <a:chOff x="1775520" y="1628800"/>
            <a:chExt cx="6591970" cy="227124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0342" y="1628800"/>
              <a:ext cx="6547148" cy="2271242"/>
            </a:xfrm>
            <a:prstGeom prst="rect">
              <a:avLst/>
            </a:prstGeom>
          </p:spPr>
        </p:pic>
        <p:sp>
          <p:nvSpPr>
            <p:cNvPr id="12" name="橢圓 11"/>
            <p:cNvSpPr/>
            <p:nvPr/>
          </p:nvSpPr>
          <p:spPr bwMode="auto">
            <a:xfrm>
              <a:off x="1775520" y="3519576"/>
              <a:ext cx="1188198" cy="3804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橢圓 11"/>
            <p:cNvSpPr/>
            <p:nvPr/>
          </p:nvSpPr>
          <p:spPr bwMode="auto">
            <a:xfrm>
              <a:off x="4100222" y="1801466"/>
              <a:ext cx="1188198" cy="3804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8288" y="293292"/>
            <a:ext cx="7162800" cy="762000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2) </a:t>
            </a:r>
            <a:r>
              <a:rPr lang="zh-TW" altLang="en-US" sz="2800" dirty="0">
                <a:latin typeface="+mj-ea"/>
              </a:rPr>
              <a:t>列印留堂班名單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968" y="1327066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5832852" y="293292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96" y="3299268"/>
            <a:ext cx="7081284" cy="3259982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 bwMode="auto">
          <a:xfrm>
            <a:off x="6355976" y="2463693"/>
            <a:ext cx="2812160" cy="647646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列印留堂班名單</a:t>
            </a:r>
          </a:p>
        </p:txBody>
      </p:sp>
    </p:spTree>
    <p:extLst>
      <p:ext uri="{BB962C8B-B14F-4D97-AF65-F5344CB8AC3E}">
        <p14:creationId xmlns:p14="http://schemas.microsoft.com/office/powerpoint/2010/main" val="10475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3654" y="3910430"/>
            <a:ext cx="4711846" cy="4226803"/>
            <a:chOff x="1910996" y="3781366"/>
            <a:chExt cx="3288117" cy="294963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0996" y="3781366"/>
              <a:ext cx="3288117" cy="2949634"/>
            </a:xfrm>
            <a:prstGeom prst="rect">
              <a:avLst/>
            </a:prstGeom>
          </p:spPr>
        </p:pic>
        <p:sp>
          <p:nvSpPr>
            <p:cNvPr id="21" name="橢圓 20"/>
            <p:cNvSpPr/>
            <p:nvPr/>
          </p:nvSpPr>
          <p:spPr bwMode="auto">
            <a:xfrm>
              <a:off x="3555054" y="4744716"/>
              <a:ext cx="462779" cy="3898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4783" y="896151"/>
            <a:ext cx="8192331" cy="2965877"/>
            <a:chOff x="2476601" y="1319390"/>
            <a:chExt cx="6800459" cy="2461976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6601" y="1319390"/>
              <a:ext cx="6800459" cy="2461976"/>
            </a:xfrm>
            <a:prstGeom prst="rect">
              <a:avLst/>
            </a:prstGeom>
          </p:spPr>
        </p:pic>
        <p:sp>
          <p:nvSpPr>
            <p:cNvPr id="13" name="直線圖說文字 1 12"/>
            <p:cNvSpPr/>
            <p:nvPr/>
          </p:nvSpPr>
          <p:spPr bwMode="auto">
            <a:xfrm>
              <a:off x="4223792" y="1636914"/>
              <a:ext cx="1296144" cy="1984050"/>
            </a:xfrm>
            <a:prstGeom prst="borderCallout1">
              <a:avLst>
                <a:gd name="adj1" fmla="val 99888"/>
                <a:gd name="adj2" fmla="val 50235"/>
                <a:gd name="adj3" fmla="val 114674"/>
                <a:gd name="adj4" fmla="val -26353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直線圖說文字 1 16"/>
            <p:cNvSpPr/>
            <p:nvPr/>
          </p:nvSpPr>
          <p:spPr bwMode="auto">
            <a:xfrm>
              <a:off x="8680955" y="1644587"/>
              <a:ext cx="596105" cy="1984050"/>
            </a:xfrm>
            <a:prstGeom prst="borderCallout1">
              <a:avLst>
                <a:gd name="adj1" fmla="val 100322"/>
                <a:gd name="adj2" fmla="val 50304"/>
                <a:gd name="adj3" fmla="val 118587"/>
                <a:gd name="adj4" fmla="val -16223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8288" y="310094"/>
            <a:ext cx="7162800" cy="762000"/>
          </a:xfrm>
        </p:spPr>
        <p:txBody>
          <a:bodyPr>
            <a:normAutofit fontScale="90000"/>
          </a:bodyPr>
          <a:lstStyle/>
          <a:p>
            <a:r>
              <a:rPr lang="en-US" altLang="zh-TW" sz="2800" dirty="0">
                <a:latin typeface="+mj-ea"/>
              </a:rPr>
              <a:t>3) </a:t>
            </a:r>
            <a:r>
              <a:rPr lang="zh-TW" altLang="en-US" sz="2800" dirty="0">
                <a:latin typeface="+mj-ea"/>
              </a:rPr>
              <a:t>編修和確定留堂班資料</a:t>
            </a:r>
            <a:r>
              <a:rPr lang="en-US" altLang="zh-TW" sz="2800" dirty="0">
                <a:latin typeface="+mj-ea"/>
              </a:rPr>
              <a:t/>
            </a:r>
            <a:br>
              <a:rPr lang="en-US" altLang="zh-TW" sz="2800" dirty="0">
                <a:latin typeface="+mj-ea"/>
              </a:rPr>
            </a:br>
            <a:r>
              <a:rPr lang="en-US" altLang="zh-TW" sz="2800" dirty="0">
                <a:latin typeface="+mj-ea"/>
              </a:rPr>
              <a:t>    </a:t>
            </a:r>
            <a:r>
              <a:rPr lang="zh-TW" altLang="en-US" sz="2800" dirty="0">
                <a:latin typeface="+mj-ea"/>
              </a:rPr>
              <a:t>並檢查衝突情況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968" y="1327066"/>
            <a:ext cx="8246120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5206281" y="282331"/>
            <a:ext cx="2977599" cy="1107635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圓角矩形 18"/>
          <p:cNvSpPr/>
          <p:nvPr/>
        </p:nvSpPr>
        <p:spPr bwMode="auto">
          <a:xfrm>
            <a:off x="1246095" y="3862027"/>
            <a:ext cx="2857083" cy="1419632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編修活動的時地人資料，亦可剔選「點名示標」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03" y="3872988"/>
            <a:ext cx="6780598" cy="3394500"/>
          </a:xfrm>
          <a:prstGeom prst="rect">
            <a:avLst/>
          </a:prstGeom>
        </p:spPr>
      </p:pic>
      <p:sp>
        <p:nvSpPr>
          <p:cNvPr id="20" name="圓角矩形 19"/>
          <p:cNvSpPr/>
          <p:nvPr/>
        </p:nvSpPr>
        <p:spPr bwMode="auto">
          <a:xfrm>
            <a:off x="6544408" y="3056731"/>
            <a:ext cx="2156680" cy="1078303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編修和確定活動名單</a:t>
            </a:r>
          </a:p>
        </p:txBody>
      </p:sp>
    </p:spTree>
    <p:extLst>
      <p:ext uri="{BB962C8B-B14F-4D97-AF65-F5344CB8AC3E}">
        <p14:creationId xmlns:p14="http://schemas.microsoft.com/office/powerpoint/2010/main" val="9949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410" y="964135"/>
            <a:ext cx="6513596" cy="5189707"/>
            <a:chOff x="1745449" y="1503665"/>
            <a:chExt cx="6577360" cy="327705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5449" y="1503665"/>
              <a:ext cx="6577360" cy="3277059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 bwMode="auto">
            <a:xfrm>
              <a:off x="3863752" y="1700808"/>
              <a:ext cx="576064" cy="21602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45437" y="1745479"/>
            <a:ext cx="5842403" cy="4771293"/>
            <a:chOff x="3545437" y="1745480"/>
            <a:chExt cx="5842403" cy="395313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5437" y="1745480"/>
              <a:ext cx="5842403" cy="39531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3" name="圓角矩形 9"/>
            <p:cNvSpPr/>
            <p:nvPr/>
          </p:nvSpPr>
          <p:spPr bwMode="auto">
            <a:xfrm>
              <a:off x="3556000" y="3558989"/>
              <a:ext cx="3272277" cy="88825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圓角矩形 9"/>
            <p:cNvSpPr/>
            <p:nvPr/>
          </p:nvSpPr>
          <p:spPr bwMode="auto">
            <a:xfrm>
              <a:off x="3556000" y="4705943"/>
              <a:ext cx="3272277" cy="88825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8288" y="293292"/>
            <a:ext cx="7162800" cy="762000"/>
          </a:xfrm>
        </p:spPr>
        <p:txBody>
          <a:bodyPr>
            <a:normAutofit fontScale="90000"/>
          </a:bodyPr>
          <a:lstStyle/>
          <a:p>
            <a:r>
              <a:rPr lang="en-US" altLang="zh-TW" sz="2800" dirty="0">
                <a:latin typeface="+mj-ea"/>
              </a:rPr>
              <a:t>3) </a:t>
            </a:r>
            <a:r>
              <a:rPr lang="zh-TW" altLang="en-US" sz="2800" dirty="0">
                <a:latin typeface="+mj-ea"/>
              </a:rPr>
              <a:t>編修和確定留堂班資料</a:t>
            </a:r>
            <a:r>
              <a:rPr lang="en-US" altLang="zh-TW" sz="2800" dirty="0">
                <a:latin typeface="+mj-ea"/>
              </a:rPr>
              <a:t/>
            </a:r>
            <a:br>
              <a:rPr lang="en-US" altLang="zh-TW" sz="2800" dirty="0">
                <a:latin typeface="+mj-ea"/>
              </a:rPr>
            </a:br>
            <a:r>
              <a:rPr lang="en-US" altLang="zh-TW" sz="2800" dirty="0">
                <a:latin typeface="+mj-ea"/>
              </a:rPr>
              <a:t>    </a:t>
            </a:r>
            <a:r>
              <a:rPr lang="zh-TW" altLang="en-US" sz="2800" dirty="0">
                <a:latin typeface="+mj-ea"/>
              </a:rPr>
              <a:t>並檢查衝突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968" y="1327066"/>
            <a:ext cx="8246120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5243096" y="497529"/>
            <a:ext cx="3120976" cy="1296144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3298978" y="1897263"/>
            <a:ext cx="5065094" cy="1133292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確定活動後，系統會檢查時間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教師的衝突情況</a:t>
            </a:r>
          </a:p>
        </p:txBody>
      </p:sp>
    </p:spTree>
    <p:extLst>
      <p:ext uri="{BB962C8B-B14F-4D97-AF65-F5344CB8AC3E}">
        <p14:creationId xmlns:p14="http://schemas.microsoft.com/office/powerpoint/2010/main" val="37219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3705" y="988842"/>
            <a:ext cx="10604739" cy="5367509"/>
            <a:chOff x="1595853" y="1656487"/>
            <a:chExt cx="9012350" cy="456153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853" y="1656487"/>
              <a:ext cx="9012350" cy="4561533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 bwMode="auto">
            <a:xfrm>
              <a:off x="4295800" y="3789041"/>
              <a:ext cx="1296144" cy="214653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8288" y="293292"/>
            <a:ext cx="7162800" cy="762000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4) </a:t>
            </a:r>
            <a:r>
              <a:rPr lang="zh-TW" altLang="en-US" sz="2800" dirty="0">
                <a:latin typeface="+mj-ea"/>
              </a:rPr>
              <a:t>為留堂班進行即時點名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8088" y="1327066"/>
            <a:ext cx="8246120" cy="4608513"/>
          </a:xfrm>
        </p:spPr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5580112" y="555094"/>
            <a:ext cx="3120976" cy="1136419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5423049" y="1636913"/>
            <a:ext cx="3566071" cy="1823481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用戶可於留堂班期間即時為學生進行點名 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已剔選「點名示標」適用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7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4" y="846312"/>
            <a:ext cx="7769741" cy="46144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8288" y="293292"/>
            <a:ext cx="7162800" cy="762000"/>
          </a:xfrm>
        </p:spPr>
        <p:txBody>
          <a:bodyPr/>
          <a:lstStyle/>
          <a:p>
            <a:r>
              <a:rPr lang="en-US" altLang="zh-TW" sz="2800" dirty="0">
                <a:latin typeface="+mn-ea"/>
                <a:ea typeface="+mn-ea"/>
              </a:rPr>
              <a:t>5) </a:t>
            </a:r>
            <a:r>
              <a:rPr lang="zh-TW" altLang="en-US" sz="2800" dirty="0">
                <a:latin typeface="+mn-ea"/>
                <a:ea typeface="+mn-ea"/>
              </a:rPr>
              <a:t>即時查詢學生出席情況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107766" y="217310"/>
            <a:ext cx="8246120" cy="4608513"/>
          </a:xfrm>
        </p:spPr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65531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5868144" y="581863"/>
            <a:ext cx="3120976" cy="1055049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821" y="2142455"/>
            <a:ext cx="8776975" cy="44207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圓角矩形 8"/>
          <p:cNvSpPr/>
          <p:nvPr/>
        </p:nvSpPr>
        <p:spPr bwMode="auto">
          <a:xfrm>
            <a:off x="5271080" y="1684294"/>
            <a:ext cx="3718040" cy="1067240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其他用戶可即時查詢學生於各學校活動的出席情況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已剔選「點名示標」適用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3457844" y="1148681"/>
            <a:ext cx="2410300" cy="533096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依學校活動查詢 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3821860" y="4751294"/>
            <a:ext cx="2896888" cy="610142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教職員查詢 </a:t>
            </a: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 bwMode="auto">
          <a:xfrm>
            <a:off x="0" y="6273802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7125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0639" y="487958"/>
            <a:ext cx="8772399" cy="3879826"/>
            <a:chOff x="1880200" y="1274989"/>
            <a:chExt cx="5600788" cy="247709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0200" y="1274989"/>
              <a:ext cx="5600788" cy="2477097"/>
            </a:xfrm>
            <a:prstGeom prst="rect">
              <a:avLst/>
            </a:prstGeom>
          </p:spPr>
        </p:pic>
        <p:sp>
          <p:nvSpPr>
            <p:cNvPr id="9" name="直線圖說文字 1 8"/>
            <p:cNvSpPr/>
            <p:nvPr/>
          </p:nvSpPr>
          <p:spPr bwMode="auto">
            <a:xfrm>
              <a:off x="1947910" y="2913268"/>
              <a:ext cx="2203874" cy="119956"/>
            </a:xfrm>
            <a:prstGeom prst="borderCallout1">
              <a:avLst>
                <a:gd name="adj1" fmla="val 114271"/>
                <a:gd name="adj2" fmla="val 524"/>
                <a:gd name="adj3" fmla="val 805039"/>
                <a:gd name="adj4" fmla="val -6782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直線圖說文字 1 9"/>
            <p:cNvSpPr/>
            <p:nvPr/>
          </p:nvSpPr>
          <p:spPr bwMode="auto">
            <a:xfrm>
              <a:off x="1947910" y="2791069"/>
              <a:ext cx="2203874" cy="119956"/>
            </a:xfrm>
            <a:prstGeom prst="borderCallout1">
              <a:avLst>
                <a:gd name="adj1" fmla="val 56741"/>
                <a:gd name="adj2" fmla="val 100728"/>
                <a:gd name="adj3" fmla="val 215351"/>
                <a:gd name="adj4" fmla="val 188146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813" y="-59133"/>
            <a:ext cx="7162800" cy="762000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6) </a:t>
            </a:r>
            <a:r>
              <a:rPr lang="zh-TW" altLang="en-US" sz="2800" dirty="0">
                <a:latin typeface="+mj-ea"/>
              </a:rPr>
              <a:t>列印通知書</a:t>
            </a:r>
            <a:r>
              <a:rPr lang="en-US" altLang="zh-TW" sz="2800" dirty="0">
                <a:latin typeface="+mj-ea"/>
              </a:rPr>
              <a:t>/</a:t>
            </a:r>
            <a:r>
              <a:rPr lang="zh-TW" altLang="en-US" sz="2800" dirty="0">
                <a:latin typeface="+mj-ea"/>
              </a:rPr>
              <a:t>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968" y="1327066"/>
            <a:ext cx="8246120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5705783" y="487958"/>
            <a:ext cx="3120976" cy="1296144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7" y="4367784"/>
            <a:ext cx="7880993" cy="35085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009" y="1831579"/>
            <a:ext cx="6032391" cy="73327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圓角矩形 10"/>
          <p:cNvSpPr/>
          <p:nvPr/>
        </p:nvSpPr>
        <p:spPr bwMode="auto">
          <a:xfrm>
            <a:off x="1717639" y="5136591"/>
            <a:ext cx="6132641" cy="900124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用戶可用 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Crystal Report 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Mail Merge 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自行修改校本適用通知書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 bwMode="auto">
          <a:xfrm>
            <a:off x="-1223173" y="6404369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279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1524000" y="1930378"/>
            <a:ext cx="1219200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zh-HK" altLang="en-US" sz="4800" dirty="0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學生成績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HK" sz="3600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Assessments &amp; Reports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TW" sz="3600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(ASR)</a:t>
            </a:r>
            <a:endParaRPr lang="en-US" altLang="zh-HK" sz="3600" dirty="0">
              <a:solidFill>
                <a:srgbClr val="000099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0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1" y="1915064"/>
            <a:ext cx="8646160" cy="4602277"/>
            <a:chOff x="519953" y="271200"/>
            <a:chExt cx="10290602" cy="62461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53" y="271200"/>
              <a:ext cx="10290602" cy="624614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" name="直線圖說文字 1 9"/>
            <p:cNvSpPr/>
            <p:nvPr/>
          </p:nvSpPr>
          <p:spPr bwMode="auto">
            <a:xfrm>
              <a:off x="627529" y="1299882"/>
              <a:ext cx="4276165" cy="346515"/>
            </a:xfrm>
            <a:prstGeom prst="borderCallout1">
              <a:avLst>
                <a:gd name="adj1" fmla="val 99482"/>
                <a:gd name="adj2" fmla="val 98742"/>
                <a:gd name="adj3" fmla="val 1108488"/>
                <a:gd name="adj4" fmla="val 89715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圓角矩形 9"/>
            <p:cNvSpPr/>
            <p:nvPr/>
          </p:nvSpPr>
          <p:spPr bwMode="auto">
            <a:xfrm>
              <a:off x="1552756" y="5056094"/>
              <a:ext cx="6504316" cy="84437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2079" y="678213"/>
            <a:ext cx="10127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成績表顯示獎懲、</a:t>
            </a:r>
            <a:r>
              <a:rPr lang="zh-HK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8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https://cdr.websams.edb.gov.hk/</a:t>
            </a:r>
            <a:r>
              <a:rPr lang="zh-TW" alt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模組資料</a:t>
            </a:r>
            <a:r>
              <a:rPr lang="en-US" altLang="zh-TW" sz="28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學生成績</a:t>
            </a:r>
            <a:r>
              <a:rPr lang="en-US" altLang="zh-TW" sz="28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參考文件</a:t>
            </a:r>
            <a:r>
              <a:rPr lang="en-US" altLang="zh-TW" sz="28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/</a:t>
            </a:r>
            <a:endParaRPr lang="en-US" altLang="zh-TW" sz="2800" dirty="0">
              <a:solidFill>
                <a:srgbClr val="000000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75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-17253" y="2114042"/>
            <a:ext cx="914400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9600" dirty="0">
                <a:solidFill>
                  <a:srgbClr val="0070C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小結</a:t>
            </a:r>
            <a:endParaRPr lang="en-US" altLang="zh-HK" sz="7200" dirty="0">
              <a:solidFill>
                <a:srgbClr val="0070C0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452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928677"/>
              </p:ext>
            </p:extLst>
          </p:nvPr>
        </p:nvGraphicFramePr>
        <p:xfrm>
          <a:off x="375920" y="548641"/>
          <a:ext cx="8310880" cy="533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1883527" y="2007877"/>
            <a:ext cx="5236377" cy="270595"/>
            <a:chOff x="2533288" y="2078966"/>
            <a:chExt cx="6870072" cy="241540"/>
          </a:xfrm>
        </p:grpSpPr>
        <p:sp>
          <p:nvSpPr>
            <p:cNvPr id="3" name="向右箭號 2"/>
            <p:cNvSpPr/>
            <p:nvPr/>
          </p:nvSpPr>
          <p:spPr>
            <a:xfrm>
              <a:off x="2533288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HK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4777720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HK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6" name="向右箭號 5"/>
            <p:cNvSpPr/>
            <p:nvPr/>
          </p:nvSpPr>
          <p:spPr>
            <a:xfrm>
              <a:off x="6995649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HK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9213578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HK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3737" y="515952"/>
            <a:ext cx="8814816" cy="5322873"/>
            <a:chOff x="733424" y="515951"/>
            <a:chExt cx="10924605" cy="53228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24" y="515951"/>
              <a:ext cx="10924605" cy="5322873"/>
            </a:xfrm>
            <a:prstGeom prst="rect">
              <a:avLst/>
            </a:prstGeom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766133" y="1546554"/>
              <a:ext cx="397546" cy="193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400" dirty="0" smtClean="0">
                  <a:latin typeface="Arial" charset="0"/>
                </a:rPr>
                <a:t>2021</a:t>
              </a:r>
              <a:endParaRPr lang="zh-HK" altLang="en-US" sz="1400" dirty="0">
                <a:latin typeface="Arial" charset="0"/>
              </a:endParaRPr>
            </a:p>
          </p:txBody>
        </p:sp>
      </p:grpSp>
      <p:sp>
        <p:nvSpPr>
          <p:cNvPr id="231429" name="AutoShape 5"/>
          <p:cNvSpPr>
            <a:spLocks noChangeArrowheads="1"/>
          </p:cNvSpPr>
          <p:nvPr/>
        </p:nvSpPr>
        <p:spPr bwMode="auto">
          <a:xfrm>
            <a:off x="4272091" y="4364482"/>
            <a:ext cx="4716462" cy="9731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完成複製上一個時段</a:t>
            </a:r>
          </a:p>
        </p:txBody>
      </p:sp>
    </p:spTree>
    <p:extLst>
      <p:ext uri="{BB962C8B-B14F-4D97-AF65-F5344CB8AC3E}">
        <p14:creationId xmlns:p14="http://schemas.microsoft.com/office/powerpoint/2010/main" val="1546538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599" y="525813"/>
            <a:ext cx="8351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常見問題 </a:t>
            </a:r>
            <a:r>
              <a:rPr lang="en-US" altLang="zh-TW" sz="32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(FAQ)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2"/>
              </a:rPr>
              <a:t>https://cdr.websams.edb.gov.hk/</a:t>
            </a:r>
            <a:r>
              <a:rPr lang="zh-TW" altLang="en-US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2"/>
              </a:rPr>
              <a:t>常見問題</a:t>
            </a:r>
            <a:r>
              <a:rPr lang="en-US" altLang="zh-TW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2"/>
              </a:rPr>
              <a:t>/</a:t>
            </a:r>
            <a:endParaRPr lang="en-US" altLang="zh-TW" sz="3200" dirty="0">
              <a:solidFill>
                <a:srgbClr val="000000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2720" y="1897812"/>
            <a:ext cx="8778240" cy="4644185"/>
            <a:chOff x="640721" y="1897811"/>
            <a:chExt cx="10927301" cy="46441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21" y="1897811"/>
              <a:ext cx="10927301" cy="4644185"/>
            </a:xfrm>
            <a:prstGeom prst="rect">
              <a:avLst/>
            </a:prstGeom>
          </p:spPr>
        </p:pic>
        <p:sp>
          <p:nvSpPr>
            <p:cNvPr id="11" name="圓角矩形 9"/>
            <p:cNvSpPr/>
            <p:nvPr/>
          </p:nvSpPr>
          <p:spPr bwMode="auto">
            <a:xfrm>
              <a:off x="912326" y="2881223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圓角矩形 9"/>
            <p:cNvSpPr/>
            <p:nvPr/>
          </p:nvSpPr>
          <p:spPr bwMode="auto">
            <a:xfrm>
              <a:off x="6246708" y="2619555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圓角矩形 9"/>
            <p:cNvSpPr/>
            <p:nvPr/>
          </p:nvSpPr>
          <p:spPr bwMode="auto">
            <a:xfrm>
              <a:off x="6235203" y="3127073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圓角矩形 9"/>
            <p:cNvSpPr/>
            <p:nvPr/>
          </p:nvSpPr>
          <p:spPr bwMode="auto">
            <a:xfrm>
              <a:off x="3618524" y="3382991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圓角矩形 9"/>
            <p:cNvSpPr/>
            <p:nvPr/>
          </p:nvSpPr>
          <p:spPr bwMode="auto">
            <a:xfrm>
              <a:off x="3618524" y="3125066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8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717785" y="344746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8015" y="1152662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學校活動管理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" y="1714357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717785" y="2014628"/>
            <a:ext cx="1152128" cy="45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98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717785" y="344746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36" y="1929117"/>
            <a:ext cx="7894614" cy="29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523958"/>
            <a:ext cx="8842248" cy="4620440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01040" y="5172088"/>
            <a:ext cx="8029575" cy="96112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在代碼表「課外活動」中狀態定為</a:t>
            </a:r>
            <a:r>
              <a:rPr lang="en-US" altLang="zh-HK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的項目，都會在這裏出現。選擇後，按「增新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220469" y="1190625"/>
            <a:ext cx="409575" cy="3762376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68292" y="3697986"/>
            <a:ext cx="3291841" cy="3108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58767" y="4517136"/>
            <a:ext cx="3291841" cy="3108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1680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484632"/>
            <a:ext cx="8805672" cy="6309940"/>
          </a:xfrm>
          <a:prstGeom prst="rect">
            <a:avLst/>
          </a:prstGeom>
        </p:spPr>
      </p:pic>
      <p:pic>
        <p:nvPicPr>
          <p:cNvPr id="104454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12" y="1600201"/>
            <a:ext cx="2219023" cy="4438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211638" y="4868864"/>
            <a:ext cx="4500562" cy="11699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在同一個版面中，可以處理其他課外活動。</a:t>
            </a:r>
          </a:p>
        </p:txBody>
      </p:sp>
    </p:spTree>
    <p:extLst>
      <p:ext uri="{BB962C8B-B14F-4D97-AF65-F5344CB8AC3E}">
        <p14:creationId xmlns:p14="http://schemas.microsoft.com/office/powerpoint/2010/main" val="19203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</TotalTime>
  <Words>1966</Words>
  <Application>Microsoft Office PowerPoint</Application>
  <PresentationFormat>On-screen Show (4:3)</PresentationFormat>
  <Paragraphs>403</Paragraphs>
  <Slides>72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4" baseType="lpstr">
      <vt:lpstr>ＭＳ Ｐゴシック</vt:lpstr>
      <vt:lpstr>ＭＳ Ｐ明朝</vt:lpstr>
      <vt:lpstr>游ゴシック</vt:lpstr>
      <vt:lpstr>游ゴシック Light</vt:lpstr>
      <vt:lpstr>細明體</vt:lpstr>
      <vt:lpstr>微軟正黑體</vt:lpstr>
      <vt:lpstr>新細明體</vt:lpstr>
      <vt:lpstr>標楷體</vt:lpstr>
      <vt:lpstr>Arial</vt:lpstr>
      <vt:lpstr>Arial Black</vt:lpstr>
      <vt:lpstr>Arial Narrow</vt:lpstr>
      <vt:lpstr>Calibri</vt:lpstr>
      <vt:lpstr>Calibri Light</vt:lpstr>
      <vt:lpstr>Garamond</vt:lpstr>
      <vt:lpstr>Times New Roman</vt:lpstr>
      <vt:lpstr>Trebuchet MS</vt:lpstr>
      <vt:lpstr>Wingdings</vt:lpstr>
      <vt:lpstr>Wingdings 2</vt:lpstr>
      <vt:lpstr>Organic</vt:lpstr>
      <vt:lpstr>Office 佈景主題</vt:lpstr>
      <vt:lpstr>1_Organic</vt:lpstr>
      <vt:lpstr>Clip</vt:lpstr>
      <vt:lpstr>PowerPoint Presentation</vt:lpstr>
      <vt:lpstr>如何運用「網上校管系統」 處理有關學生活動的資料</vt:lpstr>
      <vt:lpstr>PowerPoint Presentation</vt:lpstr>
      <vt:lpstr>PowerPoint Presentation</vt:lpstr>
      <vt:lpstr>簡介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簡介</vt:lpstr>
      <vt:lpstr>PowerPoint Presentation</vt:lpstr>
      <vt:lpstr>PowerPoint Presentation</vt:lpstr>
      <vt:lpstr>PowerPoint Presentation</vt:lpstr>
      <vt:lpstr>編修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查詢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方法一: 依課外活動(活動) </vt:lpstr>
      <vt:lpstr>PowerPoint Presentation</vt:lpstr>
      <vt:lpstr>方法二: 依課外活動(活動項目) </vt:lpstr>
      <vt:lpstr>其他有關學生活動的推介功能 – 留堂班</vt:lpstr>
      <vt:lpstr>1) 編排學生至留堂班</vt:lpstr>
      <vt:lpstr>2) 列印留堂班名單</vt:lpstr>
      <vt:lpstr>3) 編修和確定留堂班資料     並檢查衝突情況 </vt:lpstr>
      <vt:lpstr>3) 編修和確定留堂班資料     並檢查衝突 </vt:lpstr>
      <vt:lpstr>4) 為留堂班進行即時點名</vt:lpstr>
      <vt:lpstr>5) 即時查詢學生出席情況 </vt:lpstr>
      <vt:lpstr>6) 列印通知書/報告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C.Y. Ng</dc:creator>
  <cp:lastModifiedBy>Wai-kit Dack CHAN</cp:lastModifiedBy>
  <cp:revision>322</cp:revision>
  <cp:lastPrinted>2019-08-23T06:50:40Z</cp:lastPrinted>
  <dcterms:created xsi:type="dcterms:W3CDTF">2019-04-17T01:24:12Z</dcterms:created>
  <dcterms:modified xsi:type="dcterms:W3CDTF">2021-08-02T04:06:12Z</dcterms:modified>
</cp:coreProperties>
</file>