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61" r:id="rId1"/>
    <p:sldMasterId id="2147484340" r:id="rId2"/>
    <p:sldMasterId id="2147484428" r:id="rId3"/>
  </p:sldMasterIdLst>
  <p:notesMasterIdLst>
    <p:notesMasterId r:id="rId77"/>
  </p:notesMasterIdLst>
  <p:handoutMasterIdLst>
    <p:handoutMasterId r:id="rId78"/>
  </p:handoutMasterIdLst>
  <p:sldIdLst>
    <p:sldId id="1135" r:id="rId4"/>
    <p:sldId id="748" r:id="rId5"/>
    <p:sldId id="1101" r:id="rId6"/>
    <p:sldId id="1074" r:id="rId7"/>
    <p:sldId id="1085" r:id="rId8"/>
    <p:sldId id="1086" r:id="rId9"/>
    <p:sldId id="1084" r:id="rId10"/>
    <p:sldId id="1083" r:id="rId11"/>
    <p:sldId id="1082" r:id="rId12"/>
    <p:sldId id="1081" r:id="rId13"/>
    <p:sldId id="1126" r:id="rId14"/>
    <p:sldId id="767" r:id="rId15"/>
    <p:sldId id="1010" r:id="rId16"/>
    <p:sldId id="999" r:id="rId17"/>
    <p:sldId id="1022" r:id="rId18"/>
    <p:sldId id="1023" r:id="rId19"/>
    <p:sldId id="1087" r:id="rId20"/>
    <p:sldId id="1123" r:id="rId21"/>
    <p:sldId id="1100" r:id="rId22"/>
    <p:sldId id="1124" r:id="rId23"/>
    <p:sldId id="1125" r:id="rId24"/>
    <p:sldId id="1096" r:id="rId25"/>
    <p:sldId id="1097" r:id="rId26"/>
    <p:sldId id="1098" r:id="rId27"/>
    <p:sldId id="1024" r:id="rId28"/>
    <p:sldId id="1028" r:id="rId29"/>
    <p:sldId id="1030" r:id="rId30"/>
    <p:sldId id="1120" r:id="rId31"/>
    <p:sldId id="1122" r:id="rId32"/>
    <p:sldId id="1031" r:id="rId33"/>
    <p:sldId id="1032" r:id="rId34"/>
    <p:sldId id="1033" r:id="rId35"/>
    <p:sldId id="1036" r:id="rId36"/>
    <p:sldId id="1037" r:id="rId37"/>
    <p:sldId id="1018" r:id="rId38"/>
    <p:sldId id="1038" r:id="rId39"/>
    <p:sldId id="1093" r:id="rId40"/>
    <p:sldId id="1094" r:id="rId41"/>
    <p:sldId id="1095" r:id="rId42"/>
    <p:sldId id="1040" r:id="rId43"/>
    <p:sldId id="1041" r:id="rId44"/>
    <p:sldId id="1042" r:id="rId45"/>
    <p:sldId id="1039" r:id="rId46"/>
    <p:sldId id="1111" r:id="rId47"/>
    <p:sldId id="1112" r:id="rId48"/>
    <p:sldId id="1119" r:id="rId49"/>
    <p:sldId id="1118" r:id="rId50"/>
    <p:sldId id="1121" r:id="rId51"/>
    <p:sldId id="1117" r:id="rId52"/>
    <p:sldId id="1115" r:id="rId53"/>
    <p:sldId id="1113" r:id="rId54"/>
    <p:sldId id="1116" r:id="rId55"/>
    <p:sldId id="1089" r:id="rId56"/>
    <p:sldId id="1045" r:id="rId57"/>
    <p:sldId id="1046" r:id="rId58"/>
    <p:sldId id="1050" r:id="rId59"/>
    <p:sldId id="1049" r:id="rId60"/>
    <p:sldId id="1051" r:id="rId61"/>
    <p:sldId id="1092" r:id="rId62"/>
    <p:sldId id="1052" r:id="rId63"/>
    <p:sldId id="1055" r:id="rId64"/>
    <p:sldId id="1056" r:id="rId65"/>
    <p:sldId id="1057" r:id="rId66"/>
    <p:sldId id="1058" r:id="rId67"/>
    <p:sldId id="1059" r:id="rId68"/>
    <p:sldId id="1060" r:id="rId69"/>
    <p:sldId id="1061" r:id="rId70"/>
    <p:sldId id="1062" r:id="rId71"/>
    <p:sldId id="1090" r:id="rId72"/>
    <p:sldId id="1091" r:id="rId73"/>
    <p:sldId id="1130" r:id="rId74"/>
    <p:sldId id="1131" r:id="rId75"/>
    <p:sldId id="1134" r:id="rId76"/>
  </p:sldIdLst>
  <p:sldSz cx="9144000" cy="6858000" type="screen4x3"/>
  <p:notesSz cx="9979025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pos="2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54"/>
    <a:srgbClr val="009054"/>
    <a:srgbClr val="E6FBF1"/>
    <a:srgbClr val="CC6600"/>
    <a:srgbClr val="FF9933"/>
    <a:srgbClr val="FFCCFF"/>
    <a:srgbClr val="FFFFCC"/>
    <a:srgbClr val="E6E6E6"/>
    <a:srgbClr val="FFFF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529" autoAdjust="0"/>
  </p:normalViewPr>
  <p:slideViewPr>
    <p:cSldViewPr>
      <p:cViewPr varScale="1">
        <p:scale>
          <a:sx n="127" d="100"/>
          <a:sy n="127" d="100"/>
        </p:scale>
        <p:origin x="1386" y="114"/>
      </p:cViewPr>
      <p:guideLst>
        <p:guide orient="horz" pos="768"/>
        <p:guide pos="225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8" d="100"/>
        <a:sy n="1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slide" Target="../slides/slide1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slide" Target="../slides/slide30.xml"/><Relationship Id="rId1" Type="http://schemas.openxmlformats.org/officeDocument/2006/relationships/slide" Target="../slides/slide15.xml"/><Relationship Id="rId6" Type="http://schemas.openxmlformats.org/officeDocument/2006/relationships/slide" Target="../slides/slide13.xml"/><Relationship Id="rId5" Type="http://schemas.openxmlformats.org/officeDocument/2006/relationships/slide" Target="../slides/slide40.xml"/><Relationship Id="rId4" Type="http://schemas.openxmlformats.org/officeDocument/2006/relationships/slide" Target="../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06267-9B8E-4DD9-B08F-FDF69C2316D8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HK" altLang="en-US"/>
        </a:p>
      </dgm:t>
    </dgm:pt>
    <dgm:pt modelId="{710F793E-1757-47F0-B299-315D1B057F63}">
      <dgm:prSet phldrT="[文字]"/>
      <dgm:spPr/>
      <dgm:t>
        <a:bodyPr/>
        <a:lstStyle/>
        <a:p>
          <a:r>
            <a:rPr lang="zh-TW" altLang="en-US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記錄及更新重要的學校資料</a:t>
          </a:r>
          <a:endParaRPr lang="zh-HK" altLang="en-US" dirty="0"/>
        </a:p>
      </dgm:t>
    </dgm:pt>
    <dgm:pt modelId="{009AF5FF-115F-481B-92A0-3D8259114FEF}" type="parTrans" cxnId="{0A256701-CC51-49C4-9BAE-E0917EF13134}">
      <dgm:prSet/>
      <dgm:spPr/>
      <dgm:t>
        <a:bodyPr/>
        <a:lstStyle/>
        <a:p>
          <a:endParaRPr lang="zh-HK" altLang="en-US"/>
        </a:p>
      </dgm:t>
    </dgm:pt>
    <dgm:pt modelId="{D827439C-F010-45F5-97B0-6B85F2DEAB6B}" type="sibTrans" cxnId="{0A256701-CC51-49C4-9BAE-E0917EF13134}">
      <dgm:prSet/>
      <dgm:spPr/>
      <dgm:t>
        <a:bodyPr/>
        <a:lstStyle/>
        <a:p>
          <a:endParaRPr lang="zh-HK" altLang="en-US"/>
        </a:p>
      </dgm:t>
    </dgm:pt>
    <dgm:pt modelId="{0F1C4DC4-BCDC-407D-9A17-1531C50D93B2}">
      <dgm:prSet phldrT="[文字]"/>
      <dgm:spPr/>
      <dgm:t>
        <a:bodyPr/>
        <a:lstStyle/>
        <a:p>
          <a:r>
            <a:rPr lang="zh-TW" altLang="en-US" dirty="0" smtClean="0">
              <a:latin typeface="+mn-ea"/>
              <a:ea typeface="+mn-ea"/>
            </a:rPr>
            <a:t>學校</a:t>
          </a:r>
          <a:r>
            <a:rPr lang="zh-HK" altLang="en-US" dirty="0" smtClean="0"/>
            <a:t>基本資料</a:t>
          </a:r>
          <a:endParaRPr lang="zh-HK" altLang="en-US" dirty="0"/>
        </a:p>
      </dgm:t>
    </dgm:pt>
    <dgm:pt modelId="{0D165DAD-7286-48BF-8B3D-E2E245B5F64D}" type="parTrans" cxnId="{902F1945-54A2-4428-8857-36C229880005}">
      <dgm:prSet/>
      <dgm:spPr/>
      <dgm:t>
        <a:bodyPr/>
        <a:lstStyle/>
        <a:p>
          <a:endParaRPr lang="zh-HK" altLang="en-US"/>
        </a:p>
      </dgm:t>
    </dgm:pt>
    <dgm:pt modelId="{3B33C1BE-43DB-4169-B16F-C751DF055165}" type="sibTrans" cxnId="{902F1945-54A2-4428-8857-36C229880005}">
      <dgm:prSet/>
      <dgm:spPr/>
      <dgm:t>
        <a:bodyPr/>
        <a:lstStyle/>
        <a:p>
          <a:endParaRPr lang="zh-HK" altLang="en-US"/>
        </a:p>
      </dgm:t>
    </dgm:pt>
    <dgm:pt modelId="{FF6ADE31-0551-4A26-8CD8-61AC59D7F20E}">
      <dgm:prSet/>
      <dgm:spPr/>
      <dgm:t>
        <a:bodyPr/>
        <a:lstStyle/>
        <a:p>
          <a:r>
            <a:rPr lang="zh-HK" altLang="en-US" dirty="0" smtClean="0"/>
            <a:t>教職員編制</a:t>
          </a:r>
          <a:endParaRPr lang="zh-HK" altLang="en-US" dirty="0"/>
        </a:p>
      </dgm:t>
    </dgm:pt>
    <dgm:pt modelId="{3C9636EB-BE5C-46B5-BFDF-20F9BCA667F5}" type="parTrans" cxnId="{CDE2DE04-0C6F-4849-92FF-90C5CA3413B9}">
      <dgm:prSet/>
      <dgm:spPr/>
      <dgm:t>
        <a:bodyPr/>
        <a:lstStyle/>
        <a:p>
          <a:endParaRPr lang="zh-HK" altLang="en-US"/>
        </a:p>
      </dgm:t>
    </dgm:pt>
    <dgm:pt modelId="{72B05BD0-D1B7-4EF7-AF7F-ABD3687BF5FE}" type="sibTrans" cxnId="{CDE2DE04-0C6F-4849-92FF-90C5CA3413B9}">
      <dgm:prSet/>
      <dgm:spPr/>
      <dgm:t>
        <a:bodyPr/>
        <a:lstStyle/>
        <a:p>
          <a:endParaRPr lang="zh-HK" altLang="en-US"/>
        </a:p>
      </dgm:t>
    </dgm:pt>
    <dgm:pt modelId="{AE13218E-1993-48E1-B168-6FC52517F4E2}">
      <dgm:prSet/>
      <dgm:spPr/>
      <dgm:t>
        <a:bodyPr/>
        <a:lstStyle/>
        <a:p>
          <a:r>
            <a:rPr lang="zh-HK" altLang="en-US" dirty="0" smtClean="0"/>
            <a:t>校曆</a:t>
          </a:r>
          <a:endParaRPr lang="zh-HK" altLang="en-US" dirty="0"/>
        </a:p>
      </dgm:t>
    </dgm:pt>
    <dgm:pt modelId="{214EF0FB-E4B5-4D9B-A33C-2DDC18104C3D}" type="parTrans" cxnId="{5C51F943-0E19-4B18-AD0A-F33D6F76B8C4}">
      <dgm:prSet/>
      <dgm:spPr/>
      <dgm:t>
        <a:bodyPr/>
        <a:lstStyle/>
        <a:p>
          <a:endParaRPr lang="zh-HK" altLang="en-US"/>
        </a:p>
      </dgm:t>
    </dgm:pt>
    <dgm:pt modelId="{9A25EFC0-B100-47A4-8895-15BBFEEE2EE5}" type="sibTrans" cxnId="{5C51F943-0E19-4B18-AD0A-F33D6F76B8C4}">
      <dgm:prSet/>
      <dgm:spPr/>
      <dgm:t>
        <a:bodyPr/>
        <a:lstStyle/>
        <a:p>
          <a:endParaRPr lang="zh-HK" altLang="en-US"/>
        </a:p>
      </dgm:t>
    </dgm:pt>
    <dgm:pt modelId="{92697782-A1F1-4A63-BBBF-72D46F2644E9}">
      <dgm:prSet/>
      <dgm:spPr/>
      <dgm:t>
        <a:bodyPr/>
        <a:lstStyle/>
        <a:p>
          <a:r>
            <a:rPr lang="zh-HK" altLang="en-US" dirty="0" smtClean="0"/>
            <a:t>班級</a:t>
          </a:r>
          <a:endParaRPr lang="en-US" altLang="zh-HK" dirty="0" smtClean="0"/>
        </a:p>
        <a:p>
          <a:r>
            <a:rPr lang="zh-HK" altLang="en-US" dirty="0" smtClean="0"/>
            <a:t>結構</a:t>
          </a:r>
          <a:endParaRPr lang="zh-HK" altLang="en-US" dirty="0"/>
        </a:p>
      </dgm:t>
    </dgm:pt>
    <dgm:pt modelId="{E02473B6-65F2-4368-BF38-1D4899D12B5D}" type="parTrans" cxnId="{5DDBE5BE-C323-4C5E-9C3C-5B6E2A423AEE}">
      <dgm:prSet/>
      <dgm:spPr/>
      <dgm:t>
        <a:bodyPr/>
        <a:lstStyle/>
        <a:p>
          <a:endParaRPr lang="zh-HK" altLang="en-US"/>
        </a:p>
      </dgm:t>
    </dgm:pt>
    <dgm:pt modelId="{A3697BB2-F700-4DC1-95E7-4787F6ED55A6}" type="sibTrans" cxnId="{5DDBE5BE-C323-4C5E-9C3C-5B6E2A423AEE}">
      <dgm:prSet/>
      <dgm:spPr/>
      <dgm:t>
        <a:bodyPr/>
        <a:lstStyle/>
        <a:p>
          <a:endParaRPr lang="zh-HK" altLang="en-US"/>
        </a:p>
      </dgm:t>
    </dgm:pt>
    <dgm:pt modelId="{216C9495-8B44-423C-AC30-053E420A2545}">
      <dgm:prSet/>
      <dgm:spPr/>
      <dgm:t>
        <a:bodyPr/>
        <a:lstStyle/>
        <a:p>
          <a:r>
            <a:rPr lang="zh-HK" altLang="en-US" dirty="0" smtClean="0"/>
            <a:t>科目</a:t>
          </a:r>
          <a:endParaRPr lang="en-US" altLang="zh-HK" dirty="0" smtClean="0"/>
        </a:p>
        <a:p>
          <a:r>
            <a:rPr lang="zh-HK" altLang="en-US" dirty="0" smtClean="0"/>
            <a:t>資料</a:t>
          </a:r>
          <a:endParaRPr lang="zh-HK" altLang="en-US" dirty="0"/>
        </a:p>
      </dgm:t>
    </dgm:pt>
    <dgm:pt modelId="{79EBABF0-A181-47DC-9DDE-34EA564C99A8}" type="parTrans" cxnId="{CB3E94BB-6745-49AA-A0E4-E144142441D6}">
      <dgm:prSet/>
      <dgm:spPr/>
      <dgm:t>
        <a:bodyPr/>
        <a:lstStyle/>
        <a:p>
          <a:endParaRPr lang="zh-HK" altLang="en-US"/>
        </a:p>
      </dgm:t>
    </dgm:pt>
    <dgm:pt modelId="{6617FBA9-24F1-49BA-93E7-B5130941569F}" type="sibTrans" cxnId="{CB3E94BB-6745-49AA-A0E4-E144142441D6}">
      <dgm:prSet/>
      <dgm:spPr/>
      <dgm:t>
        <a:bodyPr/>
        <a:lstStyle/>
        <a:p>
          <a:endParaRPr lang="zh-HK" altLang="en-US"/>
        </a:p>
      </dgm:t>
    </dgm:pt>
    <dgm:pt modelId="{08AEC653-1050-4A7E-9557-BB057C709AA0}">
      <dgm:prSet/>
      <dgm:spPr/>
      <dgm:t>
        <a:bodyPr/>
        <a:lstStyle/>
        <a:p>
          <a:r>
            <a:rPr lang="zh-HK" altLang="en-US" dirty="0" smtClean="0"/>
            <a:t>班別</a:t>
          </a:r>
          <a:endParaRPr lang="en-US" altLang="zh-HK" dirty="0" smtClean="0"/>
        </a:p>
        <a:p>
          <a:r>
            <a:rPr lang="zh-HK" altLang="en-US" dirty="0" smtClean="0"/>
            <a:t>資料</a:t>
          </a:r>
          <a:endParaRPr lang="zh-HK" altLang="en-US" dirty="0"/>
        </a:p>
      </dgm:t>
    </dgm:pt>
    <dgm:pt modelId="{B1592ACA-1ACE-4C16-BF55-2C4F23509355}" type="parTrans" cxnId="{760BA7F4-D993-48ED-B208-F37AF3881EE0}">
      <dgm:prSet/>
      <dgm:spPr/>
      <dgm:t>
        <a:bodyPr/>
        <a:lstStyle/>
        <a:p>
          <a:endParaRPr lang="zh-HK" altLang="en-US"/>
        </a:p>
      </dgm:t>
    </dgm:pt>
    <dgm:pt modelId="{56272CC0-2802-4D78-9ECC-9220F0C79662}" type="sibTrans" cxnId="{760BA7F4-D993-48ED-B208-F37AF3881EE0}">
      <dgm:prSet/>
      <dgm:spPr/>
      <dgm:t>
        <a:bodyPr/>
        <a:lstStyle/>
        <a:p>
          <a:endParaRPr lang="zh-HK" altLang="en-US"/>
        </a:p>
      </dgm:t>
    </dgm:pt>
    <dgm:pt modelId="{6ECC3943-AA99-47CB-86A8-2AF73B4E1381}">
      <dgm:prSet/>
      <dgm:spPr/>
      <dgm:t>
        <a:bodyPr/>
        <a:lstStyle/>
        <a:p>
          <a:r>
            <a:rPr lang="zh-HK" altLang="en-US" dirty="0" smtClean="0"/>
            <a:t>學校</a:t>
          </a:r>
          <a:endParaRPr lang="en-US" altLang="zh-HK" dirty="0" smtClean="0"/>
        </a:p>
        <a:p>
          <a:r>
            <a:rPr lang="zh-HK" altLang="en-US" dirty="0" smtClean="0"/>
            <a:t>設施</a:t>
          </a:r>
          <a:endParaRPr lang="zh-HK" altLang="en-US" dirty="0"/>
        </a:p>
      </dgm:t>
    </dgm:pt>
    <dgm:pt modelId="{86C27071-5AC8-43DA-BB99-98A6B52E7D32}" type="parTrans" cxnId="{3F84A45C-7F72-4EF5-B4D3-1FEF114D4AA5}">
      <dgm:prSet/>
      <dgm:spPr/>
      <dgm:t>
        <a:bodyPr/>
        <a:lstStyle/>
        <a:p>
          <a:endParaRPr lang="zh-HK" altLang="en-US"/>
        </a:p>
      </dgm:t>
    </dgm:pt>
    <dgm:pt modelId="{B47C4E5D-0FD7-4455-93AF-101B61C8AAAE}" type="sibTrans" cxnId="{3F84A45C-7F72-4EF5-B4D3-1FEF114D4AA5}">
      <dgm:prSet/>
      <dgm:spPr/>
      <dgm:t>
        <a:bodyPr/>
        <a:lstStyle/>
        <a:p>
          <a:endParaRPr lang="zh-HK" altLang="en-US"/>
        </a:p>
      </dgm:t>
    </dgm:pt>
    <dgm:pt modelId="{97EAD49C-08C2-4DF6-B81D-3319BC83EECB}" type="pres">
      <dgm:prSet presAssocID="{C4C06267-9B8E-4DD9-B08F-FDF69C2316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18ED5BD7-971C-4B62-AF14-74CFE3DECA31}" type="pres">
      <dgm:prSet presAssocID="{710F793E-1757-47F0-B299-315D1B057F63}" presName="centerShape" presStyleLbl="node0" presStyleIdx="0" presStyleCnt="1"/>
      <dgm:spPr/>
      <dgm:t>
        <a:bodyPr/>
        <a:lstStyle/>
        <a:p>
          <a:endParaRPr lang="zh-HK" altLang="en-US"/>
        </a:p>
      </dgm:t>
    </dgm:pt>
    <dgm:pt modelId="{D1B76327-0ED3-4A62-BB32-70B5F5BB514A}" type="pres">
      <dgm:prSet presAssocID="{0D165DAD-7286-48BF-8B3D-E2E245B5F64D}" presName="parTrans" presStyleLbl="sibTrans2D1" presStyleIdx="0" presStyleCnt="7"/>
      <dgm:spPr/>
      <dgm:t>
        <a:bodyPr/>
        <a:lstStyle/>
        <a:p>
          <a:endParaRPr lang="zh-HK" altLang="en-US"/>
        </a:p>
      </dgm:t>
    </dgm:pt>
    <dgm:pt modelId="{9C3D5FB4-0790-4676-B1B9-DD1A732B42FC}" type="pres">
      <dgm:prSet presAssocID="{0D165DAD-7286-48BF-8B3D-E2E245B5F64D}" presName="connectorText" presStyleLbl="sibTrans2D1" presStyleIdx="0" presStyleCnt="7"/>
      <dgm:spPr/>
      <dgm:t>
        <a:bodyPr/>
        <a:lstStyle/>
        <a:p>
          <a:endParaRPr lang="zh-HK" altLang="en-US"/>
        </a:p>
      </dgm:t>
    </dgm:pt>
    <dgm:pt modelId="{B03BBBEC-543F-482E-8D40-90E881FA9B3F}" type="pres">
      <dgm:prSet presAssocID="{0F1C4DC4-BCDC-407D-9A17-1531C50D93B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D369B67-B53C-4C58-B756-D5B1341D7CFC}" type="pres">
      <dgm:prSet presAssocID="{3C9636EB-BE5C-46B5-BFDF-20F9BCA667F5}" presName="parTrans" presStyleLbl="sibTrans2D1" presStyleIdx="1" presStyleCnt="7"/>
      <dgm:spPr/>
      <dgm:t>
        <a:bodyPr/>
        <a:lstStyle/>
        <a:p>
          <a:endParaRPr lang="zh-HK" altLang="en-US"/>
        </a:p>
      </dgm:t>
    </dgm:pt>
    <dgm:pt modelId="{6B888471-3280-4E7D-87A8-142FC93D3E10}" type="pres">
      <dgm:prSet presAssocID="{3C9636EB-BE5C-46B5-BFDF-20F9BCA667F5}" presName="connectorText" presStyleLbl="sibTrans2D1" presStyleIdx="1" presStyleCnt="7"/>
      <dgm:spPr/>
      <dgm:t>
        <a:bodyPr/>
        <a:lstStyle/>
        <a:p>
          <a:endParaRPr lang="zh-HK" altLang="en-US"/>
        </a:p>
      </dgm:t>
    </dgm:pt>
    <dgm:pt modelId="{5E08EBE3-32C2-4E25-B12D-DB02BAFE090B}" type="pres">
      <dgm:prSet presAssocID="{FF6ADE31-0551-4A26-8CD8-61AC59D7F20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34409C2-B7E9-4FF4-82C7-BF2446B78E76}" type="pres">
      <dgm:prSet presAssocID="{E02473B6-65F2-4368-BF38-1D4899D12B5D}" presName="parTrans" presStyleLbl="sibTrans2D1" presStyleIdx="2" presStyleCnt="7"/>
      <dgm:spPr/>
      <dgm:t>
        <a:bodyPr/>
        <a:lstStyle/>
        <a:p>
          <a:endParaRPr lang="zh-HK" altLang="en-US"/>
        </a:p>
      </dgm:t>
    </dgm:pt>
    <dgm:pt modelId="{AD8C4452-2F22-4932-B65E-0368BCA26EF0}" type="pres">
      <dgm:prSet presAssocID="{E02473B6-65F2-4368-BF38-1D4899D12B5D}" presName="connectorText" presStyleLbl="sibTrans2D1" presStyleIdx="2" presStyleCnt="7"/>
      <dgm:spPr/>
      <dgm:t>
        <a:bodyPr/>
        <a:lstStyle/>
        <a:p>
          <a:endParaRPr lang="zh-HK" altLang="en-US"/>
        </a:p>
      </dgm:t>
    </dgm:pt>
    <dgm:pt modelId="{F08E31D9-8650-4FFF-9BA2-DE0B60D8C70F}" type="pres">
      <dgm:prSet presAssocID="{92697782-A1F1-4A63-BBBF-72D46F2644E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FD704AA-E085-4284-BEEE-5BD7E44F3191}" type="pres">
      <dgm:prSet presAssocID="{214EF0FB-E4B5-4D9B-A33C-2DDC18104C3D}" presName="parTrans" presStyleLbl="sibTrans2D1" presStyleIdx="3" presStyleCnt="7"/>
      <dgm:spPr/>
      <dgm:t>
        <a:bodyPr/>
        <a:lstStyle/>
        <a:p>
          <a:endParaRPr lang="zh-HK" altLang="en-US"/>
        </a:p>
      </dgm:t>
    </dgm:pt>
    <dgm:pt modelId="{EC6BEC10-271B-49F8-B3D4-F750B18A58EA}" type="pres">
      <dgm:prSet presAssocID="{214EF0FB-E4B5-4D9B-A33C-2DDC18104C3D}" presName="connectorText" presStyleLbl="sibTrans2D1" presStyleIdx="3" presStyleCnt="7"/>
      <dgm:spPr/>
      <dgm:t>
        <a:bodyPr/>
        <a:lstStyle/>
        <a:p>
          <a:endParaRPr lang="zh-HK" altLang="en-US"/>
        </a:p>
      </dgm:t>
    </dgm:pt>
    <dgm:pt modelId="{E9288D73-0FF5-4D9E-B3B4-1548B7B53DB3}" type="pres">
      <dgm:prSet presAssocID="{AE13218E-1993-48E1-B168-6FC52517F4E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8189805-3FE5-42F7-8F0F-67F7E11C16E4}" type="pres">
      <dgm:prSet presAssocID="{86C27071-5AC8-43DA-BB99-98A6B52E7D32}" presName="parTrans" presStyleLbl="sibTrans2D1" presStyleIdx="4" presStyleCnt="7"/>
      <dgm:spPr/>
      <dgm:t>
        <a:bodyPr/>
        <a:lstStyle/>
        <a:p>
          <a:endParaRPr lang="zh-HK" altLang="en-US"/>
        </a:p>
      </dgm:t>
    </dgm:pt>
    <dgm:pt modelId="{942549E6-2492-43E3-8FB7-24FC13553EF6}" type="pres">
      <dgm:prSet presAssocID="{86C27071-5AC8-43DA-BB99-98A6B52E7D32}" presName="connectorText" presStyleLbl="sibTrans2D1" presStyleIdx="4" presStyleCnt="7"/>
      <dgm:spPr/>
      <dgm:t>
        <a:bodyPr/>
        <a:lstStyle/>
        <a:p>
          <a:endParaRPr lang="zh-HK" altLang="en-US"/>
        </a:p>
      </dgm:t>
    </dgm:pt>
    <dgm:pt modelId="{EFEB548C-5E69-490E-B0F8-9F05941DA69A}" type="pres">
      <dgm:prSet presAssocID="{6ECC3943-AA99-47CB-86A8-2AF73B4E138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127D5A3-21A0-4EB9-8FBA-96294F2E6DD7}" type="pres">
      <dgm:prSet presAssocID="{B1592ACA-1ACE-4C16-BF55-2C4F23509355}" presName="parTrans" presStyleLbl="sibTrans2D1" presStyleIdx="5" presStyleCnt="7"/>
      <dgm:spPr/>
      <dgm:t>
        <a:bodyPr/>
        <a:lstStyle/>
        <a:p>
          <a:endParaRPr lang="zh-HK" altLang="en-US"/>
        </a:p>
      </dgm:t>
    </dgm:pt>
    <dgm:pt modelId="{B0E09BE8-6B5E-4E35-B4E8-A2F6BB3B2D8A}" type="pres">
      <dgm:prSet presAssocID="{B1592ACA-1ACE-4C16-BF55-2C4F23509355}" presName="connectorText" presStyleLbl="sibTrans2D1" presStyleIdx="5" presStyleCnt="7"/>
      <dgm:spPr/>
      <dgm:t>
        <a:bodyPr/>
        <a:lstStyle/>
        <a:p>
          <a:endParaRPr lang="zh-HK" altLang="en-US"/>
        </a:p>
      </dgm:t>
    </dgm:pt>
    <dgm:pt modelId="{80A3273B-572F-4DA4-8A03-8580E021540D}" type="pres">
      <dgm:prSet presAssocID="{08AEC653-1050-4A7E-9557-BB057C709AA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55762A4-D39C-49B3-B37A-CA09EB2D3775}" type="pres">
      <dgm:prSet presAssocID="{79EBABF0-A181-47DC-9DDE-34EA564C99A8}" presName="parTrans" presStyleLbl="sibTrans2D1" presStyleIdx="6" presStyleCnt="7"/>
      <dgm:spPr/>
      <dgm:t>
        <a:bodyPr/>
        <a:lstStyle/>
        <a:p>
          <a:endParaRPr lang="zh-HK" altLang="en-US"/>
        </a:p>
      </dgm:t>
    </dgm:pt>
    <dgm:pt modelId="{568E3A1C-194F-49A7-923D-0985C71BACA0}" type="pres">
      <dgm:prSet presAssocID="{79EBABF0-A181-47DC-9DDE-34EA564C99A8}" presName="connectorText" presStyleLbl="sibTrans2D1" presStyleIdx="6" presStyleCnt="7"/>
      <dgm:spPr/>
      <dgm:t>
        <a:bodyPr/>
        <a:lstStyle/>
        <a:p>
          <a:endParaRPr lang="zh-HK" altLang="en-US"/>
        </a:p>
      </dgm:t>
    </dgm:pt>
    <dgm:pt modelId="{AD5E8BEA-7C94-47D8-A488-18FE12870221}" type="pres">
      <dgm:prSet presAssocID="{216C9495-8B44-423C-AC30-053E420A254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1DBBB273-DFA3-4FD1-AD2D-15D70CAD2C25}" type="presOf" srcId="{3C9636EB-BE5C-46B5-BFDF-20F9BCA667F5}" destId="{6B888471-3280-4E7D-87A8-142FC93D3E10}" srcOrd="1" destOrd="0" presId="urn:microsoft.com/office/officeart/2005/8/layout/radial5"/>
    <dgm:cxn modelId="{7E311253-31AF-4286-9D28-3EDCAB12E015}" type="presOf" srcId="{79EBABF0-A181-47DC-9DDE-34EA564C99A8}" destId="{568E3A1C-194F-49A7-923D-0985C71BACA0}" srcOrd="1" destOrd="0" presId="urn:microsoft.com/office/officeart/2005/8/layout/radial5"/>
    <dgm:cxn modelId="{F3CD2EDB-A0AE-49C0-B1CF-7EC0ED7D023F}" type="presOf" srcId="{FF6ADE31-0551-4A26-8CD8-61AC59D7F20E}" destId="{5E08EBE3-32C2-4E25-B12D-DB02BAFE090B}" srcOrd="0" destOrd="0" presId="urn:microsoft.com/office/officeart/2005/8/layout/radial5"/>
    <dgm:cxn modelId="{0A256701-CC51-49C4-9BAE-E0917EF13134}" srcId="{C4C06267-9B8E-4DD9-B08F-FDF69C2316D8}" destId="{710F793E-1757-47F0-B299-315D1B057F63}" srcOrd="0" destOrd="0" parTransId="{009AF5FF-115F-481B-92A0-3D8259114FEF}" sibTransId="{D827439C-F010-45F5-97B0-6B85F2DEAB6B}"/>
    <dgm:cxn modelId="{D64F6962-01C1-41E7-BA22-07D2A740CD8E}" type="presOf" srcId="{E02473B6-65F2-4368-BF38-1D4899D12B5D}" destId="{634409C2-B7E9-4FF4-82C7-BF2446B78E76}" srcOrd="0" destOrd="0" presId="urn:microsoft.com/office/officeart/2005/8/layout/radial5"/>
    <dgm:cxn modelId="{4FF5EF6B-1D47-4940-BD9E-343B70EDC2C9}" type="presOf" srcId="{AE13218E-1993-48E1-B168-6FC52517F4E2}" destId="{E9288D73-0FF5-4D9E-B3B4-1548B7B53DB3}" srcOrd="0" destOrd="0" presId="urn:microsoft.com/office/officeart/2005/8/layout/radial5"/>
    <dgm:cxn modelId="{6150E1E8-0604-4704-96CA-97DD2FE6B189}" type="presOf" srcId="{B1592ACA-1ACE-4C16-BF55-2C4F23509355}" destId="{B0E09BE8-6B5E-4E35-B4E8-A2F6BB3B2D8A}" srcOrd="1" destOrd="0" presId="urn:microsoft.com/office/officeart/2005/8/layout/radial5"/>
    <dgm:cxn modelId="{62B812AD-8E3B-4AC1-A74C-5F2AEEECD1D7}" type="presOf" srcId="{08AEC653-1050-4A7E-9557-BB057C709AA0}" destId="{80A3273B-572F-4DA4-8A03-8580E021540D}" srcOrd="0" destOrd="0" presId="urn:microsoft.com/office/officeart/2005/8/layout/radial5"/>
    <dgm:cxn modelId="{807D41D5-7F02-4FD5-A5E2-93CC137AE8B7}" type="presOf" srcId="{0D165DAD-7286-48BF-8B3D-E2E245B5F64D}" destId="{9C3D5FB4-0790-4676-B1B9-DD1A732B42FC}" srcOrd="1" destOrd="0" presId="urn:microsoft.com/office/officeart/2005/8/layout/radial5"/>
    <dgm:cxn modelId="{3B7E5A9E-CB17-4629-ADC2-E75B8B8A179F}" type="presOf" srcId="{214EF0FB-E4B5-4D9B-A33C-2DDC18104C3D}" destId="{DFD704AA-E085-4284-BEEE-5BD7E44F3191}" srcOrd="0" destOrd="0" presId="urn:microsoft.com/office/officeart/2005/8/layout/radial5"/>
    <dgm:cxn modelId="{2AAC5EC4-83B2-4958-8E7D-619B22070065}" type="presOf" srcId="{710F793E-1757-47F0-B299-315D1B057F63}" destId="{18ED5BD7-971C-4B62-AF14-74CFE3DECA31}" srcOrd="0" destOrd="0" presId="urn:microsoft.com/office/officeart/2005/8/layout/radial5"/>
    <dgm:cxn modelId="{B580011E-A9F6-4CA5-924C-4C4921342AEB}" type="presOf" srcId="{92697782-A1F1-4A63-BBBF-72D46F2644E9}" destId="{F08E31D9-8650-4FFF-9BA2-DE0B60D8C70F}" srcOrd="0" destOrd="0" presId="urn:microsoft.com/office/officeart/2005/8/layout/radial5"/>
    <dgm:cxn modelId="{95CA71BB-2285-4777-93BB-52B87248D3D0}" type="presOf" srcId="{3C9636EB-BE5C-46B5-BFDF-20F9BCA667F5}" destId="{2D369B67-B53C-4C58-B756-D5B1341D7CFC}" srcOrd="0" destOrd="0" presId="urn:microsoft.com/office/officeart/2005/8/layout/radial5"/>
    <dgm:cxn modelId="{5C51F943-0E19-4B18-AD0A-F33D6F76B8C4}" srcId="{710F793E-1757-47F0-B299-315D1B057F63}" destId="{AE13218E-1993-48E1-B168-6FC52517F4E2}" srcOrd="3" destOrd="0" parTransId="{214EF0FB-E4B5-4D9B-A33C-2DDC18104C3D}" sibTransId="{9A25EFC0-B100-47A4-8895-15BBFEEE2EE5}"/>
    <dgm:cxn modelId="{7B7BBBAC-1ADC-4C61-B78E-DEF99F596487}" type="presOf" srcId="{E02473B6-65F2-4368-BF38-1D4899D12B5D}" destId="{AD8C4452-2F22-4932-B65E-0368BCA26EF0}" srcOrd="1" destOrd="0" presId="urn:microsoft.com/office/officeart/2005/8/layout/radial5"/>
    <dgm:cxn modelId="{E96D9C8E-0F2C-4AD4-8FB5-ED80E4EE15B4}" type="presOf" srcId="{6ECC3943-AA99-47CB-86A8-2AF73B4E1381}" destId="{EFEB548C-5E69-490E-B0F8-9F05941DA69A}" srcOrd="0" destOrd="0" presId="urn:microsoft.com/office/officeart/2005/8/layout/radial5"/>
    <dgm:cxn modelId="{760BA7F4-D993-48ED-B208-F37AF3881EE0}" srcId="{710F793E-1757-47F0-B299-315D1B057F63}" destId="{08AEC653-1050-4A7E-9557-BB057C709AA0}" srcOrd="5" destOrd="0" parTransId="{B1592ACA-1ACE-4C16-BF55-2C4F23509355}" sibTransId="{56272CC0-2802-4D78-9ECC-9220F0C79662}"/>
    <dgm:cxn modelId="{73F58839-6DBC-4C2A-84F7-6A8F45A8FA5F}" type="presOf" srcId="{86C27071-5AC8-43DA-BB99-98A6B52E7D32}" destId="{28189805-3FE5-42F7-8F0F-67F7E11C16E4}" srcOrd="0" destOrd="0" presId="urn:microsoft.com/office/officeart/2005/8/layout/radial5"/>
    <dgm:cxn modelId="{BA8721CA-ADFC-4B0D-B544-ED4834862008}" type="presOf" srcId="{216C9495-8B44-423C-AC30-053E420A2545}" destId="{AD5E8BEA-7C94-47D8-A488-18FE12870221}" srcOrd="0" destOrd="0" presId="urn:microsoft.com/office/officeart/2005/8/layout/radial5"/>
    <dgm:cxn modelId="{CDE2DE04-0C6F-4849-92FF-90C5CA3413B9}" srcId="{710F793E-1757-47F0-B299-315D1B057F63}" destId="{FF6ADE31-0551-4A26-8CD8-61AC59D7F20E}" srcOrd="1" destOrd="0" parTransId="{3C9636EB-BE5C-46B5-BFDF-20F9BCA667F5}" sibTransId="{72B05BD0-D1B7-4EF7-AF7F-ABD3687BF5FE}"/>
    <dgm:cxn modelId="{6552C706-3938-4779-950A-5211475E0169}" type="presOf" srcId="{B1592ACA-1ACE-4C16-BF55-2C4F23509355}" destId="{8127D5A3-21A0-4EB9-8FBA-96294F2E6DD7}" srcOrd="0" destOrd="0" presId="urn:microsoft.com/office/officeart/2005/8/layout/radial5"/>
    <dgm:cxn modelId="{5DDBE5BE-C323-4C5E-9C3C-5B6E2A423AEE}" srcId="{710F793E-1757-47F0-B299-315D1B057F63}" destId="{92697782-A1F1-4A63-BBBF-72D46F2644E9}" srcOrd="2" destOrd="0" parTransId="{E02473B6-65F2-4368-BF38-1D4899D12B5D}" sibTransId="{A3697BB2-F700-4DC1-95E7-4787F6ED55A6}"/>
    <dgm:cxn modelId="{3F84A45C-7F72-4EF5-B4D3-1FEF114D4AA5}" srcId="{710F793E-1757-47F0-B299-315D1B057F63}" destId="{6ECC3943-AA99-47CB-86A8-2AF73B4E1381}" srcOrd="4" destOrd="0" parTransId="{86C27071-5AC8-43DA-BB99-98A6B52E7D32}" sibTransId="{B47C4E5D-0FD7-4455-93AF-101B61C8AAAE}"/>
    <dgm:cxn modelId="{CB3E94BB-6745-49AA-A0E4-E144142441D6}" srcId="{710F793E-1757-47F0-B299-315D1B057F63}" destId="{216C9495-8B44-423C-AC30-053E420A2545}" srcOrd="6" destOrd="0" parTransId="{79EBABF0-A181-47DC-9DDE-34EA564C99A8}" sibTransId="{6617FBA9-24F1-49BA-93E7-B5130941569F}"/>
    <dgm:cxn modelId="{902F1945-54A2-4428-8857-36C229880005}" srcId="{710F793E-1757-47F0-B299-315D1B057F63}" destId="{0F1C4DC4-BCDC-407D-9A17-1531C50D93B2}" srcOrd="0" destOrd="0" parTransId="{0D165DAD-7286-48BF-8B3D-E2E245B5F64D}" sibTransId="{3B33C1BE-43DB-4169-B16F-C751DF055165}"/>
    <dgm:cxn modelId="{CCAF51BD-9355-459B-A890-A4D7BC0A1EE1}" type="presOf" srcId="{214EF0FB-E4B5-4D9B-A33C-2DDC18104C3D}" destId="{EC6BEC10-271B-49F8-B3D4-F750B18A58EA}" srcOrd="1" destOrd="0" presId="urn:microsoft.com/office/officeart/2005/8/layout/radial5"/>
    <dgm:cxn modelId="{060C959A-4C24-48CD-BE49-C1A6D0433EB0}" type="presOf" srcId="{86C27071-5AC8-43DA-BB99-98A6B52E7D32}" destId="{942549E6-2492-43E3-8FB7-24FC13553EF6}" srcOrd="1" destOrd="0" presId="urn:microsoft.com/office/officeart/2005/8/layout/radial5"/>
    <dgm:cxn modelId="{C3B4DBED-D339-472D-B312-2423CF6EE8C6}" type="presOf" srcId="{C4C06267-9B8E-4DD9-B08F-FDF69C2316D8}" destId="{97EAD49C-08C2-4DF6-B81D-3319BC83EECB}" srcOrd="0" destOrd="0" presId="urn:microsoft.com/office/officeart/2005/8/layout/radial5"/>
    <dgm:cxn modelId="{99908E81-C1F5-4C75-8FD8-5E42BBDE822F}" type="presOf" srcId="{79EBABF0-A181-47DC-9DDE-34EA564C99A8}" destId="{D55762A4-D39C-49B3-B37A-CA09EB2D3775}" srcOrd="0" destOrd="0" presId="urn:microsoft.com/office/officeart/2005/8/layout/radial5"/>
    <dgm:cxn modelId="{884E025B-58AF-4140-8D54-2F3A1BF16AC2}" type="presOf" srcId="{0D165DAD-7286-48BF-8B3D-E2E245B5F64D}" destId="{D1B76327-0ED3-4A62-BB32-70B5F5BB514A}" srcOrd="0" destOrd="0" presId="urn:microsoft.com/office/officeart/2005/8/layout/radial5"/>
    <dgm:cxn modelId="{B4AE410E-5936-48B2-B02D-009B1A23796F}" type="presOf" srcId="{0F1C4DC4-BCDC-407D-9A17-1531C50D93B2}" destId="{B03BBBEC-543F-482E-8D40-90E881FA9B3F}" srcOrd="0" destOrd="0" presId="urn:microsoft.com/office/officeart/2005/8/layout/radial5"/>
    <dgm:cxn modelId="{AFCD613C-D1CB-46EE-92E9-B7F386170C57}" type="presParOf" srcId="{97EAD49C-08C2-4DF6-B81D-3319BC83EECB}" destId="{18ED5BD7-971C-4B62-AF14-74CFE3DECA31}" srcOrd="0" destOrd="0" presId="urn:microsoft.com/office/officeart/2005/8/layout/radial5"/>
    <dgm:cxn modelId="{C30FFD5B-A3CA-405C-8364-5C78831CF75F}" type="presParOf" srcId="{97EAD49C-08C2-4DF6-B81D-3319BC83EECB}" destId="{D1B76327-0ED3-4A62-BB32-70B5F5BB514A}" srcOrd="1" destOrd="0" presId="urn:microsoft.com/office/officeart/2005/8/layout/radial5"/>
    <dgm:cxn modelId="{A693822A-EA07-4386-AF1B-64398E9A71D0}" type="presParOf" srcId="{D1B76327-0ED3-4A62-BB32-70B5F5BB514A}" destId="{9C3D5FB4-0790-4676-B1B9-DD1A732B42FC}" srcOrd="0" destOrd="0" presId="urn:microsoft.com/office/officeart/2005/8/layout/radial5"/>
    <dgm:cxn modelId="{396161F2-BB82-4651-B32D-3BBCC17ACDD4}" type="presParOf" srcId="{97EAD49C-08C2-4DF6-B81D-3319BC83EECB}" destId="{B03BBBEC-543F-482E-8D40-90E881FA9B3F}" srcOrd="2" destOrd="0" presId="urn:microsoft.com/office/officeart/2005/8/layout/radial5"/>
    <dgm:cxn modelId="{A8A42569-A599-4561-B10B-972DEFF49B9A}" type="presParOf" srcId="{97EAD49C-08C2-4DF6-B81D-3319BC83EECB}" destId="{2D369B67-B53C-4C58-B756-D5B1341D7CFC}" srcOrd="3" destOrd="0" presId="urn:microsoft.com/office/officeart/2005/8/layout/radial5"/>
    <dgm:cxn modelId="{A1568B60-8948-4160-92DB-28EB0B2A1A5E}" type="presParOf" srcId="{2D369B67-B53C-4C58-B756-D5B1341D7CFC}" destId="{6B888471-3280-4E7D-87A8-142FC93D3E10}" srcOrd="0" destOrd="0" presId="urn:microsoft.com/office/officeart/2005/8/layout/radial5"/>
    <dgm:cxn modelId="{ED4E8E01-8059-4D61-9E35-F2A5906EDF5A}" type="presParOf" srcId="{97EAD49C-08C2-4DF6-B81D-3319BC83EECB}" destId="{5E08EBE3-32C2-4E25-B12D-DB02BAFE090B}" srcOrd="4" destOrd="0" presId="urn:microsoft.com/office/officeart/2005/8/layout/radial5"/>
    <dgm:cxn modelId="{72A15A05-5015-424E-B1BA-45500F0A62E7}" type="presParOf" srcId="{97EAD49C-08C2-4DF6-B81D-3319BC83EECB}" destId="{634409C2-B7E9-4FF4-82C7-BF2446B78E76}" srcOrd="5" destOrd="0" presId="urn:microsoft.com/office/officeart/2005/8/layout/radial5"/>
    <dgm:cxn modelId="{2D783119-2EEC-412A-9B67-CE5A72AF2093}" type="presParOf" srcId="{634409C2-B7E9-4FF4-82C7-BF2446B78E76}" destId="{AD8C4452-2F22-4932-B65E-0368BCA26EF0}" srcOrd="0" destOrd="0" presId="urn:microsoft.com/office/officeart/2005/8/layout/radial5"/>
    <dgm:cxn modelId="{B388748C-67DC-4CD0-A497-9882297AEFF9}" type="presParOf" srcId="{97EAD49C-08C2-4DF6-B81D-3319BC83EECB}" destId="{F08E31D9-8650-4FFF-9BA2-DE0B60D8C70F}" srcOrd="6" destOrd="0" presId="urn:microsoft.com/office/officeart/2005/8/layout/radial5"/>
    <dgm:cxn modelId="{0D05E090-6056-4291-8A34-4D29C9B1E240}" type="presParOf" srcId="{97EAD49C-08C2-4DF6-B81D-3319BC83EECB}" destId="{DFD704AA-E085-4284-BEEE-5BD7E44F3191}" srcOrd="7" destOrd="0" presId="urn:microsoft.com/office/officeart/2005/8/layout/radial5"/>
    <dgm:cxn modelId="{7FB8375E-C220-43A3-AF45-2C8D69C65E88}" type="presParOf" srcId="{DFD704AA-E085-4284-BEEE-5BD7E44F3191}" destId="{EC6BEC10-271B-49F8-B3D4-F750B18A58EA}" srcOrd="0" destOrd="0" presId="urn:microsoft.com/office/officeart/2005/8/layout/radial5"/>
    <dgm:cxn modelId="{0AE73ABD-B3A0-4F88-8880-A9CE070EEFB3}" type="presParOf" srcId="{97EAD49C-08C2-4DF6-B81D-3319BC83EECB}" destId="{E9288D73-0FF5-4D9E-B3B4-1548B7B53DB3}" srcOrd="8" destOrd="0" presId="urn:microsoft.com/office/officeart/2005/8/layout/radial5"/>
    <dgm:cxn modelId="{91631609-D5D1-4444-AE13-EE2F55D30B6B}" type="presParOf" srcId="{97EAD49C-08C2-4DF6-B81D-3319BC83EECB}" destId="{28189805-3FE5-42F7-8F0F-67F7E11C16E4}" srcOrd="9" destOrd="0" presId="urn:microsoft.com/office/officeart/2005/8/layout/radial5"/>
    <dgm:cxn modelId="{FF3B909F-0677-465A-9822-BD553D3A016A}" type="presParOf" srcId="{28189805-3FE5-42F7-8F0F-67F7E11C16E4}" destId="{942549E6-2492-43E3-8FB7-24FC13553EF6}" srcOrd="0" destOrd="0" presId="urn:microsoft.com/office/officeart/2005/8/layout/radial5"/>
    <dgm:cxn modelId="{44DDB13E-28D7-4459-8B6D-1E218DE74EC7}" type="presParOf" srcId="{97EAD49C-08C2-4DF6-B81D-3319BC83EECB}" destId="{EFEB548C-5E69-490E-B0F8-9F05941DA69A}" srcOrd="10" destOrd="0" presId="urn:microsoft.com/office/officeart/2005/8/layout/radial5"/>
    <dgm:cxn modelId="{AC58DB19-0C80-4815-AD7E-6804A82046DF}" type="presParOf" srcId="{97EAD49C-08C2-4DF6-B81D-3319BC83EECB}" destId="{8127D5A3-21A0-4EB9-8FBA-96294F2E6DD7}" srcOrd="11" destOrd="0" presId="urn:microsoft.com/office/officeart/2005/8/layout/radial5"/>
    <dgm:cxn modelId="{5AA0715D-B705-4365-9AD7-2C9D0621BD9E}" type="presParOf" srcId="{8127D5A3-21A0-4EB9-8FBA-96294F2E6DD7}" destId="{B0E09BE8-6B5E-4E35-B4E8-A2F6BB3B2D8A}" srcOrd="0" destOrd="0" presId="urn:microsoft.com/office/officeart/2005/8/layout/radial5"/>
    <dgm:cxn modelId="{E40B9EF2-F725-42B9-AFAE-505E1C69AF95}" type="presParOf" srcId="{97EAD49C-08C2-4DF6-B81D-3319BC83EECB}" destId="{80A3273B-572F-4DA4-8A03-8580E021540D}" srcOrd="12" destOrd="0" presId="urn:microsoft.com/office/officeart/2005/8/layout/radial5"/>
    <dgm:cxn modelId="{C04B2BD7-AEB1-4822-8988-F4FBF2731E4D}" type="presParOf" srcId="{97EAD49C-08C2-4DF6-B81D-3319BC83EECB}" destId="{D55762A4-D39C-49B3-B37A-CA09EB2D3775}" srcOrd="13" destOrd="0" presId="urn:microsoft.com/office/officeart/2005/8/layout/radial5"/>
    <dgm:cxn modelId="{92D9D54C-9474-4212-84A5-348B9FA036E7}" type="presParOf" srcId="{D55762A4-D39C-49B3-B37A-CA09EB2D3775}" destId="{568E3A1C-194F-49A7-923D-0985C71BACA0}" srcOrd="0" destOrd="0" presId="urn:microsoft.com/office/officeart/2005/8/layout/radial5"/>
    <dgm:cxn modelId="{94959500-4C2A-4E01-BD29-AD13E98763F7}" type="presParOf" srcId="{97EAD49C-08C2-4DF6-B81D-3319BC83EECB}" destId="{AD5E8BEA-7C94-47D8-A488-18FE1287022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77245-D1D8-4D6F-B64F-724BBCE3BA73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HK" altLang="en-US"/>
        </a:p>
      </dgm:t>
    </dgm:pt>
    <dgm:pt modelId="{8F2099FC-C941-47BB-BC01-37A951231C63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800" b="1" dirty="0" smtClean="0"/>
            <a:t>學年末</a:t>
          </a:r>
          <a:endParaRPr lang="en-US" altLang="zh-TW" sz="2800" b="1" dirty="0" smtClean="0"/>
        </a:p>
        <a:p>
          <a:pPr>
            <a:spcAft>
              <a:spcPts val="0"/>
            </a:spcAft>
          </a:pPr>
          <a:r>
            <a:rPr lang="en-US" altLang="zh-TW" sz="1200" b="1" dirty="0" smtClean="0">
              <a:latin typeface="+mn-ea"/>
              <a:ea typeface="+mn-ea"/>
            </a:rPr>
            <a:t>(6</a:t>
          </a:r>
          <a:r>
            <a:rPr lang="zh-TW" altLang="en-US" sz="1200" b="1" dirty="0" smtClean="0">
              <a:latin typeface="+mn-ea"/>
              <a:ea typeface="+mn-ea"/>
            </a:rPr>
            <a:t>月至</a:t>
          </a:r>
          <a:r>
            <a:rPr lang="en-US" altLang="zh-TW" sz="1200" b="1" dirty="0" smtClean="0">
              <a:latin typeface="+mn-ea"/>
              <a:ea typeface="+mn-ea"/>
            </a:rPr>
            <a:t>8</a:t>
          </a:r>
          <a:r>
            <a:rPr lang="zh-TW" altLang="en-US" sz="1200" b="1" dirty="0" smtClean="0">
              <a:latin typeface="+mn-ea"/>
              <a:ea typeface="+mn-ea"/>
            </a:rPr>
            <a:t>月</a:t>
          </a:r>
          <a:r>
            <a:rPr lang="en-US" altLang="zh-TW" sz="1200" b="1" dirty="0" smtClean="0">
              <a:latin typeface="+mn-ea"/>
              <a:ea typeface="+mn-ea"/>
            </a:rPr>
            <a:t>)</a:t>
          </a:r>
          <a:endParaRPr lang="en-US" altLang="zh-TW" sz="1200" b="1" dirty="0" smtClean="0"/>
        </a:p>
      </dgm:t>
    </dgm:pt>
    <dgm:pt modelId="{88FD939B-41B0-497B-98D2-45BFD260E1C3}" type="parTrans" cxnId="{7BCCE9BE-6359-48B5-9E15-1CC64CA6792A}">
      <dgm:prSet/>
      <dgm:spPr/>
      <dgm:t>
        <a:bodyPr/>
        <a:lstStyle/>
        <a:p>
          <a:endParaRPr lang="zh-HK" altLang="en-US"/>
        </a:p>
      </dgm:t>
    </dgm:pt>
    <dgm:pt modelId="{72475DC5-97AB-4EBE-A1DE-9DA9525E78FA}" type="sibTrans" cxnId="{7BCCE9BE-6359-48B5-9E15-1CC64CA6792A}">
      <dgm:prSet/>
      <dgm:spPr/>
      <dgm:t>
        <a:bodyPr/>
        <a:lstStyle/>
        <a:p>
          <a:endParaRPr lang="zh-HK" altLang="en-US"/>
        </a:p>
      </dgm:t>
    </dgm:pt>
    <dgm:pt modelId="{4C8DDA47-D4F0-46E7-8759-CBC2D375D0CB}">
      <dgm:prSet phldrT="[文字]" custT="1"/>
      <dgm:spPr/>
      <dgm:t>
        <a:bodyPr/>
        <a:lstStyle/>
        <a:p>
          <a:r>
            <a:rPr lang="zh-TW" altLang="en-US" sz="2400" b="1" dirty="0" smtClean="0">
              <a:latin typeface="+mn-ea"/>
              <a:ea typeface="+mn-ea"/>
            </a:rPr>
            <a:t>檢查及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確定現學年</a:t>
          </a:r>
          <a:r>
            <a:rPr lang="zh-TW" altLang="en-US" sz="2400" b="1" dirty="0" smtClean="0">
              <a:latin typeface="+mn-ea"/>
              <a:ea typeface="+mn-ea"/>
            </a:rPr>
            <a:t>的學校資料</a:t>
          </a:r>
          <a:endParaRPr lang="zh-HK" altLang="en-US" sz="2400" dirty="0"/>
        </a:p>
      </dgm:t>
    </dgm:pt>
    <dgm:pt modelId="{14836B36-43AF-4879-B809-EDF8BCD4B6EA}" type="parTrans" cxnId="{453C115A-A4A0-4A0A-892D-A8018BF52670}">
      <dgm:prSet/>
      <dgm:spPr/>
      <dgm:t>
        <a:bodyPr/>
        <a:lstStyle/>
        <a:p>
          <a:endParaRPr lang="zh-HK" altLang="en-US"/>
        </a:p>
      </dgm:t>
    </dgm:pt>
    <dgm:pt modelId="{65945842-E61A-4CBD-8817-838EF3942E30}" type="sibTrans" cxnId="{453C115A-A4A0-4A0A-892D-A8018BF52670}">
      <dgm:prSet/>
      <dgm:spPr/>
      <dgm:t>
        <a:bodyPr/>
        <a:lstStyle/>
        <a:p>
          <a:endParaRPr lang="zh-HK" altLang="en-US"/>
        </a:p>
      </dgm:t>
    </dgm:pt>
    <dgm:pt modelId="{87973E0D-C6BD-4663-9889-B5D37D9B006A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rId1" action="ppaction://hlinksldjump"/>
            </a:rPr>
            <a:t>策劃新學年</a:t>
          </a:r>
          <a:r>
            <a:rPr lang="zh-TW" altLang="en-US" sz="2400" b="1" dirty="0" smtClean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zh-TW" altLang="en-US" sz="2400" b="1" dirty="0" smtClean="0">
              <a:effectLst/>
              <a:latin typeface="+mn-ea"/>
              <a:ea typeface="+mn-ea"/>
            </a:rPr>
            <a:t>及</a:t>
          </a:r>
          <a:r>
            <a:rPr lang="zh-TW" altLang="en-US" sz="2400" b="1" dirty="0" smtClean="0">
              <a:latin typeface="+mn-ea"/>
              <a:ea typeface="+mn-ea"/>
            </a:rPr>
            <a:t> 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更新新學年</a:t>
          </a:r>
          <a:r>
            <a:rPr lang="zh-TW" altLang="en-US" sz="2400" b="1" dirty="0" smtClean="0">
              <a:latin typeface="+mn-ea"/>
              <a:ea typeface="+mn-ea"/>
            </a:rPr>
            <a:t>的學校資料 </a:t>
          </a:r>
          <a:endParaRPr lang="zh-HK" altLang="en-US" sz="2400" dirty="0"/>
        </a:p>
      </dgm:t>
    </dgm:pt>
    <dgm:pt modelId="{7D1221E6-D42C-4B40-950D-3840474CDB23}" type="parTrans" cxnId="{777DFE9E-69E1-433C-9F43-3D67DF95C6DB}">
      <dgm:prSet/>
      <dgm:spPr/>
      <dgm:t>
        <a:bodyPr/>
        <a:lstStyle/>
        <a:p>
          <a:endParaRPr lang="zh-HK" altLang="en-US"/>
        </a:p>
      </dgm:t>
    </dgm:pt>
    <dgm:pt modelId="{FA22B997-4184-402B-9BA2-055B76016C2C}" type="sibTrans" cxnId="{777DFE9E-69E1-433C-9F43-3D67DF95C6DB}">
      <dgm:prSet/>
      <dgm:spPr/>
      <dgm:t>
        <a:bodyPr/>
        <a:lstStyle/>
        <a:p>
          <a:endParaRPr lang="zh-HK" altLang="en-US"/>
        </a:p>
      </dgm:t>
    </dgm:pt>
    <dgm:pt modelId="{5C993FDF-2968-43B7-ABB1-C11DA3CA40CC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800" b="1" dirty="0" smtClean="0"/>
            <a:t>開學初</a:t>
          </a:r>
          <a:endParaRPr lang="en-US" altLang="zh-TW" sz="2800" b="1" dirty="0" smtClean="0"/>
        </a:p>
        <a:p>
          <a:pPr>
            <a:spcAft>
              <a:spcPts val="0"/>
            </a:spcAft>
          </a:pPr>
          <a:r>
            <a:rPr lang="en-US" altLang="zh-TW" sz="1200" b="1" dirty="0" smtClean="0">
              <a:latin typeface="+mn-ea"/>
              <a:ea typeface="+mn-ea"/>
            </a:rPr>
            <a:t>(9</a:t>
          </a:r>
          <a:r>
            <a:rPr lang="zh-TW" altLang="en-US" sz="1200" b="1" dirty="0" smtClean="0">
              <a:latin typeface="+mn-ea"/>
              <a:ea typeface="+mn-ea"/>
            </a:rPr>
            <a:t>月中</a:t>
          </a:r>
          <a:r>
            <a:rPr lang="en-US" altLang="zh-TW" sz="1200" b="1" dirty="0" smtClean="0">
              <a:latin typeface="+mn-ea"/>
              <a:ea typeface="+mn-ea"/>
            </a:rPr>
            <a:t>)</a:t>
          </a:r>
          <a:r>
            <a:rPr lang="zh-TW" altLang="en-US" sz="1200" b="1" dirty="0" smtClean="0">
              <a:latin typeface="+mn-ea"/>
              <a:ea typeface="+mn-ea"/>
            </a:rPr>
            <a:t> </a:t>
          </a:r>
          <a:endParaRPr lang="zh-HK" altLang="en-US" sz="1200" b="1" dirty="0"/>
        </a:p>
      </dgm:t>
    </dgm:pt>
    <dgm:pt modelId="{7281A445-7E0B-4BAF-B9BA-05A1EF0C4719}" type="parTrans" cxnId="{9D617763-EFD6-475A-8D1D-2F73946A5013}">
      <dgm:prSet/>
      <dgm:spPr/>
      <dgm:t>
        <a:bodyPr/>
        <a:lstStyle/>
        <a:p>
          <a:endParaRPr lang="zh-HK" altLang="en-US"/>
        </a:p>
      </dgm:t>
    </dgm:pt>
    <dgm:pt modelId="{9BFBEF1E-2814-4576-A07E-412607A1301D}" type="sibTrans" cxnId="{9D617763-EFD6-475A-8D1D-2F73946A5013}">
      <dgm:prSet/>
      <dgm:spPr/>
      <dgm:t>
        <a:bodyPr/>
        <a:lstStyle/>
        <a:p>
          <a:endParaRPr lang="zh-HK" altLang="en-US"/>
        </a:p>
      </dgm:t>
    </dgm:pt>
    <dgm:pt modelId="{72050AF9-E2CD-4BA1-BD3F-4F3487FEFECE}">
      <dgm:prSet phldrT="[文字]" custT="1"/>
      <dgm:spPr/>
      <dgm:t>
        <a:bodyPr/>
        <a:lstStyle/>
        <a:p>
          <a:r>
            <a:rPr lang="zh-HK" altLang="en-US" sz="2400" b="1" dirty="0" smtClean="0">
              <a:latin typeface="+mn-ea"/>
              <a:ea typeface="+mn-ea"/>
            </a:rPr>
            <a:t>預備</a:t>
          </a:r>
          <a:r>
            <a:rPr lang="zh-TW" altLang="en-US" sz="2400" b="1" dirty="0" smtClean="0">
              <a:latin typeface="+mn-ea"/>
              <a:ea typeface="+mn-ea"/>
            </a:rPr>
            <a:t>、確定及發送</a:t>
          </a:r>
          <a:r>
            <a:rPr lang="zh-TW" altLang="en-US" sz="2400" b="1" dirty="0" smtClean="0">
              <a:solidFill>
                <a:srgbClr val="FF0000"/>
              </a:solidFill>
              <a:effectLst/>
              <a:latin typeface="+mn-ea"/>
              <a:ea typeface="+mn-ea"/>
              <a:hlinkClick xmlns:r="http://schemas.openxmlformats.org/officeDocument/2006/relationships" r:id="rId2" action="ppaction://hlinksldjump"/>
            </a:rPr>
            <a:t>班別及科目資料調查</a:t>
          </a:r>
          <a:r>
            <a:rPr lang="zh-TW" altLang="en-US" sz="2400" b="1" dirty="0" smtClean="0">
              <a:solidFill>
                <a:srgbClr val="FF0000"/>
              </a:solidFill>
              <a:effectLst/>
              <a:latin typeface="+mn-ea"/>
              <a:ea typeface="+mn-ea"/>
            </a:rPr>
            <a:t> </a:t>
          </a:r>
          <a:endParaRPr lang="zh-HK" altLang="en-US" sz="2400" dirty="0">
            <a:solidFill>
              <a:srgbClr val="FF0000"/>
            </a:solidFill>
            <a:effectLst/>
            <a:latin typeface="+mn-ea"/>
            <a:ea typeface="+mn-ea"/>
          </a:endParaRPr>
        </a:p>
      </dgm:t>
    </dgm:pt>
    <dgm:pt modelId="{D2A73892-B5E6-4D61-B822-B040DF197FAF}" type="parTrans" cxnId="{6458BF2D-DB43-4C3E-9A9F-0542675BB2A2}">
      <dgm:prSet/>
      <dgm:spPr/>
      <dgm:t>
        <a:bodyPr/>
        <a:lstStyle/>
        <a:p>
          <a:endParaRPr lang="zh-HK" altLang="en-US"/>
        </a:p>
      </dgm:t>
    </dgm:pt>
    <dgm:pt modelId="{9F8679B3-352F-4DC5-9FD8-402A8E2565FA}" type="sibTrans" cxnId="{6458BF2D-DB43-4C3E-9A9F-0542675BB2A2}">
      <dgm:prSet/>
      <dgm:spPr/>
      <dgm:t>
        <a:bodyPr/>
        <a:lstStyle/>
        <a:p>
          <a:endParaRPr lang="zh-HK" altLang="en-US"/>
        </a:p>
      </dgm:t>
    </dgm:pt>
    <dgm:pt modelId="{BA1B50FC-3B7B-4E1E-A4AD-B2431B3962B1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確定新學年</a:t>
          </a:r>
          <a:r>
            <a:rPr lang="zh-TW" altLang="en-US" sz="2400" b="1" dirty="0" smtClean="0">
              <a:latin typeface="+mn-ea"/>
              <a:ea typeface="+mn-ea"/>
            </a:rPr>
            <a:t>學校資料 及 </a:t>
          </a:r>
          <a:r>
            <a:rPr lang="zh-TW" altLang="en-US" sz="2400" b="1" dirty="0" smtClean="0">
              <a:solidFill>
                <a:srgbClr val="FF0000"/>
              </a:solidFill>
              <a:latin typeface="+mn-ea"/>
              <a:ea typeface="+mn-ea"/>
            </a:rPr>
            <a:t>過渡到新學年</a:t>
          </a:r>
          <a:endParaRPr lang="zh-HK" altLang="en-US" sz="2400" dirty="0">
            <a:solidFill>
              <a:srgbClr val="FF0000"/>
            </a:solidFill>
            <a:latin typeface="+mn-ea"/>
            <a:ea typeface="+mn-ea"/>
          </a:endParaRPr>
        </a:p>
      </dgm:t>
    </dgm:pt>
    <dgm:pt modelId="{9747316C-0C83-4916-84C9-50B2B6B7CC6E}" type="parTrans" cxnId="{70059979-A7C4-4C35-9538-BF42790A8887}">
      <dgm:prSet/>
      <dgm:spPr/>
      <dgm:t>
        <a:bodyPr/>
        <a:lstStyle/>
        <a:p>
          <a:endParaRPr lang="zh-HK" altLang="en-US"/>
        </a:p>
      </dgm:t>
    </dgm:pt>
    <dgm:pt modelId="{6EC43CCA-A914-4F65-84A1-71D50803EB97}" type="sibTrans" cxnId="{70059979-A7C4-4C35-9538-BF42790A8887}">
      <dgm:prSet/>
      <dgm:spPr/>
      <dgm:t>
        <a:bodyPr/>
        <a:lstStyle/>
        <a:p>
          <a:endParaRPr lang="zh-HK" altLang="en-US"/>
        </a:p>
      </dgm:t>
    </dgm:pt>
    <dgm:pt modelId="{798C7FB2-8DF9-4B89-B8BE-2160B854FE4E}" type="pres">
      <dgm:prSet presAssocID="{EA377245-D1D8-4D6F-B64F-724BBCE3BA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655E1CB8-F85C-4680-BF4B-15E736F8045A}" type="pres">
      <dgm:prSet presAssocID="{8F2099FC-C941-47BB-BC01-37A951231C63}" presName="composite" presStyleCnt="0"/>
      <dgm:spPr/>
    </dgm:pt>
    <dgm:pt modelId="{33996B31-C81C-4394-9401-20BD36E949C3}" type="pres">
      <dgm:prSet presAssocID="{8F2099FC-C941-47BB-BC01-37A951231C6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A9D92E9-B4B5-4A4D-B05D-C66218EC2409}" type="pres">
      <dgm:prSet presAssocID="{8F2099FC-C941-47BB-BC01-37A951231C6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9350B2B4-0423-407D-A079-D5EED521AC4A}" type="pres">
      <dgm:prSet presAssocID="{72475DC5-97AB-4EBE-A1DE-9DA9525E78FA}" presName="sp" presStyleCnt="0"/>
      <dgm:spPr/>
    </dgm:pt>
    <dgm:pt modelId="{6A574C98-2D3C-4175-922F-042EAD1454E6}" type="pres">
      <dgm:prSet presAssocID="{5C993FDF-2968-43B7-ABB1-C11DA3CA40CC}" presName="composite" presStyleCnt="0"/>
      <dgm:spPr/>
    </dgm:pt>
    <dgm:pt modelId="{19ADFC4E-4B42-4D4E-8E11-F396E8AD9AEB}" type="pres">
      <dgm:prSet presAssocID="{5C993FDF-2968-43B7-ABB1-C11DA3CA40C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8A24363-7EC9-407F-96A3-9EF5F6030046}" type="pres">
      <dgm:prSet presAssocID="{5C993FDF-2968-43B7-ABB1-C11DA3CA40C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D73A1821-EA53-47AA-A80E-AB39635B597B}" type="presOf" srcId="{5C993FDF-2968-43B7-ABB1-C11DA3CA40CC}" destId="{19ADFC4E-4B42-4D4E-8E11-F396E8AD9AEB}" srcOrd="0" destOrd="0" presId="urn:microsoft.com/office/officeart/2005/8/layout/chevron2"/>
    <dgm:cxn modelId="{453C115A-A4A0-4A0A-892D-A8018BF52670}" srcId="{8F2099FC-C941-47BB-BC01-37A951231C63}" destId="{4C8DDA47-D4F0-46E7-8759-CBC2D375D0CB}" srcOrd="0" destOrd="0" parTransId="{14836B36-43AF-4879-B809-EDF8BCD4B6EA}" sibTransId="{65945842-E61A-4CBD-8817-838EF3942E30}"/>
    <dgm:cxn modelId="{70C7049A-C97C-4A6C-866E-F9F8E75648C9}" type="presOf" srcId="{72050AF9-E2CD-4BA1-BD3F-4F3487FEFECE}" destId="{38A24363-7EC9-407F-96A3-9EF5F6030046}" srcOrd="0" destOrd="1" presId="urn:microsoft.com/office/officeart/2005/8/layout/chevron2"/>
    <dgm:cxn modelId="{CE478B38-E41A-46EE-8517-59E265EFF447}" type="presOf" srcId="{87973E0D-C6BD-4663-9889-B5D37D9B006A}" destId="{FA9D92E9-B4B5-4A4D-B05D-C66218EC2409}" srcOrd="0" destOrd="1" presId="urn:microsoft.com/office/officeart/2005/8/layout/chevron2"/>
    <dgm:cxn modelId="{70059979-A7C4-4C35-9538-BF42790A8887}" srcId="{5C993FDF-2968-43B7-ABB1-C11DA3CA40CC}" destId="{BA1B50FC-3B7B-4E1E-A4AD-B2431B3962B1}" srcOrd="0" destOrd="0" parTransId="{9747316C-0C83-4916-84C9-50B2B6B7CC6E}" sibTransId="{6EC43CCA-A914-4F65-84A1-71D50803EB97}"/>
    <dgm:cxn modelId="{777DFE9E-69E1-433C-9F43-3D67DF95C6DB}" srcId="{8F2099FC-C941-47BB-BC01-37A951231C63}" destId="{87973E0D-C6BD-4663-9889-B5D37D9B006A}" srcOrd="1" destOrd="0" parTransId="{7D1221E6-D42C-4B40-950D-3840474CDB23}" sibTransId="{FA22B997-4184-402B-9BA2-055B76016C2C}"/>
    <dgm:cxn modelId="{9D617763-EFD6-475A-8D1D-2F73946A5013}" srcId="{EA377245-D1D8-4D6F-B64F-724BBCE3BA73}" destId="{5C993FDF-2968-43B7-ABB1-C11DA3CA40CC}" srcOrd="1" destOrd="0" parTransId="{7281A445-7E0B-4BAF-B9BA-05A1EF0C4719}" sibTransId="{9BFBEF1E-2814-4576-A07E-412607A1301D}"/>
    <dgm:cxn modelId="{7BCCE9BE-6359-48B5-9E15-1CC64CA6792A}" srcId="{EA377245-D1D8-4D6F-B64F-724BBCE3BA73}" destId="{8F2099FC-C941-47BB-BC01-37A951231C63}" srcOrd="0" destOrd="0" parTransId="{88FD939B-41B0-497B-98D2-45BFD260E1C3}" sibTransId="{72475DC5-97AB-4EBE-A1DE-9DA9525E78FA}"/>
    <dgm:cxn modelId="{769B81B6-0957-44CB-9195-0D9D269AAC7A}" type="presOf" srcId="{8F2099FC-C941-47BB-BC01-37A951231C63}" destId="{33996B31-C81C-4394-9401-20BD36E949C3}" srcOrd="0" destOrd="0" presId="urn:microsoft.com/office/officeart/2005/8/layout/chevron2"/>
    <dgm:cxn modelId="{1B19C84A-1C12-433F-9A56-11607C5D3C0E}" type="presOf" srcId="{EA377245-D1D8-4D6F-B64F-724BBCE3BA73}" destId="{798C7FB2-8DF9-4B89-B8BE-2160B854FE4E}" srcOrd="0" destOrd="0" presId="urn:microsoft.com/office/officeart/2005/8/layout/chevron2"/>
    <dgm:cxn modelId="{6458BF2D-DB43-4C3E-9A9F-0542675BB2A2}" srcId="{5C993FDF-2968-43B7-ABB1-C11DA3CA40CC}" destId="{72050AF9-E2CD-4BA1-BD3F-4F3487FEFECE}" srcOrd="1" destOrd="0" parTransId="{D2A73892-B5E6-4D61-B822-B040DF197FAF}" sibTransId="{9F8679B3-352F-4DC5-9FD8-402A8E2565FA}"/>
    <dgm:cxn modelId="{3848B2CE-512E-4C68-B572-343E482BFC0F}" type="presOf" srcId="{4C8DDA47-D4F0-46E7-8759-CBC2D375D0CB}" destId="{FA9D92E9-B4B5-4A4D-B05D-C66218EC2409}" srcOrd="0" destOrd="0" presId="urn:microsoft.com/office/officeart/2005/8/layout/chevron2"/>
    <dgm:cxn modelId="{0837C667-E1E7-48FF-AA48-957399B379DC}" type="presOf" srcId="{BA1B50FC-3B7B-4E1E-A4AD-B2431B3962B1}" destId="{38A24363-7EC9-407F-96A3-9EF5F6030046}" srcOrd="0" destOrd="0" presId="urn:microsoft.com/office/officeart/2005/8/layout/chevron2"/>
    <dgm:cxn modelId="{98DC0EFC-3F9D-4A8E-93AB-697958733B23}" type="presParOf" srcId="{798C7FB2-8DF9-4B89-B8BE-2160B854FE4E}" destId="{655E1CB8-F85C-4680-BF4B-15E736F8045A}" srcOrd="0" destOrd="0" presId="urn:microsoft.com/office/officeart/2005/8/layout/chevron2"/>
    <dgm:cxn modelId="{B023432B-D9CD-4E3F-9DE0-CCA24445BB6C}" type="presParOf" srcId="{655E1CB8-F85C-4680-BF4B-15E736F8045A}" destId="{33996B31-C81C-4394-9401-20BD36E949C3}" srcOrd="0" destOrd="0" presId="urn:microsoft.com/office/officeart/2005/8/layout/chevron2"/>
    <dgm:cxn modelId="{DFE36005-2336-42E6-B093-EBB41E5EACF2}" type="presParOf" srcId="{655E1CB8-F85C-4680-BF4B-15E736F8045A}" destId="{FA9D92E9-B4B5-4A4D-B05D-C66218EC2409}" srcOrd="1" destOrd="0" presId="urn:microsoft.com/office/officeart/2005/8/layout/chevron2"/>
    <dgm:cxn modelId="{42FB3882-4259-4163-B16F-EFAC98858B15}" type="presParOf" srcId="{798C7FB2-8DF9-4B89-B8BE-2160B854FE4E}" destId="{9350B2B4-0423-407D-A079-D5EED521AC4A}" srcOrd="1" destOrd="0" presId="urn:microsoft.com/office/officeart/2005/8/layout/chevron2"/>
    <dgm:cxn modelId="{F8455BE7-965A-40C4-9EBB-89C273A83359}" type="presParOf" srcId="{798C7FB2-8DF9-4B89-B8BE-2160B854FE4E}" destId="{6A574C98-2D3C-4175-922F-042EAD1454E6}" srcOrd="2" destOrd="0" presId="urn:microsoft.com/office/officeart/2005/8/layout/chevron2"/>
    <dgm:cxn modelId="{D4DF321B-365F-4BC9-B7DA-3773F3038715}" type="presParOf" srcId="{6A574C98-2D3C-4175-922F-042EAD1454E6}" destId="{19ADFC4E-4B42-4D4E-8E11-F396E8AD9AEB}" srcOrd="0" destOrd="0" presId="urn:microsoft.com/office/officeart/2005/8/layout/chevron2"/>
    <dgm:cxn modelId="{CD22657D-3242-4F57-8D02-A2A0B87F9D33}" type="presParOf" srcId="{6A574C98-2D3C-4175-922F-042EAD1454E6}" destId="{38A24363-7EC9-407F-96A3-9EF5F60300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B9297F-BC44-4FCC-A792-2ABCA623AACA}" type="doc">
      <dgm:prSet loTypeId="urn:microsoft.com/office/officeart/2005/8/layout/process4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F0926C12-72B3-4F7D-A818-CBCB28C94B7F}">
      <dgm:prSet phldrT="[文字]" custT="1"/>
      <dgm:spPr/>
      <dgm:t>
        <a:bodyPr/>
        <a:lstStyle/>
        <a:p>
          <a:pPr algn="l"/>
          <a:r>
            <a:rPr lang="en-US" altLang="zh-TW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1" action="ppaction://hlinksldjump"/>
            </a:rPr>
            <a:t>2.</a:t>
          </a:r>
          <a:r>
            <a:rPr lang="zh-TW" altLang="en-US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1" action="ppaction://hlinksldjump"/>
            </a:rPr>
            <a:t> 編修校曆</a:t>
          </a:r>
          <a:endParaRPr lang="zh-HK" altLang="en-US" sz="3600" b="1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A519806E-DB93-400F-B972-A239AE9A7E76}" type="parTrans" cxnId="{73BCF8A2-E773-49A7-9AE1-88AD55972BC2}">
      <dgm:prSet/>
      <dgm:spPr/>
      <dgm:t>
        <a:bodyPr/>
        <a:lstStyle/>
        <a:p>
          <a:endParaRPr lang="zh-HK" altLang="en-US"/>
        </a:p>
      </dgm:t>
    </dgm:pt>
    <dgm:pt modelId="{3EE3575E-2EE5-4A37-B1F6-4848759AFC5C}" type="sibTrans" cxnId="{73BCF8A2-E773-49A7-9AE1-88AD55972BC2}">
      <dgm:prSet/>
      <dgm:spPr/>
      <dgm:t>
        <a:bodyPr/>
        <a:lstStyle/>
        <a:p>
          <a:endParaRPr lang="zh-HK" altLang="en-US"/>
        </a:p>
      </dgm:t>
    </dgm:pt>
    <dgm:pt modelId="{9E1852C2-223E-40AE-8743-FB275133294C}">
      <dgm:prSet phldrT="[文字]" custT="1"/>
      <dgm:spPr/>
      <dgm:t>
        <a:bodyPr/>
        <a:lstStyle/>
        <a:p>
          <a:pPr algn="l"/>
          <a:r>
            <a:rPr lang="en-US" altLang="zh-TW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2" action="ppaction://hlinksldjump"/>
            </a:rPr>
            <a:t>3. </a:t>
          </a:r>
          <a:r>
            <a:rPr lang="zh-TW" altLang="en-US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2" action="ppaction://hlinksldjump"/>
            </a:rPr>
            <a:t>編修學校設施</a:t>
          </a:r>
          <a:endParaRPr lang="zh-HK" altLang="en-US" sz="3600" b="1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FDED9045-B95C-42FF-B661-ED44D0144BBF}" type="parTrans" cxnId="{33305CFC-00CB-46AB-8807-DFEB604CB429}">
      <dgm:prSet/>
      <dgm:spPr/>
      <dgm:t>
        <a:bodyPr/>
        <a:lstStyle/>
        <a:p>
          <a:endParaRPr lang="zh-HK" altLang="en-US"/>
        </a:p>
      </dgm:t>
    </dgm:pt>
    <dgm:pt modelId="{598A3BF4-30D8-495A-8BC5-B9DB19142C72}" type="sibTrans" cxnId="{33305CFC-00CB-46AB-8807-DFEB604CB429}">
      <dgm:prSet/>
      <dgm:spPr/>
      <dgm:t>
        <a:bodyPr/>
        <a:lstStyle/>
        <a:p>
          <a:endParaRPr lang="zh-HK" altLang="en-US"/>
        </a:p>
      </dgm:t>
    </dgm:pt>
    <dgm:pt modelId="{EC8F3AE9-1024-48C7-9090-41919FEF85D5}">
      <dgm:prSet phldrT="[文字]" custT="1"/>
      <dgm:spPr/>
      <dgm:t>
        <a:bodyPr/>
        <a:lstStyle/>
        <a:p>
          <a:pPr algn="l"/>
          <a:r>
            <a:rPr lang="en-US" altLang="zh-TW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3" action="ppaction://hlinksldjump"/>
            </a:rPr>
            <a:t>4.</a:t>
          </a:r>
          <a:r>
            <a:rPr lang="zh-TW" altLang="en-US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3" action="ppaction://hlinksldjump"/>
            </a:rPr>
            <a:t> 編修班別資料</a:t>
          </a:r>
          <a:endParaRPr lang="zh-HK" altLang="en-US" sz="3600" b="1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4A9051CD-C9B3-40C8-AA99-D40EB944455D}" type="parTrans" cxnId="{3D516473-9876-4181-AD55-7E03785C270D}">
      <dgm:prSet/>
      <dgm:spPr/>
      <dgm:t>
        <a:bodyPr/>
        <a:lstStyle/>
        <a:p>
          <a:endParaRPr lang="zh-HK" altLang="en-US"/>
        </a:p>
      </dgm:t>
    </dgm:pt>
    <dgm:pt modelId="{046ED0B6-6EE5-4EB3-9C07-BCDF1C773C3F}" type="sibTrans" cxnId="{3D516473-9876-4181-AD55-7E03785C270D}">
      <dgm:prSet/>
      <dgm:spPr/>
      <dgm:t>
        <a:bodyPr/>
        <a:lstStyle/>
        <a:p>
          <a:endParaRPr lang="zh-HK" altLang="en-US"/>
        </a:p>
      </dgm:t>
    </dgm:pt>
    <dgm:pt modelId="{DA0C05F2-376A-4A4B-8C72-89C22934E2D3}">
      <dgm:prSet phldrT="[文字]" custT="1"/>
      <dgm:spPr/>
      <dgm:t>
        <a:bodyPr/>
        <a:lstStyle/>
        <a:p>
          <a:pPr algn="l"/>
          <a:r>
            <a:rPr lang="en-US" altLang="zh-TW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4" action="ppaction://hlinksldjump"/>
            </a:rPr>
            <a:t>6. </a:t>
          </a:r>
          <a:r>
            <a:rPr lang="zh-TW" altLang="en-US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4" action="ppaction://hlinksldjump"/>
            </a:rPr>
            <a:t>確定學校資料</a:t>
          </a:r>
          <a:endParaRPr lang="zh-HK" altLang="en-US" sz="3600" b="1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15CFEB97-7695-4A61-AC0B-2D908F872945}" type="parTrans" cxnId="{6DDA17E9-0B34-49A7-95D9-B5CEAD490298}">
      <dgm:prSet/>
      <dgm:spPr/>
      <dgm:t>
        <a:bodyPr/>
        <a:lstStyle/>
        <a:p>
          <a:endParaRPr lang="zh-HK" altLang="en-US"/>
        </a:p>
      </dgm:t>
    </dgm:pt>
    <dgm:pt modelId="{E549B3FF-1FAD-4CA3-A05C-AADA2759D872}" type="sibTrans" cxnId="{6DDA17E9-0B34-49A7-95D9-B5CEAD490298}">
      <dgm:prSet/>
      <dgm:spPr/>
      <dgm:t>
        <a:bodyPr/>
        <a:lstStyle/>
        <a:p>
          <a:endParaRPr lang="zh-HK" altLang="en-US"/>
        </a:p>
      </dgm:t>
    </dgm:pt>
    <dgm:pt modelId="{306BDFA6-5DB2-4BD6-A8F6-CC42126CE4CF}">
      <dgm:prSet phldrT="[文字]" custT="1"/>
      <dgm:spPr/>
      <dgm:t>
        <a:bodyPr/>
        <a:lstStyle/>
        <a:p>
          <a:pPr algn="l"/>
          <a:r>
            <a:rPr lang="en-US" altLang="zh-TW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5" action="ppaction://hlinksldjump"/>
            </a:rPr>
            <a:t>5.</a:t>
          </a:r>
          <a:r>
            <a:rPr lang="zh-TW" altLang="en-US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5" action="ppaction://hlinksldjump"/>
            </a:rPr>
            <a:t> 編修科目資料</a:t>
          </a:r>
          <a:endParaRPr lang="zh-HK" altLang="en-US" sz="3600" b="1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47FC566F-E4EE-4B80-8FE3-FFF04E6E5C27}" type="parTrans" cxnId="{A0A9C945-6858-462A-BA9C-D90662D3CB4F}">
      <dgm:prSet/>
      <dgm:spPr/>
      <dgm:t>
        <a:bodyPr/>
        <a:lstStyle/>
        <a:p>
          <a:endParaRPr lang="zh-HK" altLang="en-US"/>
        </a:p>
      </dgm:t>
    </dgm:pt>
    <dgm:pt modelId="{F4F56040-E652-4E6F-9218-D4B17DD7074F}" type="sibTrans" cxnId="{A0A9C945-6858-462A-BA9C-D90662D3CB4F}">
      <dgm:prSet/>
      <dgm:spPr/>
      <dgm:t>
        <a:bodyPr/>
        <a:lstStyle/>
        <a:p>
          <a:endParaRPr lang="zh-HK" altLang="en-US"/>
        </a:p>
      </dgm:t>
    </dgm:pt>
    <dgm:pt modelId="{10E9901F-1FDA-40D4-97EF-C8D8A53D006F}">
      <dgm:prSet phldrT="[文字]" custT="1"/>
      <dgm:spPr/>
      <dgm:t>
        <a:bodyPr/>
        <a:lstStyle/>
        <a:p>
          <a:pPr algn="l"/>
          <a:r>
            <a:rPr lang="en-US" altLang="zh-TW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6" action="ppaction://hlinksldjump"/>
            </a:rPr>
            <a:t>1.</a:t>
          </a:r>
          <a:r>
            <a:rPr lang="zh-TW" altLang="en-US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6" action="ppaction://hlinksldjump"/>
            </a:rPr>
            <a:t> </a:t>
          </a:r>
          <a:r>
            <a:rPr lang="zh-HK" altLang="en-US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6" action="ppaction://hlinksldjump"/>
            </a:rPr>
            <a:t>策劃新學年</a:t>
          </a:r>
          <a:r>
            <a:rPr lang="zh-TW" altLang="en-US" sz="3600" b="1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rId6" action="ppaction://hlinksldjump"/>
            </a:rPr>
            <a:t>的先決條件</a:t>
          </a:r>
          <a:endParaRPr lang="zh-HK" altLang="en-US" sz="3600" b="1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2B0B02D7-B2D7-422E-9195-FC6A24F4BC8B}" type="sibTrans" cxnId="{B5329351-B870-4CB1-909C-A982386D59E2}">
      <dgm:prSet/>
      <dgm:spPr/>
      <dgm:t>
        <a:bodyPr/>
        <a:lstStyle/>
        <a:p>
          <a:endParaRPr lang="zh-HK" altLang="en-US"/>
        </a:p>
      </dgm:t>
    </dgm:pt>
    <dgm:pt modelId="{259A40E9-86D4-4DF6-B28A-7550A1B96BE6}" type="parTrans" cxnId="{B5329351-B870-4CB1-909C-A982386D59E2}">
      <dgm:prSet/>
      <dgm:spPr/>
      <dgm:t>
        <a:bodyPr/>
        <a:lstStyle/>
        <a:p>
          <a:endParaRPr lang="zh-HK" altLang="en-US"/>
        </a:p>
      </dgm:t>
    </dgm:pt>
    <dgm:pt modelId="{34B28D7B-6394-442C-BFB7-0C5A34B24E18}" type="pres">
      <dgm:prSet presAssocID="{2CB9297F-BC44-4FCC-A792-2ABCA623AA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FC960656-4818-4549-918A-C11CC7CAC3D1}" type="pres">
      <dgm:prSet presAssocID="{DA0C05F2-376A-4A4B-8C72-89C22934E2D3}" presName="boxAndChildren" presStyleCnt="0"/>
      <dgm:spPr/>
      <dgm:t>
        <a:bodyPr/>
        <a:lstStyle/>
        <a:p>
          <a:endParaRPr lang="zh-HK" altLang="en-US"/>
        </a:p>
      </dgm:t>
    </dgm:pt>
    <dgm:pt modelId="{04F35052-845A-47BF-A72B-4C57DAFBACA7}" type="pres">
      <dgm:prSet presAssocID="{DA0C05F2-376A-4A4B-8C72-89C22934E2D3}" presName="parentTextBox" presStyleLbl="node1" presStyleIdx="0" presStyleCnt="6"/>
      <dgm:spPr/>
      <dgm:t>
        <a:bodyPr/>
        <a:lstStyle/>
        <a:p>
          <a:endParaRPr lang="zh-HK" altLang="en-US"/>
        </a:p>
      </dgm:t>
    </dgm:pt>
    <dgm:pt modelId="{A2DB5E6A-2896-40BF-9FC2-C771606DE814}" type="pres">
      <dgm:prSet presAssocID="{F4F56040-E652-4E6F-9218-D4B17DD7074F}" presName="sp" presStyleCnt="0"/>
      <dgm:spPr/>
      <dgm:t>
        <a:bodyPr/>
        <a:lstStyle/>
        <a:p>
          <a:endParaRPr lang="zh-HK" altLang="en-US"/>
        </a:p>
      </dgm:t>
    </dgm:pt>
    <dgm:pt modelId="{8E2EF005-9E79-4FA4-ACF5-6A9072F802FF}" type="pres">
      <dgm:prSet presAssocID="{306BDFA6-5DB2-4BD6-A8F6-CC42126CE4CF}" presName="arrowAndChildren" presStyleCnt="0"/>
      <dgm:spPr/>
      <dgm:t>
        <a:bodyPr/>
        <a:lstStyle/>
        <a:p>
          <a:endParaRPr lang="zh-HK" altLang="en-US"/>
        </a:p>
      </dgm:t>
    </dgm:pt>
    <dgm:pt modelId="{4EBED45C-B3FD-4659-A6A6-4E4DC4B9EC45}" type="pres">
      <dgm:prSet presAssocID="{306BDFA6-5DB2-4BD6-A8F6-CC42126CE4CF}" presName="parentTextArrow" presStyleLbl="node1" presStyleIdx="1" presStyleCnt="6"/>
      <dgm:spPr/>
      <dgm:t>
        <a:bodyPr/>
        <a:lstStyle/>
        <a:p>
          <a:endParaRPr lang="zh-HK" altLang="en-US"/>
        </a:p>
      </dgm:t>
    </dgm:pt>
    <dgm:pt modelId="{B0CBC79D-B673-4B40-8836-B87E365B03C6}" type="pres">
      <dgm:prSet presAssocID="{046ED0B6-6EE5-4EB3-9C07-BCDF1C773C3F}" presName="sp" presStyleCnt="0"/>
      <dgm:spPr/>
      <dgm:t>
        <a:bodyPr/>
        <a:lstStyle/>
        <a:p>
          <a:endParaRPr lang="zh-HK" altLang="en-US"/>
        </a:p>
      </dgm:t>
    </dgm:pt>
    <dgm:pt modelId="{17B42561-A480-408E-81B8-A47A1C14E6C4}" type="pres">
      <dgm:prSet presAssocID="{EC8F3AE9-1024-48C7-9090-41919FEF85D5}" presName="arrowAndChildren" presStyleCnt="0"/>
      <dgm:spPr/>
      <dgm:t>
        <a:bodyPr/>
        <a:lstStyle/>
        <a:p>
          <a:endParaRPr lang="zh-HK" altLang="en-US"/>
        </a:p>
      </dgm:t>
    </dgm:pt>
    <dgm:pt modelId="{BCFE0E5B-620B-43F5-A5A2-EE593B9A9909}" type="pres">
      <dgm:prSet presAssocID="{EC8F3AE9-1024-48C7-9090-41919FEF85D5}" presName="parentTextArrow" presStyleLbl="node1" presStyleIdx="2" presStyleCnt="6" custLinFactNeighborX="-901" custLinFactNeighborY="2211"/>
      <dgm:spPr/>
      <dgm:t>
        <a:bodyPr/>
        <a:lstStyle/>
        <a:p>
          <a:endParaRPr lang="zh-HK" altLang="en-US"/>
        </a:p>
      </dgm:t>
    </dgm:pt>
    <dgm:pt modelId="{1DB1F326-6189-43A7-ADE3-CD7BE2B2C74A}" type="pres">
      <dgm:prSet presAssocID="{598A3BF4-30D8-495A-8BC5-B9DB19142C72}" presName="sp" presStyleCnt="0"/>
      <dgm:spPr/>
      <dgm:t>
        <a:bodyPr/>
        <a:lstStyle/>
        <a:p>
          <a:endParaRPr lang="zh-HK" altLang="en-US"/>
        </a:p>
      </dgm:t>
    </dgm:pt>
    <dgm:pt modelId="{5A006272-1B34-45DB-8061-0215F3AD0EBF}" type="pres">
      <dgm:prSet presAssocID="{9E1852C2-223E-40AE-8743-FB275133294C}" presName="arrowAndChildren" presStyleCnt="0"/>
      <dgm:spPr/>
      <dgm:t>
        <a:bodyPr/>
        <a:lstStyle/>
        <a:p>
          <a:endParaRPr lang="zh-HK" altLang="en-US"/>
        </a:p>
      </dgm:t>
    </dgm:pt>
    <dgm:pt modelId="{4209A4C4-4757-4B6E-B0BE-A3106D52253C}" type="pres">
      <dgm:prSet presAssocID="{9E1852C2-223E-40AE-8743-FB275133294C}" presName="parentTextArrow" presStyleLbl="node1" presStyleIdx="3" presStyleCnt="6"/>
      <dgm:spPr/>
      <dgm:t>
        <a:bodyPr/>
        <a:lstStyle/>
        <a:p>
          <a:endParaRPr lang="zh-HK" altLang="en-US"/>
        </a:p>
      </dgm:t>
    </dgm:pt>
    <dgm:pt modelId="{32FB081B-1518-4C40-9272-7CACF96BD281}" type="pres">
      <dgm:prSet presAssocID="{3EE3575E-2EE5-4A37-B1F6-4848759AFC5C}" presName="sp" presStyleCnt="0"/>
      <dgm:spPr/>
      <dgm:t>
        <a:bodyPr/>
        <a:lstStyle/>
        <a:p>
          <a:endParaRPr lang="zh-HK" altLang="en-US"/>
        </a:p>
      </dgm:t>
    </dgm:pt>
    <dgm:pt modelId="{23CAEFD6-1851-45BA-B063-6D5F7589FFD6}" type="pres">
      <dgm:prSet presAssocID="{F0926C12-72B3-4F7D-A818-CBCB28C94B7F}" presName="arrowAndChildren" presStyleCnt="0"/>
      <dgm:spPr/>
      <dgm:t>
        <a:bodyPr/>
        <a:lstStyle/>
        <a:p>
          <a:endParaRPr lang="zh-HK" altLang="en-US"/>
        </a:p>
      </dgm:t>
    </dgm:pt>
    <dgm:pt modelId="{2351D9EE-FBFB-422A-B4B2-34DFED28ECE9}" type="pres">
      <dgm:prSet presAssocID="{F0926C12-72B3-4F7D-A818-CBCB28C94B7F}" presName="parentTextArrow" presStyleLbl="node1" presStyleIdx="4" presStyleCnt="6"/>
      <dgm:spPr/>
      <dgm:t>
        <a:bodyPr/>
        <a:lstStyle/>
        <a:p>
          <a:endParaRPr lang="zh-HK" altLang="en-US"/>
        </a:p>
      </dgm:t>
    </dgm:pt>
    <dgm:pt modelId="{406A4609-6976-45B5-B4D5-B84CFDB1D04F}" type="pres">
      <dgm:prSet presAssocID="{2B0B02D7-B2D7-422E-9195-FC6A24F4BC8B}" presName="sp" presStyleCnt="0"/>
      <dgm:spPr/>
      <dgm:t>
        <a:bodyPr/>
        <a:lstStyle/>
        <a:p>
          <a:endParaRPr lang="zh-HK" altLang="en-US"/>
        </a:p>
      </dgm:t>
    </dgm:pt>
    <dgm:pt modelId="{CE578193-92A8-49FD-9F82-10C7B3A36513}" type="pres">
      <dgm:prSet presAssocID="{10E9901F-1FDA-40D4-97EF-C8D8A53D006F}" presName="arrowAndChildren" presStyleCnt="0"/>
      <dgm:spPr/>
      <dgm:t>
        <a:bodyPr/>
        <a:lstStyle/>
        <a:p>
          <a:endParaRPr lang="zh-HK" altLang="en-US"/>
        </a:p>
      </dgm:t>
    </dgm:pt>
    <dgm:pt modelId="{7BB4E3FF-ACEF-4E5B-A6E1-9FE4B35C0ED1}" type="pres">
      <dgm:prSet presAssocID="{10E9901F-1FDA-40D4-97EF-C8D8A53D006F}" presName="parentTextArrow" presStyleLbl="node1" presStyleIdx="5" presStyleCnt="6"/>
      <dgm:spPr/>
      <dgm:t>
        <a:bodyPr/>
        <a:lstStyle/>
        <a:p>
          <a:endParaRPr lang="zh-HK" altLang="en-US"/>
        </a:p>
      </dgm:t>
    </dgm:pt>
  </dgm:ptLst>
  <dgm:cxnLst>
    <dgm:cxn modelId="{33305CFC-00CB-46AB-8807-DFEB604CB429}" srcId="{2CB9297F-BC44-4FCC-A792-2ABCA623AACA}" destId="{9E1852C2-223E-40AE-8743-FB275133294C}" srcOrd="2" destOrd="0" parTransId="{FDED9045-B95C-42FF-B661-ED44D0144BBF}" sibTransId="{598A3BF4-30D8-495A-8BC5-B9DB19142C72}"/>
    <dgm:cxn modelId="{4C155A5F-AF5B-43F1-9E92-A4ADB2EC47CD}" type="presOf" srcId="{2CB9297F-BC44-4FCC-A792-2ABCA623AACA}" destId="{34B28D7B-6394-442C-BFB7-0C5A34B24E18}" srcOrd="0" destOrd="0" presId="urn:microsoft.com/office/officeart/2005/8/layout/process4"/>
    <dgm:cxn modelId="{B5329351-B870-4CB1-909C-A982386D59E2}" srcId="{2CB9297F-BC44-4FCC-A792-2ABCA623AACA}" destId="{10E9901F-1FDA-40D4-97EF-C8D8A53D006F}" srcOrd="0" destOrd="0" parTransId="{259A40E9-86D4-4DF6-B28A-7550A1B96BE6}" sibTransId="{2B0B02D7-B2D7-422E-9195-FC6A24F4BC8B}"/>
    <dgm:cxn modelId="{6DDA17E9-0B34-49A7-95D9-B5CEAD490298}" srcId="{2CB9297F-BC44-4FCC-A792-2ABCA623AACA}" destId="{DA0C05F2-376A-4A4B-8C72-89C22934E2D3}" srcOrd="5" destOrd="0" parTransId="{15CFEB97-7695-4A61-AC0B-2D908F872945}" sibTransId="{E549B3FF-1FAD-4CA3-A05C-AADA2759D872}"/>
    <dgm:cxn modelId="{73BCF8A2-E773-49A7-9AE1-88AD55972BC2}" srcId="{2CB9297F-BC44-4FCC-A792-2ABCA623AACA}" destId="{F0926C12-72B3-4F7D-A818-CBCB28C94B7F}" srcOrd="1" destOrd="0" parTransId="{A519806E-DB93-400F-B972-A239AE9A7E76}" sibTransId="{3EE3575E-2EE5-4A37-B1F6-4848759AFC5C}"/>
    <dgm:cxn modelId="{77157A00-5530-4E97-86B8-8BE77F1E6002}" type="presOf" srcId="{9E1852C2-223E-40AE-8743-FB275133294C}" destId="{4209A4C4-4757-4B6E-B0BE-A3106D52253C}" srcOrd="0" destOrd="0" presId="urn:microsoft.com/office/officeart/2005/8/layout/process4"/>
    <dgm:cxn modelId="{90736A1E-C148-4094-8278-DE9D7A246978}" type="presOf" srcId="{10E9901F-1FDA-40D4-97EF-C8D8A53D006F}" destId="{7BB4E3FF-ACEF-4E5B-A6E1-9FE4B35C0ED1}" srcOrd="0" destOrd="0" presId="urn:microsoft.com/office/officeart/2005/8/layout/process4"/>
    <dgm:cxn modelId="{655F6FF0-994E-4484-8AF5-1B78780FE53B}" type="presOf" srcId="{306BDFA6-5DB2-4BD6-A8F6-CC42126CE4CF}" destId="{4EBED45C-B3FD-4659-A6A6-4E4DC4B9EC45}" srcOrd="0" destOrd="0" presId="urn:microsoft.com/office/officeart/2005/8/layout/process4"/>
    <dgm:cxn modelId="{5C66951C-B14C-4351-8315-A797EF8C114D}" type="presOf" srcId="{F0926C12-72B3-4F7D-A818-CBCB28C94B7F}" destId="{2351D9EE-FBFB-422A-B4B2-34DFED28ECE9}" srcOrd="0" destOrd="0" presId="urn:microsoft.com/office/officeart/2005/8/layout/process4"/>
    <dgm:cxn modelId="{217F8253-E7B1-47EE-B83C-27F0984CEAB0}" type="presOf" srcId="{EC8F3AE9-1024-48C7-9090-41919FEF85D5}" destId="{BCFE0E5B-620B-43F5-A5A2-EE593B9A9909}" srcOrd="0" destOrd="0" presId="urn:microsoft.com/office/officeart/2005/8/layout/process4"/>
    <dgm:cxn modelId="{A0A9C945-6858-462A-BA9C-D90662D3CB4F}" srcId="{2CB9297F-BC44-4FCC-A792-2ABCA623AACA}" destId="{306BDFA6-5DB2-4BD6-A8F6-CC42126CE4CF}" srcOrd="4" destOrd="0" parTransId="{47FC566F-E4EE-4B80-8FE3-FFF04E6E5C27}" sibTransId="{F4F56040-E652-4E6F-9218-D4B17DD7074F}"/>
    <dgm:cxn modelId="{4219D08C-2C84-4AB6-A712-E9B883AC5F8A}" type="presOf" srcId="{DA0C05F2-376A-4A4B-8C72-89C22934E2D3}" destId="{04F35052-845A-47BF-A72B-4C57DAFBACA7}" srcOrd="0" destOrd="0" presId="urn:microsoft.com/office/officeart/2005/8/layout/process4"/>
    <dgm:cxn modelId="{3D516473-9876-4181-AD55-7E03785C270D}" srcId="{2CB9297F-BC44-4FCC-A792-2ABCA623AACA}" destId="{EC8F3AE9-1024-48C7-9090-41919FEF85D5}" srcOrd="3" destOrd="0" parTransId="{4A9051CD-C9B3-40C8-AA99-D40EB944455D}" sibTransId="{046ED0B6-6EE5-4EB3-9C07-BCDF1C773C3F}"/>
    <dgm:cxn modelId="{4BBB3556-3E47-467F-BF43-F420F5D55889}" type="presParOf" srcId="{34B28D7B-6394-442C-BFB7-0C5A34B24E18}" destId="{FC960656-4818-4549-918A-C11CC7CAC3D1}" srcOrd="0" destOrd="0" presId="urn:microsoft.com/office/officeart/2005/8/layout/process4"/>
    <dgm:cxn modelId="{71DFE89F-A7ED-41F0-ADBF-82AFE68667AE}" type="presParOf" srcId="{FC960656-4818-4549-918A-C11CC7CAC3D1}" destId="{04F35052-845A-47BF-A72B-4C57DAFBACA7}" srcOrd="0" destOrd="0" presId="urn:microsoft.com/office/officeart/2005/8/layout/process4"/>
    <dgm:cxn modelId="{831CE5EF-ADFB-40F8-889F-484CA80FBAD3}" type="presParOf" srcId="{34B28D7B-6394-442C-BFB7-0C5A34B24E18}" destId="{A2DB5E6A-2896-40BF-9FC2-C771606DE814}" srcOrd="1" destOrd="0" presId="urn:microsoft.com/office/officeart/2005/8/layout/process4"/>
    <dgm:cxn modelId="{596C3303-C4DA-4E0A-B524-FC368F05328A}" type="presParOf" srcId="{34B28D7B-6394-442C-BFB7-0C5A34B24E18}" destId="{8E2EF005-9E79-4FA4-ACF5-6A9072F802FF}" srcOrd="2" destOrd="0" presId="urn:microsoft.com/office/officeart/2005/8/layout/process4"/>
    <dgm:cxn modelId="{0D5D3AAE-2EAA-4ABC-82CA-1C2B9265AC8F}" type="presParOf" srcId="{8E2EF005-9E79-4FA4-ACF5-6A9072F802FF}" destId="{4EBED45C-B3FD-4659-A6A6-4E4DC4B9EC45}" srcOrd="0" destOrd="0" presId="urn:microsoft.com/office/officeart/2005/8/layout/process4"/>
    <dgm:cxn modelId="{7F2E504E-A51B-4D8B-A2CE-ED49FB5D9618}" type="presParOf" srcId="{34B28D7B-6394-442C-BFB7-0C5A34B24E18}" destId="{B0CBC79D-B673-4B40-8836-B87E365B03C6}" srcOrd="3" destOrd="0" presId="urn:microsoft.com/office/officeart/2005/8/layout/process4"/>
    <dgm:cxn modelId="{373941A2-DB87-4EA5-9670-5548985EC548}" type="presParOf" srcId="{34B28D7B-6394-442C-BFB7-0C5A34B24E18}" destId="{17B42561-A480-408E-81B8-A47A1C14E6C4}" srcOrd="4" destOrd="0" presId="urn:microsoft.com/office/officeart/2005/8/layout/process4"/>
    <dgm:cxn modelId="{94F9211B-DE04-45A0-9DC0-9944AB428A84}" type="presParOf" srcId="{17B42561-A480-408E-81B8-A47A1C14E6C4}" destId="{BCFE0E5B-620B-43F5-A5A2-EE593B9A9909}" srcOrd="0" destOrd="0" presId="urn:microsoft.com/office/officeart/2005/8/layout/process4"/>
    <dgm:cxn modelId="{F41872C5-E2C1-4321-BCAD-A786B0109C46}" type="presParOf" srcId="{34B28D7B-6394-442C-BFB7-0C5A34B24E18}" destId="{1DB1F326-6189-43A7-ADE3-CD7BE2B2C74A}" srcOrd="5" destOrd="0" presId="urn:microsoft.com/office/officeart/2005/8/layout/process4"/>
    <dgm:cxn modelId="{E8DB290B-FF46-4268-89FE-D735C33C1033}" type="presParOf" srcId="{34B28D7B-6394-442C-BFB7-0C5A34B24E18}" destId="{5A006272-1B34-45DB-8061-0215F3AD0EBF}" srcOrd="6" destOrd="0" presId="urn:microsoft.com/office/officeart/2005/8/layout/process4"/>
    <dgm:cxn modelId="{053F71FA-ACC4-4E11-896E-623642892852}" type="presParOf" srcId="{5A006272-1B34-45DB-8061-0215F3AD0EBF}" destId="{4209A4C4-4757-4B6E-B0BE-A3106D52253C}" srcOrd="0" destOrd="0" presId="urn:microsoft.com/office/officeart/2005/8/layout/process4"/>
    <dgm:cxn modelId="{83E80481-B6C0-4D22-A043-91D08C64FAA4}" type="presParOf" srcId="{34B28D7B-6394-442C-BFB7-0C5A34B24E18}" destId="{32FB081B-1518-4C40-9272-7CACF96BD281}" srcOrd="7" destOrd="0" presId="urn:microsoft.com/office/officeart/2005/8/layout/process4"/>
    <dgm:cxn modelId="{B8DA2358-0E54-4D02-9A33-7262479A80A5}" type="presParOf" srcId="{34B28D7B-6394-442C-BFB7-0C5A34B24E18}" destId="{23CAEFD6-1851-45BA-B063-6D5F7589FFD6}" srcOrd="8" destOrd="0" presId="urn:microsoft.com/office/officeart/2005/8/layout/process4"/>
    <dgm:cxn modelId="{AC81C857-A12F-4BA5-A897-1AFA18FA8244}" type="presParOf" srcId="{23CAEFD6-1851-45BA-B063-6D5F7589FFD6}" destId="{2351D9EE-FBFB-422A-B4B2-34DFED28ECE9}" srcOrd="0" destOrd="0" presId="urn:microsoft.com/office/officeart/2005/8/layout/process4"/>
    <dgm:cxn modelId="{09C55791-F6AA-47A4-9B2F-2875A3BC941D}" type="presParOf" srcId="{34B28D7B-6394-442C-BFB7-0C5A34B24E18}" destId="{406A4609-6976-45B5-B4D5-B84CFDB1D04F}" srcOrd="9" destOrd="0" presId="urn:microsoft.com/office/officeart/2005/8/layout/process4"/>
    <dgm:cxn modelId="{EAA4FD86-89BD-48D1-B34A-556B1B2FAB1F}" type="presParOf" srcId="{34B28D7B-6394-442C-BFB7-0C5A34B24E18}" destId="{CE578193-92A8-49FD-9F82-10C7B3A36513}" srcOrd="10" destOrd="0" presId="urn:microsoft.com/office/officeart/2005/8/layout/process4"/>
    <dgm:cxn modelId="{A2A302E9-A5F2-4262-B4B9-38ED2F3F5005}" type="presParOf" srcId="{CE578193-92A8-49FD-9F82-10C7B3A36513}" destId="{7BB4E3FF-ACEF-4E5B-A6E1-9FE4B35C0E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3C5E10-50CB-4DB2-AB8C-8EF285072F13}" type="doc">
      <dgm:prSet loTypeId="urn:microsoft.com/office/officeart/2005/8/layout/vProcess5" loCatId="process" qsTypeId="urn:microsoft.com/office/officeart/2009/2/quickstyle/3d8" qsCatId="3D" csTypeId="urn:microsoft.com/office/officeart/2005/8/colors/colorful4" csCatId="colorful" phldr="1"/>
      <dgm:spPr>
        <a:scene3d>
          <a:camera prst="perspectiveHeroicExtremeRightFacing" zoom="82000">
            <a:rot lat="0" lon="0" rev="0"/>
          </a:camera>
          <a:lightRig rig="morning" dir="t">
            <a:rot lat="0" lon="0" rev="20400000"/>
          </a:lightRig>
        </a:scene3d>
      </dgm:spPr>
      <dgm:t>
        <a:bodyPr/>
        <a:lstStyle/>
        <a:p>
          <a:endParaRPr lang="zh-HK" altLang="en-US"/>
        </a:p>
      </dgm:t>
    </dgm:pt>
    <dgm:pt modelId="{F63C98CC-380E-4905-A195-8A303762A5C1}">
      <dgm:prSet/>
      <dgm:spPr/>
      <dgm:t>
        <a:bodyPr/>
        <a:lstStyle/>
        <a:p>
          <a:pPr rtl="0"/>
          <a:r>
            <a:rPr lang="zh-TW" b="1" dirty="0" smtClean="0"/>
            <a:t>增新 </a:t>
          </a:r>
          <a:r>
            <a:rPr lang="en-US" b="1" dirty="0" smtClean="0"/>
            <a:t>/ </a:t>
          </a:r>
          <a:r>
            <a:rPr lang="zh-TW" b="1" dirty="0" smtClean="0"/>
            <a:t>刪除班別</a:t>
          </a:r>
          <a:endParaRPr lang="zh-HK" dirty="0"/>
        </a:p>
      </dgm:t>
    </dgm:pt>
    <dgm:pt modelId="{E096EB27-7127-47E1-A311-21C9473EF94D}" type="parTrans" cxnId="{CA5EFD98-0BB0-462C-9E98-7B2F5CE81A26}">
      <dgm:prSet/>
      <dgm:spPr/>
      <dgm:t>
        <a:bodyPr/>
        <a:lstStyle/>
        <a:p>
          <a:endParaRPr lang="zh-HK" altLang="en-US"/>
        </a:p>
      </dgm:t>
    </dgm:pt>
    <dgm:pt modelId="{709910D3-AB54-4C87-A208-7A02709F6AA8}" type="sibTrans" cxnId="{CA5EFD98-0BB0-462C-9E98-7B2F5CE81A26}">
      <dgm:prSet/>
      <dgm:spPr/>
      <dgm:t>
        <a:bodyPr/>
        <a:lstStyle/>
        <a:p>
          <a:endParaRPr lang="zh-HK" altLang="en-US"/>
        </a:p>
      </dgm:t>
    </dgm:pt>
    <dgm:pt modelId="{2941DEFA-992D-4570-BDE2-76E29C8560E8}">
      <dgm:prSet/>
      <dgm:spPr/>
      <dgm:t>
        <a:bodyPr/>
        <a:lstStyle/>
        <a:p>
          <a:pPr rtl="0"/>
          <a:r>
            <a:rPr lang="zh-TW" b="1" dirty="0" smtClean="0"/>
            <a:t>更新班別基本資料</a:t>
          </a:r>
          <a:endParaRPr lang="zh-HK" dirty="0"/>
        </a:p>
      </dgm:t>
    </dgm:pt>
    <dgm:pt modelId="{3B5BFDEC-5E04-4461-99A6-5A1BEE7F8591}" type="parTrans" cxnId="{15BF9405-65C7-4F60-99F0-D244832CFDC5}">
      <dgm:prSet/>
      <dgm:spPr/>
      <dgm:t>
        <a:bodyPr/>
        <a:lstStyle/>
        <a:p>
          <a:endParaRPr lang="zh-HK" altLang="en-US"/>
        </a:p>
      </dgm:t>
    </dgm:pt>
    <dgm:pt modelId="{34CBC162-067C-493E-B879-B36A98A6DF02}" type="sibTrans" cxnId="{15BF9405-65C7-4F60-99F0-D244832CFDC5}">
      <dgm:prSet/>
      <dgm:spPr/>
      <dgm:t>
        <a:bodyPr/>
        <a:lstStyle/>
        <a:p>
          <a:endParaRPr lang="zh-HK" altLang="en-US"/>
        </a:p>
      </dgm:t>
    </dgm:pt>
    <dgm:pt modelId="{B0501DAC-0585-4FE2-8FCE-B9DEDC75FE92}">
      <dgm:prSet/>
      <dgm:spPr/>
      <dgm:t>
        <a:bodyPr/>
        <a:lstStyle/>
        <a:p>
          <a:pPr rtl="0"/>
          <a:r>
            <a:rPr lang="zh-TW" b="1" dirty="0" smtClean="0"/>
            <a:t>更新班本科目</a:t>
          </a:r>
          <a:r>
            <a:rPr lang="en-US" b="1" dirty="0" smtClean="0"/>
            <a:t>(</a:t>
          </a:r>
          <a:r>
            <a:rPr lang="zh-TW" b="1" dirty="0" smtClean="0"/>
            <a:t>必修或選修</a:t>
          </a:r>
          <a:r>
            <a:rPr lang="en-US" b="1" dirty="0" smtClean="0"/>
            <a:t>)</a:t>
          </a:r>
          <a:endParaRPr lang="zh-HK" dirty="0"/>
        </a:p>
      </dgm:t>
      <dgm:extLst/>
    </dgm:pt>
    <dgm:pt modelId="{565A0746-AFA3-48D1-8F9D-090A07B3043E}" type="parTrans" cxnId="{B7C370A7-9C98-41A5-87E0-1CF940823484}">
      <dgm:prSet/>
      <dgm:spPr/>
      <dgm:t>
        <a:bodyPr/>
        <a:lstStyle/>
        <a:p>
          <a:endParaRPr lang="zh-HK" altLang="en-US"/>
        </a:p>
      </dgm:t>
    </dgm:pt>
    <dgm:pt modelId="{43E190EA-2147-4C54-8197-F6111628319A}" type="sibTrans" cxnId="{B7C370A7-9C98-41A5-87E0-1CF940823484}">
      <dgm:prSet/>
      <dgm:spPr/>
      <dgm:t>
        <a:bodyPr/>
        <a:lstStyle/>
        <a:p>
          <a:endParaRPr lang="zh-HK" altLang="en-US"/>
        </a:p>
      </dgm:t>
    </dgm:pt>
    <dgm:pt modelId="{FF9EB9C7-FA19-499C-9E19-1EF53BE7FCEE}">
      <dgm:prSet/>
      <dgm:spPr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gm:spPr>
      <dgm:t>
        <a:bodyPr/>
        <a:lstStyle/>
        <a:p>
          <a:pPr rtl="0"/>
          <a:r>
            <a:rPr lang="zh-TW" b="1" dirty="0" smtClean="0"/>
            <a:t>更新跨班別科目組別</a:t>
          </a:r>
          <a:endParaRPr lang="zh-HK" dirty="0"/>
        </a:p>
      </dgm:t>
    </dgm:pt>
    <dgm:pt modelId="{2AEFCAC1-5E6B-4B5C-88DB-C3365BC193AE}" type="parTrans" cxnId="{1501937D-BD77-44E9-99B0-65CF1D1944DF}">
      <dgm:prSet/>
      <dgm:spPr/>
      <dgm:t>
        <a:bodyPr/>
        <a:lstStyle/>
        <a:p>
          <a:endParaRPr lang="zh-HK" altLang="en-US"/>
        </a:p>
      </dgm:t>
    </dgm:pt>
    <dgm:pt modelId="{255E8FAE-45DC-49DC-A6F6-B0E54280388E}" type="sibTrans" cxnId="{1501937D-BD77-44E9-99B0-65CF1D1944DF}">
      <dgm:prSet/>
      <dgm:spPr/>
      <dgm:t>
        <a:bodyPr/>
        <a:lstStyle/>
        <a:p>
          <a:endParaRPr lang="zh-HK" altLang="en-US"/>
        </a:p>
      </dgm:t>
    </dgm:pt>
    <dgm:pt modelId="{9B92A471-FB81-4E71-888E-382C7434F2FB}" type="pres">
      <dgm:prSet presAssocID="{193C5E10-50CB-4DB2-AB8C-8EF285072F1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2EA64B4E-AC7B-46E5-8A2E-9CEF45737CCF}" type="pres">
      <dgm:prSet presAssocID="{193C5E10-50CB-4DB2-AB8C-8EF285072F13}" presName="dummyMaxCanvas" presStyleCnt="0">
        <dgm:presLayoutVars/>
      </dgm:prSet>
      <dgm:spPr/>
      <dgm:t>
        <a:bodyPr/>
        <a:lstStyle/>
        <a:p>
          <a:endParaRPr lang="zh-HK" altLang="en-US"/>
        </a:p>
      </dgm:t>
    </dgm:pt>
    <dgm:pt modelId="{A8205D0E-6464-4DC5-BB19-17AC12437946}" type="pres">
      <dgm:prSet presAssocID="{193C5E10-50CB-4DB2-AB8C-8EF285072F1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C6941E5-07F0-4355-922C-8F63342074D2}" type="pres">
      <dgm:prSet presAssocID="{193C5E10-50CB-4DB2-AB8C-8EF285072F1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11A2C83-3F34-47AE-A4DC-024992014FE4}" type="pres">
      <dgm:prSet presAssocID="{193C5E10-50CB-4DB2-AB8C-8EF285072F1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83006D4-2A91-476A-B6EC-7A2DA3E57A3D}" type="pres">
      <dgm:prSet presAssocID="{193C5E10-50CB-4DB2-AB8C-8EF285072F1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DC681E9-20A2-406C-9E36-0F27F192A2F5}" type="pres">
      <dgm:prSet presAssocID="{193C5E10-50CB-4DB2-AB8C-8EF285072F1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01C0C4B-0F3D-4780-91AF-D9B9F7763AF7}" type="pres">
      <dgm:prSet presAssocID="{193C5E10-50CB-4DB2-AB8C-8EF285072F1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40D047D-3D60-4B36-AE87-6ADB3843B102}" type="pres">
      <dgm:prSet presAssocID="{193C5E10-50CB-4DB2-AB8C-8EF285072F1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7671F0D-A04B-46B5-BA30-84D1F8E0F9DD}" type="pres">
      <dgm:prSet presAssocID="{193C5E10-50CB-4DB2-AB8C-8EF285072F1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B1D0105-65C5-49DE-A582-B837A1727FB0}" type="pres">
      <dgm:prSet presAssocID="{193C5E10-50CB-4DB2-AB8C-8EF285072F1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878938B-DA08-4F34-86AF-8EE666D34D34}" type="pres">
      <dgm:prSet presAssocID="{193C5E10-50CB-4DB2-AB8C-8EF285072F1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209C3F1-117E-47CD-A73F-025ECCC45189}" type="pres">
      <dgm:prSet presAssocID="{193C5E10-50CB-4DB2-AB8C-8EF285072F1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15BF9405-65C7-4F60-99F0-D244832CFDC5}" srcId="{193C5E10-50CB-4DB2-AB8C-8EF285072F13}" destId="{2941DEFA-992D-4570-BDE2-76E29C8560E8}" srcOrd="1" destOrd="0" parTransId="{3B5BFDEC-5E04-4461-99A6-5A1BEE7F8591}" sibTransId="{34CBC162-067C-493E-B879-B36A98A6DF02}"/>
    <dgm:cxn modelId="{B7C370A7-9C98-41A5-87E0-1CF940823484}" srcId="{193C5E10-50CB-4DB2-AB8C-8EF285072F13}" destId="{B0501DAC-0585-4FE2-8FCE-B9DEDC75FE92}" srcOrd="2" destOrd="0" parTransId="{565A0746-AFA3-48D1-8F9D-090A07B3043E}" sibTransId="{43E190EA-2147-4C54-8197-F6111628319A}"/>
    <dgm:cxn modelId="{1501937D-BD77-44E9-99B0-65CF1D1944DF}" srcId="{193C5E10-50CB-4DB2-AB8C-8EF285072F13}" destId="{FF9EB9C7-FA19-499C-9E19-1EF53BE7FCEE}" srcOrd="3" destOrd="0" parTransId="{2AEFCAC1-5E6B-4B5C-88DB-C3365BC193AE}" sibTransId="{255E8FAE-45DC-49DC-A6F6-B0E54280388E}"/>
    <dgm:cxn modelId="{DE414C75-FBD5-46A9-A1DE-DB80BB46DA9A}" type="presOf" srcId="{FF9EB9C7-FA19-499C-9E19-1EF53BE7FCEE}" destId="{A209C3F1-117E-47CD-A73F-025ECCC45189}" srcOrd="1" destOrd="0" presId="urn:microsoft.com/office/officeart/2005/8/layout/vProcess5"/>
    <dgm:cxn modelId="{CA5EFD98-0BB0-462C-9E98-7B2F5CE81A26}" srcId="{193C5E10-50CB-4DB2-AB8C-8EF285072F13}" destId="{F63C98CC-380E-4905-A195-8A303762A5C1}" srcOrd="0" destOrd="0" parTransId="{E096EB27-7127-47E1-A311-21C9473EF94D}" sibTransId="{709910D3-AB54-4C87-A208-7A02709F6AA8}"/>
    <dgm:cxn modelId="{38F8D876-623A-4590-B127-E7C65F0FB912}" type="presOf" srcId="{43E190EA-2147-4C54-8197-F6111628319A}" destId="{540D047D-3D60-4B36-AE87-6ADB3843B102}" srcOrd="0" destOrd="0" presId="urn:microsoft.com/office/officeart/2005/8/layout/vProcess5"/>
    <dgm:cxn modelId="{0A2789F0-778E-48E4-B713-94B2CED9E629}" type="presOf" srcId="{34CBC162-067C-493E-B879-B36A98A6DF02}" destId="{201C0C4B-0F3D-4780-91AF-D9B9F7763AF7}" srcOrd="0" destOrd="0" presId="urn:microsoft.com/office/officeart/2005/8/layout/vProcess5"/>
    <dgm:cxn modelId="{9C89D2E6-9382-43A7-A072-0271399F917C}" type="presOf" srcId="{F63C98CC-380E-4905-A195-8A303762A5C1}" destId="{A8205D0E-6464-4DC5-BB19-17AC12437946}" srcOrd="0" destOrd="0" presId="urn:microsoft.com/office/officeart/2005/8/layout/vProcess5"/>
    <dgm:cxn modelId="{648D4E59-1017-4C80-AD3E-A4F58762502F}" type="presOf" srcId="{B0501DAC-0585-4FE2-8FCE-B9DEDC75FE92}" destId="{0878938B-DA08-4F34-86AF-8EE666D34D34}" srcOrd="1" destOrd="0" presId="urn:microsoft.com/office/officeart/2005/8/layout/vProcess5"/>
    <dgm:cxn modelId="{BA709786-2C90-48C7-9259-AACE61252F76}" type="presOf" srcId="{F63C98CC-380E-4905-A195-8A303762A5C1}" destId="{07671F0D-A04B-46B5-BA30-84D1F8E0F9DD}" srcOrd="1" destOrd="0" presId="urn:microsoft.com/office/officeart/2005/8/layout/vProcess5"/>
    <dgm:cxn modelId="{60F2032A-FA1C-4871-A8E4-EFA462C8312C}" type="presOf" srcId="{FF9EB9C7-FA19-499C-9E19-1EF53BE7FCEE}" destId="{B83006D4-2A91-476A-B6EC-7A2DA3E57A3D}" srcOrd="0" destOrd="0" presId="urn:microsoft.com/office/officeart/2005/8/layout/vProcess5"/>
    <dgm:cxn modelId="{89E2B4AD-5DE6-4A40-A24B-3C2B21F66D21}" type="presOf" srcId="{709910D3-AB54-4C87-A208-7A02709F6AA8}" destId="{8DC681E9-20A2-406C-9E36-0F27F192A2F5}" srcOrd="0" destOrd="0" presId="urn:microsoft.com/office/officeart/2005/8/layout/vProcess5"/>
    <dgm:cxn modelId="{D2E4B86A-80EA-4B8D-8443-979F4065E98C}" type="presOf" srcId="{2941DEFA-992D-4570-BDE2-76E29C8560E8}" destId="{FB1D0105-65C5-49DE-A582-B837A1727FB0}" srcOrd="1" destOrd="0" presId="urn:microsoft.com/office/officeart/2005/8/layout/vProcess5"/>
    <dgm:cxn modelId="{8E4C2EF7-E97D-4B3C-BB28-760E9150752E}" type="presOf" srcId="{B0501DAC-0585-4FE2-8FCE-B9DEDC75FE92}" destId="{C11A2C83-3F34-47AE-A4DC-024992014FE4}" srcOrd="0" destOrd="0" presId="urn:microsoft.com/office/officeart/2005/8/layout/vProcess5"/>
    <dgm:cxn modelId="{29CE9C18-4B5C-4C00-9AE2-8D6C2D52E7D6}" type="presOf" srcId="{193C5E10-50CB-4DB2-AB8C-8EF285072F13}" destId="{9B92A471-FB81-4E71-888E-382C7434F2FB}" srcOrd="0" destOrd="0" presId="urn:microsoft.com/office/officeart/2005/8/layout/vProcess5"/>
    <dgm:cxn modelId="{0880919F-70B7-4D98-B69D-DDD22928DF48}" type="presOf" srcId="{2941DEFA-992D-4570-BDE2-76E29C8560E8}" destId="{8C6941E5-07F0-4355-922C-8F63342074D2}" srcOrd="0" destOrd="0" presId="urn:microsoft.com/office/officeart/2005/8/layout/vProcess5"/>
    <dgm:cxn modelId="{E0009679-4B0C-4BB0-BDF1-087A4DC11A09}" type="presParOf" srcId="{9B92A471-FB81-4E71-888E-382C7434F2FB}" destId="{2EA64B4E-AC7B-46E5-8A2E-9CEF45737CCF}" srcOrd="0" destOrd="0" presId="urn:microsoft.com/office/officeart/2005/8/layout/vProcess5"/>
    <dgm:cxn modelId="{080601AE-B9A3-43B8-8D0B-A1321EE15BD0}" type="presParOf" srcId="{9B92A471-FB81-4E71-888E-382C7434F2FB}" destId="{A8205D0E-6464-4DC5-BB19-17AC12437946}" srcOrd="1" destOrd="0" presId="urn:microsoft.com/office/officeart/2005/8/layout/vProcess5"/>
    <dgm:cxn modelId="{E3AC2744-FF43-40FA-983B-F36CCC571250}" type="presParOf" srcId="{9B92A471-FB81-4E71-888E-382C7434F2FB}" destId="{8C6941E5-07F0-4355-922C-8F63342074D2}" srcOrd="2" destOrd="0" presId="urn:microsoft.com/office/officeart/2005/8/layout/vProcess5"/>
    <dgm:cxn modelId="{638801B8-034E-4673-AE60-0BE2CD7F7F73}" type="presParOf" srcId="{9B92A471-FB81-4E71-888E-382C7434F2FB}" destId="{C11A2C83-3F34-47AE-A4DC-024992014FE4}" srcOrd="3" destOrd="0" presId="urn:microsoft.com/office/officeart/2005/8/layout/vProcess5"/>
    <dgm:cxn modelId="{0A5CE0C6-9524-4BEA-89A6-54F2D7F21CFF}" type="presParOf" srcId="{9B92A471-FB81-4E71-888E-382C7434F2FB}" destId="{B83006D4-2A91-476A-B6EC-7A2DA3E57A3D}" srcOrd="4" destOrd="0" presId="urn:microsoft.com/office/officeart/2005/8/layout/vProcess5"/>
    <dgm:cxn modelId="{E1124C43-1A2B-4EBE-91A9-E7EED18A2F05}" type="presParOf" srcId="{9B92A471-FB81-4E71-888E-382C7434F2FB}" destId="{8DC681E9-20A2-406C-9E36-0F27F192A2F5}" srcOrd="5" destOrd="0" presId="urn:microsoft.com/office/officeart/2005/8/layout/vProcess5"/>
    <dgm:cxn modelId="{DF3D4F5E-15C1-47CF-AE75-3290915F23A8}" type="presParOf" srcId="{9B92A471-FB81-4E71-888E-382C7434F2FB}" destId="{201C0C4B-0F3D-4780-91AF-D9B9F7763AF7}" srcOrd="6" destOrd="0" presId="urn:microsoft.com/office/officeart/2005/8/layout/vProcess5"/>
    <dgm:cxn modelId="{2206ED5D-5CD7-45DE-A296-4370031CED4E}" type="presParOf" srcId="{9B92A471-FB81-4E71-888E-382C7434F2FB}" destId="{540D047D-3D60-4B36-AE87-6ADB3843B102}" srcOrd="7" destOrd="0" presId="urn:microsoft.com/office/officeart/2005/8/layout/vProcess5"/>
    <dgm:cxn modelId="{F9686D03-DC77-4335-AE0F-35E7647D7DD7}" type="presParOf" srcId="{9B92A471-FB81-4E71-888E-382C7434F2FB}" destId="{07671F0D-A04B-46B5-BA30-84D1F8E0F9DD}" srcOrd="8" destOrd="0" presId="urn:microsoft.com/office/officeart/2005/8/layout/vProcess5"/>
    <dgm:cxn modelId="{E89A2189-AD32-43F9-97CC-A659E813023C}" type="presParOf" srcId="{9B92A471-FB81-4E71-888E-382C7434F2FB}" destId="{FB1D0105-65C5-49DE-A582-B837A1727FB0}" srcOrd="9" destOrd="0" presId="urn:microsoft.com/office/officeart/2005/8/layout/vProcess5"/>
    <dgm:cxn modelId="{55CD3210-0A7D-40B1-99E4-802C43428C9A}" type="presParOf" srcId="{9B92A471-FB81-4E71-888E-382C7434F2FB}" destId="{0878938B-DA08-4F34-86AF-8EE666D34D34}" srcOrd="10" destOrd="0" presId="urn:microsoft.com/office/officeart/2005/8/layout/vProcess5"/>
    <dgm:cxn modelId="{38329CCB-1850-484D-AAE3-F89116AA67AD}" type="presParOf" srcId="{9B92A471-FB81-4E71-888E-382C7434F2FB}" destId="{A209C3F1-117E-47CD-A73F-025ECCC4518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DB2531-CA4C-4AEE-819D-D4AB95BAD8E6}" type="doc">
      <dgm:prSet loTypeId="urn:microsoft.com/office/officeart/2005/8/layout/radial5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HK" altLang="en-US"/>
        </a:p>
      </dgm:t>
    </dgm:pt>
    <dgm:pt modelId="{28F8B67A-A0B3-4954-A89A-8057BC9B019F}">
      <dgm:prSet phldrT="[文字]" phldr="1"/>
      <dgm:spPr/>
      <dgm:t>
        <a:bodyPr/>
        <a:lstStyle/>
        <a:p>
          <a:endParaRPr lang="zh-HK" altLang="en-US" dirty="0"/>
        </a:p>
      </dgm:t>
    </dgm:pt>
    <dgm:pt modelId="{012936EF-E0C1-4107-9AF9-4ED36236A85F}" type="parTrans" cxnId="{2C7CFE1E-AC0F-4EA8-91EC-7DB241D14950}">
      <dgm:prSet/>
      <dgm:spPr/>
      <dgm:t>
        <a:bodyPr/>
        <a:lstStyle/>
        <a:p>
          <a:endParaRPr lang="zh-HK" altLang="en-US"/>
        </a:p>
      </dgm:t>
    </dgm:pt>
    <dgm:pt modelId="{B96A1B50-0544-4B6D-BDE4-1F2DDC3140A4}" type="sibTrans" cxnId="{2C7CFE1E-AC0F-4EA8-91EC-7DB241D14950}">
      <dgm:prSet/>
      <dgm:spPr/>
      <dgm:t>
        <a:bodyPr/>
        <a:lstStyle/>
        <a:p>
          <a:endParaRPr lang="zh-HK" altLang="en-US"/>
        </a:p>
      </dgm:t>
    </dgm:pt>
    <dgm:pt modelId="{78B8E308-18D2-4DE6-8D81-6507266E1462}">
      <dgm:prSet phldrT="[文字]" phldr="1"/>
      <dgm:spPr/>
      <dgm:t>
        <a:bodyPr/>
        <a:lstStyle/>
        <a:p>
          <a:endParaRPr lang="zh-HK" altLang="en-US" dirty="0"/>
        </a:p>
      </dgm:t>
    </dgm:pt>
    <dgm:pt modelId="{ABC43D37-7746-41A0-8335-3798E940A776}" type="parTrans" cxnId="{25BF9132-7A7A-4DB0-8603-4A2D1A90F2B3}">
      <dgm:prSet/>
      <dgm:spPr/>
      <dgm:t>
        <a:bodyPr/>
        <a:lstStyle/>
        <a:p>
          <a:endParaRPr lang="zh-HK" altLang="en-US"/>
        </a:p>
      </dgm:t>
    </dgm:pt>
    <dgm:pt modelId="{32276E68-DE9A-4348-9BC9-298CBE7887B3}" type="sibTrans" cxnId="{25BF9132-7A7A-4DB0-8603-4A2D1A90F2B3}">
      <dgm:prSet/>
      <dgm:spPr/>
      <dgm:t>
        <a:bodyPr/>
        <a:lstStyle/>
        <a:p>
          <a:endParaRPr lang="zh-HK" altLang="en-US"/>
        </a:p>
      </dgm:t>
    </dgm:pt>
    <dgm:pt modelId="{F25AE543-865A-4F0C-95DB-654B06D951CB}">
      <dgm:prSet custT="1"/>
      <dgm:spPr/>
      <dgm:t>
        <a:bodyPr/>
        <a:lstStyle/>
        <a:p>
          <a:pPr algn="l"/>
          <a:r>
            <a:rPr lang="zh-TW" altLang="en-US" sz="1600" b="1" u="sng" dirty="0" smtClean="0"/>
            <a:t>學生資料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zh-TW" altLang="en-US" sz="1400" dirty="0" smtClean="0"/>
            <a:t>選擇修讀班本選修科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zh-TW" altLang="en-US" sz="1400" dirty="0" smtClean="0"/>
            <a:t>科目組別 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zh-TW" altLang="en-US" sz="1400" dirty="0" smtClean="0"/>
            <a:t>跨班別科目組別</a:t>
          </a:r>
          <a:r>
            <a:rPr lang="en-US" altLang="zh-TW" sz="1400" dirty="0" smtClean="0"/>
            <a:t>(</a:t>
          </a:r>
          <a:r>
            <a:rPr lang="zh-TW" altLang="en-US" sz="1400" dirty="0" smtClean="0"/>
            <a:t>非科目集</a:t>
          </a:r>
          <a:r>
            <a:rPr lang="en-US" altLang="zh-TW" sz="1400" dirty="0" smtClean="0"/>
            <a:t>) </a:t>
          </a:r>
          <a:br>
            <a:rPr lang="en-US" altLang="zh-TW" sz="1400" dirty="0" smtClean="0"/>
          </a:br>
          <a:r>
            <a:rPr lang="zh-TW" altLang="en-US" sz="1400" dirty="0" smtClean="0"/>
            <a:t>跨班別科目組別</a:t>
          </a:r>
          <a:r>
            <a:rPr lang="en-US" altLang="zh-TW" sz="1400" dirty="0" smtClean="0"/>
            <a:t>(</a:t>
          </a:r>
          <a:r>
            <a:rPr lang="zh-TW" altLang="en-US" sz="1400" dirty="0" smtClean="0"/>
            <a:t>科目集</a:t>
          </a:r>
          <a:r>
            <a:rPr lang="en-US" altLang="zh-TW" sz="1400" dirty="0" smtClean="0"/>
            <a:t>)</a:t>
          </a:r>
        </a:p>
      </dgm:t>
    </dgm:pt>
    <dgm:pt modelId="{886CECC9-932E-4DE5-BA1C-4F7127D5684A}" type="parTrans" cxnId="{FCCEBFFD-84FA-423A-819B-B42A9F1BC44F}">
      <dgm:prSet/>
      <dgm:spPr/>
      <dgm:t>
        <a:bodyPr/>
        <a:lstStyle/>
        <a:p>
          <a:endParaRPr lang="zh-HK" altLang="en-US"/>
        </a:p>
      </dgm:t>
    </dgm:pt>
    <dgm:pt modelId="{62335109-D7CC-4925-8D17-4A84F8E7FFF5}" type="sibTrans" cxnId="{FCCEBFFD-84FA-423A-819B-B42A9F1BC44F}">
      <dgm:prSet/>
      <dgm:spPr/>
      <dgm:t>
        <a:bodyPr/>
        <a:lstStyle/>
        <a:p>
          <a:endParaRPr lang="zh-HK" altLang="en-US"/>
        </a:p>
      </dgm:t>
    </dgm:pt>
    <dgm:pt modelId="{F4E5B14A-532F-4953-8615-BA88D6D6D1F1}">
      <dgm:prSet phldrT="[文字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zh-TW" altLang="en-US" sz="2800" b="1" u="sng" dirty="0" smtClean="0"/>
            <a:t>四類科目</a:t>
          </a:r>
          <a:r>
            <a:rPr lang="en-US" altLang="zh-TW" sz="2800" b="1" u="sng" dirty="0" smtClean="0"/>
            <a:t>:</a:t>
          </a:r>
          <a:r>
            <a:rPr lang="en-US" altLang="zh-TW" sz="2800" dirty="0" smtClean="0"/>
            <a:t/>
          </a:r>
          <a:br>
            <a:rPr lang="en-US" altLang="zh-TW" sz="2800" dirty="0" smtClean="0"/>
          </a:br>
          <a:r>
            <a:rPr lang="zh-TW" altLang="en-US" sz="2900" dirty="0" smtClean="0"/>
            <a:t>必修科目</a:t>
          </a:r>
          <a:r>
            <a:rPr lang="en-US" altLang="zh-TW" sz="2900" dirty="0" smtClean="0"/>
            <a:t/>
          </a:r>
          <a:br>
            <a:rPr lang="en-US" altLang="zh-TW" sz="2900" dirty="0" smtClean="0"/>
          </a:br>
          <a:r>
            <a:rPr lang="zh-TW" altLang="en-US" sz="2900" dirty="0" smtClean="0"/>
            <a:t>選修科目</a:t>
          </a:r>
          <a:r>
            <a:rPr lang="en-US" altLang="zh-TW" sz="2900" dirty="0" smtClean="0"/>
            <a:t/>
          </a:r>
          <a:br>
            <a:rPr lang="en-US" altLang="zh-TW" sz="2900" dirty="0" smtClean="0"/>
          </a:br>
          <a:r>
            <a:rPr lang="zh-TW" altLang="en-US" sz="2900" dirty="0" smtClean="0"/>
            <a:t>科目組別</a:t>
          </a:r>
          <a:r>
            <a:rPr lang="en-US" altLang="zh-TW" sz="2900" dirty="0" smtClean="0"/>
            <a:t/>
          </a:r>
          <a:br>
            <a:rPr lang="en-US" altLang="zh-TW" sz="2900" dirty="0" smtClean="0"/>
          </a:br>
          <a:r>
            <a:rPr lang="zh-TW" altLang="en-US" sz="2800" dirty="0" smtClean="0"/>
            <a:t>跨班別科目</a:t>
          </a:r>
          <a:endParaRPr lang="zh-HK" altLang="en-US" sz="2800" u="none" dirty="0">
            <a:solidFill>
              <a:schemeClr val="bg1"/>
            </a:solidFill>
          </a:endParaRPr>
        </a:p>
      </dgm:t>
    </dgm:pt>
    <dgm:pt modelId="{E457154E-EF96-4510-98C6-C841C7D3715E}" type="sibTrans" cxnId="{955ABCAC-78B6-404E-90A1-1EA50225FC4C}">
      <dgm:prSet/>
      <dgm:spPr/>
      <dgm:t>
        <a:bodyPr/>
        <a:lstStyle/>
        <a:p>
          <a:endParaRPr lang="zh-HK" altLang="en-US"/>
        </a:p>
      </dgm:t>
    </dgm:pt>
    <dgm:pt modelId="{B8CFB159-0F8E-4028-A565-32C66703456D}" type="parTrans" cxnId="{955ABCAC-78B6-404E-90A1-1EA50225FC4C}">
      <dgm:prSet/>
      <dgm:spPr/>
      <dgm:t>
        <a:bodyPr/>
        <a:lstStyle/>
        <a:p>
          <a:endParaRPr lang="zh-HK" altLang="en-US"/>
        </a:p>
      </dgm:t>
    </dgm:pt>
    <dgm:pt modelId="{79B51F95-68FD-423F-B8FD-6A1495D81B70}">
      <dgm:prSet custT="1"/>
      <dgm:spPr/>
      <dgm:t>
        <a:bodyPr/>
        <a:lstStyle/>
        <a:p>
          <a:pPr algn="l"/>
          <a:r>
            <a:rPr lang="zh-TW" altLang="en-US" sz="1600" b="1" u="sng" dirty="0" smtClean="0"/>
            <a:t>學生成績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zh-TW" altLang="en-US" sz="1400" dirty="0" smtClean="0"/>
            <a:t>學生考績綱要設定及學生積分輸入</a:t>
          </a:r>
          <a:endParaRPr lang="en-US" altLang="zh-TW" sz="1400" dirty="0" smtClean="0"/>
        </a:p>
      </dgm:t>
    </dgm:pt>
    <dgm:pt modelId="{2043A089-0ABD-4CD4-9015-5781468B9769}" type="parTrans" cxnId="{07108CD7-FA8C-4DB9-A482-5B41900A9CED}">
      <dgm:prSet/>
      <dgm:spPr/>
      <dgm:t>
        <a:bodyPr/>
        <a:lstStyle/>
        <a:p>
          <a:endParaRPr lang="zh-HK" altLang="en-US"/>
        </a:p>
      </dgm:t>
    </dgm:pt>
    <dgm:pt modelId="{7879CD7B-2140-454B-AC17-4EA2D8518915}" type="sibTrans" cxnId="{07108CD7-FA8C-4DB9-A482-5B41900A9CED}">
      <dgm:prSet/>
      <dgm:spPr/>
      <dgm:t>
        <a:bodyPr/>
        <a:lstStyle/>
        <a:p>
          <a:endParaRPr lang="zh-HK" altLang="en-US"/>
        </a:p>
      </dgm:t>
    </dgm:pt>
    <dgm:pt modelId="{0CAAC32E-0AD1-4905-B9B4-FB7769628B86}">
      <dgm:prSet custT="1"/>
      <dgm:spPr/>
      <dgm:t>
        <a:bodyPr/>
        <a:lstStyle/>
        <a:p>
          <a:pPr algn="l"/>
          <a:r>
            <a:rPr lang="zh-TW" altLang="en-US" sz="1600" b="1" u="sng" dirty="0" smtClean="0"/>
            <a:t>時間表編排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zh-TW" altLang="en-US" sz="1400" dirty="0" smtClean="0"/>
            <a:t>用作時間表編排的一般科目課堂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zh-TW" altLang="en-US" sz="1400" dirty="0" smtClean="0"/>
            <a:t>跨班別科目</a:t>
          </a:r>
          <a:r>
            <a:rPr lang="en-US" altLang="zh-TW" sz="1400" dirty="0" smtClean="0"/>
            <a:t>(</a:t>
          </a:r>
          <a:r>
            <a:rPr lang="zh-TW" altLang="en-US" sz="1400" dirty="0" smtClean="0"/>
            <a:t>科目集</a:t>
          </a:r>
          <a:r>
            <a:rPr lang="en-US" altLang="zh-TW" sz="1400" dirty="0" smtClean="0"/>
            <a:t>/</a:t>
          </a:r>
          <a:r>
            <a:rPr lang="zh-TW" altLang="en-US" sz="1400" dirty="0" smtClean="0"/>
            <a:t>非科目集</a:t>
          </a:r>
          <a:r>
            <a:rPr lang="en-US" altLang="zh-TW" sz="1400" dirty="0" smtClean="0"/>
            <a:t>)</a:t>
          </a:r>
          <a:r>
            <a:rPr lang="zh-TW" altLang="en-US" sz="1400" dirty="0" smtClean="0"/>
            <a:t>的課堂可作同時上課編排</a:t>
          </a:r>
          <a:endParaRPr lang="en-US" altLang="zh-TW" sz="1400" dirty="0" smtClean="0"/>
        </a:p>
      </dgm:t>
    </dgm:pt>
    <dgm:pt modelId="{CB9688C6-6F31-4FE3-92A2-69F968FA193D}" type="parTrans" cxnId="{5B42C34F-27B9-40E0-975C-62706C136A12}">
      <dgm:prSet/>
      <dgm:spPr/>
      <dgm:t>
        <a:bodyPr/>
        <a:lstStyle/>
        <a:p>
          <a:endParaRPr lang="zh-HK" altLang="en-US"/>
        </a:p>
      </dgm:t>
    </dgm:pt>
    <dgm:pt modelId="{D96864A7-D23F-45E0-8022-76C5C8D36E85}" type="sibTrans" cxnId="{5B42C34F-27B9-40E0-975C-62706C136A12}">
      <dgm:prSet/>
      <dgm:spPr/>
      <dgm:t>
        <a:bodyPr/>
        <a:lstStyle/>
        <a:p>
          <a:endParaRPr lang="zh-HK" altLang="en-US"/>
        </a:p>
      </dgm:t>
    </dgm:pt>
    <dgm:pt modelId="{B83D985F-49F9-40B9-B08A-9528E5E203BB}">
      <dgm:prSet custT="1"/>
      <dgm:spPr/>
      <dgm:t>
        <a:bodyPr/>
        <a:lstStyle/>
        <a:p>
          <a:pPr algn="l"/>
          <a:r>
            <a:rPr lang="zh-TW" altLang="en-US" sz="1600" b="1" u="sng" dirty="0" smtClean="0"/>
            <a:t>其他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zh-TW" altLang="en-US" sz="1400" dirty="0" smtClean="0"/>
            <a:t>香港考評局程序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zh-TW" altLang="en-US" sz="1400" dirty="0" smtClean="0"/>
            <a:t>學位分配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zh-TW" altLang="en-US" sz="1400" dirty="0" smtClean="0"/>
            <a:t>教職員資料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zh-TW" altLang="en-US" sz="1400" dirty="0" smtClean="0"/>
            <a:t>教職員調配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en-US" altLang="zh-TW" sz="1400" dirty="0" smtClean="0"/>
            <a:t>……</a:t>
          </a:r>
          <a:endParaRPr lang="zh-TW" altLang="en-US" sz="1400" dirty="0"/>
        </a:p>
      </dgm:t>
    </dgm:pt>
    <dgm:pt modelId="{4963D84A-FCCE-481D-987E-04290DCE1D42}" type="parTrans" cxnId="{EF14FABF-E138-4D99-B4BC-C6D12605B996}">
      <dgm:prSet/>
      <dgm:spPr/>
      <dgm:t>
        <a:bodyPr/>
        <a:lstStyle/>
        <a:p>
          <a:endParaRPr lang="zh-HK" altLang="en-US"/>
        </a:p>
      </dgm:t>
    </dgm:pt>
    <dgm:pt modelId="{E954C758-1636-47CA-85D1-25BC5BE55F1E}" type="sibTrans" cxnId="{EF14FABF-E138-4D99-B4BC-C6D12605B996}">
      <dgm:prSet/>
      <dgm:spPr/>
      <dgm:t>
        <a:bodyPr/>
        <a:lstStyle/>
        <a:p>
          <a:endParaRPr lang="zh-HK" altLang="en-US"/>
        </a:p>
      </dgm:t>
    </dgm:pt>
    <dgm:pt modelId="{2E1526F6-2A89-4382-B76F-17030D7124A6}" type="pres">
      <dgm:prSet presAssocID="{4EDB2531-CA4C-4AEE-819D-D4AB95BAD8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1B01B861-387F-4C28-A580-70F8F975CDA6}" type="pres">
      <dgm:prSet presAssocID="{F4E5B14A-532F-4953-8615-BA88D6D6D1F1}" presName="centerShape" presStyleLbl="node0" presStyleIdx="0" presStyleCnt="1" custScaleX="316001" custScaleY="235487" custLinFactX="-1223" custLinFactNeighborX="-100000" custLinFactNeighborY="-26621"/>
      <dgm:spPr>
        <a:prstGeom prst="roundRect">
          <a:avLst/>
        </a:prstGeom>
      </dgm:spPr>
      <dgm:t>
        <a:bodyPr/>
        <a:lstStyle/>
        <a:p>
          <a:endParaRPr lang="zh-HK" altLang="en-US"/>
        </a:p>
      </dgm:t>
    </dgm:pt>
    <dgm:pt modelId="{5F29D424-09A3-4FC6-B441-91C100600CE3}" type="pres">
      <dgm:prSet presAssocID="{886CECC9-932E-4DE5-BA1C-4F7127D5684A}" presName="parTrans" presStyleLbl="sibTrans2D1" presStyleIdx="0" presStyleCnt="4"/>
      <dgm:spPr/>
      <dgm:t>
        <a:bodyPr/>
        <a:lstStyle/>
        <a:p>
          <a:endParaRPr lang="zh-HK" altLang="en-US"/>
        </a:p>
      </dgm:t>
    </dgm:pt>
    <dgm:pt modelId="{6A0B0241-2D61-460E-B2B3-0ECAF9F885BD}" type="pres">
      <dgm:prSet presAssocID="{886CECC9-932E-4DE5-BA1C-4F7127D5684A}" presName="connectorText" presStyleLbl="sibTrans2D1" presStyleIdx="0" presStyleCnt="4"/>
      <dgm:spPr/>
      <dgm:t>
        <a:bodyPr/>
        <a:lstStyle/>
        <a:p>
          <a:endParaRPr lang="zh-HK" altLang="en-US"/>
        </a:p>
      </dgm:t>
    </dgm:pt>
    <dgm:pt modelId="{236BB4BD-C548-4186-8673-2411B9477E49}" type="pres">
      <dgm:prSet presAssocID="{F25AE543-865A-4F0C-95DB-654B06D951CB}" presName="node" presStyleLbl="node1" presStyleIdx="0" presStyleCnt="4" custScaleX="189816" custScaleY="141714" custRadScaleRad="165724" custRadScaleInc="1190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HK" altLang="en-US"/>
        </a:p>
      </dgm:t>
    </dgm:pt>
    <dgm:pt modelId="{8D4FB19D-D226-4FC3-B6EB-7B704F977AD1}" type="pres">
      <dgm:prSet presAssocID="{2043A089-0ABD-4CD4-9015-5781468B9769}" presName="parTrans" presStyleLbl="sibTrans2D1" presStyleIdx="1" presStyleCnt="4"/>
      <dgm:spPr/>
      <dgm:t>
        <a:bodyPr/>
        <a:lstStyle/>
        <a:p>
          <a:endParaRPr lang="zh-HK" altLang="en-US"/>
        </a:p>
      </dgm:t>
    </dgm:pt>
    <dgm:pt modelId="{72805A5A-DC85-417C-8A49-D0A455CEE565}" type="pres">
      <dgm:prSet presAssocID="{2043A089-0ABD-4CD4-9015-5781468B9769}" presName="connectorText" presStyleLbl="sibTrans2D1" presStyleIdx="1" presStyleCnt="4"/>
      <dgm:spPr/>
      <dgm:t>
        <a:bodyPr/>
        <a:lstStyle/>
        <a:p>
          <a:endParaRPr lang="zh-HK" altLang="en-US"/>
        </a:p>
      </dgm:t>
    </dgm:pt>
    <dgm:pt modelId="{99741E1F-1AE0-434F-9362-017A3C505B96}" type="pres">
      <dgm:prSet presAssocID="{79B51F95-68FD-423F-B8FD-6A1495D81B70}" presName="node" presStyleLbl="node1" presStyleIdx="1" presStyleCnt="4" custScaleX="168390" custScaleY="69899" custRadScaleRad="130105" custRadScaleInc="-51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HK" altLang="en-US"/>
        </a:p>
      </dgm:t>
    </dgm:pt>
    <dgm:pt modelId="{F5877EC0-B810-42E1-80C7-C7A99E9F505A}" type="pres">
      <dgm:prSet presAssocID="{CB9688C6-6F31-4FE3-92A2-69F968FA193D}" presName="parTrans" presStyleLbl="sibTrans2D1" presStyleIdx="2" presStyleCnt="4" custScaleX="68452" custLinFactNeighborX="9197" custLinFactNeighborY="22641"/>
      <dgm:spPr/>
      <dgm:t>
        <a:bodyPr/>
        <a:lstStyle/>
        <a:p>
          <a:endParaRPr lang="zh-HK" altLang="en-US"/>
        </a:p>
      </dgm:t>
    </dgm:pt>
    <dgm:pt modelId="{EF5CEC73-BA59-4A54-808D-3442ACFE508C}" type="pres">
      <dgm:prSet presAssocID="{CB9688C6-6F31-4FE3-92A2-69F968FA193D}" presName="connectorText" presStyleLbl="sibTrans2D1" presStyleIdx="2" presStyleCnt="4"/>
      <dgm:spPr/>
      <dgm:t>
        <a:bodyPr/>
        <a:lstStyle/>
        <a:p>
          <a:endParaRPr lang="zh-HK" altLang="en-US"/>
        </a:p>
      </dgm:t>
    </dgm:pt>
    <dgm:pt modelId="{5CA8190C-571B-4F65-AF3B-73FFD9C49DA1}" type="pres">
      <dgm:prSet presAssocID="{0CAAC32E-0AD1-4905-B9B4-FB7769628B86}" presName="node" presStyleLbl="node1" presStyleIdx="2" presStyleCnt="4" custScaleX="202763" custScaleY="102995" custRadScaleRad="143423" custRadScaleInc="-1254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HK" altLang="en-US"/>
        </a:p>
      </dgm:t>
    </dgm:pt>
    <dgm:pt modelId="{98559DB0-5C79-4707-A8D0-D6E4E8754764}" type="pres">
      <dgm:prSet presAssocID="{4963D84A-FCCE-481D-987E-04290DCE1D42}" presName="parTrans" presStyleLbl="sibTrans2D1" presStyleIdx="3" presStyleCnt="4" custAng="20105218" custScaleX="521387" custLinFactX="-205175" custLinFactNeighborX="-300000" custLinFactNeighborY="82655"/>
      <dgm:spPr/>
      <dgm:t>
        <a:bodyPr/>
        <a:lstStyle/>
        <a:p>
          <a:endParaRPr lang="zh-HK" altLang="en-US"/>
        </a:p>
      </dgm:t>
    </dgm:pt>
    <dgm:pt modelId="{02F6D048-EEEE-48AF-A085-975A268BA8FB}" type="pres">
      <dgm:prSet presAssocID="{4963D84A-FCCE-481D-987E-04290DCE1D42}" presName="connectorText" presStyleLbl="sibTrans2D1" presStyleIdx="3" presStyleCnt="4"/>
      <dgm:spPr/>
      <dgm:t>
        <a:bodyPr/>
        <a:lstStyle/>
        <a:p>
          <a:endParaRPr lang="zh-HK" altLang="en-US"/>
        </a:p>
      </dgm:t>
    </dgm:pt>
    <dgm:pt modelId="{66EF49BD-9844-4F4B-811E-4A07285F0D32}" type="pres">
      <dgm:prSet presAssocID="{B83D985F-49F9-40B9-B08A-9528E5E203BB}" presName="node" presStyleLbl="node1" presStyleIdx="3" presStyleCnt="4" custScaleX="132144" custScaleY="110919" custRadScaleRad="80027" custRadScaleInc="-1735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HK" altLang="en-US"/>
        </a:p>
      </dgm:t>
    </dgm:pt>
  </dgm:ptLst>
  <dgm:cxnLst>
    <dgm:cxn modelId="{4C455E2E-CB1A-4C2F-88BE-9E80009E2BD8}" type="presOf" srcId="{4963D84A-FCCE-481D-987E-04290DCE1D42}" destId="{98559DB0-5C79-4707-A8D0-D6E4E8754764}" srcOrd="0" destOrd="0" presId="urn:microsoft.com/office/officeart/2005/8/layout/radial5"/>
    <dgm:cxn modelId="{AEBB2004-3FF0-4DA6-A7CB-34A16EBD5DC6}" type="presOf" srcId="{886CECC9-932E-4DE5-BA1C-4F7127D5684A}" destId="{6A0B0241-2D61-460E-B2B3-0ECAF9F885BD}" srcOrd="1" destOrd="0" presId="urn:microsoft.com/office/officeart/2005/8/layout/radial5"/>
    <dgm:cxn modelId="{C33F4CA0-3F2D-4B62-8DCE-DBE34BE4E539}" type="presOf" srcId="{4963D84A-FCCE-481D-987E-04290DCE1D42}" destId="{02F6D048-EEEE-48AF-A085-975A268BA8FB}" srcOrd="1" destOrd="0" presId="urn:microsoft.com/office/officeart/2005/8/layout/radial5"/>
    <dgm:cxn modelId="{5A2D181A-F0CC-45C1-93D5-E6F2415B2933}" type="presOf" srcId="{F4E5B14A-532F-4953-8615-BA88D6D6D1F1}" destId="{1B01B861-387F-4C28-A580-70F8F975CDA6}" srcOrd="0" destOrd="0" presId="urn:microsoft.com/office/officeart/2005/8/layout/radial5"/>
    <dgm:cxn modelId="{F1273B54-C945-448A-AB3B-CFC7E9628843}" type="presOf" srcId="{F25AE543-865A-4F0C-95DB-654B06D951CB}" destId="{236BB4BD-C548-4186-8673-2411B9477E49}" srcOrd="0" destOrd="0" presId="urn:microsoft.com/office/officeart/2005/8/layout/radial5"/>
    <dgm:cxn modelId="{25BF9132-7A7A-4DB0-8603-4A2D1A90F2B3}" srcId="{28F8B67A-A0B3-4954-A89A-8057BC9B019F}" destId="{78B8E308-18D2-4DE6-8D81-6507266E1462}" srcOrd="0" destOrd="0" parTransId="{ABC43D37-7746-41A0-8335-3798E940A776}" sibTransId="{32276E68-DE9A-4348-9BC9-298CBE7887B3}"/>
    <dgm:cxn modelId="{EF14FABF-E138-4D99-B4BC-C6D12605B996}" srcId="{F4E5B14A-532F-4953-8615-BA88D6D6D1F1}" destId="{B83D985F-49F9-40B9-B08A-9528E5E203BB}" srcOrd="3" destOrd="0" parTransId="{4963D84A-FCCE-481D-987E-04290DCE1D42}" sibTransId="{E954C758-1636-47CA-85D1-25BC5BE55F1E}"/>
    <dgm:cxn modelId="{955ABCAC-78B6-404E-90A1-1EA50225FC4C}" srcId="{4EDB2531-CA4C-4AEE-819D-D4AB95BAD8E6}" destId="{F4E5B14A-532F-4953-8615-BA88D6D6D1F1}" srcOrd="0" destOrd="0" parTransId="{B8CFB159-0F8E-4028-A565-32C66703456D}" sibTransId="{E457154E-EF96-4510-98C6-C841C7D3715E}"/>
    <dgm:cxn modelId="{07108CD7-FA8C-4DB9-A482-5B41900A9CED}" srcId="{F4E5B14A-532F-4953-8615-BA88D6D6D1F1}" destId="{79B51F95-68FD-423F-B8FD-6A1495D81B70}" srcOrd="1" destOrd="0" parTransId="{2043A089-0ABD-4CD4-9015-5781468B9769}" sibTransId="{7879CD7B-2140-454B-AC17-4EA2D8518915}"/>
    <dgm:cxn modelId="{5B42C34F-27B9-40E0-975C-62706C136A12}" srcId="{F4E5B14A-532F-4953-8615-BA88D6D6D1F1}" destId="{0CAAC32E-0AD1-4905-B9B4-FB7769628B86}" srcOrd="2" destOrd="0" parTransId="{CB9688C6-6F31-4FE3-92A2-69F968FA193D}" sibTransId="{D96864A7-D23F-45E0-8022-76C5C8D36E85}"/>
    <dgm:cxn modelId="{8A52142B-1D33-4EEB-9F42-9ECCBAFABCDB}" type="presOf" srcId="{4EDB2531-CA4C-4AEE-819D-D4AB95BAD8E6}" destId="{2E1526F6-2A89-4382-B76F-17030D7124A6}" srcOrd="0" destOrd="0" presId="urn:microsoft.com/office/officeart/2005/8/layout/radial5"/>
    <dgm:cxn modelId="{2EE29894-0C9F-4052-9D08-0E9DC5DBCC63}" type="presOf" srcId="{886CECC9-932E-4DE5-BA1C-4F7127D5684A}" destId="{5F29D424-09A3-4FC6-B441-91C100600CE3}" srcOrd="0" destOrd="0" presId="urn:microsoft.com/office/officeart/2005/8/layout/radial5"/>
    <dgm:cxn modelId="{E031B627-785A-409E-A055-E53FD402CF38}" type="presOf" srcId="{CB9688C6-6F31-4FE3-92A2-69F968FA193D}" destId="{F5877EC0-B810-42E1-80C7-C7A99E9F505A}" srcOrd="0" destOrd="0" presId="urn:microsoft.com/office/officeart/2005/8/layout/radial5"/>
    <dgm:cxn modelId="{EC415D43-4AEF-41FF-8A20-1A2A4B2B5B2B}" type="presOf" srcId="{B83D985F-49F9-40B9-B08A-9528E5E203BB}" destId="{66EF49BD-9844-4F4B-811E-4A07285F0D32}" srcOrd="0" destOrd="0" presId="urn:microsoft.com/office/officeart/2005/8/layout/radial5"/>
    <dgm:cxn modelId="{09DCECE8-CE51-4AF0-A703-B2787680EC37}" type="presOf" srcId="{2043A089-0ABD-4CD4-9015-5781468B9769}" destId="{8D4FB19D-D226-4FC3-B6EB-7B704F977AD1}" srcOrd="0" destOrd="0" presId="urn:microsoft.com/office/officeart/2005/8/layout/radial5"/>
    <dgm:cxn modelId="{2C7CFE1E-AC0F-4EA8-91EC-7DB241D14950}" srcId="{4EDB2531-CA4C-4AEE-819D-D4AB95BAD8E6}" destId="{28F8B67A-A0B3-4954-A89A-8057BC9B019F}" srcOrd="1" destOrd="0" parTransId="{012936EF-E0C1-4107-9AF9-4ED36236A85F}" sibTransId="{B96A1B50-0544-4B6D-BDE4-1F2DDC3140A4}"/>
    <dgm:cxn modelId="{F1E2E5A7-BC0E-4B93-9F74-56E23F20B0B0}" type="presOf" srcId="{0CAAC32E-0AD1-4905-B9B4-FB7769628B86}" destId="{5CA8190C-571B-4F65-AF3B-73FFD9C49DA1}" srcOrd="0" destOrd="0" presId="urn:microsoft.com/office/officeart/2005/8/layout/radial5"/>
    <dgm:cxn modelId="{6AE939EA-3B1F-4267-917A-8A11692A79FF}" type="presOf" srcId="{79B51F95-68FD-423F-B8FD-6A1495D81B70}" destId="{99741E1F-1AE0-434F-9362-017A3C505B96}" srcOrd="0" destOrd="0" presId="urn:microsoft.com/office/officeart/2005/8/layout/radial5"/>
    <dgm:cxn modelId="{D5067933-9C45-40F9-98B8-AA2C1FEE4C01}" type="presOf" srcId="{CB9688C6-6F31-4FE3-92A2-69F968FA193D}" destId="{EF5CEC73-BA59-4A54-808D-3442ACFE508C}" srcOrd="1" destOrd="0" presId="urn:microsoft.com/office/officeart/2005/8/layout/radial5"/>
    <dgm:cxn modelId="{5CC38564-162B-4C87-BF2F-6C3937F130DC}" type="presOf" srcId="{2043A089-0ABD-4CD4-9015-5781468B9769}" destId="{72805A5A-DC85-417C-8A49-D0A455CEE565}" srcOrd="1" destOrd="0" presId="urn:microsoft.com/office/officeart/2005/8/layout/radial5"/>
    <dgm:cxn modelId="{FCCEBFFD-84FA-423A-819B-B42A9F1BC44F}" srcId="{F4E5B14A-532F-4953-8615-BA88D6D6D1F1}" destId="{F25AE543-865A-4F0C-95DB-654B06D951CB}" srcOrd="0" destOrd="0" parTransId="{886CECC9-932E-4DE5-BA1C-4F7127D5684A}" sibTransId="{62335109-D7CC-4925-8D17-4A84F8E7FFF5}"/>
    <dgm:cxn modelId="{53174DF8-7710-45CC-B7D1-906AB009B4A5}" type="presParOf" srcId="{2E1526F6-2A89-4382-B76F-17030D7124A6}" destId="{1B01B861-387F-4C28-A580-70F8F975CDA6}" srcOrd="0" destOrd="0" presId="urn:microsoft.com/office/officeart/2005/8/layout/radial5"/>
    <dgm:cxn modelId="{95C42A10-AC9B-49C4-AB7A-3B99A56CCFE1}" type="presParOf" srcId="{2E1526F6-2A89-4382-B76F-17030D7124A6}" destId="{5F29D424-09A3-4FC6-B441-91C100600CE3}" srcOrd="1" destOrd="0" presId="urn:microsoft.com/office/officeart/2005/8/layout/radial5"/>
    <dgm:cxn modelId="{E678CB51-15CE-40E8-A504-1B347C579D2C}" type="presParOf" srcId="{5F29D424-09A3-4FC6-B441-91C100600CE3}" destId="{6A0B0241-2D61-460E-B2B3-0ECAF9F885BD}" srcOrd="0" destOrd="0" presId="urn:microsoft.com/office/officeart/2005/8/layout/radial5"/>
    <dgm:cxn modelId="{BFC94C1C-ED21-424F-A618-E7AE614678AF}" type="presParOf" srcId="{2E1526F6-2A89-4382-B76F-17030D7124A6}" destId="{236BB4BD-C548-4186-8673-2411B9477E49}" srcOrd="2" destOrd="0" presId="urn:microsoft.com/office/officeart/2005/8/layout/radial5"/>
    <dgm:cxn modelId="{6B60F444-5610-4BC5-B8C5-1E08D027F653}" type="presParOf" srcId="{2E1526F6-2A89-4382-B76F-17030D7124A6}" destId="{8D4FB19D-D226-4FC3-B6EB-7B704F977AD1}" srcOrd="3" destOrd="0" presId="urn:microsoft.com/office/officeart/2005/8/layout/radial5"/>
    <dgm:cxn modelId="{8F5A1AD8-85FE-4BC0-88AB-89976626A5FA}" type="presParOf" srcId="{8D4FB19D-D226-4FC3-B6EB-7B704F977AD1}" destId="{72805A5A-DC85-417C-8A49-D0A455CEE565}" srcOrd="0" destOrd="0" presId="urn:microsoft.com/office/officeart/2005/8/layout/radial5"/>
    <dgm:cxn modelId="{F975DBC5-C718-4F4C-B8FC-FBE522068717}" type="presParOf" srcId="{2E1526F6-2A89-4382-B76F-17030D7124A6}" destId="{99741E1F-1AE0-434F-9362-017A3C505B96}" srcOrd="4" destOrd="0" presId="urn:microsoft.com/office/officeart/2005/8/layout/radial5"/>
    <dgm:cxn modelId="{A2DD12A2-46A2-4B2A-AAD6-32B18F3AEB2A}" type="presParOf" srcId="{2E1526F6-2A89-4382-B76F-17030D7124A6}" destId="{F5877EC0-B810-42E1-80C7-C7A99E9F505A}" srcOrd="5" destOrd="0" presId="urn:microsoft.com/office/officeart/2005/8/layout/radial5"/>
    <dgm:cxn modelId="{26D66AD4-B7FA-4F68-8E35-16D1BA8EF6F4}" type="presParOf" srcId="{F5877EC0-B810-42E1-80C7-C7A99E9F505A}" destId="{EF5CEC73-BA59-4A54-808D-3442ACFE508C}" srcOrd="0" destOrd="0" presId="urn:microsoft.com/office/officeart/2005/8/layout/radial5"/>
    <dgm:cxn modelId="{615BD351-9489-4246-938D-9D7215D48250}" type="presParOf" srcId="{2E1526F6-2A89-4382-B76F-17030D7124A6}" destId="{5CA8190C-571B-4F65-AF3B-73FFD9C49DA1}" srcOrd="6" destOrd="0" presId="urn:microsoft.com/office/officeart/2005/8/layout/radial5"/>
    <dgm:cxn modelId="{E8D5E0D5-1F41-4A44-A8E6-C230EF449A68}" type="presParOf" srcId="{2E1526F6-2A89-4382-B76F-17030D7124A6}" destId="{98559DB0-5C79-4707-A8D0-D6E4E8754764}" srcOrd="7" destOrd="0" presId="urn:microsoft.com/office/officeart/2005/8/layout/radial5"/>
    <dgm:cxn modelId="{7043E9C6-C5E3-4A7A-8FCD-8823BA4F6037}" type="presParOf" srcId="{98559DB0-5C79-4707-A8D0-D6E4E8754764}" destId="{02F6D048-EEEE-48AF-A085-975A268BA8FB}" srcOrd="0" destOrd="0" presId="urn:microsoft.com/office/officeart/2005/8/layout/radial5"/>
    <dgm:cxn modelId="{6E958853-B8CE-493F-9969-4A86A2F6C321}" type="presParOf" srcId="{2E1526F6-2A89-4382-B76F-17030D7124A6}" destId="{66EF49BD-9844-4F4B-811E-4A07285F0D3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624BEA-C0AF-4DA5-BC4F-6C42172011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6184EAA0-B775-4EB0-B0CB-78C0638E05D2}">
      <dgm:prSet phldrT="[文字]"/>
      <dgm:spPr/>
      <dgm:t>
        <a:bodyPr/>
        <a:lstStyle/>
        <a:p>
          <a:r>
            <a:rPr lang="zh-TW" altLang="en-US" b="1" u="none" dirty="0" smtClean="0">
              <a:solidFill>
                <a:schemeClr val="tx1"/>
              </a:solidFill>
              <a:effectLst/>
              <a:ea typeface="新細明體" panose="02020500000000000000" pitchFamily="18" charset="-120"/>
            </a:rPr>
            <a:t>編修</a:t>
          </a:r>
          <a:r>
            <a:rPr lang="zh-TW" altLang="en-US" b="1" u="none" dirty="0" smtClean="0">
              <a:solidFill>
                <a:srgbClr val="FF0000"/>
              </a:solidFill>
              <a:effectLst/>
              <a:ea typeface="新細明體" panose="02020500000000000000" pitchFamily="18" charset="-120"/>
            </a:rPr>
            <a:t>班本</a:t>
          </a:r>
          <a:r>
            <a:rPr lang="zh-TW" altLang="en-US" b="1" u="none" dirty="0" smtClean="0">
              <a:solidFill>
                <a:schemeClr val="tx1"/>
              </a:solidFill>
              <a:effectLst/>
              <a:ea typeface="新細明體" panose="02020500000000000000" pitchFamily="18" charset="-120"/>
            </a:rPr>
            <a:t>科目</a:t>
          </a:r>
          <a:endParaRPr lang="zh-HK" altLang="en-US" b="1" u="none" dirty="0">
            <a:solidFill>
              <a:schemeClr val="tx1"/>
            </a:solidFill>
            <a:effectLst/>
          </a:endParaRPr>
        </a:p>
      </dgm:t>
    </dgm:pt>
    <dgm:pt modelId="{9F1F4476-BA59-4134-81DE-D8EFC91BDE41}" type="parTrans" cxnId="{B10911B3-69C8-4F5D-83C1-665A2D79B692}">
      <dgm:prSet/>
      <dgm:spPr/>
      <dgm:t>
        <a:bodyPr/>
        <a:lstStyle/>
        <a:p>
          <a:endParaRPr lang="zh-HK" altLang="en-US"/>
        </a:p>
      </dgm:t>
    </dgm:pt>
    <dgm:pt modelId="{F600038F-4699-4B50-92A0-3B97D2A40ACF}" type="sibTrans" cxnId="{B10911B3-69C8-4F5D-83C1-665A2D79B692}">
      <dgm:prSet/>
      <dgm:spPr/>
      <dgm:t>
        <a:bodyPr/>
        <a:lstStyle/>
        <a:p>
          <a:endParaRPr lang="zh-HK" altLang="en-US"/>
        </a:p>
      </dgm:t>
    </dgm:pt>
    <dgm:pt modelId="{CE4C9A86-8C0D-4773-83BA-987282E2435C}">
      <dgm:prSet phldrT="[文字]" custT="1"/>
      <dgm:spPr/>
      <dgm:t>
        <a:bodyPr/>
        <a:lstStyle/>
        <a:p>
          <a:pPr algn="l"/>
          <a:r>
            <a:rPr lang="zh-TW" altLang="en-US" sz="2800" b="1" u="sng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班本</a:t>
          </a:r>
          <a:r>
            <a:rPr lang="zh-TW" altLang="en-US" sz="3200" b="1" u="sng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必修</a:t>
          </a:r>
          <a:r>
            <a:rPr lang="zh-TW" altLang="en-US" sz="2800" b="1" u="sng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科目</a:t>
          </a:r>
          <a:endParaRPr lang="en-US" altLang="zh-TW" sz="2800" b="1" u="sng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/>
          <a:r>
            <a:rPr lang="en-US" altLang="zh-TW" sz="20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20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編配予</a:t>
          </a:r>
          <a:r>
            <a:rPr lang="zh-TW" altLang="en-US" sz="20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指定班別</a:t>
          </a:r>
        </a:p>
        <a:p>
          <a:pPr algn="l"/>
          <a:r>
            <a:rPr lang="en-US" altLang="zh-TW" sz="2000" b="1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20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全班學生</a:t>
          </a:r>
          <a:r>
            <a:rPr lang="zh-TW" altLang="en-US" sz="20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修讀</a:t>
          </a:r>
          <a:endParaRPr lang="en-US" altLang="zh-TW" sz="2000" b="1" u="sng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17659E32-B0AB-4498-AADC-B6836DEF1694}" type="parTrans" cxnId="{FED4F38B-E787-4228-8791-17333E90A3AD}">
      <dgm:prSet/>
      <dgm:spPr/>
      <dgm:t>
        <a:bodyPr/>
        <a:lstStyle/>
        <a:p>
          <a:endParaRPr lang="zh-HK" altLang="en-US"/>
        </a:p>
      </dgm:t>
    </dgm:pt>
    <dgm:pt modelId="{CF160C0E-732B-479D-B6FA-D44811AF443A}" type="sibTrans" cxnId="{FED4F38B-E787-4228-8791-17333E90A3AD}">
      <dgm:prSet/>
      <dgm:spPr/>
      <dgm:t>
        <a:bodyPr/>
        <a:lstStyle/>
        <a:p>
          <a:endParaRPr lang="zh-HK" altLang="en-US"/>
        </a:p>
      </dgm:t>
    </dgm:pt>
    <dgm:pt modelId="{830E4BC6-E0F8-4623-9BB2-BF2A01A340EC}">
      <dgm:prSet phldrT="[文字]" custT="1"/>
      <dgm:spPr/>
      <dgm:t>
        <a:bodyPr/>
        <a:lstStyle/>
        <a:p>
          <a:pPr algn="l"/>
          <a:r>
            <a:rPr lang="zh-TW" altLang="en-US" sz="2800" b="1" i="0" u="sng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班本</a:t>
          </a:r>
          <a:r>
            <a:rPr lang="zh-TW" altLang="en-US" sz="3200" b="1" i="0" u="sng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選修</a:t>
          </a:r>
          <a:r>
            <a:rPr lang="zh-TW" altLang="en-US" sz="2800" b="1" i="0" u="sng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科目</a:t>
          </a:r>
          <a:endParaRPr lang="en-US" altLang="zh-TW" sz="2800" b="1" i="0" u="sng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不同科目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教學語言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的同一科目視作 </a:t>
          </a:r>
          <a:endParaRPr lang="en-US" altLang="zh-TW" sz="1800" b="1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  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不同選修科目 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(e.g. 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普教中、粵教中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)</a:t>
          </a:r>
          <a:endParaRPr lang="zh-TW" altLang="en-US" sz="1800" b="1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班中只有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部份學生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修讀同一科目</a:t>
          </a: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需在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學生模組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將學生編入各選修</a:t>
          </a:r>
          <a:endParaRPr lang="en-US" altLang="zh-TW" sz="1800" b="1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  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科目</a:t>
          </a:r>
          <a:endParaRPr lang="zh-HK" altLang="en-US" sz="1800" b="1" i="0" u="sng" dirty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3A3B2A97-ECCA-436A-8C33-F79343516C99}" type="parTrans" cxnId="{0DACE5CD-DFDE-444F-A4B0-5B7AF74A3907}">
      <dgm:prSet/>
      <dgm:spPr/>
      <dgm:t>
        <a:bodyPr/>
        <a:lstStyle/>
        <a:p>
          <a:endParaRPr lang="zh-HK" altLang="en-US"/>
        </a:p>
      </dgm:t>
    </dgm:pt>
    <dgm:pt modelId="{8A3B9180-FB0A-4581-A7CF-4E9AAD10A6B1}" type="sibTrans" cxnId="{0DACE5CD-DFDE-444F-A4B0-5B7AF74A3907}">
      <dgm:prSet/>
      <dgm:spPr/>
      <dgm:t>
        <a:bodyPr/>
        <a:lstStyle/>
        <a:p>
          <a:endParaRPr lang="zh-HK" altLang="en-US"/>
        </a:p>
      </dgm:t>
    </dgm:pt>
    <dgm:pt modelId="{D6054AFB-12EA-4B59-B8AE-3B0D6740280C}" type="pres">
      <dgm:prSet presAssocID="{77624BEA-C0AF-4DA5-BC4F-6C42172011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HK" altLang="en-US"/>
        </a:p>
      </dgm:t>
    </dgm:pt>
    <dgm:pt modelId="{22998FC6-AABA-46AA-925A-E78FFE12C597}" type="pres">
      <dgm:prSet presAssocID="{6184EAA0-B775-4EB0-B0CB-78C0638E05D2}" presName="hierRoot1" presStyleCnt="0"/>
      <dgm:spPr/>
    </dgm:pt>
    <dgm:pt modelId="{126D6B94-0D45-4A1D-8BA4-1711152C4D5A}" type="pres">
      <dgm:prSet presAssocID="{6184EAA0-B775-4EB0-B0CB-78C0638E05D2}" presName="composite" presStyleCnt="0"/>
      <dgm:spPr/>
    </dgm:pt>
    <dgm:pt modelId="{4982B9B2-D4FA-46C0-B449-A3DF90EAF453}" type="pres">
      <dgm:prSet presAssocID="{6184EAA0-B775-4EB0-B0CB-78C0638E05D2}" presName="background" presStyleLbl="node0" presStyleIdx="0" presStyleCnt="1"/>
      <dgm:spPr/>
    </dgm:pt>
    <dgm:pt modelId="{26CFCFE3-168F-4EB5-B699-60379A6898F0}" type="pres">
      <dgm:prSet presAssocID="{6184EAA0-B775-4EB0-B0CB-78C0638E05D2}" presName="text" presStyleLbl="fgAcc0" presStyleIdx="0" presStyleCnt="1" custScaleX="232054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696563D7-0371-4305-9E7A-7AB36A8F510B}" type="pres">
      <dgm:prSet presAssocID="{6184EAA0-B775-4EB0-B0CB-78C0638E05D2}" presName="hierChild2" presStyleCnt="0"/>
      <dgm:spPr/>
    </dgm:pt>
    <dgm:pt modelId="{F414C286-F414-4DED-8636-9012E22D8E20}" type="pres">
      <dgm:prSet presAssocID="{17659E32-B0AB-4498-AADC-B6836DEF1694}" presName="Name10" presStyleLbl="parChTrans1D2" presStyleIdx="0" presStyleCnt="2"/>
      <dgm:spPr/>
      <dgm:t>
        <a:bodyPr/>
        <a:lstStyle/>
        <a:p>
          <a:endParaRPr lang="zh-HK" altLang="en-US"/>
        </a:p>
      </dgm:t>
    </dgm:pt>
    <dgm:pt modelId="{73DE1F3C-8C32-4AFB-8AE4-D8865EFD7DAA}" type="pres">
      <dgm:prSet presAssocID="{CE4C9A86-8C0D-4773-83BA-987282E2435C}" presName="hierRoot2" presStyleCnt="0"/>
      <dgm:spPr/>
    </dgm:pt>
    <dgm:pt modelId="{BCBD316F-6DBE-4B64-A488-A8F3D5D038CD}" type="pres">
      <dgm:prSet presAssocID="{CE4C9A86-8C0D-4773-83BA-987282E2435C}" presName="composite2" presStyleCnt="0"/>
      <dgm:spPr/>
    </dgm:pt>
    <dgm:pt modelId="{F3E559BE-85E3-4C94-B034-4CE66EF96B83}" type="pres">
      <dgm:prSet presAssocID="{CE4C9A86-8C0D-4773-83BA-987282E2435C}" presName="background2" presStyleLbl="node2" presStyleIdx="0" presStyleCnt="2"/>
      <dgm:spPr/>
    </dgm:pt>
    <dgm:pt modelId="{010D8580-83A9-460E-B69F-C89FAC855E2C}" type="pres">
      <dgm:prSet presAssocID="{CE4C9A86-8C0D-4773-83BA-987282E2435C}" presName="text2" presStyleLbl="fgAcc2" presStyleIdx="0" presStyleCnt="2" custScaleX="208388" custScaleY="243262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2559E66B-905D-45F1-8A92-56A6E1D0595A}" type="pres">
      <dgm:prSet presAssocID="{CE4C9A86-8C0D-4773-83BA-987282E2435C}" presName="hierChild3" presStyleCnt="0"/>
      <dgm:spPr/>
    </dgm:pt>
    <dgm:pt modelId="{35AA773E-344E-478C-B0B0-FFA3F5239DE6}" type="pres">
      <dgm:prSet presAssocID="{3A3B2A97-ECCA-436A-8C33-F79343516C99}" presName="Name10" presStyleLbl="parChTrans1D2" presStyleIdx="1" presStyleCnt="2"/>
      <dgm:spPr/>
      <dgm:t>
        <a:bodyPr/>
        <a:lstStyle/>
        <a:p>
          <a:endParaRPr lang="zh-HK" altLang="en-US"/>
        </a:p>
      </dgm:t>
    </dgm:pt>
    <dgm:pt modelId="{00BDDCF9-AB19-4B0C-9548-2E007402D8B2}" type="pres">
      <dgm:prSet presAssocID="{830E4BC6-E0F8-4623-9BB2-BF2A01A340EC}" presName="hierRoot2" presStyleCnt="0"/>
      <dgm:spPr/>
    </dgm:pt>
    <dgm:pt modelId="{882D49D2-C971-41CA-95DB-4490373F1B64}" type="pres">
      <dgm:prSet presAssocID="{830E4BC6-E0F8-4623-9BB2-BF2A01A340EC}" presName="composite2" presStyleCnt="0"/>
      <dgm:spPr/>
    </dgm:pt>
    <dgm:pt modelId="{AAEC32DD-5BA7-4AAC-8854-547AAF00E5A2}" type="pres">
      <dgm:prSet presAssocID="{830E4BC6-E0F8-4623-9BB2-BF2A01A340EC}" presName="background2" presStyleLbl="node2" presStyleIdx="1" presStyleCnt="2"/>
      <dgm:spPr/>
    </dgm:pt>
    <dgm:pt modelId="{5400685A-947A-4720-A58A-B138438864A8}" type="pres">
      <dgm:prSet presAssocID="{830E4BC6-E0F8-4623-9BB2-BF2A01A340EC}" presName="text2" presStyleLbl="fgAcc2" presStyleIdx="1" presStyleCnt="2" custScaleX="228913" custScaleY="239196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F1F2ACB9-EEF2-4C01-A532-A5C19D638B7C}" type="pres">
      <dgm:prSet presAssocID="{830E4BC6-E0F8-4623-9BB2-BF2A01A340EC}" presName="hierChild3" presStyleCnt="0"/>
      <dgm:spPr/>
    </dgm:pt>
  </dgm:ptLst>
  <dgm:cxnLst>
    <dgm:cxn modelId="{2D14EB40-83BA-4720-BA66-5A915ECDBA2D}" type="presOf" srcId="{6184EAA0-B775-4EB0-B0CB-78C0638E05D2}" destId="{26CFCFE3-168F-4EB5-B699-60379A6898F0}" srcOrd="0" destOrd="0" presId="urn:microsoft.com/office/officeart/2005/8/layout/hierarchy1"/>
    <dgm:cxn modelId="{B10911B3-69C8-4F5D-83C1-665A2D79B692}" srcId="{77624BEA-C0AF-4DA5-BC4F-6C42172011E2}" destId="{6184EAA0-B775-4EB0-B0CB-78C0638E05D2}" srcOrd="0" destOrd="0" parTransId="{9F1F4476-BA59-4134-81DE-D8EFC91BDE41}" sibTransId="{F600038F-4699-4B50-92A0-3B97D2A40ACF}"/>
    <dgm:cxn modelId="{FED4F38B-E787-4228-8791-17333E90A3AD}" srcId="{6184EAA0-B775-4EB0-B0CB-78C0638E05D2}" destId="{CE4C9A86-8C0D-4773-83BA-987282E2435C}" srcOrd="0" destOrd="0" parTransId="{17659E32-B0AB-4498-AADC-B6836DEF1694}" sibTransId="{CF160C0E-732B-479D-B6FA-D44811AF443A}"/>
    <dgm:cxn modelId="{E65C6817-D615-473C-B437-32BB0B9E02B6}" type="presOf" srcId="{17659E32-B0AB-4498-AADC-B6836DEF1694}" destId="{F414C286-F414-4DED-8636-9012E22D8E20}" srcOrd="0" destOrd="0" presId="urn:microsoft.com/office/officeart/2005/8/layout/hierarchy1"/>
    <dgm:cxn modelId="{8C545C2E-3188-49EF-8CAD-A8DDFDE2A75C}" type="presOf" srcId="{3A3B2A97-ECCA-436A-8C33-F79343516C99}" destId="{35AA773E-344E-478C-B0B0-FFA3F5239DE6}" srcOrd="0" destOrd="0" presId="urn:microsoft.com/office/officeart/2005/8/layout/hierarchy1"/>
    <dgm:cxn modelId="{4D359452-3174-43F4-83F9-9676C83264EC}" type="presOf" srcId="{830E4BC6-E0F8-4623-9BB2-BF2A01A340EC}" destId="{5400685A-947A-4720-A58A-B138438864A8}" srcOrd="0" destOrd="0" presId="urn:microsoft.com/office/officeart/2005/8/layout/hierarchy1"/>
    <dgm:cxn modelId="{0DACE5CD-DFDE-444F-A4B0-5B7AF74A3907}" srcId="{6184EAA0-B775-4EB0-B0CB-78C0638E05D2}" destId="{830E4BC6-E0F8-4623-9BB2-BF2A01A340EC}" srcOrd="1" destOrd="0" parTransId="{3A3B2A97-ECCA-436A-8C33-F79343516C99}" sibTransId="{8A3B9180-FB0A-4581-A7CF-4E9AAD10A6B1}"/>
    <dgm:cxn modelId="{2D0F452E-44DC-4DBA-A55C-49D2CE78070D}" type="presOf" srcId="{77624BEA-C0AF-4DA5-BC4F-6C42172011E2}" destId="{D6054AFB-12EA-4B59-B8AE-3B0D6740280C}" srcOrd="0" destOrd="0" presId="urn:microsoft.com/office/officeart/2005/8/layout/hierarchy1"/>
    <dgm:cxn modelId="{7506AB86-90B6-47E6-8065-138123ABC58C}" type="presOf" srcId="{CE4C9A86-8C0D-4773-83BA-987282E2435C}" destId="{010D8580-83A9-460E-B69F-C89FAC855E2C}" srcOrd="0" destOrd="0" presId="urn:microsoft.com/office/officeart/2005/8/layout/hierarchy1"/>
    <dgm:cxn modelId="{36F628A3-4078-473A-BC11-DC145CB1C714}" type="presParOf" srcId="{D6054AFB-12EA-4B59-B8AE-3B0D6740280C}" destId="{22998FC6-AABA-46AA-925A-E78FFE12C597}" srcOrd="0" destOrd="0" presId="urn:microsoft.com/office/officeart/2005/8/layout/hierarchy1"/>
    <dgm:cxn modelId="{468BB34A-25F6-4752-817A-1413A6EF2D4D}" type="presParOf" srcId="{22998FC6-AABA-46AA-925A-E78FFE12C597}" destId="{126D6B94-0D45-4A1D-8BA4-1711152C4D5A}" srcOrd="0" destOrd="0" presId="urn:microsoft.com/office/officeart/2005/8/layout/hierarchy1"/>
    <dgm:cxn modelId="{F0642F4A-566E-4698-A210-55AB06D45320}" type="presParOf" srcId="{126D6B94-0D45-4A1D-8BA4-1711152C4D5A}" destId="{4982B9B2-D4FA-46C0-B449-A3DF90EAF453}" srcOrd="0" destOrd="0" presId="urn:microsoft.com/office/officeart/2005/8/layout/hierarchy1"/>
    <dgm:cxn modelId="{220A425F-E0F6-467C-B027-EC789FD45393}" type="presParOf" srcId="{126D6B94-0D45-4A1D-8BA4-1711152C4D5A}" destId="{26CFCFE3-168F-4EB5-B699-60379A6898F0}" srcOrd="1" destOrd="0" presId="urn:microsoft.com/office/officeart/2005/8/layout/hierarchy1"/>
    <dgm:cxn modelId="{65966B63-D683-49F0-8268-980DD95FB0F6}" type="presParOf" srcId="{22998FC6-AABA-46AA-925A-E78FFE12C597}" destId="{696563D7-0371-4305-9E7A-7AB36A8F510B}" srcOrd="1" destOrd="0" presId="urn:microsoft.com/office/officeart/2005/8/layout/hierarchy1"/>
    <dgm:cxn modelId="{9AAD3F57-7668-4A32-B115-C33F7227AF98}" type="presParOf" srcId="{696563D7-0371-4305-9E7A-7AB36A8F510B}" destId="{F414C286-F414-4DED-8636-9012E22D8E20}" srcOrd="0" destOrd="0" presId="urn:microsoft.com/office/officeart/2005/8/layout/hierarchy1"/>
    <dgm:cxn modelId="{89AAB14F-A9B5-4566-BB3A-C9E859517292}" type="presParOf" srcId="{696563D7-0371-4305-9E7A-7AB36A8F510B}" destId="{73DE1F3C-8C32-4AFB-8AE4-D8865EFD7DAA}" srcOrd="1" destOrd="0" presId="urn:microsoft.com/office/officeart/2005/8/layout/hierarchy1"/>
    <dgm:cxn modelId="{C49AF27E-2032-4002-AF0D-D3F01742141C}" type="presParOf" srcId="{73DE1F3C-8C32-4AFB-8AE4-D8865EFD7DAA}" destId="{BCBD316F-6DBE-4B64-A488-A8F3D5D038CD}" srcOrd="0" destOrd="0" presId="urn:microsoft.com/office/officeart/2005/8/layout/hierarchy1"/>
    <dgm:cxn modelId="{98143944-EB8B-4795-A009-CDCA4105D035}" type="presParOf" srcId="{BCBD316F-6DBE-4B64-A488-A8F3D5D038CD}" destId="{F3E559BE-85E3-4C94-B034-4CE66EF96B83}" srcOrd="0" destOrd="0" presId="urn:microsoft.com/office/officeart/2005/8/layout/hierarchy1"/>
    <dgm:cxn modelId="{6D4ED45D-94C1-4AD0-ADB7-5ECA1D66FFA1}" type="presParOf" srcId="{BCBD316F-6DBE-4B64-A488-A8F3D5D038CD}" destId="{010D8580-83A9-460E-B69F-C89FAC855E2C}" srcOrd="1" destOrd="0" presId="urn:microsoft.com/office/officeart/2005/8/layout/hierarchy1"/>
    <dgm:cxn modelId="{3995083A-5D5F-44E8-BA99-423377A5ED37}" type="presParOf" srcId="{73DE1F3C-8C32-4AFB-8AE4-D8865EFD7DAA}" destId="{2559E66B-905D-45F1-8A92-56A6E1D0595A}" srcOrd="1" destOrd="0" presId="urn:microsoft.com/office/officeart/2005/8/layout/hierarchy1"/>
    <dgm:cxn modelId="{5828A596-6799-4C5C-BF91-9E57936A2A69}" type="presParOf" srcId="{696563D7-0371-4305-9E7A-7AB36A8F510B}" destId="{35AA773E-344E-478C-B0B0-FFA3F5239DE6}" srcOrd="2" destOrd="0" presId="urn:microsoft.com/office/officeart/2005/8/layout/hierarchy1"/>
    <dgm:cxn modelId="{9D2C8446-3F60-4564-8DB0-3A07A235D400}" type="presParOf" srcId="{696563D7-0371-4305-9E7A-7AB36A8F510B}" destId="{00BDDCF9-AB19-4B0C-9548-2E007402D8B2}" srcOrd="3" destOrd="0" presId="urn:microsoft.com/office/officeart/2005/8/layout/hierarchy1"/>
    <dgm:cxn modelId="{BBA0DDB8-E442-4A0B-9805-54B8073A9A09}" type="presParOf" srcId="{00BDDCF9-AB19-4B0C-9548-2E007402D8B2}" destId="{882D49D2-C971-41CA-95DB-4490373F1B64}" srcOrd="0" destOrd="0" presId="urn:microsoft.com/office/officeart/2005/8/layout/hierarchy1"/>
    <dgm:cxn modelId="{B1F94307-0A73-4C33-8AA5-48E57979CB84}" type="presParOf" srcId="{882D49D2-C971-41CA-95DB-4490373F1B64}" destId="{AAEC32DD-5BA7-4AAC-8854-547AAF00E5A2}" srcOrd="0" destOrd="0" presId="urn:microsoft.com/office/officeart/2005/8/layout/hierarchy1"/>
    <dgm:cxn modelId="{F35EFB5B-6886-4021-A5B3-BF59A756AFD5}" type="presParOf" srcId="{882D49D2-C971-41CA-95DB-4490373F1B64}" destId="{5400685A-947A-4720-A58A-B138438864A8}" srcOrd="1" destOrd="0" presId="urn:microsoft.com/office/officeart/2005/8/layout/hierarchy1"/>
    <dgm:cxn modelId="{AE20FD57-359F-4874-81FD-125CDA9C9D88}" type="presParOf" srcId="{00BDDCF9-AB19-4B0C-9548-2E007402D8B2}" destId="{F1F2ACB9-EEF2-4C01-A532-A5C19D638B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624BEA-C0AF-4DA5-BC4F-6C42172011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6184EAA0-B775-4EB0-B0CB-78C0638E05D2}">
      <dgm:prSet phldrT="[文字]" custT="1"/>
      <dgm:spPr/>
      <dgm:t>
        <a:bodyPr/>
        <a:lstStyle/>
        <a:p>
          <a:r>
            <a:rPr lang="zh-TW" altLang="en-US" sz="3600" b="1" u="none" dirty="0" smtClean="0">
              <a:solidFill>
                <a:schemeClr val="tx1"/>
              </a:solidFill>
              <a:effectLst/>
              <a:ea typeface="新細明體" panose="02020500000000000000" pitchFamily="18" charset="-120"/>
            </a:rPr>
            <a:t>編修</a:t>
          </a:r>
          <a:r>
            <a:rPr lang="zh-TW" altLang="en-US" sz="3600" b="1" dirty="0" smtClean="0">
              <a:solidFill>
                <a:srgbClr val="FF0000"/>
              </a:solidFill>
              <a:effectLst/>
              <a:ea typeface="新細明體" charset="-120"/>
            </a:rPr>
            <a:t>跨班別</a:t>
          </a:r>
          <a:r>
            <a:rPr lang="zh-TW" altLang="en-US" sz="3600" b="1" dirty="0" smtClean="0">
              <a:effectLst/>
              <a:ea typeface="新細明體" charset="-120"/>
            </a:rPr>
            <a:t>科目組別</a:t>
          </a:r>
          <a:endParaRPr lang="zh-HK" altLang="en-US" sz="3600" b="1" u="none" dirty="0">
            <a:solidFill>
              <a:schemeClr val="tx1"/>
            </a:solidFill>
            <a:effectLst/>
          </a:endParaRPr>
        </a:p>
      </dgm:t>
    </dgm:pt>
    <dgm:pt modelId="{9F1F4476-BA59-4134-81DE-D8EFC91BDE41}" type="parTrans" cxnId="{B10911B3-69C8-4F5D-83C1-665A2D79B692}">
      <dgm:prSet/>
      <dgm:spPr/>
      <dgm:t>
        <a:bodyPr/>
        <a:lstStyle/>
        <a:p>
          <a:endParaRPr lang="zh-HK" altLang="en-US"/>
        </a:p>
      </dgm:t>
    </dgm:pt>
    <dgm:pt modelId="{F600038F-4699-4B50-92A0-3B97D2A40ACF}" type="sibTrans" cxnId="{B10911B3-69C8-4F5D-83C1-665A2D79B692}">
      <dgm:prSet/>
      <dgm:spPr/>
      <dgm:t>
        <a:bodyPr/>
        <a:lstStyle/>
        <a:p>
          <a:endParaRPr lang="zh-HK" altLang="en-US"/>
        </a:p>
      </dgm:t>
    </dgm:pt>
    <dgm:pt modelId="{CE4C9A86-8C0D-4773-83BA-987282E2435C}">
      <dgm:prSet phldrT="[文字]" custT="1"/>
      <dgm:spPr/>
      <dgm:t>
        <a:bodyPr/>
        <a:lstStyle/>
        <a:p>
          <a:pPr algn="l"/>
          <a:r>
            <a:rPr lang="zh-TW" altLang="en-US" sz="2800" b="1" u="sng" dirty="0" smtClean="0">
              <a:solidFill>
                <a:srgbClr val="00B05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非科目集 </a:t>
          </a:r>
          <a:endParaRPr lang="en-US" altLang="zh-TW" sz="2800" b="1" u="sng" dirty="0" smtClean="0">
            <a:solidFill>
              <a:srgbClr val="00B050"/>
            </a:solidFill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組別內只有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一科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(e.g. 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英國語文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)</a:t>
          </a:r>
        </a:p>
        <a:p>
          <a:pPr algn="l"/>
          <a:r>
            <a:rPr lang="en-US" altLang="zh-TW" sz="1800" b="1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再細分為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數個分組 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(e.g.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英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I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、英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II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、英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III……)</a:t>
          </a: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各組別內可加入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不同級別的班別 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(e.g.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1A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1B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1C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、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2A……)</a:t>
          </a: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各分組內可有來自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不同級別</a:t>
          </a:r>
          <a:r>
            <a:rPr lang="en-US" altLang="zh-TW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/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班別的學生</a:t>
          </a:r>
          <a:endParaRPr lang="en-US" altLang="zh-TW" sz="1800" b="1" dirty="0" smtClean="0">
            <a:solidFill>
              <a:schemeClr val="tx1"/>
            </a:solidFill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需在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學生模組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將相聯班別的學生編入其中一個分組</a:t>
          </a:r>
          <a:endParaRPr lang="en-US" altLang="zh-TW" sz="1800" b="1" u="sng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17659E32-B0AB-4498-AADC-B6836DEF1694}" type="parTrans" cxnId="{FED4F38B-E787-4228-8791-17333E90A3AD}">
      <dgm:prSet/>
      <dgm:spPr/>
      <dgm:t>
        <a:bodyPr/>
        <a:lstStyle/>
        <a:p>
          <a:endParaRPr lang="zh-HK" altLang="en-US"/>
        </a:p>
      </dgm:t>
    </dgm:pt>
    <dgm:pt modelId="{CF160C0E-732B-479D-B6FA-D44811AF443A}" type="sibTrans" cxnId="{FED4F38B-E787-4228-8791-17333E90A3AD}">
      <dgm:prSet/>
      <dgm:spPr/>
      <dgm:t>
        <a:bodyPr/>
        <a:lstStyle/>
        <a:p>
          <a:endParaRPr lang="zh-HK" altLang="en-US"/>
        </a:p>
      </dgm:t>
    </dgm:pt>
    <dgm:pt modelId="{830E4BC6-E0F8-4623-9BB2-BF2A01A340EC}">
      <dgm:prSet phldrT="[文字]" custT="1"/>
      <dgm:spPr/>
      <dgm:t>
        <a:bodyPr/>
        <a:lstStyle/>
        <a:p>
          <a:pPr algn="l"/>
          <a:r>
            <a:rPr lang="zh-TW" altLang="en-US" sz="2800" b="1" u="sng" dirty="0" smtClean="0">
              <a:solidFill>
                <a:srgbClr val="CC0066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科目集</a:t>
          </a:r>
          <a:r>
            <a:rPr lang="zh-TW" altLang="en-US" sz="2800" b="1" u="sng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</a:t>
          </a:r>
          <a:r>
            <a:rPr lang="en-US" altLang="zh-TW" sz="1800" b="1" u="sng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</a:t>
          </a:r>
          <a:r>
            <a:rPr lang="zh-TW" altLang="en-US" sz="1800" b="1" u="sng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適用於設定</a:t>
          </a:r>
          <a:r>
            <a:rPr lang="zh-TW" altLang="en-US" sz="1800" b="1" u="sng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新高中選修科</a:t>
          </a:r>
          <a:r>
            <a:rPr lang="en-US" altLang="zh-TW" sz="1800" b="1" u="sng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)</a:t>
          </a:r>
          <a:endParaRPr lang="en-US" altLang="zh-TW" sz="1800" b="1" u="sng" dirty="0" smtClean="0">
            <a:solidFill>
              <a:srgbClr val="CC0066"/>
            </a:solidFill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每個</a:t>
          </a:r>
          <a:r>
            <a:rPr lang="zh-HK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科目集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通常有最少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兩科的科目選擇 </a:t>
          </a:r>
          <a:r>
            <a:rPr lang="en-US" altLang="zh-TW" sz="1800" b="1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e.g. 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中國歷史、中國文學、經濟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……)</a:t>
          </a:r>
          <a:endParaRPr lang="en-US" altLang="zh-TW" sz="1800" b="1" dirty="0" smtClean="0">
            <a:solidFill>
              <a:schemeClr val="tx1"/>
            </a:solidFill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各組別內可加入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不同級別的</a:t>
          </a:r>
          <a:r>
            <a:rPr lang="zh-TW" altLang="en-US" sz="1800" b="1" u="none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高中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班別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(e.g.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4A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4B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4C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、</a:t>
          </a:r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5A……)</a:t>
          </a: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各分組內可有來自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不同級別</a:t>
          </a:r>
          <a:r>
            <a:rPr lang="en-US" altLang="zh-TW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/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班別的學生</a:t>
          </a:r>
          <a:endParaRPr lang="en-US" altLang="zh-TW" sz="1800" b="1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/>
          <a:r>
            <a:rPr lang="en-US" altLang="zh-TW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需在</a:t>
          </a:r>
          <a:r>
            <a:rPr lang="zh-TW" altLang="en-US" sz="1800" b="1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學生模組</a:t>
          </a:r>
          <a:r>
            <a:rPr lang="zh-TW" altLang="en-US" sz="1800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將學生編入各選修科目</a:t>
          </a:r>
          <a:endParaRPr lang="en-US" altLang="zh-TW" sz="2800" b="1" u="none" dirty="0" smtClean="0">
            <a:solidFill>
              <a:srgbClr val="CC0066"/>
            </a:solidFill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3A3B2A97-ECCA-436A-8C33-F79343516C99}" type="parTrans" cxnId="{0DACE5CD-DFDE-444F-A4B0-5B7AF74A3907}">
      <dgm:prSet/>
      <dgm:spPr/>
      <dgm:t>
        <a:bodyPr/>
        <a:lstStyle/>
        <a:p>
          <a:endParaRPr lang="zh-HK" altLang="en-US"/>
        </a:p>
      </dgm:t>
    </dgm:pt>
    <dgm:pt modelId="{8A3B9180-FB0A-4581-A7CF-4E9AAD10A6B1}" type="sibTrans" cxnId="{0DACE5CD-DFDE-444F-A4B0-5B7AF74A3907}">
      <dgm:prSet/>
      <dgm:spPr/>
      <dgm:t>
        <a:bodyPr/>
        <a:lstStyle/>
        <a:p>
          <a:endParaRPr lang="zh-HK" altLang="en-US"/>
        </a:p>
      </dgm:t>
    </dgm:pt>
    <dgm:pt modelId="{D6054AFB-12EA-4B59-B8AE-3B0D6740280C}" type="pres">
      <dgm:prSet presAssocID="{77624BEA-C0AF-4DA5-BC4F-6C42172011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HK" altLang="en-US"/>
        </a:p>
      </dgm:t>
    </dgm:pt>
    <dgm:pt modelId="{22998FC6-AABA-46AA-925A-E78FFE12C597}" type="pres">
      <dgm:prSet presAssocID="{6184EAA0-B775-4EB0-B0CB-78C0638E05D2}" presName="hierRoot1" presStyleCnt="0"/>
      <dgm:spPr/>
    </dgm:pt>
    <dgm:pt modelId="{126D6B94-0D45-4A1D-8BA4-1711152C4D5A}" type="pres">
      <dgm:prSet presAssocID="{6184EAA0-B775-4EB0-B0CB-78C0638E05D2}" presName="composite" presStyleCnt="0"/>
      <dgm:spPr/>
    </dgm:pt>
    <dgm:pt modelId="{4982B9B2-D4FA-46C0-B449-A3DF90EAF453}" type="pres">
      <dgm:prSet presAssocID="{6184EAA0-B775-4EB0-B0CB-78C0638E05D2}" presName="background" presStyleLbl="node0" presStyleIdx="0" presStyleCnt="1"/>
      <dgm:spPr/>
    </dgm:pt>
    <dgm:pt modelId="{26CFCFE3-168F-4EB5-B699-60379A6898F0}" type="pres">
      <dgm:prSet presAssocID="{6184EAA0-B775-4EB0-B0CB-78C0638E05D2}" presName="text" presStyleLbl="fgAcc0" presStyleIdx="0" presStyleCnt="1" custScaleX="277072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696563D7-0371-4305-9E7A-7AB36A8F510B}" type="pres">
      <dgm:prSet presAssocID="{6184EAA0-B775-4EB0-B0CB-78C0638E05D2}" presName="hierChild2" presStyleCnt="0"/>
      <dgm:spPr/>
    </dgm:pt>
    <dgm:pt modelId="{F414C286-F414-4DED-8636-9012E22D8E20}" type="pres">
      <dgm:prSet presAssocID="{17659E32-B0AB-4498-AADC-B6836DEF1694}" presName="Name10" presStyleLbl="parChTrans1D2" presStyleIdx="0" presStyleCnt="2"/>
      <dgm:spPr/>
      <dgm:t>
        <a:bodyPr/>
        <a:lstStyle/>
        <a:p>
          <a:endParaRPr lang="zh-HK" altLang="en-US"/>
        </a:p>
      </dgm:t>
    </dgm:pt>
    <dgm:pt modelId="{73DE1F3C-8C32-4AFB-8AE4-D8865EFD7DAA}" type="pres">
      <dgm:prSet presAssocID="{CE4C9A86-8C0D-4773-83BA-987282E2435C}" presName="hierRoot2" presStyleCnt="0"/>
      <dgm:spPr/>
    </dgm:pt>
    <dgm:pt modelId="{BCBD316F-6DBE-4B64-A488-A8F3D5D038CD}" type="pres">
      <dgm:prSet presAssocID="{CE4C9A86-8C0D-4773-83BA-987282E2435C}" presName="composite2" presStyleCnt="0"/>
      <dgm:spPr/>
    </dgm:pt>
    <dgm:pt modelId="{F3E559BE-85E3-4C94-B034-4CE66EF96B83}" type="pres">
      <dgm:prSet presAssocID="{CE4C9A86-8C0D-4773-83BA-987282E2435C}" presName="background2" presStyleLbl="node2" presStyleIdx="0" presStyleCnt="2"/>
      <dgm:spPr/>
    </dgm:pt>
    <dgm:pt modelId="{010D8580-83A9-460E-B69F-C89FAC855E2C}" type="pres">
      <dgm:prSet presAssocID="{CE4C9A86-8C0D-4773-83BA-987282E2435C}" presName="text2" presStyleLbl="fgAcc2" presStyleIdx="0" presStyleCnt="2" custScaleX="226033" custScaleY="294631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2559E66B-905D-45F1-8A92-56A6E1D0595A}" type="pres">
      <dgm:prSet presAssocID="{CE4C9A86-8C0D-4773-83BA-987282E2435C}" presName="hierChild3" presStyleCnt="0"/>
      <dgm:spPr/>
    </dgm:pt>
    <dgm:pt modelId="{35AA773E-344E-478C-B0B0-FFA3F5239DE6}" type="pres">
      <dgm:prSet presAssocID="{3A3B2A97-ECCA-436A-8C33-F79343516C99}" presName="Name10" presStyleLbl="parChTrans1D2" presStyleIdx="1" presStyleCnt="2"/>
      <dgm:spPr/>
      <dgm:t>
        <a:bodyPr/>
        <a:lstStyle/>
        <a:p>
          <a:endParaRPr lang="zh-HK" altLang="en-US"/>
        </a:p>
      </dgm:t>
    </dgm:pt>
    <dgm:pt modelId="{00BDDCF9-AB19-4B0C-9548-2E007402D8B2}" type="pres">
      <dgm:prSet presAssocID="{830E4BC6-E0F8-4623-9BB2-BF2A01A340EC}" presName="hierRoot2" presStyleCnt="0"/>
      <dgm:spPr/>
    </dgm:pt>
    <dgm:pt modelId="{882D49D2-C971-41CA-95DB-4490373F1B64}" type="pres">
      <dgm:prSet presAssocID="{830E4BC6-E0F8-4623-9BB2-BF2A01A340EC}" presName="composite2" presStyleCnt="0"/>
      <dgm:spPr/>
    </dgm:pt>
    <dgm:pt modelId="{AAEC32DD-5BA7-4AAC-8854-547AAF00E5A2}" type="pres">
      <dgm:prSet presAssocID="{830E4BC6-E0F8-4623-9BB2-BF2A01A340EC}" presName="background2" presStyleLbl="node2" presStyleIdx="1" presStyleCnt="2"/>
      <dgm:spPr/>
    </dgm:pt>
    <dgm:pt modelId="{5400685A-947A-4720-A58A-B138438864A8}" type="pres">
      <dgm:prSet presAssocID="{830E4BC6-E0F8-4623-9BB2-BF2A01A340EC}" presName="text2" presStyleLbl="fgAcc2" presStyleIdx="1" presStyleCnt="2" custScaleX="240376" custScaleY="294631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F1F2ACB9-EEF2-4C01-A532-A5C19D638B7C}" type="pres">
      <dgm:prSet presAssocID="{830E4BC6-E0F8-4623-9BB2-BF2A01A340EC}" presName="hierChild3" presStyleCnt="0"/>
      <dgm:spPr/>
    </dgm:pt>
  </dgm:ptLst>
  <dgm:cxnLst>
    <dgm:cxn modelId="{0DACE5CD-DFDE-444F-A4B0-5B7AF74A3907}" srcId="{6184EAA0-B775-4EB0-B0CB-78C0638E05D2}" destId="{830E4BC6-E0F8-4623-9BB2-BF2A01A340EC}" srcOrd="1" destOrd="0" parTransId="{3A3B2A97-ECCA-436A-8C33-F79343516C99}" sibTransId="{8A3B9180-FB0A-4581-A7CF-4E9AAD10A6B1}"/>
    <dgm:cxn modelId="{6D3341E9-A151-4864-B488-FCE2034A5998}" type="presOf" srcId="{3A3B2A97-ECCA-436A-8C33-F79343516C99}" destId="{35AA773E-344E-478C-B0B0-FFA3F5239DE6}" srcOrd="0" destOrd="0" presId="urn:microsoft.com/office/officeart/2005/8/layout/hierarchy1"/>
    <dgm:cxn modelId="{0B29AE20-021E-4C73-BA72-B56B6F9162C0}" type="presOf" srcId="{CE4C9A86-8C0D-4773-83BA-987282E2435C}" destId="{010D8580-83A9-460E-B69F-C89FAC855E2C}" srcOrd="0" destOrd="0" presId="urn:microsoft.com/office/officeart/2005/8/layout/hierarchy1"/>
    <dgm:cxn modelId="{FC2F49E1-5AE1-4831-B035-DD2206FCC26A}" type="presOf" srcId="{17659E32-B0AB-4498-AADC-B6836DEF1694}" destId="{F414C286-F414-4DED-8636-9012E22D8E20}" srcOrd="0" destOrd="0" presId="urn:microsoft.com/office/officeart/2005/8/layout/hierarchy1"/>
    <dgm:cxn modelId="{B10911B3-69C8-4F5D-83C1-665A2D79B692}" srcId="{77624BEA-C0AF-4DA5-BC4F-6C42172011E2}" destId="{6184EAA0-B775-4EB0-B0CB-78C0638E05D2}" srcOrd="0" destOrd="0" parTransId="{9F1F4476-BA59-4134-81DE-D8EFC91BDE41}" sibTransId="{F600038F-4699-4B50-92A0-3B97D2A40ACF}"/>
    <dgm:cxn modelId="{FED4F38B-E787-4228-8791-17333E90A3AD}" srcId="{6184EAA0-B775-4EB0-B0CB-78C0638E05D2}" destId="{CE4C9A86-8C0D-4773-83BA-987282E2435C}" srcOrd="0" destOrd="0" parTransId="{17659E32-B0AB-4498-AADC-B6836DEF1694}" sibTransId="{CF160C0E-732B-479D-B6FA-D44811AF443A}"/>
    <dgm:cxn modelId="{8E0A6F1E-F6FF-4ABD-90FD-276D9C173A15}" type="presOf" srcId="{77624BEA-C0AF-4DA5-BC4F-6C42172011E2}" destId="{D6054AFB-12EA-4B59-B8AE-3B0D6740280C}" srcOrd="0" destOrd="0" presId="urn:microsoft.com/office/officeart/2005/8/layout/hierarchy1"/>
    <dgm:cxn modelId="{3736967A-CA6D-4F1B-8E07-9AC477B9A603}" type="presOf" srcId="{6184EAA0-B775-4EB0-B0CB-78C0638E05D2}" destId="{26CFCFE3-168F-4EB5-B699-60379A6898F0}" srcOrd="0" destOrd="0" presId="urn:microsoft.com/office/officeart/2005/8/layout/hierarchy1"/>
    <dgm:cxn modelId="{D52E492B-942E-4BBE-A780-D7CDB5B0F4D5}" type="presOf" srcId="{830E4BC6-E0F8-4623-9BB2-BF2A01A340EC}" destId="{5400685A-947A-4720-A58A-B138438864A8}" srcOrd="0" destOrd="0" presId="urn:microsoft.com/office/officeart/2005/8/layout/hierarchy1"/>
    <dgm:cxn modelId="{4D10BCF6-68DB-4041-BBA8-54498AEAE5FB}" type="presParOf" srcId="{D6054AFB-12EA-4B59-B8AE-3B0D6740280C}" destId="{22998FC6-AABA-46AA-925A-E78FFE12C597}" srcOrd="0" destOrd="0" presId="urn:microsoft.com/office/officeart/2005/8/layout/hierarchy1"/>
    <dgm:cxn modelId="{554364B7-C812-490D-A348-6E9D210089AD}" type="presParOf" srcId="{22998FC6-AABA-46AA-925A-E78FFE12C597}" destId="{126D6B94-0D45-4A1D-8BA4-1711152C4D5A}" srcOrd="0" destOrd="0" presId="urn:microsoft.com/office/officeart/2005/8/layout/hierarchy1"/>
    <dgm:cxn modelId="{C2E86011-C9E3-4F22-904A-9483054F17B6}" type="presParOf" srcId="{126D6B94-0D45-4A1D-8BA4-1711152C4D5A}" destId="{4982B9B2-D4FA-46C0-B449-A3DF90EAF453}" srcOrd="0" destOrd="0" presId="urn:microsoft.com/office/officeart/2005/8/layout/hierarchy1"/>
    <dgm:cxn modelId="{EE86021B-7AFF-4A16-B3AF-6E84687A75E8}" type="presParOf" srcId="{126D6B94-0D45-4A1D-8BA4-1711152C4D5A}" destId="{26CFCFE3-168F-4EB5-B699-60379A6898F0}" srcOrd="1" destOrd="0" presId="urn:microsoft.com/office/officeart/2005/8/layout/hierarchy1"/>
    <dgm:cxn modelId="{DBA8D9AA-879F-4CAD-8FD0-A17728BB5554}" type="presParOf" srcId="{22998FC6-AABA-46AA-925A-E78FFE12C597}" destId="{696563D7-0371-4305-9E7A-7AB36A8F510B}" srcOrd="1" destOrd="0" presId="urn:microsoft.com/office/officeart/2005/8/layout/hierarchy1"/>
    <dgm:cxn modelId="{BD099564-202D-4849-A832-D4AFB9E99D1F}" type="presParOf" srcId="{696563D7-0371-4305-9E7A-7AB36A8F510B}" destId="{F414C286-F414-4DED-8636-9012E22D8E20}" srcOrd="0" destOrd="0" presId="urn:microsoft.com/office/officeart/2005/8/layout/hierarchy1"/>
    <dgm:cxn modelId="{E8CE71B1-A5C9-4C1F-9DAF-A8FAA4AD3E33}" type="presParOf" srcId="{696563D7-0371-4305-9E7A-7AB36A8F510B}" destId="{73DE1F3C-8C32-4AFB-8AE4-D8865EFD7DAA}" srcOrd="1" destOrd="0" presId="urn:microsoft.com/office/officeart/2005/8/layout/hierarchy1"/>
    <dgm:cxn modelId="{68129D65-74FA-4FC1-A16D-90521C6F8355}" type="presParOf" srcId="{73DE1F3C-8C32-4AFB-8AE4-D8865EFD7DAA}" destId="{BCBD316F-6DBE-4B64-A488-A8F3D5D038CD}" srcOrd="0" destOrd="0" presId="urn:microsoft.com/office/officeart/2005/8/layout/hierarchy1"/>
    <dgm:cxn modelId="{C41FBB73-1BC1-4C83-AAEE-53E995AC1D69}" type="presParOf" srcId="{BCBD316F-6DBE-4B64-A488-A8F3D5D038CD}" destId="{F3E559BE-85E3-4C94-B034-4CE66EF96B83}" srcOrd="0" destOrd="0" presId="urn:microsoft.com/office/officeart/2005/8/layout/hierarchy1"/>
    <dgm:cxn modelId="{F8160F35-F71E-4A95-B945-69BD38412707}" type="presParOf" srcId="{BCBD316F-6DBE-4B64-A488-A8F3D5D038CD}" destId="{010D8580-83A9-460E-B69F-C89FAC855E2C}" srcOrd="1" destOrd="0" presId="urn:microsoft.com/office/officeart/2005/8/layout/hierarchy1"/>
    <dgm:cxn modelId="{FA9D02F7-A840-4174-8E80-91CD37010AF8}" type="presParOf" srcId="{73DE1F3C-8C32-4AFB-8AE4-D8865EFD7DAA}" destId="{2559E66B-905D-45F1-8A92-56A6E1D0595A}" srcOrd="1" destOrd="0" presId="urn:microsoft.com/office/officeart/2005/8/layout/hierarchy1"/>
    <dgm:cxn modelId="{2D5AC8DC-549D-4FF9-9A25-6AF4381E744D}" type="presParOf" srcId="{696563D7-0371-4305-9E7A-7AB36A8F510B}" destId="{35AA773E-344E-478C-B0B0-FFA3F5239DE6}" srcOrd="2" destOrd="0" presId="urn:microsoft.com/office/officeart/2005/8/layout/hierarchy1"/>
    <dgm:cxn modelId="{238BDFDA-B5ED-41D2-AD0F-3626CD1309A2}" type="presParOf" srcId="{696563D7-0371-4305-9E7A-7AB36A8F510B}" destId="{00BDDCF9-AB19-4B0C-9548-2E007402D8B2}" srcOrd="3" destOrd="0" presId="urn:microsoft.com/office/officeart/2005/8/layout/hierarchy1"/>
    <dgm:cxn modelId="{751CFD0E-66E8-42B8-ABFA-45280F186B67}" type="presParOf" srcId="{00BDDCF9-AB19-4B0C-9548-2E007402D8B2}" destId="{882D49D2-C971-41CA-95DB-4490373F1B64}" srcOrd="0" destOrd="0" presId="urn:microsoft.com/office/officeart/2005/8/layout/hierarchy1"/>
    <dgm:cxn modelId="{9F07ED89-8CC5-46A3-A88F-547377AB6A07}" type="presParOf" srcId="{882D49D2-C971-41CA-95DB-4490373F1B64}" destId="{AAEC32DD-5BA7-4AAC-8854-547AAF00E5A2}" srcOrd="0" destOrd="0" presId="urn:microsoft.com/office/officeart/2005/8/layout/hierarchy1"/>
    <dgm:cxn modelId="{60185E97-EB83-4D75-87B7-322D01F23E81}" type="presParOf" srcId="{882D49D2-C971-41CA-95DB-4490373F1B64}" destId="{5400685A-947A-4720-A58A-B138438864A8}" srcOrd="1" destOrd="0" presId="urn:microsoft.com/office/officeart/2005/8/layout/hierarchy1"/>
    <dgm:cxn modelId="{9F06DC0F-27F3-4406-9042-296D27C6136C}" type="presParOf" srcId="{00BDDCF9-AB19-4B0C-9548-2E007402D8B2}" destId="{F1F2ACB9-EEF2-4C01-A532-A5C19D638B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D5BD7-971C-4B62-AF14-74CFE3DECA31}">
      <dsp:nvSpPr>
        <dsp:cNvPr id="0" name=""/>
        <dsp:cNvSpPr/>
      </dsp:nvSpPr>
      <dsp:spPr>
        <a:xfrm>
          <a:off x="3737685" y="2186667"/>
          <a:ext cx="1678326" cy="16783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新細明體" panose="02020500000000000000" pitchFamily="18" charset="-120"/>
              <a:ea typeface="新細明體" panose="02020500000000000000" pitchFamily="18" charset="-120"/>
            </a:rPr>
            <a:t>記錄及更新重要的學校資料</a:t>
          </a:r>
          <a:endParaRPr lang="zh-HK" altLang="en-US" sz="2200" kern="1200" dirty="0"/>
        </a:p>
      </dsp:txBody>
      <dsp:txXfrm>
        <a:off x="3983470" y="2432452"/>
        <a:ext cx="1186756" cy="1186756"/>
      </dsp:txXfrm>
    </dsp:sp>
    <dsp:sp modelId="{D1B76327-0ED3-4A62-BB32-70B5F5BB514A}">
      <dsp:nvSpPr>
        <dsp:cNvPr id="0" name=""/>
        <dsp:cNvSpPr/>
      </dsp:nvSpPr>
      <dsp:spPr>
        <a:xfrm rot="16200000">
          <a:off x="4398781" y="1575454"/>
          <a:ext cx="356135" cy="570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800" kern="1200"/>
        </a:p>
      </dsp:txBody>
      <dsp:txXfrm>
        <a:off x="4452201" y="1743000"/>
        <a:ext cx="249295" cy="342379"/>
      </dsp:txXfrm>
    </dsp:sp>
    <dsp:sp modelId="{B03BBBEC-543F-482E-8D40-90E881FA9B3F}">
      <dsp:nvSpPr>
        <dsp:cNvPr id="0" name=""/>
        <dsp:cNvSpPr/>
      </dsp:nvSpPr>
      <dsp:spPr>
        <a:xfrm>
          <a:off x="3821601" y="4220"/>
          <a:ext cx="1510494" cy="15104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+mn-ea"/>
              <a:ea typeface="+mn-ea"/>
            </a:rPr>
            <a:t>學校</a:t>
          </a:r>
          <a:r>
            <a:rPr lang="zh-HK" altLang="en-US" sz="2200" kern="1200" dirty="0" smtClean="0"/>
            <a:t>基本資料</a:t>
          </a:r>
          <a:endParaRPr lang="zh-HK" altLang="en-US" sz="2200" kern="1200" dirty="0"/>
        </a:p>
      </dsp:txBody>
      <dsp:txXfrm>
        <a:off x="4042808" y="225427"/>
        <a:ext cx="1068080" cy="1068080"/>
      </dsp:txXfrm>
    </dsp:sp>
    <dsp:sp modelId="{2D369B67-B53C-4C58-B756-D5B1341D7CFC}">
      <dsp:nvSpPr>
        <dsp:cNvPr id="0" name=""/>
        <dsp:cNvSpPr/>
      </dsp:nvSpPr>
      <dsp:spPr>
        <a:xfrm rot="19285714">
          <a:off x="5309662" y="2014112"/>
          <a:ext cx="356135" cy="570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800" kern="1200"/>
        </a:p>
      </dsp:txBody>
      <dsp:txXfrm>
        <a:off x="5321317" y="2161545"/>
        <a:ext cx="249295" cy="342379"/>
      </dsp:txXfrm>
    </dsp:sp>
    <dsp:sp modelId="{5E08EBE3-32C2-4E25-B12D-DB02BAFE090B}">
      <dsp:nvSpPr>
        <dsp:cNvPr id="0" name=""/>
        <dsp:cNvSpPr/>
      </dsp:nvSpPr>
      <dsp:spPr>
        <a:xfrm>
          <a:off x="5593516" y="857529"/>
          <a:ext cx="1510494" cy="1510494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/>
            <a:t>教職員編制</a:t>
          </a:r>
          <a:endParaRPr lang="zh-HK" altLang="en-US" sz="2200" kern="1200" dirty="0"/>
        </a:p>
      </dsp:txBody>
      <dsp:txXfrm>
        <a:off x="5814723" y="1078736"/>
        <a:ext cx="1068080" cy="1068080"/>
      </dsp:txXfrm>
    </dsp:sp>
    <dsp:sp modelId="{634409C2-B7E9-4FF4-82C7-BF2446B78E76}">
      <dsp:nvSpPr>
        <dsp:cNvPr id="0" name=""/>
        <dsp:cNvSpPr/>
      </dsp:nvSpPr>
      <dsp:spPr>
        <a:xfrm rot="771429">
          <a:off x="5534631" y="2999766"/>
          <a:ext cx="356135" cy="570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800" kern="1200"/>
        </a:p>
      </dsp:txBody>
      <dsp:txXfrm>
        <a:off x="5535970" y="3102005"/>
        <a:ext cx="249295" cy="342379"/>
      </dsp:txXfrm>
    </dsp:sp>
    <dsp:sp modelId="{F08E31D9-8650-4FFF-9BA2-DE0B60D8C70F}">
      <dsp:nvSpPr>
        <dsp:cNvPr id="0" name=""/>
        <dsp:cNvSpPr/>
      </dsp:nvSpPr>
      <dsp:spPr>
        <a:xfrm>
          <a:off x="6031143" y="2774897"/>
          <a:ext cx="1510494" cy="151049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/>
            <a:t>班級</a:t>
          </a:r>
          <a:endParaRPr lang="en-US" altLang="zh-HK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/>
            <a:t>結構</a:t>
          </a:r>
          <a:endParaRPr lang="zh-HK" altLang="en-US" sz="2200" kern="1200" dirty="0"/>
        </a:p>
      </dsp:txBody>
      <dsp:txXfrm>
        <a:off x="6252350" y="2996104"/>
        <a:ext cx="1068080" cy="1068080"/>
      </dsp:txXfrm>
    </dsp:sp>
    <dsp:sp modelId="{DFD704AA-E085-4284-BEEE-5BD7E44F3191}">
      <dsp:nvSpPr>
        <dsp:cNvPr id="0" name=""/>
        <dsp:cNvSpPr/>
      </dsp:nvSpPr>
      <dsp:spPr>
        <a:xfrm rot="3857143">
          <a:off x="4904282" y="3790199"/>
          <a:ext cx="356135" cy="570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800" kern="1200"/>
        </a:p>
      </dsp:txBody>
      <dsp:txXfrm>
        <a:off x="4934524" y="3856195"/>
        <a:ext cx="249295" cy="342379"/>
      </dsp:txXfrm>
    </dsp:sp>
    <dsp:sp modelId="{E9288D73-0FF5-4D9E-B3B4-1548B7B53DB3}">
      <dsp:nvSpPr>
        <dsp:cNvPr id="0" name=""/>
        <dsp:cNvSpPr/>
      </dsp:nvSpPr>
      <dsp:spPr>
        <a:xfrm>
          <a:off x="4804940" y="4312507"/>
          <a:ext cx="1510494" cy="151049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/>
            <a:t>校曆</a:t>
          </a:r>
          <a:endParaRPr lang="zh-HK" altLang="en-US" sz="2200" kern="1200" dirty="0"/>
        </a:p>
      </dsp:txBody>
      <dsp:txXfrm>
        <a:off x="5026147" y="4533714"/>
        <a:ext cx="1068080" cy="1068080"/>
      </dsp:txXfrm>
    </dsp:sp>
    <dsp:sp modelId="{28189805-3FE5-42F7-8F0F-67F7E11C16E4}">
      <dsp:nvSpPr>
        <dsp:cNvPr id="0" name=""/>
        <dsp:cNvSpPr/>
      </dsp:nvSpPr>
      <dsp:spPr>
        <a:xfrm rot="6942857">
          <a:off x="3893280" y="3790199"/>
          <a:ext cx="356135" cy="570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800" kern="1200"/>
        </a:p>
      </dsp:txBody>
      <dsp:txXfrm rot="10800000">
        <a:off x="3969878" y="3856195"/>
        <a:ext cx="249295" cy="342379"/>
      </dsp:txXfrm>
    </dsp:sp>
    <dsp:sp modelId="{EFEB548C-5E69-490E-B0F8-9F05941DA69A}">
      <dsp:nvSpPr>
        <dsp:cNvPr id="0" name=""/>
        <dsp:cNvSpPr/>
      </dsp:nvSpPr>
      <dsp:spPr>
        <a:xfrm>
          <a:off x="2838263" y="4312507"/>
          <a:ext cx="1510494" cy="151049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/>
            <a:t>學校</a:t>
          </a:r>
          <a:endParaRPr lang="en-US" altLang="zh-HK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/>
            <a:t>設施</a:t>
          </a:r>
          <a:endParaRPr lang="zh-HK" altLang="en-US" sz="2200" kern="1200" dirty="0"/>
        </a:p>
      </dsp:txBody>
      <dsp:txXfrm>
        <a:off x="3059470" y="4533714"/>
        <a:ext cx="1068080" cy="1068080"/>
      </dsp:txXfrm>
    </dsp:sp>
    <dsp:sp modelId="{8127D5A3-21A0-4EB9-8FBA-96294F2E6DD7}">
      <dsp:nvSpPr>
        <dsp:cNvPr id="0" name=""/>
        <dsp:cNvSpPr/>
      </dsp:nvSpPr>
      <dsp:spPr>
        <a:xfrm rot="10028571">
          <a:off x="3262931" y="2999766"/>
          <a:ext cx="356135" cy="570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800" kern="1200"/>
        </a:p>
      </dsp:txBody>
      <dsp:txXfrm rot="10800000">
        <a:off x="3368432" y="3102005"/>
        <a:ext cx="249295" cy="342379"/>
      </dsp:txXfrm>
    </dsp:sp>
    <dsp:sp modelId="{80A3273B-572F-4DA4-8A03-8580E021540D}">
      <dsp:nvSpPr>
        <dsp:cNvPr id="0" name=""/>
        <dsp:cNvSpPr/>
      </dsp:nvSpPr>
      <dsp:spPr>
        <a:xfrm>
          <a:off x="1612060" y="2774897"/>
          <a:ext cx="1510494" cy="1510494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/>
            <a:t>班別</a:t>
          </a:r>
          <a:endParaRPr lang="en-US" altLang="zh-HK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/>
            <a:t>資料</a:t>
          </a:r>
          <a:endParaRPr lang="zh-HK" altLang="en-US" sz="2200" kern="1200" dirty="0"/>
        </a:p>
      </dsp:txBody>
      <dsp:txXfrm>
        <a:off x="1833267" y="2996104"/>
        <a:ext cx="1068080" cy="1068080"/>
      </dsp:txXfrm>
    </dsp:sp>
    <dsp:sp modelId="{D55762A4-D39C-49B3-B37A-CA09EB2D3775}">
      <dsp:nvSpPr>
        <dsp:cNvPr id="0" name=""/>
        <dsp:cNvSpPr/>
      </dsp:nvSpPr>
      <dsp:spPr>
        <a:xfrm rot="13114286">
          <a:off x="3487900" y="2014112"/>
          <a:ext cx="356135" cy="570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800" kern="1200"/>
        </a:p>
      </dsp:txBody>
      <dsp:txXfrm rot="10800000">
        <a:off x="3583085" y="2161545"/>
        <a:ext cx="249295" cy="342379"/>
      </dsp:txXfrm>
    </dsp:sp>
    <dsp:sp modelId="{AD5E8BEA-7C94-47D8-A488-18FE12870221}">
      <dsp:nvSpPr>
        <dsp:cNvPr id="0" name=""/>
        <dsp:cNvSpPr/>
      </dsp:nvSpPr>
      <dsp:spPr>
        <a:xfrm>
          <a:off x="2049687" y="857529"/>
          <a:ext cx="1510494" cy="151049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/>
            <a:t>科目</a:t>
          </a:r>
          <a:endParaRPr lang="en-US" altLang="zh-HK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200" kern="1200" dirty="0" smtClean="0"/>
            <a:t>資料</a:t>
          </a:r>
          <a:endParaRPr lang="zh-HK" altLang="en-US" sz="2200" kern="1200" dirty="0"/>
        </a:p>
      </dsp:txBody>
      <dsp:txXfrm>
        <a:off x="2270894" y="1078736"/>
        <a:ext cx="1068080" cy="106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6B31-C81C-4394-9401-20BD36E949C3}">
      <dsp:nvSpPr>
        <dsp:cNvPr id="0" name=""/>
        <dsp:cNvSpPr/>
      </dsp:nvSpPr>
      <dsp:spPr>
        <a:xfrm rot="5400000">
          <a:off x="-424368" y="428365"/>
          <a:ext cx="2829123" cy="198038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學年末</a:t>
          </a: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200" b="1" kern="1200" dirty="0" smtClean="0">
              <a:latin typeface="+mn-ea"/>
              <a:ea typeface="+mn-ea"/>
            </a:rPr>
            <a:t>(6</a:t>
          </a:r>
          <a:r>
            <a:rPr lang="zh-TW" altLang="en-US" sz="1200" b="1" kern="1200" dirty="0" smtClean="0">
              <a:latin typeface="+mn-ea"/>
              <a:ea typeface="+mn-ea"/>
            </a:rPr>
            <a:t>月至</a:t>
          </a:r>
          <a:r>
            <a:rPr lang="en-US" altLang="zh-TW" sz="1200" b="1" kern="1200" dirty="0" smtClean="0">
              <a:latin typeface="+mn-ea"/>
              <a:ea typeface="+mn-ea"/>
            </a:rPr>
            <a:t>8</a:t>
          </a:r>
          <a:r>
            <a:rPr lang="zh-TW" altLang="en-US" sz="1200" b="1" kern="1200" dirty="0" smtClean="0">
              <a:latin typeface="+mn-ea"/>
              <a:ea typeface="+mn-ea"/>
            </a:rPr>
            <a:t>月</a:t>
          </a:r>
          <a:r>
            <a:rPr lang="en-US" altLang="zh-TW" sz="1200" b="1" kern="1200" dirty="0" smtClean="0">
              <a:latin typeface="+mn-ea"/>
              <a:ea typeface="+mn-ea"/>
            </a:rPr>
            <a:t>)</a:t>
          </a:r>
          <a:endParaRPr lang="en-US" altLang="zh-TW" sz="1200" b="1" kern="1200" dirty="0" smtClean="0"/>
        </a:p>
      </dsp:txBody>
      <dsp:txXfrm rot="-5400000">
        <a:off x="1" y="994189"/>
        <a:ext cx="1980386" cy="848737"/>
      </dsp:txXfrm>
    </dsp:sp>
    <dsp:sp modelId="{FA9D92E9-B4B5-4A4D-B05D-C66218EC2409}">
      <dsp:nvSpPr>
        <dsp:cNvPr id="0" name=""/>
        <dsp:cNvSpPr/>
      </dsp:nvSpPr>
      <dsp:spPr>
        <a:xfrm rot="5400000">
          <a:off x="4078372" y="-2093988"/>
          <a:ext cx="1838930" cy="6034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+mn-ea"/>
              <a:ea typeface="+mn-ea"/>
            </a:rPr>
            <a:t>檢查及</a:t>
          </a:r>
          <a:r>
            <a:rPr lang="zh-TW" altLang="en-US" sz="2400" b="1" kern="1200" dirty="0" smtClean="0">
              <a:solidFill>
                <a:srgbClr val="FF0000"/>
              </a:solidFill>
              <a:latin typeface="+mn-ea"/>
              <a:ea typeface="+mn-ea"/>
            </a:rPr>
            <a:t>確定現學年</a:t>
          </a:r>
          <a:r>
            <a:rPr lang="zh-TW" altLang="en-US" sz="2400" b="1" kern="1200" dirty="0" smtClean="0">
              <a:latin typeface="+mn-ea"/>
              <a:ea typeface="+mn-ea"/>
            </a:rPr>
            <a:t>的學校資料</a:t>
          </a:r>
          <a:endParaRPr lang="zh-HK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" action="ppaction://hlinksldjump"/>
            </a:rPr>
            <a:t>策劃新學年</a:t>
          </a:r>
          <a:r>
            <a:rPr lang="zh-TW" altLang="en-US" sz="2400" b="1" kern="1200" dirty="0" smtClean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zh-TW" altLang="en-US" sz="2400" b="1" kern="1200" dirty="0" smtClean="0">
              <a:effectLst/>
              <a:latin typeface="+mn-ea"/>
              <a:ea typeface="+mn-ea"/>
            </a:rPr>
            <a:t>及</a:t>
          </a:r>
          <a:r>
            <a:rPr lang="zh-TW" altLang="en-US" sz="2400" b="1" kern="1200" dirty="0" smtClean="0">
              <a:latin typeface="+mn-ea"/>
              <a:ea typeface="+mn-ea"/>
            </a:rPr>
            <a:t> </a:t>
          </a:r>
          <a:r>
            <a:rPr lang="zh-TW" altLang="en-US" sz="2400" b="1" kern="1200" dirty="0" smtClean="0">
              <a:solidFill>
                <a:srgbClr val="FF0000"/>
              </a:solidFill>
              <a:latin typeface="+mn-ea"/>
              <a:ea typeface="+mn-ea"/>
            </a:rPr>
            <a:t>更新新學年</a:t>
          </a:r>
          <a:r>
            <a:rPr lang="zh-TW" altLang="en-US" sz="2400" b="1" kern="1200" dirty="0" smtClean="0">
              <a:latin typeface="+mn-ea"/>
              <a:ea typeface="+mn-ea"/>
            </a:rPr>
            <a:t>的學校資料 </a:t>
          </a:r>
          <a:endParaRPr lang="zh-HK" altLang="en-US" sz="2400" kern="1200" dirty="0"/>
        </a:p>
      </dsp:txBody>
      <dsp:txXfrm rot="-5400000">
        <a:off x="1980387" y="93766"/>
        <a:ext cx="5945132" cy="1659392"/>
      </dsp:txXfrm>
    </dsp:sp>
    <dsp:sp modelId="{19ADFC4E-4B42-4D4E-8E11-F396E8AD9AEB}">
      <dsp:nvSpPr>
        <dsp:cNvPr id="0" name=""/>
        <dsp:cNvSpPr/>
      </dsp:nvSpPr>
      <dsp:spPr>
        <a:xfrm rot="5400000">
          <a:off x="-424368" y="2976047"/>
          <a:ext cx="2829123" cy="1980386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開學初</a:t>
          </a: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200" b="1" kern="1200" dirty="0" smtClean="0">
              <a:latin typeface="+mn-ea"/>
              <a:ea typeface="+mn-ea"/>
            </a:rPr>
            <a:t>(9</a:t>
          </a:r>
          <a:r>
            <a:rPr lang="zh-TW" altLang="en-US" sz="1200" b="1" kern="1200" dirty="0" smtClean="0">
              <a:latin typeface="+mn-ea"/>
              <a:ea typeface="+mn-ea"/>
            </a:rPr>
            <a:t>月中</a:t>
          </a:r>
          <a:r>
            <a:rPr lang="en-US" altLang="zh-TW" sz="1200" b="1" kern="1200" dirty="0" smtClean="0">
              <a:latin typeface="+mn-ea"/>
              <a:ea typeface="+mn-ea"/>
            </a:rPr>
            <a:t>)</a:t>
          </a:r>
          <a:r>
            <a:rPr lang="zh-TW" altLang="en-US" sz="1200" b="1" kern="1200" dirty="0" smtClean="0">
              <a:latin typeface="+mn-ea"/>
              <a:ea typeface="+mn-ea"/>
            </a:rPr>
            <a:t> </a:t>
          </a:r>
          <a:endParaRPr lang="zh-HK" altLang="en-US" sz="1200" b="1" kern="1200" dirty="0"/>
        </a:p>
      </dsp:txBody>
      <dsp:txXfrm rot="-5400000">
        <a:off x="1" y="3541871"/>
        <a:ext cx="1980386" cy="848737"/>
      </dsp:txXfrm>
    </dsp:sp>
    <dsp:sp modelId="{38A24363-7EC9-407F-96A3-9EF5F6030046}">
      <dsp:nvSpPr>
        <dsp:cNvPr id="0" name=""/>
        <dsp:cNvSpPr/>
      </dsp:nvSpPr>
      <dsp:spPr>
        <a:xfrm rot="5400000">
          <a:off x="4078372" y="453693"/>
          <a:ext cx="1838930" cy="6034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rgbClr val="FF0000"/>
              </a:solidFill>
              <a:latin typeface="+mn-ea"/>
              <a:ea typeface="+mn-ea"/>
            </a:rPr>
            <a:t>確定新學年</a:t>
          </a:r>
          <a:r>
            <a:rPr lang="zh-TW" altLang="en-US" sz="2400" b="1" kern="1200" dirty="0" smtClean="0">
              <a:latin typeface="+mn-ea"/>
              <a:ea typeface="+mn-ea"/>
            </a:rPr>
            <a:t>學校資料 及 </a:t>
          </a:r>
          <a:r>
            <a:rPr lang="zh-TW" altLang="en-US" sz="2400" b="1" kern="1200" dirty="0" smtClean="0">
              <a:solidFill>
                <a:srgbClr val="FF0000"/>
              </a:solidFill>
              <a:latin typeface="+mn-ea"/>
              <a:ea typeface="+mn-ea"/>
            </a:rPr>
            <a:t>過渡到新學年</a:t>
          </a:r>
          <a:endParaRPr lang="zh-HK" altLang="en-US" sz="2400" kern="1200" dirty="0">
            <a:solidFill>
              <a:srgbClr val="FF0000"/>
            </a:solidFill>
            <a:latin typeface="+mn-ea"/>
            <a:ea typeface="+mn-ea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HK" altLang="en-US" sz="2400" b="1" kern="1200" dirty="0" smtClean="0">
              <a:latin typeface="+mn-ea"/>
              <a:ea typeface="+mn-ea"/>
            </a:rPr>
            <a:t>預備</a:t>
          </a:r>
          <a:r>
            <a:rPr lang="zh-TW" altLang="en-US" sz="2400" b="1" kern="1200" dirty="0" smtClean="0">
              <a:latin typeface="+mn-ea"/>
              <a:ea typeface="+mn-ea"/>
            </a:rPr>
            <a:t>、確定及發送</a:t>
          </a:r>
          <a:r>
            <a:rPr lang="zh-TW" altLang="en-US" sz="2400" b="1" kern="1200" dirty="0" smtClean="0">
              <a:solidFill>
                <a:srgbClr val="FF0000"/>
              </a:solidFill>
              <a:effectLst/>
              <a:latin typeface="+mn-ea"/>
              <a:ea typeface="+mn-ea"/>
              <a:hlinkClick xmlns:r="http://schemas.openxmlformats.org/officeDocument/2006/relationships" r:id="" action="ppaction://hlinksldjump"/>
            </a:rPr>
            <a:t>班別及科目資料調查</a:t>
          </a:r>
          <a:r>
            <a:rPr lang="zh-TW" altLang="en-US" sz="2400" b="1" kern="1200" dirty="0" smtClean="0">
              <a:solidFill>
                <a:srgbClr val="FF0000"/>
              </a:solidFill>
              <a:effectLst/>
              <a:latin typeface="+mn-ea"/>
              <a:ea typeface="+mn-ea"/>
            </a:rPr>
            <a:t> </a:t>
          </a:r>
          <a:endParaRPr lang="zh-HK" altLang="en-US" sz="2400" kern="1200" dirty="0">
            <a:solidFill>
              <a:srgbClr val="FF0000"/>
            </a:solidFill>
            <a:effectLst/>
            <a:latin typeface="+mn-ea"/>
            <a:ea typeface="+mn-ea"/>
          </a:endParaRPr>
        </a:p>
      </dsp:txBody>
      <dsp:txXfrm rot="-5400000">
        <a:off x="1980387" y="2641448"/>
        <a:ext cx="5945132" cy="1659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5052-845A-47BF-A72B-4C57DAFBACA7}">
      <dsp:nvSpPr>
        <dsp:cNvPr id="0" name=""/>
        <dsp:cNvSpPr/>
      </dsp:nvSpPr>
      <dsp:spPr>
        <a:xfrm>
          <a:off x="0" y="4802679"/>
          <a:ext cx="5638800" cy="6303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6. </a:t>
          </a:r>
          <a:r>
            <a:rPr lang="zh-TW" altLang="en-US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確定學校資料</a:t>
          </a:r>
          <a:endParaRPr lang="zh-HK" altLang="en-US" sz="3600" b="1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0" y="4802679"/>
        <a:ext cx="5638800" cy="630349"/>
      </dsp:txXfrm>
    </dsp:sp>
    <dsp:sp modelId="{4EBED45C-B3FD-4659-A6A6-4E4DC4B9EC45}">
      <dsp:nvSpPr>
        <dsp:cNvPr id="0" name=""/>
        <dsp:cNvSpPr/>
      </dsp:nvSpPr>
      <dsp:spPr>
        <a:xfrm rot="10800000">
          <a:off x="0" y="3842658"/>
          <a:ext cx="5638800" cy="969476"/>
        </a:xfrm>
        <a:prstGeom prst="upArrowCallou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5.</a:t>
          </a:r>
          <a:r>
            <a:rPr lang="zh-TW" altLang="en-US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 編修科目資料</a:t>
          </a:r>
          <a:endParaRPr lang="zh-HK" altLang="en-US" sz="3600" b="1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 rot="10800000">
        <a:off x="0" y="3842658"/>
        <a:ext cx="5638800" cy="629936"/>
      </dsp:txXfrm>
    </dsp:sp>
    <dsp:sp modelId="{BCFE0E5B-620B-43F5-A5A2-EE593B9A9909}">
      <dsp:nvSpPr>
        <dsp:cNvPr id="0" name=""/>
        <dsp:cNvSpPr/>
      </dsp:nvSpPr>
      <dsp:spPr>
        <a:xfrm rot="10800000">
          <a:off x="0" y="2904071"/>
          <a:ext cx="5638800" cy="969476"/>
        </a:xfrm>
        <a:prstGeom prst="upArrowCallou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4.</a:t>
          </a:r>
          <a:r>
            <a:rPr lang="zh-TW" altLang="en-US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 編修班別資料</a:t>
          </a:r>
          <a:endParaRPr lang="zh-HK" altLang="en-US" sz="3600" b="1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 rot="10800000">
        <a:off x="0" y="2904071"/>
        <a:ext cx="5638800" cy="629936"/>
      </dsp:txXfrm>
    </dsp:sp>
    <dsp:sp modelId="{4209A4C4-4757-4B6E-B0BE-A3106D52253C}">
      <dsp:nvSpPr>
        <dsp:cNvPr id="0" name=""/>
        <dsp:cNvSpPr/>
      </dsp:nvSpPr>
      <dsp:spPr>
        <a:xfrm rot="10800000">
          <a:off x="0" y="1922614"/>
          <a:ext cx="5638800" cy="969476"/>
        </a:xfrm>
        <a:prstGeom prst="upArrowCallou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3. </a:t>
          </a:r>
          <a:r>
            <a:rPr lang="zh-TW" altLang="en-US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編修學校設施</a:t>
          </a:r>
          <a:endParaRPr lang="zh-HK" altLang="en-US" sz="3600" b="1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 rot="10800000">
        <a:off x="0" y="1922614"/>
        <a:ext cx="5638800" cy="629936"/>
      </dsp:txXfrm>
    </dsp:sp>
    <dsp:sp modelId="{2351D9EE-FBFB-422A-B4B2-34DFED28ECE9}">
      <dsp:nvSpPr>
        <dsp:cNvPr id="0" name=""/>
        <dsp:cNvSpPr/>
      </dsp:nvSpPr>
      <dsp:spPr>
        <a:xfrm rot="10800000">
          <a:off x="0" y="962592"/>
          <a:ext cx="5638800" cy="969476"/>
        </a:xfrm>
        <a:prstGeom prst="upArrowCallou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2.</a:t>
          </a:r>
          <a:r>
            <a:rPr lang="zh-TW" altLang="en-US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 編修校曆</a:t>
          </a:r>
          <a:endParaRPr lang="zh-HK" altLang="en-US" sz="3600" b="1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 rot="10800000">
        <a:off x="0" y="962592"/>
        <a:ext cx="5638800" cy="629936"/>
      </dsp:txXfrm>
    </dsp:sp>
    <dsp:sp modelId="{7BB4E3FF-ACEF-4E5B-A6E1-9FE4B35C0ED1}">
      <dsp:nvSpPr>
        <dsp:cNvPr id="0" name=""/>
        <dsp:cNvSpPr/>
      </dsp:nvSpPr>
      <dsp:spPr>
        <a:xfrm rot="10800000">
          <a:off x="0" y="2571"/>
          <a:ext cx="5638800" cy="969476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1.</a:t>
          </a:r>
          <a:r>
            <a:rPr lang="zh-TW" altLang="en-US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 </a:t>
          </a:r>
          <a:r>
            <a:rPr lang="zh-HK" altLang="en-US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策劃新學年</a:t>
          </a:r>
          <a:r>
            <a:rPr lang="zh-TW" altLang="en-US" sz="3600" b="1" kern="1200" dirty="0" smtClean="0">
              <a:latin typeface="新細明體" panose="02020500000000000000" pitchFamily="18" charset="-120"/>
              <a:ea typeface="新細明體" panose="02020500000000000000" pitchFamily="18" charset="-120"/>
              <a:hlinkClick xmlns:r="http://schemas.openxmlformats.org/officeDocument/2006/relationships" r:id="" action="ppaction://hlinksldjump"/>
            </a:rPr>
            <a:t>的先決條件</a:t>
          </a:r>
          <a:endParaRPr lang="zh-HK" altLang="en-US" sz="3600" b="1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 rot="10800000">
        <a:off x="0" y="2571"/>
        <a:ext cx="5638800" cy="629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05D0E-6464-4DC5-BB19-17AC12437946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HeroicExtremeRightFacing" zoom="82000">
            <a:rot lat="0" lon="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b="1" kern="1200" dirty="0" smtClean="0"/>
            <a:t>增新 </a:t>
          </a:r>
          <a:r>
            <a:rPr lang="en-US" sz="3300" b="1" kern="1200" dirty="0" smtClean="0"/>
            <a:t>/ </a:t>
          </a:r>
          <a:r>
            <a:rPr lang="zh-TW" sz="3300" b="1" kern="1200" dirty="0" smtClean="0"/>
            <a:t>刪除班別</a:t>
          </a:r>
          <a:endParaRPr lang="zh-HK" sz="3300" kern="1200" dirty="0"/>
        </a:p>
      </dsp:txBody>
      <dsp:txXfrm>
        <a:off x="29163" y="29163"/>
        <a:ext cx="5425092" cy="937385"/>
      </dsp:txXfrm>
    </dsp:sp>
    <dsp:sp modelId="{8C6941E5-07F0-4355-922C-8F63342074D2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HeroicExtremeRightFacing" zoom="82000">
            <a:rot lat="0" lon="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b="1" kern="1200" dirty="0" smtClean="0"/>
            <a:t>更新班別基本資料</a:t>
          </a:r>
          <a:endParaRPr lang="zh-HK" sz="3300" kern="1200" dirty="0"/>
        </a:p>
      </dsp:txBody>
      <dsp:txXfrm>
        <a:off x="580546" y="1205913"/>
        <a:ext cx="5326758" cy="937385"/>
      </dsp:txXfrm>
    </dsp:sp>
    <dsp:sp modelId="{C11A2C83-3F34-47AE-A4DC-024992014FE4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HeroicExtremeRightFacing" zoom="82000">
            <a:rot lat="0" lon="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b="1" kern="1200" dirty="0" smtClean="0"/>
            <a:t>更新班本科目</a:t>
          </a:r>
          <a:r>
            <a:rPr lang="en-US" sz="3300" b="1" kern="1200" dirty="0" smtClean="0"/>
            <a:t>(</a:t>
          </a:r>
          <a:r>
            <a:rPr lang="zh-TW" sz="3300" b="1" kern="1200" dirty="0" smtClean="0"/>
            <a:t>必修或選修</a:t>
          </a:r>
          <a:r>
            <a:rPr lang="en-US" sz="3300" b="1" kern="1200" dirty="0" smtClean="0"/>
            <a:t>)</a:t>
          </a:r>
          <a:endParaRPr lang="zh-HK" sz="3300" kern="1200" dirty="0"/>
        </a:p>
      </dsp:txBody>
      <dsp:txXfrm>
        <a:off x="1123699" y="2382663"/>
        <a:ext cx="5334987" cy="937385"/>
      </dsp:txXfrm>
    </dsp:sp>
    <dsp:sp modelId="{B83006D4-2A91-476A-B6EC-7A2DA3E57A3D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HeroicExtremeRightFacing" zoom="82000">
            <a:rot lat="0" lon="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b="1" kern="1200" dirty="0" smtClean="0"/>
            <a:t>更新跨班別科目組別</a:t>
          </a:r>
          <a:endParaRPr lang="zh-HK" sz="3300" kern="1200" dirty="0"/>
        </a:p>
      </dsp:txBody>
      <dsp:txXfrm>
        <a:off x="1675083" y="3559414"/>
        <a:ext cx="5326758" cy="937385"/>
      </dsp:txXfrm>
    </dsp:sp>
    <dsp:sp modelId="{8DC681E9-20A2-406C-9E36-0F27F192A2F5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HeroicExtremeRightFacing" zoom="82000">
            <a:rot lat="0" lon="0" rev="0"/>
          </a:camera>
          <a:lightRig rig="morning" dir="t">
            <a:rot lat="0" lon="0" rev="204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900" kern="1200"/>
        </a:p>
      </dsp:txBody>
      <dsp:txXfrm>
        <a:off x="6082090" y="762624"/>
        <a:ext cx="355966" cy="487027"/>
      </dsp:txXfrm>
    </dsp:sp>
    <dsp:sp modelId="{201C0C4B-0F3D-4780-91AF-D9B9F7763AF7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>
          <a:noFill/>
        </a:ln>
        <a:effectLst/>
        <a:scene3d>
          <a:camera prst="perspectiveHeroicExtremeRightFacing" zoom="82000">
            <a:rot lat="0" lon="0" rev="0"/>
          </a:camera>
          <a:lightRig rig="morning" dir="t">
            <a:rot lat="0" lon="0" rev="204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900" kern="1200"/>
        </a:p>
      </dsp:txBody>
      <dsp:txXfrm>
        <a:off x="6633473" y="1939375"/>
        <a:ext cx="355966" cy="487027"/>
      </dsp:txXfrm>
    </dsp:sp>
    <dsp:sp modelId="{540D047D-3D60-4B36-AE87-6ADB3843B102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>
          <a:noFill/>
        </a:ln>
        <a:effectLst/>
        <a:scene3d>
          <a:camera prst="perspectiveHeroicExtremeRightFacing" zoom="82000">
            <a:rot lat="0" lon="0" rev="0"/>
          </a:camera>
          <a:lightRig rig="morning" dir="t">
            <a:rot lat="0" lon="0" rev="204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900" kern="1200"/>
        </a:p>
      </dsp:txBody>
      <dsp:txXfrm>
        <a:off x="7176627" y="3116125"/>
        <a:ext cx="355966" cy="4870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1B861-387F-4C28-A580-70F8F975CDA6}">
      <dsp:nvSpPr>
        <dsp:cNvPr id="0" name=""/>
        <dsp:cNvSpPr/>
      </dsp:nvSpPr>
      <dsp:spPr>
        <a:xfrm>
          <a:off x="0" y="109544"/>
          <a:ext cx="4535263" cy="3379722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u="sng" kern="1200" dirty="0" smtClean="0"/>
            <a:t>四類科目</a:t>
          </a:r>
          <a:r>
            <a:rPr lang="en-US" altLang="zh-TW" sz="2800" b="1" u="sng" kern="1200" dirty="0" smtClean="0"/>
            <a:t>:</a:t>
          </a:r>
          <a:r>
            <a:rPr lang="en-US" altLang="zh-TW" sz="2800" kern="1200" dirty="0" smtClean="0"/>
            <a:t/>
          </a:r>
          <a:br>
            <a:rPr lang="en-US" altLang="zh-TW" sz="2800" kern="1200" dirty="0" smtClean="0"/>
          </a:br>
          <a:r>
            <a:rPr lang="zh-TW" altLang="en-US" sz="2900" kern="1200" dirty="0" smtClean="0"/>
            <a:t>必修科目</a:t>
          </a:r>
          <a:r>
            <a:rPr lang="en-US" altLang="zh-TW" sz="2900" kern="1200" dirty="0" smtClean="0"/>
            <a:t/>
          </a:r>
          <a:br>
            <a:rPr lang="en-US" altLang="zh-TW" sz="2900" kern="1200" dirty="0" smtClean="0"/>
          </a:br>
          <a:r>
            <a:rPr lang="zh-TW" altLang="en-US" sz="2900" kern="1200" dirty="0" smtClean="0"/>
            <a:t>選修科目</a:t>
          </a:r>
          <a:r>
            <a:rPr lang="en-US" altLang="zh-TW" sz="2900" kern="1200" dirty="0" smtClean="0"/>
            <a:t/>
          </a:r>
          <a:br>
            <a:rPr lang="en-US" altLang="zh-TW" sz="2900" kern="1200" dirty="0" smtClean="0"/>
          </a:br>
          <a:r>
            <a:rPr lang="zh-TW" altLang="en-US" sz="2900" kern="1200" dirty="0" smtClean="0"/>
            <a:t>科目組別</a:t>
          </a:r>
          <a:r>
            <a:rPr lang="en-US" altLang="zh-TW" sz="2900" kern="1200" dirty="0" smtClean="0"/>
            <a:t/>
          </a:r>
          <a:br>
            <a:rPr lang="en-US" altLang="zh-TW" sz="2900" kern="1200" dirty="0" smtClean="0"/>
          </a:br>
          <a:r>
            <a:rPr lang="zh-TW" altLang="en-US" sz="2800" kern="1200" dirty="0" smtClean="0"/>
            <a:t>跨班別科目</a:t>
          </a:r>
          <a:endParaRPr lang="zh-HK" altLang="en-US" sz="2800" u="none" kern="1200" dirty="0">
            <a:solidFill>
              <a:schemeClr val="bg1"/>
            </a:solidFill>
          </a:endParaRPr>
        </a:p>
      </dsp:txBody>
      <dsp:txXfrm>
        <a:off x="164984" y="274528"/>
        <a:ext cx="4205295" cy="3049754"/>
      </dsp:txXfrm>
    </dsp:sp>
    <dsp:sp modelId="{5F29D424-09A3-4FC6-B441-91C100600CE3}">
      <dsp:nvSpPr>
        <dsp:cNvPr id="0" name=""/>
        <dsp:cNvSpPr/>
      </dsp:nvSpPr>
      <dsp:spPr>
        <a:xfrm rot="20894854">
          <a:off x="4636743" y="1013933"/>
          <a:ext cx="467270" cy="4879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100" kern="1200"/>
        </a:p>
      </dsp:txBody>
      <dsp:txXfrm>
        <a:off x="4638212" y="1125803"/>
        <a:ext cx="327089" cy="292781"/>
      </dsp:txXfrm>
    </dsp:sp>
    <dsp:sp modelId="{236BB4BD-C548-4186-8673-2411B9477E49}">
      <dsp:nvSpPr>
        <dsp:cNvPr id="0" name=""/>
        <dsp:cNvSpPr/>
      </dsp:nvSpPr>
      <dsp:spPr>
        <a:xfrm>
          <a:off x="5264913" y="-124489"/>
          <a:ext cx="2724249" cy="20338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u="sng" kern="1200" dirty="0" smtClean="0"/>
            <a:t>學生資料</a:t>
          </a:r>
          <a:r>
            <a:rPr lang="en-US" altLang="zh-TW" sz="1400" kern="1200" dirty="0" smtClean="0"/>
            <a:t/>
          </a:r>
          <a:br>
            <a:rPr lang="en-US" altLang="zh-TW" sz="1400" kern="1200" dirty="0" smtClean="0"/>
          </a:br>
          <a:r>
            <a:rPr lang="zh-TW" altLang="en-US" sz="1400" kern="1200" dirty="0" smtClean="0"/>
            <a:t>選擇修讀班本選修科</a:t>
          </a:r>
          <a:r>
            <a:rPr lang="en-US" altLang="zh-TW" sz="1400" kern="1200" dirty="0" smtClean="0"/>
            <a:t/>
          </a:r>
          <a:br>
            <a:rPr lang="en-US" altLang="zh-TW" sz="1400" kern="1200" dirty="0" smtClean="0"/>
          </a:br>
          <a:r>
            <a:rPr lang="zh-TW" altLang="en-US" sz="1400" kern="1200" dirty="0" smtClean="0"/>
            <a:t>科目組別 </a:t>
          </a:r>
          <a:r>
            <a:rPr lang="en-US" altLang="zh-TW" sz="1400" kern="1200" dirty="0" smtClean="0"/>
            <a:t/>
          </a:r>
          <a:br>
            <a:rPr lang="en-US" altLang="zh-TW" sz="1400" kern="1200" dirty="0" smtClean="0"/>
          </a:br>
          <a:r>
            <a:rPr lang="zh-TW" altLang="en-US" sz="1400" kern="1200" dirty="0" smtClean="0"/>
            <a:t>跨班別科目組別</a:t>
          </a:r>
          <a:r>
            <a:rPr lang="en-US" altLang="zh-TW" sz="1400" kern="1200" dirty="0" smtClean="0"/>
            <a:t>(</a:t>
          </a:r>
          <a:r>
            <a:rPr lang="zh-TW" altLang="en-US" sz="1400" kern="1200" dirty="0" smtClean="0"/>
            <a:t>非科目集</a:t>
          </a:r>
          <a:r>
            <a:rPr lang="en-US" altLang="zh-TW" sz="1400" kern="1200" dirty="0" smtClean="0"/>
            <a:t>) </a:t>
          </a:r>
          <a:br>
            <a:rPr lang="en-US" altLang="zh-TW" sz="1400" kern="1200" dirty="0" smtClean="0"/>
          </a:br>
          <a:r>
            <a:rPr lang="zh-TW" altLang="en-US" sz="1400" kern="1200" dirty="0" smtClean="0"/>
            <a:t>跨班別科目組別</a:t>
          </a:r>
          <a:r>
            <a:rPr lang="en-US" altLang="zh-TW" sz="1400" kern="1200" dirty="0" smtClean="0"/>
            <a:t>(</a:t>
          </a:r>
          <a:r>
            <a:rPr lang="zh-TW" altLang="en-US" sz="1400" kern="1200" dirty="0" smtClean="0"/>
            <a:t>科目集</a:t>
          </a:r>
          <a:r>
            <a:rPr lang="en-US" altLang="zh-TW" sz="1400" kern="1200" dirty="0" smtClean="0"/>
            <a:t>)</a:t>
          </a:r>
        </a:p>
      </dsp:txBody>
      <dsp:txXfrm>
        <a:off x="5364199" y="-25203"/>
        <a:ext cx="2525677" cy="1835315"/>
      </dsp:txXfrm>
    </dsp:sp>
    <dsp:sp modelId="{8D4FB19D-D226-4FC3-B6EB-7B704F977AD1}">
      <dsp:nvSpPr>
        <dsp:cNvPr id="0" name=""/>
        <dsp:cNvSpPr/>
      </dsp:nvSpPr>
      <dsp:spPr>
        <a:xfrm rot="760552">
          <a:off x="4664366" y="2159142"/>
          <a:ext cx="574927" cy="4879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100" kern="1200"/>
        </a:p>
      </dsp:txBody>
      <dsp:txXfrm>
        <a:off x="4666150" y="2240674"/>
        <a:ext cx="428536" cy="292781"/>
      </dsp:txXfrm>
    </dsp:sp>
    <dsp:sp modelId="{99741E1F-1AE0-434F-9362-017A3C505B96}">
      <dsp:nvSpPr>
        <dsp:cNvPr id="0" name=""/>
        <dsp:cNvSpPr/>
      </dsp:nvSpPr>
      <dsp:spPr>
        <a:xfrm>
          <a:off x="5350934" y="2263079"/>
          <a:ext cx="2416742" cy="1003194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u="sng" kern="1200" dirty="0" smtClean="0"/>
            <a:t>學生成績</a:t>
          </a:r>
          <a:r>
            <a:rPr lang="en-US" altLang="zh-TW" sz="1400" kern="1200" dirty="0" smtClean="0"/>
            <a:t/>
          </a:r>
          <a:br>
            <a:rPr lang="en-US" altLang="zh-TW" sz="1400" kern="1200" dirty="0" smtClean="0"/>
          </a:br>
          <a:r>
            <a:rPr lang="zh-TW" altLang="en-US" sz="1400" kern="1200" dirty="0" smtClean="0"/>
            <a:t>學生考績綱要設定及學生積分輸入</a:t>
          </a:r>
          <a:endParaRPr lang="en-US" altLang="zh-TW" sz="1400" kern="1200" dirty="0" smtClean="0"/>
        </a:p>
      </dsp:txBody>
      <dsp:txXfrm>
        <a:off x="5399906" y="2312051"/>
        <a:ext cx="2318798" cy="905250"/>
      </dsp:txXfrm>
    </dsp:sp>
    <dsp:sp modelId="{F5877EC0-B810-42E1-80C7-C7A99E9F505A}">
      <dsp:nvSpPr>
        <dsp:cNvPr id="0" name=""/>
        <dsp:cNvSpPr/>
      </dsp:nvSpPr>
      <dsp:spPr>
        <a:xfrm rot="1987599">
          <a:off x="4457453" y="3248001"/>
          <a:ext cx="641741" cy="4879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100" kern="1200"/>
        </a:p>
      </dsp:txBody>
      <dsp:txXfrm>
        <a:off x="4469350" y="3305594"/>
        <a:ext cx="495350" cy="292781"/>
      </dsp:txXfrm>
    </dsp:sp>
    <dsp:sp modelId="{5CA8190C-571B-4F65-AF3B-73FFD9C49DA1}">
      <dsp:nvSpPr>
        <dsp:cNvPr id="0" name=""/>
        <dsp:cNvSpPr/>
      </dsp:nvSpPr>
      <dsp:spPr>
        <a:xfrm>
          <a:off x="4893735" y="3723476"/>
          <a:ext cx="2910065" cy="1478189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u="sng" kern="1200" dirty="0" smtClean="0"/>
            <a:t>時間表編排</a:t>
          </a:r>
          <a:r>
            <a:rPr lang="en-US" altLang="zh-TW" sz="1400" kern="1200" dirty="0" smtClean="0"/>
            <a:t/>
          </a:r>
          <a:br>
            <a:rPr lang="en-US" altLang="zh-TW" sz="1400" kern="1200" dirty="0" smtClean="0"/>
          </a:br>
          <a:r>
            <a:rPr lang="zh-TW" altLang="en-US" sz="1400" kern="1200" dirty="0" smtClean="0"/>
            <a:t>用作時間表編排的一般科目課堂</a:t>
          </a:r>
          <a:r>
            <a:rPr lang="en-US" altLang="zh-TW" sz="1400" kern="1200" dirty="0" smtClean="0"/>
            <a:t/>
          </a:r>
          <a:br>
            <a:rPr lang="en-US" altLang="zh-TW" sz="1400" kern="1200" dirty="0" smtClean="0"/>
          </a:br>
          <a:r>
            <a:rPr lang="zh-TW" altLang="en-US" sz="1400" kern="1200" dirty="0" smtClean="0"/>
            <a:t>跨班別科目</a:t>
          </a:r>
          <a:r>
            <a:rPr lang="en-US" altLang="zh-TW" sz="1400" kern="1200" dirty="0" smtClean="0"/>
            <a:t>(</a:t>
          </a:r>
          <a:r>
            <a:rPr lang="zh-TW" altLang="en-US" sz="1400" kern="1200" dirty="0" smtClean="0"/>
            <a:t>科目集</a:t>
          </a:r>
          <a:r>
            <a:rPr lang="en-US" altLang="zh-TW" sz="1400" kern="1200" dirty="0" smtClean="0"/>
            <a:t>/</a:t>
          </a:r>
          <a:r>
            <a:rPr lang="zh-TW" altLang="en-US" sz="1400" kern="1200" dirty="0" smtClean="0"/>
            <a:t>非科目集</a:t>
          </a:r>
          <a:r>
            <a:rPr lang="en-US" altLang="zh-TW" sz="1400" kern="1200" dirty="0" smtClean="0"/>
            <a:t>)</a:t>
          </a:r>
          <a:r>
            <a:rPr lang="zh-TW" altLang="en-US" sz="1400" kern="1200" dirty="0" smtClean="0"/>
            <a:t>的課堂可作同時上課編排</a:t>
          </a:r>
          <a:endParaRPr lang="en-US" altLang="zh-TW" sz="1400" kern="1200" dirty="0" smtClean="0"/>
        </a:p>
      </dsp:txBody>
      <dsp:txXfrm>
        <a:off x="4965894" y="3795635"/>
        <a:ext cx="2765747" cy="1333871"/>
      </dsp:txXfrm>
    </dsp:sp>
    <dsp:sp modelId="{98559DB0-5C79-4707-A8D0-D6E4E8754764}">
      <dsp:nvSpPr>
        <dsp:cNvPr id="0" name=""/>
        <dsp:cNvSpPr/>
      </dsp:nvSpPr>
      <dsp:spPr>
        <a:xfrm rot="2284663">
          <a:off x="1640992" y="3699654"/>
          <a:ext cx="1030717" cy="4879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100" kern="1200"/>
        </a:p>
      </dsp:txBody>
      <dsp:txXfrm>
        <a:off x="1656570" y="3752106"/>
        <a:ext cx="884326" cy="292781"/>
      </dsp:txXfrm>
    </dsp:sp>
    <dsp:sp modelId="{66EF49BD-9844-4F4B-811E-4A07285F0D32}">
      <dsp:nvSpPr>
        <dsp:cNvPr id="0" name=""/>
        <dsp:cNvSpPr/>
      </dsp:nvSpPr>
      <dsp:spPr>
        <a:xfrm>
          <a:off x="2667001" y="3647282"/>
          <a:ext cx="1896537" cy="159191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u="sng" kern="1200" dirty="0" smtClean="0"/>
            <a:t>其他</a:t>
          </a:r>
          <a:r>
            <a:rPr lang="en-US" altLang="zh-TW" sz="1400" kern="1200" dirty="0" smtClean="0"/>
            <a:t/>
          </a:r>
          <a:br>
            <a:rPr lang="en-US" altLang="zh-TW" sz="1400" kern="1200" dirty="0" smtClean="0"/>
          </a:br>
          <a:r>
            <a:rPr lang="zh-TW" altLang="en-US" sz="1400" kern="1200" dirty="0" smtClean="0"/>
            <a:t>香港考評局程序</a:t>
          </a:r>
          <a:r>
            <a:rPr lang="en-US" altLang="zh-TW" sz="1400" kern="1200" dirty="0" smtClean="0"/>
            <a:t/>
          </a:r>
          <a:br>
            <a:rPr lang="en-US" altLang="zh-TW" sz="1400" kern="1200" dirty="0" smtClean="0"/>
          </a:br>
          <a:r>
            <a:rPr lang="zh-TW" altLang="en-US" sz="1400" kern="1200" dirty="0" smtClean="0"/>
            <a:t>學位分配</a:t>
          </a:r>
          <a:r>
            <a:rPr lang="en-US" altLang="zh-TW" sz="1400" kern="1200" dirty="0" smtClean="0"/>
            <a:t/>
          </a:r>
          <a:br>
            <a:rPr lang="en-US" altLang="zh-TW" sz="1400" kern="1200" dirty="0" smtClean="0"/>
          </a:br>
          <a:r>
            <a:rPr lang="zh-TW" altLang="en-US" sz="1400" kern="1200" dirty="0" smtClean="0"/>
            <a:t>教職員資料</a:t>
          </a:r>
          <a:r>
            <a:rPr lang="en-US" altLang="zh-TW" sz="1400" kern="1200" dirty="0" smtClean="0"/>
            <a:t/>
          </a:r>
          <a:br>
            <a:rPr lang="en-US" altLang="zh-TW" sz="1400" kern="1200" dirty="0" smtClean="0"/>
          </a:br>
          <a:r>
            <a:rPr lang="zh-TW" altLang="en-US" sz="1400" kern="1200" dirty="0" smtClean="0"/>
            <a:t>教職員調配</a:t>
          </a:r>
          <a:r>
            <a:rPr lang="en-US" altLang="zh-TW" sz="1400" kern="1200" dirty="0" smtClean="0"/>
            <a:t/>
          </a:r>
          <a:br>
            <a:rPr lang="en-US" altLang="zh-TW" sz="1400" kern="1200" dirty="0" smtClean="0"/>
          </a:br>
          <a:r>
            <a:rPr lang="en-US" altLang="zh-TW" sz="1400" kern="1200" dirty="0" smtClean="0"/>
            <a:t>……</a:t>
          </a:r>
          <a:endParaRPr lang="zh-TW" altLang="en-US" sz="1400" kern="1200" dirty="0"/>
        </a:p>
      </dsp:txBody>
      <dsp:txXfrm>
        <a:off x="2744712" y="3724993"/>
        <a:ext cx="1741115" cy="14364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A773E-344E-478C-B0B0-FFA3F5239DE6}">
      <dsp:nvSpPr>
        <dsp:cNvPr id="0" name=""/>
        <dsp:cNvSpPr/>
      </dsp:nvSpPr>
      <dsp:spPr>
        <a:xfrm>
          <a:off x="4464062" y="2160201"/>
          <a:ext cx="2240236" cy="565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067"/>
              </a:lnTo>
              <a:lnTo>
                <a:pt x="2240236" y="385067"/>
              </a:lnTo>
              <a:lnTo>
                <a:pt x="2240236" y="565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4C286-F414-4DED-8636-9012E22D8E20}">
      <dsp:nvSpPr>
        <dsp:cNvPr id="0" name=""/>
        <dsp:cNvSpPr/>
      </dsp:nvSpPr>
      <dsp:spPr>
        <a:xfrm>
          <a:off x="2024438" y="2160201"/>
          <a:ext cx="2439623" cy="565053"/>
        </a:xfrm>
        <a:custGeom>
          <a:avLst/>
          <a:gdLst/>
          <a:ahLst/>
          <a:cxnLst/>
          <a:rect l="0" t="0" r="0" b="0"/>
          <a:pathLst>
            <a:path>
              <a:moveTo>
                <a:pt x="2439623" y="0"/>
              </a:moveTo>
              <a:lnTo>
                <a:pt x="2439623" y="385067"/>
              </a:lnTo>
              <a:lnTo>
                <a:pt x="0" y="385067"/>
              </a:lnTo>
              <a:lnTo>
                <a:pt x="0" y="565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2B9B2-D4FA-46C0-B449-A3DF90EAF453}">
      <dsp:nvSpPr>
        <dsp:cNvPr id="0" name=""/>
        <dsp:cNvSpPr/>
      </dsp:nvSpPr>
      <dsp:spPr>
        <a:xfrm>
          <a:off x="2209800" y="926475"/>
          <a:ext cx="4508523" cy="1233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FCFE3-168F-4EB5-B699-60379A6898F0}">
      <dsp:nvSpPr>
        <dsp:cNvPr id="0" name=""/>
        <dsp:cNvSpPr/>
      </dsp:nvSpPr>
      <dsp:spPr>
        <a:xfrm>
          <a:off x="2425675" y="1131556"/>
          <a:ext cx="4508523" cy="1233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b="1" u="none" kern="1200" dirty="0" smtClean="0">
              <a:solidFill>
                <a:schemeClr val="tx1"/>
              </a:solidFill>
              <a:effectLst/>
              <a:ea typeface="新細明體" panose="02020500000000000000" pitchFamily="18" charset="-120"/>
            </a:rPr>
            <a:t>編修</a:t>
          </a:r>
          <a:r>
            <a:rPr lang="zh-TW" altLang="en-US" sz="4900" b="1" u="none" kern="1200" dirty="0" smtClean="0">
              <a:solidFill>
                <a:srgbClr val="FF0000"/>
              </a:solidFill>
              <a:effectLst/>
              <a:ea typeface="新細明體" panose="02020500000000000000" pitchFamily="18" charset="-120"/>
            </a:rPr>
            <a:t>班本</a:t>
          </a:r>
          <a:r>
            <a:rPr lang="zh-TW" altLang="en-US" sz="4900" b="1" u="none" kern="1200" dirty="0" smtClean="0">
              <a:solidFill>
                <a:schemeClr val="tx1"/>
              </a:solidFill>
              <a:effectLst/>
              <a:ea typeface="新細明體" panose="02020500000000000000" pitchFamily="18" charset="-120"/>
            </a:rPr>
            <a:t>科目</a:t>
          </a:r>
          <a:endParaRPr lang="zh-HK" altLang="en-US" sz="4900" b="1" u="none" kern="1200" dirty="0">
            <a:solidFill>
              <a:schemeClr val="tx1"/>
            </a:solidFill>
            <a:effectLst/>
          </a:endParaRPr>
        </a:p>
      </dsp:txBody>
      <dsp:txXfrm>
        <a:off x="2461810" y="1167691"/>
        <a:ext cx="4436253" cy="1161456"/>
      </dsp:txXfrm>
    </dsp:sp>
    <dsp:sp modelId="{F3E559BE-85E3-4C94-B034-4CE66EF96B83}">
      <dsp:nvSpPr>
        <dsp:cNvPr id="0" name=""/>
        <dsp:cNvSpPr/>
      </dsp:nvSpPr>
      <dsp:spPr>
        <a:xfrm>
          <a:off x="77" y="2725255"/>
          <a:ext cx="4048722" cy="3001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D8580-83A9-460E-B69F-C89FAC855E2C}">
      <dsp:nvSpPr>
        <dsp:cNvPr id="0" name=""/>
        <dsp:cNvSpPr/>
      </dsp:nvSpPr>
      <dsp:spPr>
        <a:xfrm>
          <a:off x="215952" y="2930336"/>
          <a:ext cx="4048722" cy="3001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u="sng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班本</a:t>
          </a:r>
          <a:r>
            <a:rPr lang="zh-TW" altLang="en-US" sz="3200" b="1" u="sng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必修</a:t>
          </a:r>
          <a:r>
            <a:rPr lang="zh-TW" altLang="en-US" sz="2800" b="1" u="sng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科目</a:t>
          </a:r>
          <a:endParaRPr lang="en-US" altLang="zh-TW" sz="2800" b="1" u="sng" kern="1200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20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編配予</a:t>
          </a:r>
          <a:r>
            <a:rPr lang="zh-TW" altLang="en-US" sz="20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指定班別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20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全班學生</a:t>
          </a:r>
          <a:r>
            <a:rPr lang="zh-TW" altLang="en-US" sz="20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修讀</a:t>
          </a:r>
          <a:endParaRPr lang="en-US" altLang="zh-TW" sz="2000" b="1" u="sng" kern="1200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03854" y="3018238"/>
        <a:ext cx="3872918" cy="2825384"/>
      </dsp:txXfrm>
    </dsp:sp>
    <dsp:sp modelId="{AAEC32DD-5BA7-4AAC-8854-547AAF00E5A2}">
      <dsp:nvSpPr>
        <dsp:cNvPr id="0" name=""/>
        <dsp:cNvSpPr/>
      </dsp:nvSpPr>
      <dsp:spPr>
        <a:xfrm>
          <a:off x="4480549" y="2725255"/>
          <a:ext cx="4447497" cy="2951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0685A-947A-4720-A58A-B138438864A8}">
      <dsp:nvSpPr>
        <dsp:cNvPr id="0" name=""/>
        <dsp:cNvSpPr/>
      </dsp:nvSpPr>
      <dsp:spPr>
        <a:xfrm>
          <a:off x="4696425" y="2930336"/>
          <a:ext cx="4447497" cy="2951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i="0" u="sng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班本</a:t>
          </a:r>
          <a:r>
            <a:rPr lang="zh-TW" altLang="en-US" sz="3200" b="1" i="0" u="sng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選修</a:t>
          </a:r>
          <a:r>
            <a:rPr lang="zh-TW" altLang="en-US" sz="2800" b="1" i="0" u="sng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科目</a:t>
          </a:r>
          <a:endParaRPr lang="en-US" altLang="zh-TW" sz="2800" b="1" i="0" u="sng" kern="1200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不同科目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教學語言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的同一科目視作 </a:t>
          </a:r>
          <a:endParaRPr lang="en-US" altLang="zh-TW" sz="1800" b="1" kern="1200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  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不同選修科目 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(e.g. 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普教中、粵教中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)</a:t>
          </a:r>
          <a:endParaRPr lang="zh-TW" altLang="en-US" sz="1800" b="1" kern="1200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班中只有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部份學生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修讀同一科目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需在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學生模組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將學生編入各選修</a:t>
          </a:r>
          <a:endParaRPr lang="en-US" altLang="zh-TW" sz="1800" b="1" kern="1200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  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科目</a:t>
          </a:r>
          <a:endParaRPr lang="zh-HK" altLang="en-US" sz="1800" b="1" i="0" u="sng" kern="1200" dirty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4782858" y="3016769"/>
        <a:ext cx="4274631" cy="27781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A773E-344E-478C-B0B0-FFA3F5239DE6}">
      <dsp:nvSpPr>
        <dsp:cNvPr id="0" name=""/>
        <dsp:cNvSpPr/>
      </dsp:nvSpPr>
      <dsp:spPr>
        <a:xfrm>
          <a:off x="4470424" y="1936793"/>
          <a:ext cx="2269491" cy="531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69"/>
              </a:lnTo>
              <a:lnTo>
                <a:pt x="2269491" y="362369"/>
              </a:lnTo>
              <a:lnTo>
                <a:pt x="2269491" y="531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4C286-F414-4DED-8636-9012E22D8E20}">
      <dsp:nvSpPr>
        <dsp:cNvPr id="0" name=""/>
        <dsp:cNvSpPr/>
      </dsp:nvSpPr>
      <dsp:spPr>
        <a:xfrm>
          <a:off x="2069812" y="1936793"/>
          <a:ext cx="2400611" cy="531746"/>
        </a:xfrm>
        <a:custGeom>
          <a:avLst/>
          <a:gdLst/>
          <a:ahLst/>
          <a:cxnLst/>
          <a:rect l="0" t="0" r="0" b="0"/>
          <a:pathLst>
            <a:path>
              <a:moveTo>
                <a:pt x="2400611" y="0"/>
              </a:moveTo>
              <a:lnTo>
                <a:pt x="2400611" y="362369"/>
              </a:lnTo>
              <a:lnTo>
                <a:pt x="0" y="362369"/>
              </a:lnTo>
              <a:lnTo>
                <a:pt x="0" y="531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2B9B2-D4FA-46C0-B449-A3DF90EAF453}">
      <dsp:nvSpPr>
        <dsp:cNvPr id="0" name=""/>
        <dsp:cNvSpPr/>
      </dsp:nvSpPr>
      <dsp:spPr>
        <a:xfrm>
          <a:off x="1937496" y="775788"/>
          <a:ext cx="5065855" cy="1161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FCFE3-168F-4EB5-B699-60379A6898F0}">
      <dsp:nvSpPr>
        <dsp:cNvPr id="0" name=""/>
        <dsp:cNvSpPr/>
      </dsp:nvSpPr>
      <dsp:spPr>
        <a:xfrm>
          <a:off x="2140647" y="968781"/>
          <a:ext cx="5065855" cy="1161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u="none" kern="1200" dirty="0" smtClean="0">
              <a:solidFill>
                <a:schemeClr val="tx1"/>
              </a:solidFill>
              <a:effectLst/>
              <a:ea typeface="新細明體" panose="02020500000000000000" pitchFamily="18" charset="-120"/>
            </a:rPr>
            <a:t>編修</a:t>
          </a:r>
          <a:r>
            <a:rPr lang="zh-TW" altLang="en-US" sz="3600" b="1" kern="1200" dirty="0" smtClean="0">
              <a:solidFill>
                <a:srgbClr val="FF0000"/>
              </a:solidFill>
              <a:effectLst/>
              <a:ea typeface="新細明體" charset="-120"/>
            </a:rPr>
            <a:t>跨班別</a:t>
          </a:r>
          <a:r>
            <a:rPr lang="zh-TW" altLang="en-US" sz="3600" b="1" kern="1200" dirty="0" smtClean="0">
              <a:effectLst/>
              <a:ea typeface="新細明體" charset="-120"/>
            </a:rPr>
            <a:t>科目組別</a:t>
          </a:r>
          <a:endParaRPr lang="zh-HK" altLang="en-US" sz="3600" b="1" u="none" kern="1200" dirty="0">
            <a:solidFill>
              <a:schemeClr val="tx1"/>
            </a:solidFill>
            <a:effectLst/>
          </a:endParaRPr>
        </a:p>
      </dsp:txBody>
      <dsp:txXfrm>
        <a:off x="2174652" y="1002786"/>
        <a:ext cx="4997845" cy="1092994"/>
      </dsp:txXfrm>
    </dsp:sp>
    <dsp:sp modelId="{F3E559BE-85E3-4C94-B034-4CE66EF96B83}">
      <dsp:nvSpPr>
        <dsp:cNvPr id="0" name=""/>
        <dsp:cNvSpPr/>
      </dsp:nvSpPr>
      <dsp:spPr>
        <a:xfrm>
          <a:off x="3471" y="2468539"/>
          <a:ext cx="4132682" cy="3420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D8580-83A9-460E-B69F-C89FAC855E2C}">
      <dsp:nvSpPr>
        <dsp:cNvPr id="0" name=""/>
        <dsp:cNvSpPr/>
      </dsp:nvSpPr>
      <dsp:spPr>
        <a:xfrm>
          <a:off x="206622" y="2661532"/>
          <a:ext cx="4132682" cy="3420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u="sng" kern="1200" dirty="0" smtClean="0">
              <a:solidFill>
                <a:srgbClr val="00B05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非科目集 </a:t>
          </a:r>
          <a:endParaRPr lang="en-US" altLang="zh-TW" sz="2800" b="1" u="sng" kern="1200" dirty="0" smtClean="0">
            <a:solidFill>
              <a:srgbClr val="00B050"/>
            </a:solidFill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組別內只有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一科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(e.g. 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英國語文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kern="1200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再細分為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數個分組 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(e.g.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英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I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、英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II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、英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III……)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各組別內可加入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不同級別的班別 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(e.g.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1A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1B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1C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、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2A……)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各分組內可有來自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不同級別</a:t>
          </a:r>
          <a:r>
            <a:rPr lang="en-US" altLang="zh-TW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/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班別的學生</a:t>
          </a:r>
          <a:endParaRPr lang="en-US" altLang="zh-TW" sz="1800" b="1" kern="1200" dirty="0" smtClean="0">
            <a:solidFill>
              <a:schemeClr val="tx1"/>
            </a:solidFill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需在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學生模組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將相聯班別的學生編入其中一個分組</a:t>
          </a:r>
          <a:endParaRPr lang="en-US" altLang="zh-TW" sz="1800" b="1" u="sng" kern="1200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06810" y="2761720"/>
        <a:ext cx="3932306" cy="3220303"/>
      </dsp:txXfrm>
    </dsp:sp>
    <dsp:sp modelId="{AAEC32DD-5BA7-4AAC-8854-547AAF00E5A2}">
      <dsp:nvSpPr>
        <dsp:cNvPr id="0" name=""/>
        <dsp:cNvSpPr/>
      </dsp:nvSpPr>
      <dsp:spPr>
        <a:xfrm>
          <a:off x="4542454" y="2468539"/>
          <a:ext cx="4394923" cy="3420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0685A-947A-4720-A58A-B138438864A8}">
      <dsp:nvSpPr>
        <dsp:cNvPr id="0" name=""/>
        <dsp:cNvSpPr/>
      </dsp:nvSpPr>
      <dsp:spPr>
        <a:xfrm>
          <a:off x="4745605" y="2661532"/>
          <a:ext cx="4394923" cy="3420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u="sng" kern="1200" dirty="0" smtClean="0">
              <a:solidFill>
                <a:srgbClr val="CC0066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科目集</a:t>
          </a:r>
          <a:r>
            <a:rPr lang="zh-TW" altLang="en-US" sz="2800" b="1" u="sng" kern="1200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</a:t>
          </a:r>
          <a:r>
            <a:rPr lang="en-US" altLang="zh-TW" sz="1800" b="1" u="sng" kern="1200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</a:t>
          </a:r>
          <a:r>
            <a:rPr lang="zh-TW" altLang="en-US" sz="1800" b="1" u="sng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適用於設定</a:t>
          </a:r>
          <a:r>
            <a:rPr lang="zh-TW" altLang="en-US" sz="1800" b="1" u="sng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新高中選修科</a:t>
          </a:r>
          <a:r>
            <a:rPr lang="en-US" altLang="zh-TW" sz="1800" b="1" u="sng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)</a:t>
          </a:r>
          <a:endParaRPr lang="en-US" altLang="zh-TW" sz="1800" b="1" u="sng" kern="1200" dirty="0" smtClean="0">
            <a:solidFill>
              <a:srgbClr val="CC0066"/>
            </a:solidFill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 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每個</a:t>
          </a:r>
          <a:r>
            <a:rPr lang="zh-HK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科目集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通常有最少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兩科的科目選擇 </a:t>
          </a:r>
          <a:r>
            <a:rPr lang="en-US" altLang="zh-TW" sz="1800" b="1" kern="1200" dirty="0" smtClean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e.g. 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中國歷史、中國文學、經濟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……)</a:t>
          </a:r>
          <a:endParaRPr lang="en-US" altLang="zh-TW" sz="1800" b="1" kern="1200" dirty="0" smtClean="0">
            <a:solidFill>
              <a:schemeClr val="tx1"/>
            </a:solidFill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各組別內可加入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不同級別的</a:t>
          </a:r>
          <a:r>
            <a:rPr lang="zh-TW" altLang="en-US" sz="1800" b="1" u="none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高中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班別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(e.g.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4A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4B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4C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、</a:t>
          </a: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5A……)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各分組內可有來自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不同級別</a:t>
          </a:r>
          <a:r>
            <a:rPr lang="en-US" altLang="zh-TW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/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班別的學生</a:t>
          </a:r>
          <a:endParaRPr lang="en-US" altLang="zh-TW" sz="1800" b="1" kern="1200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-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 需在</a:t>
          </a:r>
          <a:r>
            <a:rPr lang="zh-TW" altLang="en-US" sz="1800" b="1" kern="1200" dirty="0" smtClean="0">
              <a:solidFill>
                <a:srgbClr val="FF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學生模組</a:t>
          </a:r>
          <a:r>
            <a:rPr lang="zh-TW" altLang="en-US" sz="18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將學生編入各選修科目</a:t>
          </a:r>
          <a:endParaRPr lang="en-US" altLang="zh-TW" sz="2800" b="1" u="none" kern="1200" dirty="0" smtClean="0">
            <a:solidFill>
              <a:srgbClr val="CC0066"/>
            </a:solidFill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4845793" y="2761720"/>
        <a:ext cx="4194547" cy="3220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5938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8" tIns="46638" rIns="91668" bIns="46638" numCol="1" anchor="t" anchorCtr="0" compatLnSpc="1">
            <a:prstTxWarp prst="textNoShape">
              <a:avLst/>
            </a:prstTxWarp>
          </a:bodyPr>
          <a:lstStyle>
            <a:lvl1pPr algn="l" defTabSz="923099">
              <a:defRPr sz="12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3088" y="0"/>
            <a:ext cx="4325937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8" tIns="46638" rIns="91668" bIns="46638" numCol="1" anchor="t" anchorCtr="0" compatLnSpc="1">
            <a:prstTxWarp prst="textNoShape">
              <a:avLst/>
            </a:prstTxWarp>
          </a:bodyPr>
          <a:lstStyle>
            <a:lvl1pPr algn="r" defTabSz="923099">
              <a:defRPr sz="12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325938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8" tIns="46638" rIns="91668" bIns="46638" numCol="1" anchor="b" anchorCtr="0" compatLnSpc="1">
            <a:prstTxWarp prst="textNoShape">
              <a:avLst/>
            </a:prstTxWarp>
          </a:bodyPr>
          <a:lstStyle>
            <a:lvl1pPr algn="l" defTabSz="923099">
              <a:defRPr sz="12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3088" y="6515100"/>
            <a:ext cx="4325937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8" tIns="46638" rIns="91668" bIns="46638" numCol="1" anchor="b" anchorCtr="0" compatLnSpc="1">
            <a:prstTxWarp prst="textNoShape">
              <a:avLst/>
            </a:prstTxWarp>
          </a:bodyPr>
          <a:lstStyle>
            <a:lvl1pPr algn="r" defTabSz="921850">
              <a:defRPr sz="1200"/>
            </a:lvl1pPr>
          </a:lstStyle>
          <a:p>
            <a:pPr>
              <a:defRPr/>
            </a:pPr>
            <a:fld id="{50497747-DC3F-492C-A2AF-1C26284225D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23619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5938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8" tIns="46638" rIns="91668" bIns="46638" numCol="1" anchor="t" anchorCtr="0" compatLnSpc="1">
            <a:prstTxWarp prst="textNoShape">
              <a:avLst/>
            </a:prstTxWarp>
          </a:bodyPr>
          <a:lstStyle>
            <a:lvl1pPr algn="l" defTabSz="923099">
              <a:defRPr sz="12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3088" y="0"/>
            <a:ext cx="4325937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8" tIns="46638" rIns="91668" bIns="46638" numCol="1" anchor="t" anchorCtr="0" compatLnSpc="1">
            <a:prstTxWarp prst="textNoShape">
              <a:avLst/>
            </a:prstTxWarp>
          </a:bodyPr>
          <a:lstStyle>
            <a:lvl1pPr algn="r" defTabSz="923099">
              <a:defRPr sz="12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8188" y="514350"/>
            <a:ext cx="3429000" cy="2571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3500" y="3257550"/>
            <a:ext cx="7312025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8" tIns="46638" rIns="91668" bIns="46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325938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8" tIns="46638" rIns="91668" bIns="46638" numCol="1" anchor="b" anchorCtr="0" compatLnSpc="1">
            <a:prstTxWarp prst="textNoShape">
              <a:avLst/>
            </a:prstTxWarp>
          </a:bodyPr>
          <a:lstStyle>
            <a:lvl1pPr algn="l" defTabSz="923099">
              <a:defRPr sz="12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3088" y="6515100"/>
            <a:ext cx="4325937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8" tIns="46638" rIns="91668" bIns="46638" numCol="1" anchor="b" anchorCtr="0" compatLnSpc="1">
            <a:prstTxWarp prst="textNoShape">
              <a:avLst/>
            </a:prstTxWarp>
          </a:bodyPr>
          <a:lstStyle>
            <a:lvl1pPr algn="r" defTabSz="921850">
              <a:defRPr sz="1200"/>
            </a:lvl1pPr>
          </a:lstStyle>
          <a:p>
            <a:pPr>
              <a:defRPr/>
            </a:pPr>
            <a:fld id="{FE318812-DAAC-4115-98FE-CDEC19B2F85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5367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 indent="-28733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488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822B76-004C-453D-9A5E-1B2E71421D02}" type="slidenum">
              <a:rPr lang="zh-TW" altLang="en-US" sz="1200" smtClean="0"/>
              <a:pPr/>
              <a:t>1</a:t>
            </a:fld>
            <a:endParaRPr lang="en-US" altLang="zh-TW" sz="1200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23948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750" indent="-228600"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95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15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35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255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AB0803-6F27-4AED-89FF-2311565EE2DC}" type="slidenum">
              <a:rPr lang="zh-TW" altLang="en-US" sz="1200" smtClean="0"/>
              <a:pPr/>
              <a:t>53</a:t>
            </a:fld>
            <a:endParaRPr lang="en-US" altLang="zh-TW" sz="1200" dirty="0" smtClean="0"/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16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 indent="-28733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488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8DA427-F3E4-4713-98DF-3DFEEBB46500}" type="slidenum">
              <a:rPr lang="zh-TW" altLang="en-US" sz="1200" smtClean="0"/>
              <a:pPr/>
              <a:t>65</a:t>
            </a:fld>
            <a:endParaRPr lang="en-US" altLang="zh-TW" sz="1200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3412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 indent="-28733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488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9FD1EB-D653-43AE-AC3C-E3317BFCCAD7}" type="slidenum">
              <a:rPr lang="zh-TW" altLang="en-US" sz="1200" smtClean="0"/>
              <a:pPr/>
              <a:t>66</a:t>
            </a:fld>
            <a:endParaRPr lang="en-US" altLang="zh-TW" sz="1200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57424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 indent="-28733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488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BE65CC-1336-4D7B-84B7-65E6A880C228}" type="slidenum">
              <a:rPr lang="zh-TW" altLang="en-US" sz="1200" smtClean="0"/>
              <a:pPr/>
              <a:t>67</a:t>
            </a:fld>
            <a:endParaRPr lang="en-US" altLang="zh-TW" sz="1200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1418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 indent="-28733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488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33B71C-5FF3-4735-B6CA-7773B5522576}" type="slidenum">
              <a:rPr lang="zh-TW" altLang="en-US" sz="1200" smtClean="0"/>
              <a:pPr/>
              <a:t>68</a:t>
            </a:fld>
            <a:endParaRPr lang="en-US" altLang="zh-TW" sz="1200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02653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 indent="-28733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488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53F9E5-8656-415D-AF1B-889E71E289AD}" type="slidenum">
              <a:rPr lang="zh-TW" altLang="en-US" sz="1200" smtClean="0"/>
              <a:pPr/>
              <a:t>69</a:t>
            </a:fld>
            <a:endParaRPr lang="en-US" altLang="zh-TW" sz="1200" dirty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17252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 indent="-28733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488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285235-D231-41F1-9055-1800203A6B94}" type="slidenum">
              <a:rPr lang="zh-TW" altLang="en-US" sz="1200" smtClean="0"/>
              <a:pPr/>
              <a:t>70</a:t>
            </a:fld>
            <a:endParaRPr lang="en-US" altLang="zh-TW" sz="1200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4107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 indent="-28733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488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5A71B2-992D-4BF1-8047-AA423EAAFB54}" type="slidenum">
              <a:rPr lang="zh-TW" altLang="en-US" sz="1200" smtClean="0"/>
              <a:pPr/>
              <a:t>2</a:t>
            </a:fld>
            <a:endParaRPr lang="en-US" altLang="zh-TW" sz="1200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6393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65FC57E0-FDE1-4AF8-A765-41EF35CFAC82}" type="slidenum">
              <a:rPr lang="en-US" altLang="zh-TW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 indent="-28733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488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52537B-6744-46B1-813B-6FD60281E1B8}" type="slidenum">
              <a:rPr lang="zh-TW" altLang="en-US" sz="1200" smtClean="0"/>
              <a:pPr/>
              <a:t>12</a:t>
            </a:fld>
            <a:endParaRPr lang="en-US" altLang="zh-TW" sz="1200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9796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 indent="-28733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488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47EFF0-E49E-4E01-91E2-4DFA6F235999}" type="slidenum">
              <a:rPr lang="zh-TW" altLang="en-US" sz="1200" smtClean="0"/>
              <a:pPr/>
              <a:t>14</a:t>
            </a:fld>
            <a:endParaRPr lang="en-US" altLang="zh-TW" sz="1200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3801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 indent="-28733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4488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AA35BC-DBC1-427E-AF18-73575C61179D}" type="slidenum">
              <a:rPr lang="zh-TW" altLang="en-US" sz="1200" smtClean="0"/>
              <a:pPr/>
              <a:t>35</a:t>
            </a:fld>
            <a:endParaRPr lang="en-US" altLang="zh-TW" sz="1200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2445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750" indent="-228600"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95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15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35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255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2388A8-FDF7-4C11-9409-B98AD2CF4658}" type="slidenum">
              <a:rPr lang="zh-TW" altLang="en-US" sz="1200" smtClean="0"/>
              <a:pPr/>
              <a:t>40</a:t>
            </a:fld>
            <a:endParaRPr lang="en-US" altLang="zh-TW" sz="1200" dirty="0" smtClean="0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5080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750" indent="-228600" defTabSz="912813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95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15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35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255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750290-B9C6-4A3F-9C0B-0A419AA58727}" type="slidenum">
              <a:rPr lang="zh-TW" altLang="en-US" sz="1200" smtClean="0"/>
              <a:pPr/>
              <a:t>41</a:t>
            </a:fld>
            <a:endParaRPr lang="en-US" altLang="zh-TW" sz="1200" dirty="0" smtClean="0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656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37D492-DCEF-4E05-88E1-7B284A6CE498}" type="slidenum">
              <a:rPr lang="zh-TW" altLang="en-US" sz="1200" smtClean="0"/>
              <a:pPr/>
              <a:t>42</a:t>
            </a:fld>
            <a:endParaRPr lang="en-US" altLang="zh-TW" sz="1200" dirty="0" smtClean="0"/>
          </a:p>
        </p:txBody>
      </p:sp>
    </p:spTree>
    <p:extLst>
      <p:ext uri="{BB962C8B-B14F-4D97-AF65-F5344CB8AC3E}">
        <p14:creationId xmlns:p14="http://schemas.microsoft.com/office/powerpoint/2010/main" val="107020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pic>
        <p:nvPicPr>
          <p:cNvPr id="7" name="Picture 10" descr="WebSAMS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0175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ebSAMSWo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762000"/>
            <a:ext cx="1989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Click to edit Master title style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kumimoji="0" lang="en-US" altLang="zh-TW" sz="1200" kern="1200">
                <a:solidFill>
                  <a:srgbClr val="0070C0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893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</a:t>
            </a:r>
            <a:fld id="{091EA228-091F-4F59-9362-D47F6FCC906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7004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86588" y="254000"/>
            <a:ext cx="201930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90550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</a:t>
            </a:r>
            <a:fld id="{9E48D1F7-E10A-4E0E-AD4E-348BBB8C803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896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807720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28688" y="3852863"/>
            <a:ext cx="807720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</a:t>
            </a:r>
            <a:fld id="{EAAF3682-4C88-49E5-A819-1801CA30E52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81887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pic>
        <p:nvPicPr>
          <p:cNvPr id="7" name="Picture 10" descr="WebSAMS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0175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ebSAMSWo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762000"/>
            <a:ext cx="1989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Click to edit Master title style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kumimoji="0" lang="en-US" altLang="zh-TW" sz="1200" kern="1200">
                <a:solidFill>
                  <a:srgbClr val="0070C0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54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447800"/>
            <a:ext cx="8077200" cy="46085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 </a:t>
            </a:r>
            <a:fld id="{E26786EF-7583-4061-8CDC-1553A450C8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35655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</a:t>
            </a:r>
            <a:fld id="{D060A375-C322-4A0B-BAF1-E66FEC0AA51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6513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7" name="Picture 10" descr="WebSAMS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0175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ebSAMSWo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762000"/>
            <a:ext cx="1989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Click to edit Master title style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kumimoji="0" lang="en-US" altLang="zh-TW" sz="1200" kern="1200">
                <a:solidFill>
                  <a:srgbClr val="0070C0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512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447800"/>
            <a:ext cx="8077200" cy="46085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 </a:t>
            </a:r>
            <a:fld id="{7D191222-46D7-4515-BBA0-4522DE0C6BB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93532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</a:t>
            </a:r>
            <a:fld id="{06DCAE32-52B5-4F7E-8664-5C8341B61FD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1012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 </a:t>
            </a:r>
            <a:fld id="{3EF3373A-9263-4FDC-AB96-79816D6ECEC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5368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TW" dirty="0"/>
              <a:t>P.</a:t>
            </a:r>
            <a:fld id="{E51894D0-9422-42D8-81A2-F4A9B230321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4151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 </a:t>
            </a:r>
            <a:fld id="{B0A99C63-17AE-4644-8C20-E1589FA0BB9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2788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</a:t>
            </a:r>
            <a:fld id="{7115F3DB-F0F2-49C1-B3A3-3277FB47C7B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6033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</a:t>
            </a:r>
            <a:fld id="{F22D7FCD-A5E0-4805-88D0-BB8619C1BC3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8440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</a:t>
            </a:r>
            <a:fld id="{D5064595-BF7A-48A6-BCD0-C20D1C83F01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6432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</a:t>
            </a:r>
            <a:fld id="{34C1FE80-B249-4308-9778-2D3A5144581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8714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P.</a:t>
            </a:r>
            <a:fld id="{8F9DCB4F-7ED2-47A5-92A4-EFF5897097C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9515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473200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4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70C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 dirty="0"/>
              <a:t>P. </a:t>
            </a:r>
            <a:fld id="{2EF798F1-DCDF-48FD-8043-B87111055D1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33" name="Picture 9" descr="SAMS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pic>
        <p:nvPicPr>
          <p:cNvPr id="1038" name="Picture 14" descr="wo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62" r:id="rId1"/>
    <p:sldLayoutId id="2147485758" r:id="rId2"/>
    <p:sldLayoutId id="2147485763" r:id="rId3"/>
    <p:sldLayoutId id="2147485759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zh-TW" sz="3200" b="1" dirty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473200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4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70C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 dirty="0"/>
              <a:t>P. </a:t>
            </a:r>
            <a:fld id="{0A239D7E-F164-49FD-A68A-693F5E5512C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2057" name="Picture 9" descr="SAMS_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pic>
        <p:nvPicPr>
          <p:cNvPr id="2062" name="Picture 14" descr="wo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2" r:id="rId1"/>
    <p:sldLayoutId id="2147485760" r:id="rId2"/>
    <p:sldLayoutId id="21474857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zh-TW" sz="3200" b="1" dirty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473200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4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70C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 dirty="0"/>
              <a:t>P. </a:t>
            </a:r>
            <a:fld id="{D8104521-8F41-4EC9-9E0E-863A8F37DF2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3081" name="Picture 9" descr="SAMS_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3086" name="Picture 14" descr="wo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4" r:id="rId1"/>
    <p:sldLayoutId id="2147485761" r:id="rId2"/>
    <p:sldLayoutId id="214748577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zh-TW" sz="3200" b="1" dirty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7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pplications.edb.gov.hk/circular/upload/EMBC/EMBC05007C.PDF" TargetMode="External"/><Relationship Id="rId2" Type="http://schemas.openxmlformats.org/officeDocument/2006/relationships/hyperlink" Target="http://www.edb.gov.hk/attachment/tc/sch-admin/regulations/sch-admin-guide/SAG_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lications.edb.gov.hk/circular/upload/EDBC/EDBC20005C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2.xml"/><Relationship Id="rId4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7.xml"/><Relationship Id="rId4" Type="http://schemas.openxmlformats.org/officeDocument/2006/relationships/slide" Target="slide7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image" Target="../media/image8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07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HK" sz="2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762000" y="2858814"/>
            <a:ext cx="7399283" cy="1902372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HK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HK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上培訓課程系列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</a:t>
            </a:r>
            <a:endParaRPr lang="zh-HK" altLang="en-US" sz="4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4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學校管理模組 與 時間表編排 的關係</a:t>
            </a:r>
            <a:endParaRPr lang="zh-HK" altLang="en-US" sz="28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3072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2B2A0EA6-0923-431B-9B44-E8037977B6F8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>
            <a:hlinkClick r:id="rId2" action="ppaction://hlinksldjump"/>
          </p:cNvPr>
          <p:cNvSpPr/>
          <p:nvPr/>
        </p:nvSpPr>
        <p:spPr bwMode="auto">
          <a:xfrm>
            <a:off x="155575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模組關係圖</a:t>
            </a:r>
            <a:endParaRPr lang="zh-HK" altLang="en-US" sz="1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25958" y="1999019"/>
            <a:ext cx="3400425" cy="140038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kumimoji="1" lang="zh-TW" altLang="en-US" sz="1700" dirty="0" smtClean="0">
                <a:solidFill>
                  <a:srgbClr val="003300"/>
                </a:solidFill>
                <a:ea typeface="新細明體" pitchFamily="18" charset="-120"/>
              </a:rPr>
              <a:t>  </a:t>
            </a:r>
            <a:r>
              <a:rPr kumimoji="1" lang="zh-TW" altLang="en-US" sz="1700" b="1" u="sng" dirty="0" smtClean="0">
                <a:solidFill>
                  <a:srgbClr val="003300"/>
                </a:solidFill>
                <a:ea typeface="新細明體" pitchFamily="18" charset="-120"/>
              </a:rPr>
              <a:t>時間表編排</a:t>
            </a:r>
            <a:endParaRPr kumimoji="1" lang="en-US" altLang="zh-TW" sz="1700" b="1" u="sng" dirty="0" smtClean="0">
              <a:solidFill>
                <a:srgbClr val="003300"/>
              </a:solidFill>
              <a:ea typeface="新細明體" pitchFamily="18" charset="-120"/>
            </a:endParaRPr>
          </a:p>
          <a:p>
            <a:pPr marL="285750" indent="-285750" eaLnBrk="1" hangingPunct="1">
              <a:buFont typeface="Times New Roman" pitchFamily="18" charset="0"/>
              <a:buChar char="–"/>
              <a:defRPr/>
            </a:pPr>
            <a:r>
              <a:rPr kumimoji="1" lang="zh-TW" altLang="en-US" sz="1700" dirty="0" smtClean="0">
                <a:solidFill>
                  <a:srgbClr val="003300"/>
                </a:solidFill>
                <a:ea typeface="新細明體" pitchFamily="18" charset="-120"/>
              </a:rPr>
              <a:t>抽取設施、班別、 科目、科目教師及星期制</a:t>
            </a:r>
            <a:r>
              <a:rPr kumimoji="1" lang="en-US" altLang="zh-TW" sz="1700" dirty="0" smtClean="0">
                <a:solidFill>
                  <a:srgbClr val="003300"/>
                </a:solidFill>
                <a:ea typeface="新細明體" pitchFamily="18" charset="-120"/>
              </a:rPr>
              <a:t>/</a:t>
            </a:r>
            <a:r>
              <a:rPr kumimoji="1" lang="zh-TW" altLang="en-US" sz="1700" dirty="0" smtClean="0">
                <a:solidFill>
                  <a:srgbClr val="003300"/>
                </a:solidFill>
                <a:ea typeface="新細明體" pitchFamily="18" charset="-120"/>
              </a:rPr>
              <a:t>循環制等資料作</a:t>
            </a:r>
            <a:r>
              <a:rPr kumimoji="1" lang="zh-TW" altLang="en-US" sz="1700" dirty="0">
                <a:solidFill>
                  <a:srgbClr val="003300"/>
                </a:solidFill>
                <a:ea typeface="新細明體" pitchFamily="18" charset="-120"/>
              </a:rPr>
              <a:t>時間表</a:t>
            </a:r>
            <a:r>
              <a:rPr kumimoji="1" lang="zh-TW" altLang="en-US" sz="1700" dirty="0" smtClean="0">
                <a:solidFill>
                  <a:srgbClr val="003300"/>
                </a:solidFill>
                <a:ea typeface="新細明體" pitchFamily="18" charset="-120"/>
              </a:rPr>
              <a:t>編排之用</a:t>
            </a:r>
            <a:endParaRPr kumimoji="1" lang="en-US" altLang="zh-TW" sz="1700" dirty="0" smtClean="0">
              <a:solidFill>
                <a:srgbClr val="003300"/>
              </a:solidFill>
              <a:ea typeface="新細明體" pitchFamily="18" charset="-120"/>
            </a:endParaRPr>
          </a:p>
          <a:p>
            <a:pPr marL="285750" indent="-285750" eaLnBrk="1" hangingPunct="1">
              <a:buFont typeface="Times New Roman" pitchFamily="18" charset="0"/>
              <a:buChar char="–"/>
              <a:defRPr/>
            </a:pPr>
            <a:r>
              <a:rPr kumimoji="1" lang="zh-TW" altLang="en-US" sz="1700" dirty="0">
                <a:solidFill>
                  <a:srgbClr val="003300"/>
                </a:solidFill>
                <a:ea typeface="新細明體" pitchFamily="18" charset="-120"/>
              </a:rPr>
              <a:t>於班別資料檢視</a:t>
            </a:r>
            <a:r>
              <a:rPr kumimoji="1" lang="zh-TW" altLang="en-US" sz="1700" dirty="0" smtClean="0">
                <a:solidFill>
                  <a:srgbClr val="003300"/>
                </a:solidFill>
                <a:ea typeface="新細明體" pitchFamily="18" charset="-120"/>
              </a:rPr>
              <a:t>班別時間表</a:t>
            </a:r>
            <a:endParaRPr kumimoji="1" lang="en-US" altLang="zh-TW" sz="1700" dirty="0" smtClean="0">
              <a:solidFill>
                <a:srgbClr val="003300"/>
              </a:solidFill>
              <a:ea typeface="新細明體" pitchFamily="18" charset="-12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9644" y="1863829"/>
            <a:ext cx="11079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編修校曆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7665" y="3133809"/>
            <a:ext cx="2634054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為每班</a:t>
            </a:r>
            <a:r>
              <a:rPr lang="en-US" altLang="zh-TW" sz="1800" dirty="0" smtClean="0"/>
              <a:t>/</a:t>
            </a:r>
            <a:r>
              <a:rPr lang="zh-TW" altLang="en-US" sz="1800" dirty="0" smtClean="0"/>
              <a:t>級設定科目詳情</a:t>
            </a:r>
            <a:r>
              <a:rPr lang="en-US" altLang="zh-TW" sz="1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班本必修科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班本選修科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跨班別科目組別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科目組別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89644" y="2293632"/>
            <a:ext cx="15696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1800" b="1" dirty="0" smtClean="0">
                <a:ea typeface="新細明體" charset="-120"/>
              </a:rPr>
              <a:t>學校設施資料</a:t>
            </a:r>
            <a:endParaRPr kumimoji="1" lang="en-US" altLang="zh-TW" sz="1800" b="1" dirty="0" smtClean="0">
              <a:ea typeface="新細明體" charset="-12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89644" y="2723435"/>
            <a:ext cx="11079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班別資料</a:t>
            </a:r>
          </a:p>
        </p:txBody>
      </p:sp>
      <p:sp>
        <p:nvSpPr>
          <p:cNvPr id="30740" name="Line 23"/>
          <p:cNvSpPr>
            <a:spLocks noChangeShapeType="1"/>
          </p:cNvSpPr>
          <p:nvPr/>
        </p:nvSpPr>
        <p:spPr bwMode="auto">
          <a:xfrm>
            <a:off x="2720975" y="3940175"/>
            <a:ext cx="2016125" cy="23813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4737100" y="2039938"/>
            <a:ext cx="17463" cy="1924050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42" name="Line 29"/>
          <p:cNvSpPr>
            <a:spLocks noChangeShapeType="1"/>
          </p:cNvSpPr>
          <p:nvPr/>
        </p:nvSpPr>
        <p:spPr bwMode="auto">
          <a:xfrm>
            <a:off x="1196975" y="2047875"/>
            <a:ext cx="3540125" cy="0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43" name="Line 29"/>
          <p:cNvSpPr>
            <a:spLocks noChangeShapeType="1"/>
          </p:cNvSpPr>
          <p:nvPr/>
        </p:nvSpPr>
        <p:spPr bwMode="auto">
          <a:xfrm>
            <a:off x="1658938" y="2493963"/>
            <a:ext cx="3078162" cy="3175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44" name="Line 29"/>
          <p:cNvSpPr>
            <a:spLocks noChangeShapeType="1"/>
          </p:cNvSpPr>
          <p:nvPr/>
        </p:nvSpPr>
        <p:spPr bwMode="auto">
          <a:xfrm flipV="1">
            <a:off x="1209675" y="2898775"/>
            <a:ext cx="3540125" cy="17463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14071" y="1240449"/>
            <a:ext cx="233910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000066"/>
                </a:solidFill>
                <a:ea typeface="新細明體" charset="-120"/>
              </a:rPr>
              <a:t>學校管理模組</a:t>
            </a:r>
            <a:endParaRPr kumimoji="1" lang="en-US" altLang="zh-TW" sz="2800" b="1" dirty="0" smtClean="0">
              <a:solidFill>
                <a:srgbClr val="000066"/>
              </a:solidFill>
              <a:ea typeface="新細明體" charset="-12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325958" y="1240449"/>
            <a:ext cx="2069797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000066"/>
                </a:solidFill>
                <a:ea typeface="新細明體" charset="-120"/>
              </a:rPr>
              <a:t>時間表編排 </a:t>
            </a:r>
            <a:endParaRPr kumimoji="1" lang="en-US" altLang="zh-TW" sz="2800" b="1" dirty="0" smtClean="0">
              <a:solidFill>
                <a:srgbClr val="000066"/>
              </a:solidFill>
              <a:ea typeface="新細明體" charset="-120"/>
            </a:endParaRPr>
          </a:p>
        </p:txBody>
      </p:sp>
      <p:sp>
        <p:nvSpPr>
          <p:cNvPr id="30751" name="Line 26"/>
          <p:cNvSpPr>
            <a:spLocks noChangeShapeType="1"/>
          </p:cNvSpPr>
          <p:nvPr/>
        </p:nvSpPr>
        <p:spPr bwMode="auto">
          <a:xfrm flipV="1">
            <a:off x="4737100" y="2692400"/>
            <a:ext cx="576263" cy="6350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pic>
        <p:nvPicPr>
          <p:cNvPr id="30752" name="圖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08450"/>
            <a:ext cx="5767388" cy="2282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HK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學校管理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模組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每個學年的工作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7BF547FF-1E41-476F-B2D0-81993B892BAA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70855"/>
              </p:ext>
            </p:extLst>
          </p:nvPr>
        </p:nvGraphicFramePr>
        <p:xfrm>
          <a:off x="533400" y="1346200"/>
          <a:ext cx="8015288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向右箭號 5">
            <a:hlinkClick r:id="rId7" action="ppaction://hlinksldjump"/>
          </p:cNvPr>
          <p:cNvSpPr/>
          <p:nvPr/>
        </p:nvSpPr>
        <p:spPr bwMode="auto">
          <a:xfrm>
            <a:off x="7891463" y="6192838"/>
            <a:ext cx="1235074" cy="658019"/>
          </a:xfrm>
          <a:prstGeom prst="rightArrow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下一頁</a:t>
            </a:r>
            <a:endParaRPr lang="zh-HK" altLang="en-US" sz="1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02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學校管理模組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lang="zh-HK" sz="360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策劃新學年的</a:t>
            </a:r>
            <a:r>
              <a:rPr lang="zh-HK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流程</a:t>
            </a:r>
            <a:endParaRPr sz="3600" smtClean="0"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277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CA3F493B-87FA-4FC4-83EB-1CAA3516E865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86600979"/>
              </p:ext>
            </p:extLst>
          </p:nvPr>
        </p:nvGraphicFramePr>
        <p:xfrm>
          <a:off x="1800755" y="1286933"/>
          <a:ext cx="5638800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hlinkClick r:id="rId8" action="ppaction://hlinksldjump"/>
          </p:cNvPr>
          <p:cNvSpPr/>
          <p:nvPr/>
        </p:nvSpPr>
        <p:spPr bwMode="auto">
          <a:xfrm>
            <a:off x="155575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學年工作流程</a:t>
            </a:r>
            <a:endParaRPr lang="zh-HK" altLang="en-US" sz="12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1.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HK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策劃新學年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的先決條件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3888" y="1255713"/>
            <a:ext cx="8077200" cy="954087"/>
          </a:xfrm>
        </p:spPr>
        <p:txBody>
          <a:bodyPr/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教職員資料模組 </a:t>
            </a:r>
            <a:r>
              <a:rPr lang="zh-TW" altLang="en-US" sz="280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處理教職員受聘</a:t>
            </a:r>
            <a:r>
              <a:rPr lang="en-US" altLang="zh-TW" sz="280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lang="zh-TW" altLang="en-US" sz="280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離職</a:t>
            </a:r>
            <a:r>
              <a:rPr lang="en-US" altLang="zh-TW" sz="280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教職員資料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教職員概況 </a:t>
            </a:r>
            <a:endParaRPr lang="en-US" altLang="zh-TW" sz="200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sz="20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sz="20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sz="20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sz="200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26730743-421F-4678-BCEB-76834EED09DF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0"/>
            <a:ext cx="4267200" cy="148272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29679"/>
            <a:ext cx="7224712" cy="208438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33400" y="3692525"/>
            <a:ext cx="8077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TW" altLang="en-US" sz="3200" b="1" kern="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代碼管理模組 </a:t>
            </a:r>
            <a:r>
              <a:rPr lang="zh-TW" altLang="en-US" sz="2800" kern="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編修相關代碼表</a:t>
            </a:r>
            <a:r>
              <a:rPr lang="en-US" altLang="zh-TW" sz="2800" kern="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代碼管理 </a:t>
            </a:r>
            <a:r>
              <a:rPr lang="en-US" altLang="zh-TW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編修代碼表</a:t>
            </a:r>
            <a:endParaRPr lang="en-US" altLang="zh-TW" sz="2000" kern="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sz="2000" kern="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endParaRPr lang="zh-HK" altLang="en-US" kern="0" dirty="0" smtClean="0">
              <a:ea typeface="新細明體" panose="02020500000000000000" pitchFamily="18" charset="-120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1785085" y="6102779"/>
            <a:ext cx="6414749" cy="696620"/>
          </a:xfrm>
          <a:prstGeom prst="roundRect">
            <a:avLst/>
          </a:prstGeom>
          <a:solidFill>
            <a:srgbClr val="FFCCFF"/>
          </a:solidFill>
          <a:ln w="3816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lIns="90000" tIns="46800" rIns="90000" bIns="46800" rtlCol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zh-TW" altLang="en-US" sz="3200" dirty="0" smtClean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6888" y="6078445"/>
            <a:ext cx="6521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kern="0" dirty="0" smtClean="0">
                <a:solidFill>
                  <a:schemeClr val="folHlink"/>
                </a:solidFill>
                <a:ea typeface="新細明體" panose="02020500000000000000" pitchFamily="18" charset="-120"/>
              </a:rPr>
              <a:t>有關 </a:t>
            </a:r>
            <a:r>
              <a:rPr lang="en-US" altLang="zh-TW" kern="0" dirty="0" smtClean="0">
                <a:solidFill>
                  <a:schemeClr val="folHlink"/>
                </a:solidFill>
                <a:ea typeface="新細明體" panose="02020500000000000000" pitchFamily="18" charset="-120"/>
              </a:rPr>
              <a:t>2021 </a:t>
            </a:r>
            <a:r>
              <a:rPr lang="zh-TW" altLang="en-US" kern="0" dirty="0" smtClean="0">
                <a:solidFill>
                  <a:schemeClr val="folHlink"/>
                </a:solidFill>
                <a:ea typeface="新細明體" panose="02020500000000000000" pitchFamily="18" charset="-120"/>
              </a:rPr>
              <a:t>學年科目代碼的變更，詳情請留意課程</a:t>
            </a:r>
            <a:r>
              <a:rPr lang="zh-TW" altLang="en-US" kern="0" smtClean="0">
                <a:solidFill>
                  <a:schemeClr val="folHlink"/>
                </a:solidFill>
                <a:ea typeface="新細明體" panose="02020500000000000000" pitchFamily="18" charset="-120"/>
              </a:rPr>
              <a:t>發展處於 </a:t>
            </a:r>
            <a:r>
              <a:rPr lang="en-US" altLang="zh-TW" kern="0" dirty="0" smtClean="0">
                <a:solidFill>
                  <a:schemeClr val="folHlink"/>
                </a:solidFill>
                <a:ea typeface="新細明體" panose="02020500000000000000" pitchFamily="18" charset="-120"/>
              </a:rPr>
              <a:t>2021 </a:t>
            </a:r>
            <a:r>
              <a:rPr lang="zh-TW" altLang="en-US" kern="0" dirty="0" smtClean="0">
                <a:solidFill>
                  <a:schemeClr val="folHlink"/>
                </a:solidFill>
                <a:ea typeface="新細明體" panose="02020500000000000000" pitchFamily="18" charset="-120"/>
              </a:rPr>
              <a:t>年 </a:t>
            </a:r>
            <a:r>
              <a:rPr lang="en-US" altLang="zh-TW" kern="0" dirty="0" smtClean="0">
                <a:solidFill>
                  <a:schemeClr val="folHlink"/>
                </a:solidFill>
                <a:ea typeface="新細明體" panose="02020500000000000000" pitchFamily="18" charset="-120"/>
              </a:rPr>
              <a:t>6 </a:t>
            </a:r>
            <a:r>
              <a:rPr lang="zh-TW" altLang="en-US" kern="0" dirty="0" smtClean="0">
                <a:solidFill>
                  <a:schemeClr val="folHlink"/>
                </a:solidFill>
                <a:ea typeface="新細明體" panose="02020500000000000000" pitchFamily="18" charset="-120"/>
              </a:rPr>
              <a:t>月發出的聯遞系統訊息。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78329" y="6176169"/>
            <a:ext cx="304800" cy="195262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rtlCol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zh-TW" altLang="en-US" sz="3200" dirty="0" smtClean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9" name="直線接點 18"/>
          <p:cNvCxnSpPr>
            <a:stCxn id="8" idx="3"/>
          </p:cNvCxnSpPr>
          <p:nvPr/>
        </p:nvCxnSpPr>
        <p:spPr bwMode="auto">
          <a:xfrm>
            <a:off x="1083129" y="6273800"/>
            <a:ext cx="68375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2438400"/>
            <a:ext cx="5676764" cy="232434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571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1.</a:t>
            </a:r>
            <a:r>
              <a:rPr sz="360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HK" sz="3600">
                <a:latin typeface="新細明體" panose="02020500000000000000" pitchFamily="18" charset="-120"/>
                <a:ea typeface="新細明體" panose="02020500000000000000" pitchFamily="18" charset="-120"/>
              </a:rPr>
              <a:t>策劃新學年</a:t>
            </a:r>
            <a:r>
              <a:rPr sz="3600">
                <a:latin typeface="新細明體" panose="02020500000000000000" pitchFamily="18" charset="-120"/>
                <a:ea typeface="新細明體" panose="02020500000000000000" pitchFamily="18" charset="-120"/>
              </a:rPr>
              <a:t>的先決條件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076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開始 </a:t>
            </a:r>
            <a:r>
              <a:rPr lang="zh-TW" altLang="en-US" sz="3200" b="1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策劃新學年</a:t>
            </a:r>
            <a:r>
              <a:rPr lang="en-US" altLang="zh-TW" sz="280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endParaRPr lang="en-US" altLang="zh-TW" sz="2800" dirty="0">
              <a:solidFill>
                <a:srgbClr val="80008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管理 </a:t>
            </a: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策劃新學年 </a:t>
            </a: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策劃新學年 </a:t>
            </a:r>
            <a:endParaRPr lang="zh-TW" altLang="en-US" sz="200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584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CC3798A8-CE07-4EF5-98DB-323681C03849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6">
            <a:hlinkClick r:id="rId4" action="ppaction://hlinksldjump"/>
          </p:cNvPr>
          <p:cNvSpPr/>
          <p:nvPr/>
        </p:nvSpPr>
        <p:spPr bwMode="auto">
          <a:xfrm>
            <a:off x="155575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策劃新學年流程</a:t>
            </a:r>
            <a:endParaRPr lang="zh-HK" altLang="en-US" sz="1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爆炸 1 7"/>
          <p:cNvSpPr/>
          <p:nvPr/>
        </p:nvSpPr>
        <p:spPr bwMode="auto">
          <a:xfrm>
            <a:off x="4503738" y="726812"/>
            <a:ext cx="4584700" cy="2070100"/>
          </a:xfrm>
          <a:prstGeom prst="irregularSeal1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2800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減少輸入資料</a:t>
            </a:r>
            <a:endParaRPr lang="en-US" altLang="zh-TW" sz="2800" dirty="0" smtClean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2800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的時間</a:t>
            </a:r>
            <a:endParaRPr lang="zh-HK" altLang="en-US" sz="2800" dirty="0" smtClean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5846" name="圖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42160"/>
            <a:ext cx="2086461" cy="95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868200"/>
            <a:ext cx="6038850" cy="25050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圖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80" y="4430378"/>
            <a:ext cx="2086461" cy="95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40000"/>
            <a:ext cx="7409441" cy="3733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HK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編修校曆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必須輸入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ea typeface="新細明體" panose="02020500000000000000" pitchFamily="18" charset="-120"/>
              </a:rPr>
              <a:t>更新校曆 </a:t>
            </a:r>
            <a:r>
              <a:rPr lang="zh-TW" altLang="en-US" sz="2800" b="1" dirty="0" smtClean="0">
                <a:ea typeface="新細明體" panose="02020500000000000000" pitchFamily="18" charset="-120"/>
              </a:rPr>
              <a:t>基本設定</a:t>
            </a:r>
            <a:endParaRPr lang="en-US" altLang="zh-TW" sz="2800" b="1" dirty="0" smtClean="0"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校曆編修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校曆設定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基本設定</a:t>
            </a: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414079D3-6326-4638-9917-2B849CBF61D6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7894" name="圖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00" y="3668486"/>
            <a:ext cx="18621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圖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05" y="3668486"/>
            <a:ext cx="18621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38400"/>
            <a:ext cx="6518189" cy="2286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HK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編修校曆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sz="360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必須輸入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ea typeface="新細明體" panose="02020500000000000000" pitchFamily="18" charset="-120"/>
              </a:rPr>
              <a:t>更新 </a:t>
            </a:r>
            <a:r>
              <a:rPr lang="zh-TW" altLang="en-US" sz="2800" b="1" dirty="0" smtClean="0">
                <a:ea typeface="新細明體" panose="02020500000000000000" pitchFamily="18" charset="-120"/>
              </a:rPr>
              <a:t>學期資料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及 </a:t>
            </a:r>
            <a:r>
              <a:rPr lang="zh-TW" altLang="en-US" sz="2800" b="1" dirty="0" smtClean="0">
                <a:ea typeface="新細明體" panose="02020500000000000000" pitchFamily="18" charset="-120"/>
              </a:rPr>
              <a:t>考績數目</a:t>
            </a:r>
            <a:endParaRPr lang="en-US" altLang="zh-TW" sz="2800" b="1" dirty="0" smtClean="0"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校曆編修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校曆設定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學期資料</a:t>
            </a:r>
          </a:p>
          <a:p>
            <a:pPr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122F3BEF-5998-40B3-90F2-8CC946381E2F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708" y="3773487"/>
            <a:ext cx="6685159" cy="250031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423987" y="5391469"/>
            <a:ext cx="7086600" cy="596261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838" y="234950"/>
            <a:ext cx="7377112" cy="762000"/>
          </a:xfrm>
        </p:spPr>
        <p:txBody>
          <a:bodyPr/>
          <a:lstStyle/>
          <a:p>
            <a:pPr>
              <a:defRPr/>
            </a:pP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 </a:t>
            </a:r>
            <a:r>
              <a:rPr 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編修校</a:t>
            </a:r>
            <a:r>
              <a:rPr lang="zh-HK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曆</a:t>
            </a:r>
            <a:endParaRPr lang="zh-HK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sz="2200" b="1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2200" b="1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教育規例</a:t>
            </a:r>
            <a:r>
              <a:rPr lang="en-US" altLang="zh-TW" sz="2200" b="1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sz="2200" b="1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第 </a:t>
            </a:r>
            <a:r>
              <a:rPr lang="en-US" altLang="zh-TW" sz="2200" b="1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79 </a:t>
            </a:r>
            <a:r>
              <a:rPr lang="zh-TW" altLang="en-US" sz="2200" b="1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條</a:t>
            </a:r>
            <a:r>
              <a:rPr lang="en-US" altLang="zh-TW" sz="2200" b="1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200" b="1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第 </a:t>
            </a:r>
            <a:r>
              <a:rPr lang="en-US" altLang="zh-TW" sz="2200" b="1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279A </a:t>
            </a:r>
            <a:r>
              <a:rPr lang="zh-TW" altLang="en-US" sz="2200" b="1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章</a:t>
            </a:r>
            <a:r>
              <a:rPr lang="en-US" altLang="zh-TW" sz="2200" b="1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2200" b="1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條文如下：</a:t>
            </a:r>
            <a:endParaRPr lang="en-US" altLang="zh-TW" sz="2200" b="1" u="sng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zh-TW" altLang="en-US" sz="2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「校監須於每年</a:t>
            </a:r>
            <a:r>
              <a:rPr lang="zh-TW" altLang="en-US" sz="2200" u="sng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八月十五日前</a:t>
            </a:r>
            <a:r>
              <a:rPr lang="zh-TW" altLang="en-US" sz="2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將新學年內擬訂定的所有假期通知教育統籌局常任秘書長， 包括為某宗事件致意而訂定的特別假期， 以及該校暫停日常工作的所有日期。」</a:t>
            </a:r>
            <a:endParaRPr lang="en-US" altLang="zh-TW" sz="22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just"/>
            <a:endParaRPr lang="en-US" altLang="zh-TW" sz="800" b="1" u="sng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just"/>
            <a:r>
              <a:rPr lang="zh-TW" altLang="en-US" sz="2200" b="1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教育局通告第 </a:t>
            </a:r>
            <a:r>
              <a:rPr lang="en-US" altLang="zh-TW" sz="2200" b="1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7/2005 </a:t>
            </a:r>
            <a:r>
              <a:rPr lang="zh-TW" altLang="en-US" sz="2200" b="1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號的內容節錄如下：</a:t>
            </a:r>
            <a:endParaRPr lang="en-US" altLang="zh-TW" sz="2200" b="1" u="sng" dirty="0" smtClean="0">
              <a:solidFill>
                <a:srgbClr val="3333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「公營</a:t>
            </a:r>
            <a:r>
              <a:rPr lang="zh-TW" altLang="en-US" sz="2200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學校假期</a:t>
            </a: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，包括公眾假期在內，每年應為</a:t>
            </a:r>
            <a:r>
              <a:rPr lang="zh-TW" altLang="en-US" sz="2200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九十日</a:t>
            </a: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 另加</a:t>
            </a:r>
            <a:r>
              <a:rPr lang="zh-TW" altLang="en-US" sz="2200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三天</a:t>
            </a: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校方</a:t>
            </a:r>
            <a:r>
              <a:rPr lang="zh-TW" altLang="en-US" sz="2200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自行決定的假期</a:t>
            </a: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。」</a:t>
            </a:r>
            <a:endParaRPr lang="en-US" altLang="zh-TW" sz="2200" dirty="0" smtClean="0">
              <a:solidFill>
                <a:srgbClr val="3333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「配合課程發展議會在 </a:t>
            </a:r>
            <a:r>
              <a:rPr lang="en-US" altLang="zh-TW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2002 </a:t>
            </a: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年</a:t>
            </a:r>
            <a:r>
              <a:rPr lang="en-US" altLang="zh-TW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基礎教育課程指引</a:t>
            </a:r>
            <a:r>
              <a:rPr lang="en-US" altLang="zh-TW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中所提出的建議，</a:t>
            </a:r>
            <a:r>
              <a:rPr lang="zh-TW" altLang="en-US" sz="2200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全日制學校</a:t>
            </a: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每學年的上學日數</a:t>
            </a:r>
            <a:r>
              <a:rPr lang="zh-TW" altLang="en-US" sz="2200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不應少於 </a:t>
            </a:r>
            <a:r>
              <a:rPr lang="en-US" altLang="zh-TW" sz="2200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190 </a:t>
            </a:r>
            <a:r>
              <a:rPr lang="zh-TW" altLang="en-US" sz="2200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日</a:t>
            </a: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；</a:t>
            </a:r>
            <a:r>
              <a:rPr lang="zh-TW" altLang="en-US" sz="2200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半日制小學</a:t>
            </a: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則</a:t>
            </a:r>
            <a:r>
              <a:rPr lang="zh-TW" altLang="en-US" sz="2200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不應少於 </a:t>
            </a:r>
            <a:r>
              <a:rPr lang="en-US" altLang="zh-TW" sz="2200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209 </a:t>
            </a:r>
            <a:r>
              <a:rPr lang="zh-TW" altLang="en-US" sz="2200" u="sng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日</a:t>
            </a:r>
            <a:r>
              <a:rPr lang="zh-TW" altLang="en-US" sz="2200" dirty="0" smtClean="0">
                <a:solidFill>
                  <a:srgbClr val="3333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。」</a:t>
            </a:r>
            <a:endParaRPr lang="en-US" altLang="zh-TW" sz="2200" dirty="0" smtClean="0">
              <a:solidFill>
                <a:srgbClr val="3333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D2656350-86A9-4064-8D81-98AB21375ED3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996950" y="5359400"/>
            <a:ext cx="8001000" cy="9144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有關校曆表的擬定，詳情請參閱 </a:t>
            </a:r>
            <a:r>
              <a:rPr lang="zh-TW" altLang="en-US" sz="2200" b="1" u="sng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2"/>
              </a:rPr>
              <a:t>學校行政手冊</a:t>
            </a:r>
            <a:r>
              <a:rPr lang="zh-TW" altLang="en-US" sz="22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 </a:t>
            </a:r>
            <a:r>
              <a:rPr lang="zh-TW" altLang="en-US" sz="2200" b="1" u="sng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3"/>
              </a:rPr>
              <a:t>教育局</a:t>
            </a:r>
            <a:r>
              <a:rPr lang="zh-TW" altLang="en-US" sz="2200" b="1" u="sng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3"/>
              </a:rPr>
              <a:t>通告</a:t>
            </a:r>
            <a:r>
              <a:rPr lang="zh-TW" altLang="en-US" sz="2200" b="1" u="sng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3"/>
              </a:rPr>
              <a:t>第 </a:t>
            </a:r>
            <a:r>
              <a:rPr lang="en-US" altLang="zh-TW" sz="2200" b="1" u="sng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3"/>
              </a:rPr>
              <a:t>7/2005 </a:t>
            </a:r>
            <a:r>
              <a:rPr lang="zh-TW" altLang="en-US" sz="2200" b="1" u="sng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3"/>
              </a:rPr>
              <a:t>號</a:t>
            </a:r>
            <a:r>
              <a:rPr lang="zh-TW" altLang="en-US" sz="22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3"/>
              </a:rPr>
              <a:t> 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 </a:t>
            </a:r>
            <a:r>
              <a:rPr lang="zh-TW" altLang="en-US" sz="2200" b="1" u="sng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4"/>
              </a:rPr>
              <a:t>教育局通告第 </a:t>
            </a:r>
            <a:r>
              <a:rPr lang="en-US" altLang="zh-TW" sz="2200" b="1" u="sng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4"/>
              </a:rPr>
              <a:t>5/2020 </a:t>
            </a:r>
            <a:r>
              <a:rPr lang="zh-TW" altLang="en-US" sz="2200" b="1" u="sng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4"/>
              </a:rPr>
              <a:t>號</a:t>
            </a: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及 </a:t>
            </a:r>
            <a:r>
              <a:rPr lang="zh-TW" altLang="en-US" sz="22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教育規例</a:t>
            </a: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第 </a:t>
            </a:r>
            <a:r>
              <a:rPr lang="en-US" altLang="zh-TW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79-82 </a:t>
            </a:r>
            <a:r>
              <a:rPr lang="zh-TW" altLang="en-US" sz="22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條</a:t>
            </a:r>
            <a:r>
              <a:rPr lang="zh-TW" altLang="en-US" sz="22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HK" altLang="en-US" sz="22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84" y="1371600"/>
            <a:ext cx="1981200" cy="50387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838" y="234950"/>
            <a:ext cx="7377112" cy="762000"/>
          </a:xfrm>
        </p:spPr>
        <p:txBody>
          <a:bodyPr/>
          <a:lstStyle/>
          <a:p>
            <a:pPr>
              <a:defRPr/>
            </a:pP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 </a:t>
            </a:r>
            <a:r>
              <a:rPr 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編修校</a:t>
            </a:r>
            <a:r>
              <a:rPr lang="zh-HK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曆</a:t>
            </a:r>
            <a:endParaRPr lang="zh-HK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2386584" y="1473200"/>
            <a:ext cx="6314504" cy="4608513"/>
          </a:xfrm>
        </p:spPr>
        <p:txBody>
          <a:bodyPr/>
          <a:lstStyle/>
          <a:p>
            <a:r>
              <a:rPr lang="zh-TW" altLang="en-US" dirty="0" smtClean="0">
                <a:ea typeface="新細明體" panose="02020500000000000000" pitchFamily="18" charset="-120"/>
                <a:hlinkClick r:id="rId3" action="ppaction://hlinksldjump"/>
              </a:rPr>
              <a:t>協助</a:t>
            </a:r>
            <a:r>
              <a:rPr lang="zh-TW" altLang="en-US" dirty="0">
                <a:ea typeface="新細明體" panose="02020500000000000000" pitchFamily="18" charset="-120"/>
                <a:hlinkClick r:id="rId3" action="ppaction://hlinksldjump"/>
              </a:rPr>
              <a:t>學校檢查學校假期及上學日數的計算方法是否按照教育局</a:t>
            </a:r>
            <a:r>
              <a:rPr lang="zh-TW" altLang="en-US" dirty="0" smtClean="0">
                <a:ea typeface="新細明體" panose="02020500000000000000" pitchFamily="18" charset="-120"/>
                <a:hlinkClick r:id="rId3" action="ppaction://hlinksldjump"/>
              </a:rPr>
              <a:t>通告及</a:t>
            </a:r>
            <a:r>
              <a:rPr lang="zh-TW" altLang="en-US" dirty="0">
                <a:ea typeface="新細明體" panose="02020500000000000000" pitchFamily="18" charset="-120"/>
                <a:hlinkClick r:id="rId3" action="ppaction://hlinksldjump"/>
              </a:rPr>
              <a:t>附件的指引 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r>
              <a:rPr lang="zh-TW" altLang="en-US" dirty="0">
                <a:ea typeface="新細明體" panose="02020500000000000000" pitchFamily="18" charset="-120"/>
                <a:hlinkClick r:id="rId4" action="ppaction://hlinksldjump"/>
              </a:rPr>
              <a:t>除編修學校假期及事項資料外，用戶亦可按學校需要，自行編修週六和週日上課日及調整循環週上課日資料</a:t>
            </a:r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 smtClean="0"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ea typeface="新細明體" panose="02020500000000000000" pitchFamily="18" charset="-120"/>
                <a:hlinkClick r:id="rId5" action="ppaction://hlinksldjump"/>
              </a:rPr>
              <a:t>提供</a:t>
            </a:r>
            <a:r>
              <a:rPr lang="zh-TW" altLang="en-US" dirty="0">
                <a:ea typeface="新細明體" panose="02020500000000000000" pitchFamily="18" charset="-120"/>
                <a:hlinkClick r:id="rId5" action="ppaction://hlinksldjump"/>
              </a:rPr>
              <a:t>中英文版及不同格式的校曆表範本，方便學校製作及印製校曆</a:t>
            </a:r>
            <a:r>
              <a:rPr lang="zh-TW" altLang="en-US" dirty="0" smtClean="0">
                <a:ea typeface="新細明體" panose="02020500000000000000" pitchFamily="18" charset="-120"/>
                <a:hlinkClick r:id="rId5" action="ppaction://hlinksldjump"/>
              </a:rPr>
              <a:t>表</a:t>
            </a:r>
            <a:endParaRPr lang="zh-TW" altLang="en-US" dirty="0"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D2656350-86A9-4064-8D81-98AB21375ED3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05384" y="2819400"/>
            <a:ext cx="19812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0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78" y="2627266"/>
            <a:ext cx="7270528" cy="384233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HK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編修校曆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zh-TW" altLang="en-US" sz="2800" b="1" dirty="0" smtClean="0">
                <a:ea typeface="新細明體" panose="02020500000000000000" pitchFamily="18" charset="-120"/>
              </a:rPr>
              <a:t>　</a:t>
            </a:r>
            <a:endParaRPr lang="en-US" altLang="zh-TW" sz="2800" dirty="0" smtClean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60D980EF-F14A-4C03-89AE-14D5A854E04D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609600" y="1317701"/>
            <a:ext cx="7652220" cy="111747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sz="2800" b="1" dirty="0" smtClean="0">
                <a:solidFill>
                  <a:schemeClr val="bg1"/>
                </a:solidFill>
                <a:latin typeface="新細明體" panose="02020500000000000000" pitchFamily="18" charset="-120"/>
              </a:rPr>
              <a:t>學校假期及上學日數計算方法按照教育局通告及附件的指引計算</a:t>
            </a:r>
          </a:p>
        </p:txBody>
      </p:sp>
      <p:sp>
        <p:nvSpPr>
          <p:cNvPr id="8" name="動作按鈕: 上一項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5163" y="6326476"/>
            <a:ext cx="720725" cy="503237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19605" y="4295260"/>
            <a:ext cx="2197621" cy="1890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22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zh-TW" sz="6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學校管理</a:t>
            </a:r>
          </a:p>
        </p:txBody>
      </p:sp>
      <p:sp>
        <p:nvSpPr>
          <p:cNvPr id="20484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HK" sz="3600" dirty="0">
                <a:ea typeface="新細明體" panose="02020500000000000000" pitchFamily="18" charset="-120"/>
              </a:rPr>
              <a:t>預備新學年學校資料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3000"/>
            <a:ext cx="1704975" cy="498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364" y="2438400"/>
            <a:ext cx="6945783" cy="39439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HK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編修校曆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zh-TW" altLang="en-US" sz="2800" b="1" dirty="0" smtClean="0">
                <a:ea typeface="新細明體" panose="02020500000000000000" pitchFamily="18" charset="-120"/>
              </a:rPr>
              <a:t>　</a:t>
            </a:r>
            <a:endParaRPr lang="en-US" altLang="zh-TW" sz="2800" dirty="0" smtClean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60D980EF-F14A-4C03-89AE-14D5A854E04D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928688" y="1473200"/>
            <a:ext cx="82153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TW" altLang="en-US" sz="2800" kern="0" dirty="0" smtClean="0">
                <a:ea typeface="新細明體" panose="02020500000000000000" pitchFamily="18" charset="-120"/>
              </a:rPr>
              <a:t>如有需要，用戶可編修 </a:t>
            </a:r>
            <a:r>
              <a:rPr lang="zh-TW" altLang="en-US" sz="2800" b="1" kern="0" dirty="0" smtClean="0">
                <a:ea typeface="新細明體" panose="02020500000000000000" pitchFamily="18" charset="-120"/>
              </a:rPr>
              <a:t>週六 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和 </a:t>
            </a:r>
            <a:r>
              <a:rPr lang="zh-TW" altLang="en-US" sz="2800" b="1" kern="0" dirty="0" smtClean="0">
                <a:ea typeface="新細明體" panose="02020500000000000000" pitchFamily="18" charset="-120"/>
              </a:rPr>
              <a:t>週日 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上課日</a:t>
            </a:r>
            <a:endParaRPr lang="en-US" altLang="zh-TW" sz="2800" kern="0" dirty="0" smtClean="0"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學校管理 </a:t>
            </a:r>
            <a:r>
              <a:rPr lang="en-US" altLang="zh-TW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校曆編修 </a:t>
            </a:r>
            <a:r>
              <a:rPr lang="en-US" altLang="zh-TW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設定 </a:t>
            </a:r>
            <a:r>
              <a:rPr lang="en-US" altLang="zh-TW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編修週六和週日</a:t>
            </a:r>
          </a:p>
        </p:txBody>
      </p:sp>
      <p:pic>
        <p:nvPicPr>
          <p:cNvPr id="14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98950"/>
            <a:ext cx="152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4" y="5573583"/>
            <a:ext cx="152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1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39159"/>
            <a:ext cx="6467475" cy="44005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HK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編修校曆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zh-TW" altLang="en-US" sz="2800" b="1" dirty="0" smtClean="0">
                <a:ea typeface="新細明體" panose="02020500000000000000" pitchFamily="18" charset="-120"/>
              </a:rPr>
              <a:t>　</a:t>
            </a:r>
            <a:endParaRPr lang="en-US" altLang="zh-TW" sz="2800" dirty="0" smtClean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60D980EF-F14A-4C03-89AE-14D5A854E04D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928688" y="1473200"/>
            <a:ext cx="82153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TW" altLang="en-US" sz="2800" kern="0" dirty="0" smtClean="0">
                <a:ea typeface="新細明體" panose="02020500000000000000" pitchFamily="18" charset="-120"/>
              </a:rPr>
              <a:t>如有需要，用戶可 </a:t>
            </a:r>
            <a:r>
              <a:rPr lang="zh-TW" altLang="en-US" sz="2800" b="1" kern="0" dirty="0" smtClean="0">
                <a:ea typeface="新細明體" panose="02020500000000000000" pitchFamily="18" charset="-120"/>
              </a:rPr>
              <a:t>調整循環週上課日 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資料</a:t>
            </a:r>
            <a:endParaRPr lang="en-US" altLang="zh-TW" sz="2800" kern="0" dirty="0" smtClean="0"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學校管理 </a:t>
            </a:r>
            <a:r>
              <a:rPr lang="en-US" altLang="zh-TW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校曆編修 </a:t>
            </a:r>
            <a:r>
              <a:rPr lang="en-US" altLang="zh-TW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校曆 </a:t>
            </a:r>
            <a:r>
              <a:rPr lang="en-US" altLang="zh-TW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kern="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月份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924759" y="5990719"/>
            <a:ext cx="703682" cy="67151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104269" y="3429000"/>
            <a:ext cx="969086" cy="42237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7" name="動作按鈕: 上一項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5163" y="6326476"/>
            <a:ext cx="720725" cy="503237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69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HK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編修校曆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zh-TW" altLang="en-US" sz="2800" b="1" dirty="0" smtClean="0">
                <a:ea typeface="新細明體" panose="02020500000000000000" pitchFamily="18" charset="-120"/>
              </a:rPr>
              <a:t>　</a:t>
            </a:r>
            <a:endParaRPr lang="en-US" altLang="zh-TW" sz="2800" dirty="0" smtClean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60D980EF-F14A-4C03-89AE-14D5A854E04D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440266" y="1294975"/>
            <a:ext cx="7796195" cy="356449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新細明體" panose="02020500000000000000" pitchFamily="18" charset="-120"/>
              </a:rPr>
              <a:t>中</a:t>
            </a:r>
            <a:r>
              <a:rPr lang="zh-HK" altLang="en-US" sz="2800" b="1" dirty="0" smtClean="0">
                <a:solidFill>
                  <a:schemeClr val="bg1"/>
                </a:solidFill>
                <a:latin typeface="新細明體" panose="02020500000000000000" pitchFamily="18" charset="-120"/>
              </a:rPr>
              <a:t>文版校曆表範本</a:t>
            </a:r>
            <a:endParaRPr lang="zh-TW" altLang="zh-HK" sz="28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6" y="1829649"/>
            <a:ext cx="8128968" cy="43475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8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HK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編修校曆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zh-TW" altLang="en-US" sz="2800" b="1" dirty="0" smtClean="0">
                <a:ea typeface="新細明體" panose="02020500000000000000" pitchFamily="18" charset="-120"/>
              </a:rPr>
              <a:t>　</a:t>
            </a:r>
            <a:endParaRPr lang="en-US" altLang="zh-TW" sz="2800" dirty="0" smtClean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60D980EF-F14A-4C03-89AE-14D5A854E04D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440266" y="1294975"/>
            <a:ext cx="7796195" cy="356449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新細明體" panose="02020500000000000000" pitchFamily="18" charset="-120"/>
              </a:rPr>
              <a:t>英</a:t>
            </a:r>
            <a:r>
              <a:rPr lang="zh-HK" altLang="en-US" sz="2800" b="1" dirty="0" smtClean="0">
                <a:solidFill>
                  <a:schemeClr val="bg1"/>
                </a:solidFill>
                <a:latin typeface="新細明體" panose="02020500000000000000" pitchFamily="18" charset="-120"/>
              </a:rPr>
              <a:t>文版校曆表範本</a:t>
            </a:r>
            <a:endParaRPr lang="zh-TW" altLang="zh-HK" sz="28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6" y="1891597"/>
            <a:ext cx="8094134" cy="43261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94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HK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編修校曆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zh-TW" altLang="en-US" sz="2800" b="1" dirty="0" smtClean="0">
                <a:ea typeface="新細明體" panose="02020500000000000000" pitchFamily="18" charset="-120"/>
              </a:rPr>
              <a:t>　</a:t>
            </a:r>
            <a:endParaRPr lang="en-US" altLang="zh-TW" sz="2800" dirty="0" smtClean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60D980EF-F14A-4C03-89AE-14D5A854E04D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440266" y="1294975"/>
            <a:ext cx="7772985" cy="381425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不同格式檔案： </a:t>
            </a:r>
            <a:r>
              <a:rPr lang="en-US" altLang="zh-TW" sz="24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PDF / WORD / RICH TEXT / </a:t>
            </a:r>
            <a:r>
              <a:rPr lang="en-US" altLang="zh-TW" sz="2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EXCEL</a:t>
            </a:r>
            <a:endParaRPr lang="en-US" altLang="zh-TW" sz="24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動作按鈕: 上一項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5163" y="6326476"/>
            <a:ext cx="720725" cy="503237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zh-TW" altLang="en-US"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6" y="1868487"/>
            <a:ext cx="8035523" cy="42659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65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8" y="2370105"/>
            <a:ext cx="4934576" cy="34910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編修校曆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步驟</a:t>
            </a:r>
            <a:endParaRPr lang="zh-HK" sz="36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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更新 </a:t>
            </a:r>
            <a:r>
              <a:rPr lang="zh-TW" altLang="en-US" sz="2800" b="1" dirty="0" smtClean="0">
                <a:ea typeface="新細明體" panose="02020500000000000000" pitchFamily="18" charset="-120"/>
              </a:rPr>
              <a:t>假期表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及 </a:t>
            </a:r>
            <a:r>
              <a:rPr lang="zh-TW" altLang="en-US" sz="2800" b="1" dirty="0" smtClean="0">
                <a:ea typeface="新細明體" panose="02020500000000000000" pitchFamily="18" charset="-120"/>
              </a:rPr>
              <a:t>學校事項</a:t>
            </a:r>
            <a:endParaRPr lang="en-US" altLang="zh-TW" sz="2800" b="1" dirty="0" smtClean="0"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    </a:t>
            </a:r>
            <a:r>
              <a:rPr lang="zh-TW" altLang="en-US" sz="2000" dirty="0">
                <a:solidFill>
                  <a:schemeClr val="tx2"/>
                </a:solidFill>
                <a:ea typeface="新細明體" panose="02020500000000000000" pitchFamily="18" charset="-120"/>
              </a:rPr>
              <a:t> </a:t>
            </a: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學校管理 </a:t>
            </a:r>
            <a:r>
              <a:rPr lang="en-US" altLang="zh-TW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校曆編修 </a:t>
            </a:r>
            <a:r>
              <a:rPr lang="en-US" altLang="zh-TW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校曆設定</a:t>
            </a:r>
          </a:p>
          <a:p>
            <a:pPr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400A5F0B-0C8A-4118-BB99-990DB1F4A1AF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0967" name="圖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" y="5353803"/>
            <a:ext cx="182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505268"/>
            <a:ext cx="4570644" cy="41208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8" name="圖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96" y="6179125"/>
            <a:ext cx="1758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9" y="2409281"/>
            <a:ext cx="7458718" cy="39417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編修校曆</a:t>
            </a:r>
            <a:r>
              <a:rPr lang="zh-TW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步驟</a:t>
            </a:r>
            <a:endParaRPr lang="zh-HK" sz="36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 </a:t>
            </a:r>
            <a:r>
              <a:rPr lang="zh-TW" altLang="en-US" sz="2800" b="1" dirty="0" smtClean="0">
                <a:ea typeface="新細明體" panose="02020500000000000000" pitchFamily="18" charset="-120"/>
              </a:rPr>
              <a:t>上課日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計算工具</a:t>
            </a:r>
            <a:endParaRPr lang="en-US" altLang="zh-TW" sz="2800" dirty="0" smtClean="0"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校曆編修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校曆設定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上課日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B28C6B57-2C36-4813-A9FD-6E5F3125832A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1991" name="矩形 7"/>
          <p:cNvSpPr>
            <a:spLocks noChangeArrowheads="1"/>
          </p:cNvSpPr>
          <p:nvPr/>
        </p:nvSpPr>
        <p:spPr bwMode="auto">
          <a:xfrm>
            <a:off x="620690" y="5353238"/>
            <a:ext cx="7458718" cy="28556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" name="爆炸 1 10"/>
          <p:cNvSpPr/>
          <p:nvPr/>
        </p:nvSpPr>
        <p:spPr bwMode="auto">
          <a:xfrm>
            <a:off x="4446588" y="2117990"/>
            <a:ext cx="4584700" cy="2070100"/>
          </a:xfrm>
          <a:prstGeom prst="irregularSeal1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系統可自動計算總授課日數，供用戶參考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編修校曆</a:t>
            </a:r>
            <a:r>
              <a:rPr lang="zh-TW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步驟</a:t>
            </a:r>
            <a:endParaRPr lang="zh-HK" sz="36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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 印製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校曆表  </a:t>
            </a:r>
            <a:endParaRPr lang="en-US" altLang="zh-TW" sz="2800" b="1" dirty="0" smtClean="0"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r>
              <a:rPr lang="en-US" altLang="zh-TW" sz="2800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報告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60D980EF-F14A-4C03-89AE-14D5A854E04D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8810" y="2655128"/>
            <a:ext cx="5867400" cy="364407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矩形 7"/>
          <p:cNvSpPr>
            <a:spLocks noChangeArrowheads="1"/>
          </p:cNvSpPr>
          <p:nvPr/>
        </p:nvSpPr>
        <p:spPr bwMode="auto">
          <a:xfrm>
            <a:off x="1488810" y="5791201"/>
            <a:ext cx="1787789" cy="26379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38" y="2438401"/>
            <a:ext cx="3912121" cy="43230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編修校曆</a:t>
            </a:r>
            <a:r>
              <a:rPr lang="zh-TW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步驟</a:t>
            </a:r>
            <a:endParaRPr lang="zh-HK" sz="36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 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匯出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校曆資料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為 </a:t>
            </a:r>
            <a:r>
              <a:rPr lang="en-US" altLang="zh-TW" sz="2800" b="1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ICS 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檔案</a:t>
            </a:r>
            <a:endParaRPr lang="en-US" altLang="zh-TW" sz="2800" b="1" dirty="0" smtClean="0">
              <a:latin typeface="新細明體" panose="02020500000000000000" pitchFamily="18" charset="-120"/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校曆編修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匯出 </a:t>
            </a: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60D980EF-F14A-4C03-89AE-14D5A854E04D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4038" name="矩形 7"/>
          <p:cNvSpPr>
            <a:spLocks noChangeArrowheads="1"/>
          </p:cNvSpPr>
          <p:nvPr/>
        </p:nvSpPr>
        <p:spPr bwMode="auto">
          <a:xfrm>
            <a:off x="1424672" y="6578669"/>
            <a:ext cx="391176" cy="17773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" name="向右箭號 9"/>
          <p:cNvSpPr/>
          <p:nvPr/>
        </p:nvSpPr>
        <p:spPr bwMode="auto">
          <a:xfrm rot="10800000">
            <a:off x="5543468" y="4707403"/>
            <a:ext cx="1209441" cy="727491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向右箭號 10"/>
          <p:cNvSpPr/>
          <p:nvPr/>
        </p:nvSpPr>
        <p:spPr bwMode="auto">
          <a:xfrm rot="10800000">
            <a:off x="5539311" y="3535432"/>
            <a:ext cx="1209441" cy="727491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974" y="3790556"/>
            <a:ext cx="521138" cy="26897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548" y="4946305"/>
            <a:ext cx="535043" cy="24968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930" y="6303819"/>
            <a:ext cx="780790" cy="282007"/>
          </a:xfrm>
          <a:prstGeom prst="rect">
            <a:avLst/>
          </a:prstGeom>
        </p:spPr>
      </p:pic>
      <p:sp>
        <p:nvSpPr>
          <p:cNvPr id="15" name="向右箭號 14"/>
          <p:cNvSpPr/>
          <p:nvPr/>
        </p:nvSpPr>
        <p:spPr bwMode="auto">
          <a:xfrm rot="10800000">
            <a:off x="5553381" y="6074168"/>
            <a:ext cx="1209441" cy="727491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25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10" grpId="0" animBg="1"/>
      <p:bldP spid="11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60D980EF-F14A-4C03-89AE-14D5A854E04D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2" y="1315462"/>
            <a:ext cx="5801405" cy="36918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971800"/>
            <a:ext cx="6405984" cy="3681297"/>
          </a:xfrm>
          <a:prstGeom prst="rect">
            <a:avLst/>
          </a:prstGeom>
        </p:spPr>
      </p:pic>
      <p:sp>
        <p:nvSpPr>
          <p:cNvPr id="5" name="矩形 4">
            <a:hlinkClick r:id="rId4" action="ppaction://hlinksldjump"/>
          </p:cNvPr>
          <p:cNvSpPr/>
          <p:nvPr/>
        </p:nvSpPr>
        <p:spPr bwMode="auto">
          <a:xfrm>
            <a:off x="155575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策劃新學年流程</a:t>
            </a:r>
            <a:endParaRPr lang="zh-HK" altLang="en-US" sz="1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39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 60"/>
          <p:cNvSpPr>
            <a:spLocks noChangeShapeType="1"/>
          </p:cNvSpPr>
          <p:nvPr/>
        </p:nvSpPr>
        <p:spPr bwMode="auto">
          <a:xfrm flipH="1">
            <a:off x="4365623" y="3651251"/>
            <a:ext cx="2965121" cy="2001838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16386" name="標題 2"/>
          <p:cNvSpPr>
            <a:spLocks noGrp="1"/>
          </p:cNvSpPr>
          <p:nvPr>
            <p:ph type="title"/>
          </p:nvPr>
        </p:nvSpPr>
        <p:spPr>
          <a:xfrm>
            <a:off x="1732087" y="116632"/>
            <a:ext cx="6975226" cy="762000"/>
          </a:xfrm>
        </p:spPr>
        <p:txBody>
          <a:bodyPr/>
          <a:lstStyle/>
          <a:p>
            <a:r>
              <a:rPr lang="zh-TW" altLang="en-US" sz="3600" dirty="0">
                <a:ea typeface="PMingLiU" panose="02020500000000000000" pitchFamily="18" charset="-120"/>
              </a:rPr>
              <a:t>學校管理模組 與其他模組的關係</a:t>
            </a:r>
            <a:endParaRPr lang="zh-HK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26627" name="Line 49"/>
          <p:cNvSpPr>
            <a:spLocks noChangeShapeType="1"/>
          </p:cNvSpPr>
          <p:nvPr/>
        </p:nvSpPr>
        <p:spPr bwMode="auto">
          <a:xfrm flipV="1">
            <a:off x="6248400" y="3132138"/>
            <a:ext cx="1050925" cy="1693862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/>
          </a:p>
        </p:txBody>
      </p:sp>
      <p:sp>
        <p:nvSpPr>
          <p:cNvPr id="24580" name="Line 51"/>
          <p:cNvSpPr>
            <a:spLocks noChangeShapeType="1"/>
          </p:cNvSpPr>
          <p:nvPr/>
        </p:nvSpPr>
        <p:spPr bwMode="auto">
          <a:xfrm>
            <a:off x="4427538" y="3201988"/>
            <a:ext cx="1223962" cy="1624012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6629" name="Line 78"/>
          <p:cNvSpPr>
            <a:spLocks noChangeShapeType="1"/>
          </p:cNvSpPr>
          <p:nvPr/>
        </p:nvSpPr>
        <p:spPr bwMode="auto">
          <a:xfrm flipV="1">
            <a:off x="6443663" y="4479925"/>
            <a:ext cx="865187" cy="358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HK" alt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389188" y="2606675"/>
            <a:ext cx="1103312" cy="504825"/>
          </a:xfrm>
          <a:prstGeom prst="roundRect">
            <a:avLst>
              <a:gd name="adj" fmla="val 12495"/>
            </a:avLst>
          </a:prstGeom>
          <a:solidFill>
            <a:schemeClr val="bg1">
              <a:lumMod val="85000"/>
            </a:schemeClr>
          </a:solidFill>
          <a:ln w="22225">
            <a:solidFill>
              <a:srgbClr val="063DE8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zh-TW" altLang="en-US" sz="1400" dirty="0">
                <a:latin typeface="Arial" charset="0"/>
              </a:rPr>
              <a:t>財務管理</a:t>
            </a:r>
            <a:endParaRPr lang="en-US" altLang="zh-TW" sz="14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zh-TW" altLang="en-US" sz="1400" dirty="0">
                <a:latin typeface="Arial" charset="0"/>
              </a:rPr>
              <a:t>及策劃</a:t>
            </a:r>
            <a:endParaRPr lang="en-US" altLang="zh-TW" sz="1400" dirty="0">
              <a:latin typeface="Arial" charset="0"/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547813" y="3863975"/>
            <a:ext cx="1482725" cy="719138"/>
          </a:xfrm>
          <a:prstGeom prst="roundRect">
            <a:avLst>
              <a:gd name="adj" fmla="val 12495"/>
            </a:avLst>
          </a:prstGeom>
          <a:solidFill>
            <a:srgbClr val="C7CBF1"/>
          </a:solidFill>
          <a:ln w="22225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1300" dirty="0">
                <a:solidFill>
                  <a:schemeClr val="tx1"/>
                </a:solidFill>
                <a:latin typeface="Arial" charset="0"/>
                <a:ea typeface="標楷體" pitchFamily="65" charset="-120"/>
                <a:hlinkClick r:id="rId3" action="ppaction://hlinksldjump"/>
              </a:rPr>
              <a:t>時間表編排</a:t>
            </a:r>
            <a:r>
              <a:rPr lang="en-US" altLang="zh-TW" sz="1300" dirty="0">
                <a:solidFill>
                  <a:schemeClr val="tx1"/>
                </a:solidFill>
                <a:latin typeface="Arial" charset="0"/>
                <a:ea typeface="標楷體" pitchFamily="65" charset="-120"/>
                <a:hlinkClick r:id="rId3" action="ppaction://hlinksldjump"/>
              </a:rPr>
              <a:t>(</a:t>
            </a:r>
            <a:r>
              <a:rPr lang="zh-TW" altLang="en-US" sz="1300" dirty="0">
                <a:solidFill>
                  <a:schemeClr val="tx1"/>
                </a:solidFill>
                <a:latin typeface="Arial" charset="0"/>
                <a:ea typeface="標楷體" pitchFamily="65" charset="-120"/>
                <a:hlinkClick r:id="rId3" action="ppaction://hlinksldjump"/>
              </a:rPr>
              <a:t>網上版</a:t>
            </a:r>
            <a:r>
              <a:rPr lang="en-US" altLang="zh-TW" sz="1300" dirty="0">
                <a:solidFill>
                  <a:schemeClr val="tx1"/>
                </a:solidFill>
                <a:latin typeface="Arial" charset="0"/>
                <a:ea typeface="標楷體" pitchFamily="65" charset="-120"/>
                <a:hlinkClick r:id="rId3" action="ppaction://hlinksldjump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1300" dirty="0">
                <a:solidFill>
                  <a:schemeClr val="tx1"/>
                </a:solidFill>
                <a:latin typeface="Arial" charset="0"/>
                <a:ea typeface="標楷體" pitchFamily="65" charset="-120"/>
                <a:hlinkClick r:id="rId3" action="ppaction://hlinksldjump"/>
              </a:rPr>
              <a:t>時間表編排</a:t>
            </a:r>
            <a:r>
              <a:rPr lang="en-US" altLang="zh-TW" sz="1300" dirty="0">
                <a:solidFill>
                  <a:schemeClr val="tx1"/>
                </a:solidFill>
                <a:latin typeface="Arial" charset="0"/>
                <a:ea typeface="標楷體" pitchFamily="65" charset="-120"/>
                <a:hlinkClick r:id="rId3" action="ppaction://hlinksldjump"/>
              </a:rPr>
              <a:t>(</a:t>
            </a:r>
            <a:r>
              <a:rPr lang="zh-TW" altLang="en-US" sz="1300" dirty="0">
                <a:solidFill>
                  <a:schemeClr val="tx1"/>
                </a:solidFill>
                <a:latin typeface="Arial" charset="0"/>
                <a:ea typeface="標楷體" pitchFamily="65" charset="-120"/>
                <a:hlinkClick r:id="rId3" action="ppaction://hlinksldjump"/>
              </a:rPr>
              <a:t>介面</a:t>
            </a:r>
            <a:r>
              <a:rPr lang="en-US" altLang="zh-TW" sz="1300" dirty="0">
                <a:solidFill>
                  <a:schemeClr val="tx1"/>
                </a:solidFill>
                <a:latin typeface="Arial" charset="0"/>
                <a:ea typeface="標楷體" pitchFamily="65" charset="-120"/>
                <a:hlinkClick r:id="rId3" action="ppaction://hlinksldjump"/>
              </a:rPr>
              <a:t>)</a:t>
            </a:r>
            <a:endParaRPr lang="en-US" altLang="zh-TW" sz="1300" dirty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5029200" y="2616200"/>
            <a:ext cx="1487488" cy="515938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 w="22225">
            <a:solidFill>
              <a:srgbClr val="063DE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1600" dirty="0">
                <a:solidFill>
                  <a:srgbClr val="FF0000"/>
                </a:solidFill>
                <a:latin typeface="Arial" charset="0"/>
                <a:ea typeface="標楷體" pitchFamily="65" charset="-120"/>
                <a:hlinkClick r:id="rId4" action="ppaction://hlinksldjump"/>
              </a:rPr>
              <a:t>學生出席資料</a:t>
            </a:r>
            <a:endParaRPr lang="en-US" altLang="zh-TW" sz="16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3505200" y="3687763"/>
            <a:ext cx="995363" cy="484187"/>
          </a:xfrm>
          <a:prstGeom prst="roundRect">
            <a:avLst>
              <a:gd name="adj" fmla="val 12495"/>
            </a:avLst>
          </a:prstGeom>
          <a:solidFill>
            <a:srgbClr val="FFC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HK" altLang="en-US" sz="1600" dirty="0">
                <a:solidFill>
                  <a:schemeClr val="tx1"/>
                </a:solidFill>
                <a:latin typeface="Arial" charset="0"/>
                <a:ea typeface="標楷體" pitchFamily="65" charset="-120"/>
                <a:hlinkClick r:id="rId5" action="ppaction://hlinksldjump"/>
              </a:rPr>
              <a:t>學校管理</a:t>
            </a:r>
            <a:endParaRPr lang="en-US" altLang="zh-TW" sz="1600" dirty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2195513" y="4767263"/>
            <a:ext cx="1223962" cy="527050"/>
          </a:xfrm>
          <a:prstGeom prst="roundRect">
            <a:avLst>
              <a:gd name="adj" fmla="val 12495"/>
            </a:avLst>
          </a:prstGeom>
          <a:solidFill>
            <a:srgbClr val="FFC000"/>
          </a:solidFill>
          <a:ln w="22225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HK" altLang="en-US" sz="1400" dirty="0">
                <a:latin typeface="Arial" charset="0"/>
                <a:ea typeface="標楷體" pitchFamily="65" charset="-120"/>
                <a:hlinkClick r:id="rId6" action="ppaction://hlinksldjump"/>
              </a:rPr>
              <a:t>教職員資料</a:t>
            </a:r>
            <a:endParaRPr lang="en-US" altLang="zh-TW" sz="1400" dirty="0">
              <a:latin typeface="Arial" charset="0"/>
              <a:ea typeface="標楷體" pitchFamily="65" charset="-12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5311775" y="3705225"/>
            <a:ext cx="1201738" cy="558800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 w="22225">
            <a:solidFill>
              <a:srgbClr val="063DE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HK" altLang="en-US" sz="1400" dirty="0">
                <a:solidFill>
                  <a:srgbClr val="FF0000"/>
                </a:solidFill>
                <a:latin typeface="Arial" charset="0"/>
                <a:ea typeface="標楷體" pitchFamily="65" charset="-120"/>
                <a:hlinkClick r:id="rId7" action="ppaction://hlinksldjump"/>
              </a:rPr>
              <a:t>學生成績 </a:t>
            </a:r>
            <a:r>
              <a:rPr lang="en-US" altLang="zh-HK" sz="1400" dirty="0">
                <a:solidFill>
                  <a:srgbClr val="FF0000"/>
                </a:solidFill>
                <a:latin typeface="Arial" charset="0"/>
                <a:ea typeface="標楷體" pitchFamily="65" charset="-120"/>
                <a:hlinkClick r:id="rId7" action="ppaction://hlinksldjump"/>
              </a:rPr>
              <a:t>/ </a:t>
            </a:r>
            <a:r>
              <a:rPr lang="zh-TW" altLang="en-US" sz="1400" dirty="0">
                <a:solidFill>
                  <a:srgbClr val="FF0000"/>
                </a:solidFill>
                <a:latin typeface="Arial" charset="0"/>
                <a:ea typeface="標楷體" pitchFamily="65" charset="-120"/>
                <a:hlinkClick r:id="rId7" action="ppaction://hlinksldjump"/>
              </a:rPr>
              <a:t> 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  <a:hlinkClick r:id="rId7" action="ppaction://hlinksldjump"/>
            </a:endParaRPr>
          </a:p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1400" dirty="0">
                <a:solidFill>
                  <a:srgbClr val="FF0000"/>
                </a:solidFill>
                <a:latin typeface="Arial" charset="0"/>
                <a:ea typeface="標楷體" pitchFamily="65" charset="-120"/>
                <a:hlinkClick r:id="rId7" action="ppaction://hlinksldjump"/>
              </a:rPr>
              <a:t>特殊學生成績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6636" name="AutoShape 13"/>
          <p:cNvSpPr>
            <a:spLocks noChangeArrowheads="1"/>
          </p:cNvSpPr>
          <p:nvPr/>
        </p:nvSpPr>
        <p:spPr bwMode="auto">
          <a:xfrm>
            <a:off x="7188199" y="2654300"/>
            <a:ext cx="1376907" cy="469900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 w="22225">
            <a:solidFill>
              <a:srgbClr val="063DE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HK" altLang="en-US" sz="14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獎懲資料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6637" name="AutoShape 14"/>
          <p:cNvSpPr>
            <a:spLocks noChangeArrowheads="1"/>
          </p:cNvSpPr>
          <p:nvPr/>
        </p:nvSpPr>
        <p:spPr bwMode="auto">
          <a:xfrm>
            <a:off x="7409475" y="4513911"/>
            <a:ext cx="1181100" cy="383870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 w="22225">
            <a:solidFill>
              <a:srgbClr val="063DE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1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學生學習概覽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6638" name="AutoShape 15"/>
          <p:cNvSpPr>
            <a:spLocks noChangeArrowheads="1"/>
          </p:cNvSpPr>
          <p:nvPr/>
        </p:nvSpPr>
        <p:spPr bwMode="auto">
          <a:xfrm>
            <a:off x="7311744" y="5728895"/>
            <a:ext cx="1228906" cy="408781"/>
          </a:xfrm>
          <a:prstGeom prst="roundRect">
            <a:avLst>
              <a:gd name="adj" fmla="val 12495"/>
            </a:avLst>
          </a:prstGeom>
          <a:solidFill>
            <a:srgbClr val="FFFFCC"/>
          </a:solidFill>
          <a:ln w="22225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1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香港學科測驗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6639" name="Rectangle 19"/>
          <p:cNvSpPr>
            <a:spLocks noChangeArrowheads="1"/>
          </p:cNvSpPr>
          <p:nvPr/>
        </p:nvSpPr>
        <p:spPr bwMode="auto">
          <a:xfrm>
            <a:off x="3556000" y="6232525"/>
            <a:ext cx="43354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HK" altLang="en-US" sz="2000" b="1" dirty="0">
                <a:solidFill>
                  <a:srgbClr val="063D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細明體" pitchFamily="49" charset="-120"/>
              </a:rPr>
              <a:t>教育局，</a:t>
            </a:r>
            <a:r>
              <a:rPr lang="zh-TW" altLang="en-US" sz="2000" b="1" dirty="0">
                <a:solidFill>
                  <a:srgbClr val="063D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細明體" pitchFamily="49" charset="-120"/>
              </a:rPr>
              <a:t>學生資助處，</a:t>
            </a:r>
            <a:r>
              <a:rPr lang="zh-HK" altLang="en-US" sz="2000" b="1" dirty="0">
                <a:solidFill>
                  <a:srgbClr val="063D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細明體" pitchFamily="49" charset="-120"/>
              </a:rPr>
              <a:t>香港考評局</a:t>
            </a:r>
            <a:endParaRPr lang="en-US" altLang="zh-TW" sz="2000" b="1" dirty="0">
              <a:solidFill>
                <a:srgbClr val="063D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細明體" pitchFamily="49" charset="-120"/>
            </a:endParaRPr>
          </a:p>
        </p:txBody>
      </p:sp>
      <p:sp>
        <p:nvSpPr>
          <p:cNvPr id="26640" name="AutoShape 30"/>
          <p:cNvSpPr>
            <a:spLocks noChangeArrowheads="1"/>
          </p:cNvSpPr>
          <p:nvPr/>
        </p:nvSpPr>
        <p:spPr bwMode="auto">
          <a:xfrm>
            <a:off x="3657600" y="2751138"/>
            <a:ext cx="842963" cy="450850"/>
          </a:xfrm>
          <a:prstGeom prst="roundRect">
            <a:avLst>
              <a:gd name="adj" fmla="val 12495"/>
            </a:avLst>
          </a:prstGeom>
          <a:solidFill>
            <a:srgbClr val="FFFFCC"/>
          </a:solidFill>
          <a:ln w="22225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HK" altLang="en-US" sz="14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學位分配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6641" name="AutoShape 31"/>
          <p:cNvSpPr>
            <a:spLocks noChangeArrowheads="1"/>
          </p:cNvSpPr>
          <p:nvPr/>
        </p:nvSpPr>
        <p:spPr bwMode="auto">
          <a:xfrm>
            <a:off x="7294562" y="3263176"/>
            <a:ext cx="1164043" cy="423070"/>
          </a:xfrm>
          <a:prstGeom prst="roundRect">
            <a:avLst>
              <a:gd name="adj" fmla="val 12495"/>
            </a:avLst>
          </a:prstGeom>
          <a:solidFill>
            <a:srgbClr val="FFFFCC"/>
          </a:solidFill>
          <a:ln w="22225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HK" altLang="en-US" sz="1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   課外活動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6642" name="Rectangle 37"/>
          <p:cNvSpPr>
            <a:spLocks noChangeArrowheads="1"/>
          </p:cNvSpPr>
          <p:nvPr/>
        </p:nvSpPr>
        <p:spPr bwMode="auto">
          <a:xfrm>
            <a:off x="3694113" y="1541463"/>
            <a:ext cx="1165225" cy="431800"/>
          </a:xfrm>
          <a:prstGeom prst="rect">
            <a:avLst/>
          </a:prstGeom>
          <a:solidFill>
            <a:schemeClr val="bg1"/>
          </a:solidFill>
          <a:ln w="22225">
            <a:solidFill>
              <a:srgbClr val="182DC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1800">
                <a:solidFill>
                  <a:schemeClr val="tx1"/>
                </a:solidFill>
                <a:latin typeface="Arial" charset="0"/>
                <a:ea typeface="細明體" pitchFamily="49" charset="-120"/>
              </a:rPr>
              <a:t>資料</a:t>
            </a:r>
            <a:r>
              <a:rPr lang="zh-HK" altLang="en-US" sz="1800">
                <a:solidFill>
                  <a:schemeClr val="tx1"/>
                </a:solidFill>
                <a:latin typeface="Arial" charset="0"/>
                <a:ea typeface="細明體" pitchFamily="49" charset="-120"/>
              </a:rPr>
              <a:t>管理</a:t>
            </a:r>
            <a:endParaRPr lang="en-US" altLang="zh-TW" sz="1800" dirty="0">
              <a:solidFill>
                <a:schemeClr val="tx1"/>
              </a:solidFill>
              <a:latin typeface="Arial" charset="0"/>
              <a:ea typeface="細明體" pitchFamily="49" charset="-120"/>
            </a:endParaRPr>
          </a:p>
        </p:txBody>
      </p:sp>
      <p:sp>
        <p:nvSpPr>
          <p:cNvPr id="24596" name="AutoShape 39"/>
          <p:cNvSpPr>
            <a:spLocks noChangeArrowheads="1"/>
          </p:cNvSpPr>
          <p:nvPr/>
        </p:nvSpPr>
        <p:spPr bwMode="auto">
          <a:xfrm>
            <a:off x="4276725" y="2033588"/>
            <a:ext cx="76200" cy="2286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>
              <a:latin typeface="Arial" charset="0"/>
            </a:endParaRPr>
          </a:p>
        </p:txBody>
      </p:sp>
      <p:sp>
        <p:nvSpPr>
          <p:cNvPr id="24597" name="Line 44"/>
          <p:cNvSpPr>
            <a:spLocks noChangeShapeType="1"/>
          </p:cNvSpPr>
          <p:nvPr/>
        </p:nvSpPr>
        <p:spPr bwMode="auto">
          <a:xfrm flipH="1" flipV="1">
            <a:off x="4500563" y="2976563"/>
            <a:ext cx="1008062" cy="711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599" name="Line 46"/>
          <p:cNvSpPr>
            <a:spLocks noChangeShapeType="1"/>
          </p:cNvSpPr>
          <p:nvPr/>
        </p:nvSpPr>
        <p:spPr bwMode="auto">
          <a:xfrm flipH="1" flipV="1">
            <a:off x="2700338" y="4583113"/>
            <a:ext cx="0" cy="18415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6648" name="AutoShape 54"/>
          <p:cNvSpPr>
            <a:spLocks noChangeArrowheads="1"/>
          </p:cNvSpPr>
          <p:nvPr/>
        </p:nvSpPr>
        <p:spPr bwMode="auto">
          <a:xfrm flipH="1" flipV="1">
            <a:off x="5392738" y="5761701"/>
            <a:ext cx="1295400" cy="357915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 w="22225">
            <a:solidFill>
              <a:srgbClr val="063DE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HK" altLang="en-US" sz="1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應用學習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6649" name="Line 55"/>
          <p:cNvSpPr>
            <a:spLocks noChangeShapeType="1"/>
          </p:cNvSpPr>
          <p:nvPr/>
        </p:nvSpPr>
        <p:spPr bwMode="auto">
          <a:xfrm flipV="1">
            <a:off x="3419475" y="4181475"/>
            <a:ext cx="558800" cy="65722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/>
          </a:p>
        </p:txBody>
      </p:sp>
      <p:sp>
        <p:nvSpPr>
          <p:cNvPr id="24603" name="Line 56"/>
          <p:cNvSpPr>
            <a:spLocks noChangeShapeType="1"/>
          </p:cNvSpPr>
          <p:nvPr/>
        </p:nvSpPr>
        <p:spPr bwMode="auto">
          <a:xfrm flipH="1">
            <a:off x="6057903" y="5294313"/>
            <a:ext cx="0" cy="467388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6651" name="AutoShape 57"/>
          <p:cNvSpPr>
            <a:spLocks noChangeArrowheads="1"/>
          </p:cNvSpPr>
          <p:nvPr/>
        </p:nvSpPr>
        <p:spPr bwMode="auto">
          <a:xfrm>
            <a:off x="3708400" y="4838700"/>
            <a:ext cx="1027113" cy="455613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 w="22225">
            <a:solidFill>
              <a:srgbClr val="063DE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香港考評局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4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程</a:t>
            </a:r>
            <a:r>
              <a:rPr lang="zh-HK" altLang="en-US" sz="14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序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4605" name="Line 58"/>
          <p:cNvSpPr>
            <a:spLocks noChangeShapeType="1"/>
          </p:cNvSpPr>
          <p:nvPr/>
        </p:nvSpPr>
        <p:spPr bwMode="auto">
          <a:xfrm flipH="1">
            <a:off x="4716463" y="5054600"/>
            <a:ext cx="4318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06" name="Line 59"/>
          <p:cNvSpPr>
            <a:spLocks noChangeShapeType="1"/>
          </p:cNvSpPr>
          <p:nvPr/>
        </p:nvSpPr>
        <p:spPr bwMode="auto">
          <a:xfrm>
            <a:off x="6516688" y="3927474"/>
            <a:ext cx="920419" cy="551511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07" name="Line 60"/>
          <p:cNvSpPr>
            <a:spLocks noChangeShapeType="1"/>
          </p:cNvSpPr>
          <p:nvPr/>
        </p:nvSpPr>
        <p:spPr bwMode="auto">
          <a:xfrm>
            <a:off x="7439079" y="3701455"/>
            <a:ext cx="40621" cy="779917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6655" name="AutoShape 61"/>
          <p:cNvSpPr>
            <a:spLocks noChangeArrowheads="1"/>
          </p:cNvSpPr>
          <p:nvPr/>
        </p:nvSpPr>
        <p:spPr bwMode="auto">
          <a:xfrm>
            <a:off x="2051050" y="3254375"/>
            <a:ext cx="1152525" cy="433388"/>
          </a:xfrm>
          <a:prstGeom prst="roundRect">
            <a:avLst>
              <a:gd name="adj" fmla="val 12495"/>
            </a:avLst>
          </a:prstGeom>
          <a:solidFill>
            <a:srgbClr val="C7CBF1"/>
          </a:solidFill>
          <a:ln w="22225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HK" altLang="en-US" sz="1400" dirty="0">
                <a:solidFill>
                  <a:schemeClr val="tx1"/>
                </a:solidFill>
                <a:latin typeface="Arial" charset="0"/>
                <a:ea typeface="標楷體" pitchFamily="65" charset="-120"/>
                <a:hlinkClick r:id="rId8" action="ppaction://hlinksldjump"/>
              </a:rPr>
              <a:t>教職員調配</a:t>
            </a:r>
            <a:endParaRPr lang="en-US" altLang="zh-TW" sz="1400" dirty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4609" name="Line 62"/>
          <p:cNvSpPr>
            <a:spLocks noChangeShapeType="1"/>
          </p:cNvSpPr>
          <p:nvPr/>
        </p:nvSpPr>
        <p:spPr bwMode="auto">
          <a:xfrm flipV="1">
            <a:off x="2339975" y="3687763"/>
            <a:ext cx="0" cy="19685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10" name="Line 63"/>
          <p:cNvSpPr>
            <a:spLocks noChangeShapeType="1"/>
          </p:cNvSpPr>
          <p:nvPr/>
        </p:nvSpPr>
        <p:spPr bwMode="auto">
          <a:xfrm flipH="1" flipV="1">
            <a:off x="3132138" y="3687763"/>
            <a:ext cx="0" cy="10795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11" name="Line 64"/>
          <p:cNvSpPr>
            <a:spLocks noChangeShapeType="1"/>
          </p:cNvSpPr>
          <p:nvPr/>
        </p:nvSpPr>
        <p:spPr bwMode="auto">
          <a:xfrm flipV="1">
            <a:off x="6516688" y="2751138"/>
            <a:ext cx="671512" cy="17462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12" name="Line 65"/>
          <p:cNvSpPr>
            <a:spLocks noChangeShapeType="1"/>
          </p:cNvSpPr>
          <p:nvPr/>
        </p:nvSpPr>
        <p:spPr bwMode="auto">
          <a:xfrm>
            <a:off x="5795963" y="3111500"/>
            <a:ext cx="12700" cy="584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13" name="Line 66"/>
          <p:cNvSpPr>
            <a:spLocks noChangeShapeType="1"/>
          </p:cNvSpPr>
          <p:nvPr/>
        </p:nvSpPr>
        <p:spPr bwMode="auto">
          <a:xfrm flipH="1">
            <a:off x="6354763" y="3106738"/>
            <a:ext cx="833437" cy="581025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14" name="Line 67"/>
          <p:cNvSpPr>
            <a:spLocks noChangeShapeType="1"/>
          </p:cNvSpPr>
          <p:nvPr/>
        </p:nvSpPr>
        <p:spPr bwMode="auto">
          <a:xfrm flipH="1">
            <a:off x="6516688" y="3560763"/>
            <a:ext cx="782637" cy="269875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15" name="Line 68"/>
          <p:cNvSpPr>
            <a:spLocks noChangeShapeType="1"/>
          </p:cNvSpPr>
          <p:nvPr/>
        </p:nvSpPr>
        <p:spPr bwMode="auto">
          <a:xfrm flipH="1" flipV="1">
            <a:off x="7799387" y="3106738"/>
            <a:ext cx="4837" cy="156438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16" name="Line 69"/>
          <p:cNvSpPr>
            <a:spLocks noChangeShapeType="1"/>
          </p:cNvSpPr>
          <p:nvPr/>
        </p:nvSpPr>
        <p:spPr bwMode="auto">
          <a:xfrm flipV="1">
            <a:off x="6354763" y="3703708"/>
            <a:ext cx="984250" cy="1122292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17" name="Line 70"/>
          <p:cNvSpPr>
            <a:spLocks noChangeShapeType="1"/>
          </p:cNvSpPr>
          <p:nvPr/>
        </p:nvSpPr>
        <p:spPr bwMode="auto">
          <a:xfrm flipH="1">
            <a:off x="4735513" y="4264025"/>
            <a:ext cx="773112" cy="561975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6665" name="Line 71"/>
          <p:cNvSpPr>
            <a:spLocks noChangeShapeType="1"/>
          </p:cNvSpPr>
          <p:nvPr/>
        </p:nvSpPr>
        <p:spPr bwMode="auto">
          <a:xfrm flipH="1">
            <a:off x="5795963" y="4264025"/>
            <a:ext cx="0" cy="561975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/>
          </a:p>
        </p:txBody>
      </p:sp>
      <p:sp>
        <p:nvSpPr>
          <p:cNvPr id="26666" name="Rectangle 72"/>
          <p:cNvSpPr>
            <a:spLocks noChangeArrowheads="1"/>
          </p:cNvSpPr>
          <p:nvPr/>
        </p:nvSpPr>
        <p:spPr bwMode="auto">
          <a:xfrm rot="10800000" flipV="1">
            <a:off x="84138" y="2279650"/>
            <a:ext cx="1103312" cy="644525"/>
          </a:xfrm>
          <a:prstGeom prst="rect">
            <a:avLst/>
          </a:prstGeom>
          <a:solidFill>
            <a:schemeClr val="bg1"/>
          </a:solidFill>
          <a:ln w="22225">
            <a:solidFill>
              <a:srgbClr val="182DCA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chemeClr val="tx1"/>
                </a:solidFill>
                <a:latin typeface="Arial" charset="0"/>
                <a:ea typeface="細明體" pitchFamily="49" charset="-120"/>
              </a:rPr>
              <a:t>資料選取</a:t>
            </a:r>
            <a:endParaRPr lang="en-US" altLang="zh-TW" sz="1800" dirty="0">
              <a:solidFill>
                <a:schemeClr val="tx1"/>
              </a:solidFill>
              <a:latin typeface="Arial" charset="0"/>
              <a:ea typeface="細明體" pitchFamily="49" charset="-12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chemeClr val="tx1"/>
                </a:solidFill>
                <a:latin typeface="Arial" charset="0"/>
                <a:ea typeface="細明體" pitchFamily="49" charset="-120"/>
              </a:rPr>
              <a:t>工具</a:t>
            </a:r>
            <a:endParaRPr lang="en-US" altLang="zh-TW" sz="1800" dirty="0">
              <a:solidFill>
                <a:schemeClr val="tx1"/>
              </a:solidFill>
              <a:latin typeface="Arial" charset="0"/>
              <a:ea typeface="細明體" pitchFamily="49" charset="-120"/>
            </a:endParaRPr>
          </a:p>
        </p:txBody>
      </p:sp>
      <p:sp>
        <p:nvSpPr>
          <p:cNvPr id="24621" name="Line 75"/>
          <p:cNvSpPr>
            <a:spLocks noChangeShapeType="1"/>
          </p:cNvSpPr>
          <p:nvPr/>
        </p:nvSpPr>
        <p:spPr bwMode="auto">
          <a:xfrm flipH="1" flipV="1">
            <a:off x="3346450" y="3132138"/>
            <a:ext cx="1588" cy="1617662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22" name="Line 76"/>
          <p:cNvSpPr>
            <a:spLocks noChangeShapeType="1"/>
          </p:cNvSpPr>
          <p:nvPr/>
        </p:nvSpPr>
        <p:spPr bwMode="auto">
          <a:xfrm>
            <a:off x="6446045" y="5273417"/>
            <a:ext cx="848517" cy="466984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6670" name="Line 77"/>
          <p:cNvSpPr>
            <a:spLocks noChangeShapeType="1"/>
          </p:cNvSpPr>
          <p:nvPr/>
        </p:nvSpPr>
        <p:spPr bwMode="auto">
          <a:xfrm flipV="1">
            <a:off x="6443663" y="4479925"/>
            <a:ext cx="792162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HK" altLang="en-US"/>
          </a:p>
        </p:txBody>
      </p:sp>
      <p:sp>
        <p:nvSpPr>
          <p:cNvPr id="26671" name="Rectangle 16"/>
          <p:cNvSpPr>
            <a:spLocks noChangeArrowheads="1"/>
          </p:cNvSpPr>
          <p:nvPr/>
        </p:nvSpPr>
        <p:spPr bwMode="auto">
          <a:xfrm>
            <a:off x="1509713" y="2319338"/>
            <a:ext cx="7131050" cy="3873500"/>
          </a:xfrm>
          <a:prstGeom prst="rect">
            <a:avLst/>
          </a:prstGeom>
          <a:noFill/>
          <a:ln w="25400">
            <a:solidFill>
              <a:srgbClr val="CC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6672" name="Line 80"/>
          <p:cNvSpPr>
            <a:spLocks noChangeShapeType="1"/>
          </p:cNvSpPr>
          <p:nvPr/>
        </p:nvSpPr>
        <p:spPr bwMode="auto">
          <a:xfrm flipV="1">
            <a:off x="3030538" y="4119563"/>
            <a:ext cx="461962" cy="122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HK" altLang="en-US"/>
          </a:p>
        </p:txBody>
      </p:sp>
      <p:sp>
        <p:nvSpPr>
          <p:cNvPr id="26674" name="AutoShape 54"/>
          <p:cNvSpPr>
            <a:spLocks noChangeArrowheads="1"/>
          </p:cNvSpPr>
          <p:nvPr/>
        </p:nvSpPr>
        <p:spPr bwMode="auto">
          <a:xfrm flipH="1" flipV="1">
            <a:off x="2078071" y="5389563"/>
            <a:ext cx="1295400" cy="758825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 w="22225">
            <a:solidFill>
              <a:srgbClr val="063DE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1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在職家庭及學生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1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資助事務處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zh-TW" sz="1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學生資助處</a:t>
            </a:r>
            <a:r>
              <a:rPr lang="en-US" altLang="zh-TW" sz="1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)</a:t>
            </a:r>
          </a:p>
        </p:txBody>
      </p:sp>
      <p:sp>
        <p:nvSpPr>
          <p:cNvPr id="24631" name="Line 60"/>
          <p:cNvSpPr>
            <a:spLocks noChangeShapeType="1"/>
          </p:cNvSpPr>
          <p:nvPr/>
        </p:nvSpPr>
        <p:spPr bwMode="auto">
          <a:xfrm flipH="1">
            <a:off x="3419475" y="5268913"/>
            <a:ext cx="1677988" cy="354012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32" name="Line 60"/>
          <p:cNvSpPr>
            <a:spLocks noChangeShapeType="1"/>
          </p:cNvSpPr>
          <p:nvPr/>
        </p:nvSpPr>
        <p:spPr bwMode="auto">
          <a:xfrm flipV="1">
            <a:off x="6516688" y="4646949"/>
            <a:ext cx="883906" cy="247312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33" name="Line 60"/>
          <p:cNvSpPr>
            <a:spLocks noChangeShapeType="1"/>
          </p:cNvSpPr>
          <p:nvPr/>
        </p:nvSpPr>
        <p:spPr bwMode="auto">
          <a:xfrm>
            <a:off x="8564769" y="3106936"/>
            <a:ext cx="9219" cy="1406975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34" name="Line 44"/>
          <p:cNvSpPr>
            <a:spLocks noChangeShapeType="1"/>
          </p:cNvSpPr>
          <p:nvPr/>
        </p:nvSpPr>
        <p:spPr bwMode="auto">
          <a:xfrm flipV="1">
            <a:off x="4500563" y="2997200"/>
            <a:ext cx="2687637" cy="777875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35" name="Line 44"/>
          <p:cNvSpPr>
            <a:spLocks noChangeShapeType="1"/>
          </p:cNvSpPr>
          <p:nvPr/>
        </p:nvSpPr>
        <p:spPr bwMode="auto">
          <a:xfrm flipV="1">
            <a:off x="4427538" y="3140075"/>
            <a:ext cx="719137" cy="54768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6683" name="Line 71"/>
          <p:cNvSpPr>
            <a:spLocks noChangeShapeType="1"/>
          </p:cNvSpPr>
          <p:nvPr/>
        </p:nvSpPr>
        <p:spPr bwMode="auto">
          <a:xfrm>
            <a:off x="5200650" y="3132138"/>
            <a:ext cx="19050" cy="1693862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/>
          </a:p>
        </p:txBody>
      </p:sp>
      <p:sp>
        <p:nvSpPr>
          <p:cNvPr id="26684" name="Rectangle 37"/>
          <p:cNvSpPr>
            <a:spLocks noChangeArrowheads="1"/>
          </p:cNvSpPr>
          <p:nvPr/>
        </p:nvSpPr>
        <p:spPr bwMode="auto">
          <a:xfrm>
            <a:off x="5341938" y="1541463"/>
            <a:ext cx="1165225" cy="431800"/>
          </a:xfrm>
          <a:prstGeom prst="rect">
            <a:avLst/>
          </a:prstGeom>
          <a:solidFill>
            <a:schemeClr val="bg1"/>
          </a:solidFill>
          <a:ln w="22225">
            <a:solidFill>
              <a:srgbClr val="182DC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HK" altLang="en-US" sz="1800">
                <a:solidFill>
                  <a:schemeClr val="tx1"/>
                </a:solidFill>
                <a:latin typeface="Arial" charset="0"/>
                <a:ea typeface="細明體" pitchFamily="49" charset="-120"/>
              </a:rPr>
              <a:t>報告管理</a:t>
            </a:r>
            <a:endParaRPr lang="en-US" altLang="zh-TW" sz="1800" dirty="0">
              <a:solidFill>
                <a:schemeClr val="tx1"/>
              </a:solidFill>
              <a:latin typeface="Arial" charset="0"/>
              <a:ea typeface="細明體" pitchFamily="49" charset="-120"/>
            </a:endParaRPr>
          </a:p>
        </p:txBody>
      </p:sp>
      <p:sp>
        <p:nvSpPr>
          <p:cNvPr id="26685" name="Rectangle 37"/>
          <p:cNvSpPr>
            <a:spLocks noChangeArrowheads="1"/>
          </p:cNvSpPr>
          <p:nvPr/>
        </p:nvSpPr>
        <p:spPr bwMode="auto">
          <a:xfrm>
            <a:off x="6951663" y="1541463"/>
            <a:ext cx="1165225" cy="431800"/>
          </a:xfrm>
          <a:prstGeom prst="rect">
            <a:avLst/>
          </a:prstGeom>
          <a:solidFill>
            <a:srgbClr val="FFC000"/>
          </a:solidFill>
          <a:ln w="22225">
            <a:solidFill>
              <a:srgbClr val="182DC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HK" altLang="en-US" sz="1800">
                <a:solidFill>
                  <a:schemeClr val="tx1"/>
                </a:solidFill>
                <a:latin typeface="Arial" charset="0"/>
                <a:ea typeface="細明體" pitchFamily="49" charset="-120"/>
              </a:rPr>
              <a:t>代碼管理</a:t>
            </a:r>
            <a:endParaRPr lang="en-US" altLang="zh-TW" sz="1800" dirty="0">
              <a:solidFill>
                <a:schemeClr val="tx1"/>
              </a:solidFill>
              <a:latin typeface="Arial" charset="0"/>
              <a:ea typeface="細明體" pitchFamily="49" charset="-120"/>
            </a:endParaRPr>
          </a:p>
        </p:txBody>
      </p:sp>
      <p:sp>
        <p:nvSpPr>
          <p:cNvPr id="24639" name="AutoShape 39"/>
          <p:cNvSpPr>
            <a:spLocks noChangeArrowheads="1"/>
          </p:cNvSpPr>
          <p:nvPr/>
        </p:nvSpPr>
        <p:spPr bwMode="auto">
          <a:xfrm>
            <a:off x="5926138" y="2036763"/>
            <a:ext cx="76200" cy="2286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>
              <a:latin typeface="Arial" charset="0"/>
            </a:endParaRPr>
          </a:p>
        </p:txBody>
      </p:sp>
      <p:sp>
        <p:nvSpPr>
          <p:cNvPr id="24640" name="AutoShape 39"/>
          <p:cNvSpPr>
            <a:spLocks noChangeArrowheads="1"/>
          </p:cNvSpPr>
          <p:nvPr/>
        </p:nvSpPr>
        <p:spPr bwMode="auto">
          <a:xfrm>
            <a:off x="7524750" y="2033588"/>
            <a:ext cx="76200" cy="2286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>
              <a:latin typeface="Arial" charset="0"/>
            </a:endParaRPr>
          </a:p>
        </p:txBody>
      </p:sp>
      <p:sp>
        <p:nvSpPr>
          <p:cNvPr id="26688" name="Rectangle 21"/>
          <p:cNvSpPr>
            <a:spLocks noChangeArrowheads="1"/>
          </p:cNvSpPr>
          <p:nvPr/>
        </p:nvSpPr>
        <p:spPr bwMode="auto">
          <a:xfrm>
            <a:off x="71438" y="3308350"/>
            <a:ext cx="1103312" cy="366713"/>
          </a:xfrm>
          <a:prstGeom prst="rect">
            <a:avLst/>
          </a:prstGeom>
          <a:solidFill>
            <a:schemeClr val="bg1"/>
          </a:solidFill>
          <a:ln w="22225">
            <a:solidFill>
              <a:srgbClr val="182DCA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HK" altLang="en-US" sz="1800">
                <a:solidFill>
                  <a:schemeClr val="tx1"/>
                </a:solidFill>
                <a:latin typeface="Arial" charset="0"/>
                <a:ea typeface="細明體" pitchFamily="49" charset="-120"/>
              </a:rPr>
              <a:t>電子郵件</a:t>
            </a:r>
            <a:endParaRPr lang="en-US" altLang="zh-TW" sz="1800" dirty="0">
              <a:solidFill>
                <a:schemeClr val="tx1"/>
              </a:solidFill>
              <a:latin typeface="Arial" charset="0"/>
              <a:ea typeface="細明體" pitchFamily="49" charset="-120"/>
            </a:endParaRPr>
          </a:p>
        </p:txBody>
      </p:sp>
      <p:sp>
        <p:nvSpPr>
          <p:cNvPr id="24642" name="AutoShape 73"/>
          <p:cNvSpPr>
            <a:spLocks noChangeArrowheads="1"/>
          </p:cNvSpPr>
          <p:nvPr/>
        </p:nvSpPr>
        <p:spPr bwMode="auto">
          <a:xfrm>
            <a:off x="1190625" y="3433763"/>
            <a:ext cx="285750" cy="101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>
              <a:latin typeface="Arial" charset="0"/>
            </a:endParaRPr>
          </a:p>
        </p:txBody>
      </p:sp>
      <p:sp>
        <p:nvSpPr>
          <p:cNvPr id="26690" name="Rectangle 21"/>
          <p:cNvSpPr>
            <a:spLocks noChangeArrowheads="1"/>
          </p:cNvSpPr>
          <p:nvPr/>
        </p:nvSpPr>
        <p:spPr bwMode="auto">
          <a:xfrm>
            <a:off x="71438" y="4054475"/>
            <a:ext cx="1103312" cy="366713"/>
          </a:xfrm>
          <a:prstGeom prst="rect">
            <a:avLst/>
          </a:prstGeom>
          <a:solidFill>
            <a:schemeClr val="bg1"/>
          </a:solidFill>
          <a:ln w="22225">
            <a:solidFill>
              <a:srgbClr val="182DCA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HK" altLang="en-US" sz="1800">
                <a:solidFill>
                  <a:schemeClr val="tx1"/>
                </a:solidFill>
                <a:latin typeface="Arial" charset="0"/>
                <a:ea typeface="細明體" pitchFamily="49" charset="-120"/>
              </a:rPr>
              <a:t>設定</a:t>
            </a:r>
            <a:endParaRPr lang="en-US" altLang="zh-TW" sz="1800" dirty="0">
              <a:solidFill>
                <a:schemeClr val="tx1"/>
              </a:solidFill>
              <a:latin typeface="Arial" charset="0"/>
              <a:ea typeface="細明體" pitchFamily="49" charset="-120"/>
            </a:endParaRPr>
          </a:p>
        </p:txBody>
      </p:sp>
      <p:sp>
        <p:nvSpPr>
          <p:cNvPr id="26691" name="Rectangle 37"/>
          <p:cNvSpPr>
            <a:spLocks noChangeArrowheads="1"/>
          </p:cNvSpPr>
          <p:nvPr/>
        </p:nvSpPr>
        <p:spPr bwMode="auto">
          <a:xfrm>
            <a:off x="2038350" y="1558925"/>
            <a:ext cx="1165225" cy="431800"/>
          </a:xfrm>
          <a:prstGeom prst="rect">
            <a:avLst/>
          </a:prstGeom>
          <a:solidFill>
            <a:schemeClr val="bg1"/>
          </a:solidFill>
          <a:ln w="22225">
            <a:solidFill>
              <a:srgbClr val="182DC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HK" altLang="en-US" sz="1800">
                <a:solidFill>
                  <a:schemeClr val="tx1"/>
                </a:solidFill>
                <a:latin typeface="Arial" charset="0"/>
                <a:ea typeface="細明體" pitchFamily="49" charset="-120"/>
              </a:rPr>
              <a:t>系統保安</a:t>
            </a:r>
            <a:endParaRPr lang="en-US" altLang="zh-TW" sz="1800" dirty="0">
              <a:solidFill>
                <a:schemeClr val="tx1"/>
              </a:solidFill>
              <a:latin typeface="Arial" charset="0"/>
              <a:ea typeface="細明體" pitchFamily="49" charset="-120"/>
            </a:endParaRPr>
          </a:p>
        </p:txBody>
      </p:sp>
      <p:sp>
        <p:nvSpPr>
          <p:cNvPr id="24646" name="AutoShape 39"/>
          <p:cNvSpPr>
            <a:spLocks noChangeArrowheads="1"/>
          </p:cNvSpPr>
          <p:nvPr/>
        </p:nvSpPr>
        <p:spPr bwMode="auto">
          <a:xfrm>
            <a:off x="2609850" y="2030413"/>
            <a:ext cx="76200" cy="2286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>
              <a:latin typeface="Arial" charset="0"/>
            </a:endParaRPr>
          </a:p>
        </p:txBody>
      </p:sp>
      <p:sp>
        <p:nvSpPr>
          <p:cNvPr id="26693" name="Rectangle 21"/>
          <p:cNvSpPr>
            <a:spLocks noChangeArrowheads="1"/>
          </p:cNvSpPr>
          <p:nvPr/>
        </p:nvSpPr>
        <p:spPr bwMode="auto">
          <a:xfrm>
            <a:off x="71438" y="5487988"/>
            <a:ext cx="1103312" cy="366712"/>
          </a:xfrm>
          <a:prstGeom prst="rect">
            <a:avLst/>
          </a:prstGeom>
          <a:solidFill>
            <a:schemeClr val="bg1"/>
          </a:solidFill>
          <a:ln w="22225">
            <a:solidFill>
              <a:srgbClr val="182DCA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HK" altLang="en-US" sz="1800">
                <a:solidFill>
                  <a:schemeClr val="tx1"/>
                </a:solidFill>
                <a:latin typeface="Arial" charset="0"/>
                <a:ea typeface="細明體" pitchFamily="49" charset="-120"/>
              </a:rPr>
              <a:t>聯遞系統</a:t>
            </a:r>
            <a:endParaRPr lang="en-US" altLang="zh-TW" sz="1800" dirty="0">
              <a:solidFill>
                <a:schemeClr val="tx1"/>
              </a:solidFill>
              <a:latin typeface="Arial" charset="0"/>
              <a:ea typeface="細明體" pitchFamily="49" charset="-120"/>
            </a:endParaRPr>
          </a:p>
        </p:txBody>
      </p:sp>
      <p:sp>
        <p:nvSpPr>
          <p:cNvPr id="24648" name="AutoShape 73"/>
          <p:cNvSpPr>
            <a:spLocks noChangeArrowheads="1"/>
          </p:cNvSpPr>
          <p:nvPr/>
        </p:nvSpPr>
        <p:spPr bwMode="auto">
          <a:xfrm>
            <a:off x="1185863" y="5616575"/>
            <a:ext cx="285750" cy="101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>
              <a:latin typeface="Arial" charset="0"/>
            </a:endParaRPr>
          </a:p>
        </p:txBody>
      </p:sp>
      <p:sp>
        <p:nvSpPr>
          <p:cNvPr id="24649" name="AutoShape 73"/>
          <p:cNvSpPr>
            <a:spLocks noChangeArrowheads="1"/>
          </p:cNvSpPr>
          <p:nvPr/>
        </p:nvSpPr>
        <p:spPr bwMode="auto">
          <a:xfrm>
            <a:off x="1200150" y="2551113"/>
            <a:ext cx="285750" cy="101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>
              <a:latin typeface="Arial" charset="0"/>
            </a:endParaRPr>
          </a:p>
        </p:txBody>
      </p:sp>
      <p:sp>
        <p:nvSpPr>
          <p:cNvPr id="252" name="左-上雙向箭號 251"/>
          <p:cNvSpPr/>
          <p:nvPr/>
        </p:nvSpPr>
        <p:spPr>
          <a:xfrm flipH="1">
            <a:off x="539750" y="5919788"/>
            <a:ext cx="1439863" cy="741362"/>
          </a:xfrm>
          <a:prstGeom prst="leftUpArrow">
            <a:avLst>
              <a:gd name="adj1" fmla="val 4785"/>
              <a:gd name="adj2" fmla="val 11523"/>
              <a:gd name="adj3" fmla="val 6260"/>
            </a:avLst>
          </a:prstGeom>
          <a:solidFill>
            <a:srgbClr val="00B050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26697" name="Rectangle 21"/>
          <p:cNvSpPr>
            <a:spLocks noChangeArrowheads="1"/>
          </p:cNvSpPr>
          <p:nvPr/>
        </p:nvSpPr>
        <p:spPr bwMode="auto">
          <a:xfrm>
            <a:off x="71438" y="4760913"/>
            <a:ext cx="1103312" cy="366712"/>
          </a:xfrm>
          <a:prstGeom prst="rect">
            <a:avLst/>
          </a:prstGeom>
          <a:solidFill>
            <a:schemeClr val="bg1"/>
          </a:solidFill>
          <a:ln w="22225">
            <a:solidFill>
              <a:srgbClr val="182DCA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1800">
                <a:solidFill>
                  <a:schemeClr val="tx1"/>
                </a:solidFill>
                <a:latin typeface="Arial" charset="0"/>
                <a:ea typeface="細明體" pitchFamily="49" charset="-120"/>
              </a:rPr>
              <a:t>庫存</a:t>
            </a:r>
            <a:endParaRPr lang="en-US" altLang="zh-TW" sz="1800" dirty="0">
              <a:solidFill>
                <a:schemeClr val="tx1"/>
              </a:solidFill>
              <a:latin typeface="Arial" charset="0"/>
              <a:ea typeface="細明體" pitchFamily="49" charset="-120"/>
            </a:endParaRPr>
          </a:p>
        </p:txBody>
      </p:sp>
      <p:sp>
        <p:nvSpPr>
          <p:cNvPr id="24652" name="AutoShape 73"/>
          <p:cNvSpPr>
            <a:spLocks noChangeArrowheads="1"/>
          </p:cNvSpPr>
          <p:nvPr/>
        </p:nvSpPr>
        <p:spPr bwMode="auto">
          <a:xfrm>
            <a:off x="1176338" y="4873625"/>
            <a:ext cx="285750" cy="101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>
              <a:latin typeface="Arial" charset="0"/>
            </a:endParaRPr>
          </a:p>
        </p:txBody>
      </p:sp>
      <p:sp>
        <p:nvSpPr>
          <p:cNvPr id="26699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 dirty="0">
                <a:solidFill>
                  <a:srgbClr val="0070C0"/>
                </a:solidFill>
                <a:latin typeface="Arial" charset="0"/>
                <a:cs typeface="Arial" charset="0"/>
              </a:rPr>
              <a:t>P.</a:t>
            </a:r>
            <a:r>
              <a:rPr lang="zh-TW" altLang="en-US" sz="1200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fld id="{2618DD48-C925-4A02-9C0A-2FEEDC3451CC}" type="slidenum">
              <a:rPr lang="en-US" altLang="zh-TW" sz="1200" smtClean="0">
                <a:solidFill>
                  <a:srgbClr val="0070C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TW" sz="12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6700" name="Picture 16" descr="j022345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32525"/>
            <a:ext cx="13668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02" name="AutoShape 57"/>
          <p:cNvSpPr>
            <a:spLocks noChangeArrowheads="1"/>
          </p:cNvSpPr>
          <p:nvPr/>
        </p:nvSpPr>
        <p:spPr bwMode="auto">
          <a:xfrm>
            <a:off x="3708400" y="5691188"/>
            <a:ext cx="1027113" cy="457200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 w="22225">
            <a:solidFill>
              <a:srgbClr val="063DE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4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人才資料庫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81" name="Line 60"/>
          <p:cNvSpPr>
            <a:spLocks noChangeShapeType="1"/>
          </p:cNvSpPr>
          <p:nvPr/>
        </p:nvSpPr>
        <p:spPr bwMode="auto">
          <a:xfrm flipH="1">
            <a:off x="4768850" y="5314950"/>
            <a:ext cx="784225" cy="604838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6705" name="AutoShape 12"/>
          <p:cNvSpPr>
            <a:spLocks noChangeArrowheads="1"/>
          </p:cNvSpPr>
          <p:nvPr/>
        </p:nvSpPr>
        <p:spPr bwMode="auto">
          <a:xfrm>
            <a:off x="5130800" y="4826000"/>
            <a:ext cx="1382713" cy="468313"/>
          </a:xfrm>
          <a:prstGeom prst="roundRect">
            <a:avLst>
              <a:gd name="adj" fmla="val 12495"/>
            </a:avLst>
          </a:prstGeom>
          <a:solidFill>
            <a:srgbClr val="FFC000"/>
          </a:solidFill>
          <a:ln w="22225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HK" altLang="en-US" sz="1600" dirty="0">
                <a:solidFill>
                  <a:srgbClr val="FF0000"/>
                </a:solidFill>
                <a:latin typeface="Arial" charset="0"/>
                <a:ea typeface="標楷體" pitchFamily="65" charset="-120"/>
                <a:hlinkClick r:id="rId10" action="ppaction://hlinksldjump"/>
              </a:rPr>
              <a:t>學生資料</a:t>
            </a:r>
            <a:endParaRPr lang="en-US" altLang="zh-TW" sz="16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83" name="AutoShape 73"/>
          <p:cNvSpPr>
            <a:spLocks noChangeArrowheads="1"/>
          </p:cNvSpPr>
          <p:nvPr/>
        </p:nvSpPr>
        <p:spPr bwMode="auto">
          <a:xfrm>
            <a:off x="1200150" y="4191000"/>
            <a:ext cx="285750" cy="101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>
              <a:latin typeface="Arial" charset="0"/>
            </a:endParaRPr>
          </a:p>
        </p:txBody>
      </p:sp>
      <p:sp>
        <p:nvSpPr>
          <p:cNvPr id="84" name="AutoShape 15">
            <a:extLst>
              <a:ext uri="{FF2B5EF4-FFF2-40B4-BE49-F238E27FC236}">
                <a16:creationId xmlns:a16="http://schemas.microsoft.com/office/drawing/2014/main" id="{628BDCA0-E087-4B62-B7DD-FA40DF63C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019080"/>
            <a:ext cx="1285919" cy="408781"/>
          </a:xfrm>
          <a:prstGeom prst="roundRect">
            <a:avLst>
              <a:gd name="adj" fmla="val 12495"/>
            </a:avLst>
          </a:prstGeom>
          <a:solidFill>
            <a:srgbClr val="FFFFCC"/>
          </a:solidFill>
          <a:ln w="22225">
            <a:solidFill>
              <a:srgbClr val="063DE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zh-TW" altLang="en-US" sz="1400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申請大專院校</a:t>
            </a:r>
            <a:r>
              <a:rPr lang="en-US" altLang="zh-TW" sz="1400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 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85" name="Line 59">
            <a:extLst>
              <a:ext uri="{FF2B5EF4-FFF2-40B4-BE49-F238E27FC236}">
                <a16:creationId xmlns:a16="http://schemas.microsoft.com/office/drawing/2014/main" id="{85836FEC-1BC3-4541-BE0E-D892CE975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1849" y="5158956"/>
            <a:ext cx="742713" cy="584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86" name="Line 59">
            <a:extLst>
              <a:ext uri="{FF2B5EF4-FFF2-40B4-BE49-F238E27FC236}">
                <a16:creationId xmlns:a16="http://schemas.microsoft.com/office/drawing/2014/main" id="{6F4D0F8B-158F-4521-89C0-05CA35773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700" y="4284254"/>
            <a:ext cx="1119563" cy="765512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87" name="AutoShape 14">
            <a:extLst>
              <a:ext uri="{FF2B5EF4-FFF2-40B4-BE49-F238E27FC236}">
                <a16:creationId xmlns:a16="http://schemas.microsoft.com/office/drawing/2014/main" id="{495BCC57-9DBD-4A98-A138-698A92019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233" y="3979069"/>
            <a:ext cx="1060949" cy="428535"/>
          </a:xfrm>
          <a:prstGeom prst="roundRect">
            <a:avLst>
              <a:gd name="adj" fmla="val 12495"/>
            </a:avLst>
          </a:prstGeom>
          <a:solidFill>
            <a:srgbClr val="FFFFCC"/>
          </a:solidFill>
          <a:ln w="22225">
            <a:solidFill>
              <a:srgbClr val="063DE8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14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學校活動管理</a:t>
            </a:r>
            <a:endParaRPr lang="en-US" altLang="zh-TW" sz="1400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89" name="Line 60">
            <a:extLst>
              <a:ext uri="{FF2B5EF4-FFF2-40B4-BE49-F238E27FC236}">
                <a16:creationId xmlns:a16="http://schemas.microsoft.com/office/drawing/2014/main" id="{AE47AFAA-0EB5-47DD-8A76-4EDD09EA4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7479" y="3668937"/>
            <a:ext cx="26821" cy="310132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90" name="Line 60">
            <a:extLst>
              <a:ext uri="{FF2B5EF4-FFF2-40B4-BE49-F238E27FC236}">
                <a16:creationId xmlns:a16="http://schemas.microsoft.com/office/drawing/2014/main" id="{3526D41A-DE81-45AA-872C-4208B5D7A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1194" y="3106737"/>
            <a:ext cx="25036" cy="872331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88" name="向右箭號 87">
            <a:hlinkClick r:id="rId11" action="ppaction://hlinksldjump"/>
          </p:cNvPr>
          <p:cNvSpPr/>
          <p:nvPr/>
        </p:nvSpPr>
        <p:spPr bwMode="auto">
          <a:xfrm>
            <a:off x="7901783" y="6170215"/>
            <a:ext cx="1235074" cy="658019"/>
          </a:xfrm>
          <a:prstGeom prst="rightArrow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下一頁</a:t>
            </a:r>
            <a:endParaRPr lang="zh-HK" altLang="en-US" sz="1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45" name="Line 45"/>
          <p:cNvSpPr>
            <a:spLocks noChangeShapeType="1"/>
          </p:cNvSpPr>
          <p:nvPr/>
        </p:nvSpPr>
        <p:spPr bwMode="auto">
          <a:xfrm>
            <a:off x="4500563" y="3911600"/>
            <a:ext cx="81121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HK" altLang="en-US"/>
          </a:p>
        </p:txBody>
      </p:sp>
      <p:sp>
        <p:nvSpPr>
          <p:cNvPr id="24600" name="Line 52"/>
          <p:cNvSpPr>
            <a:spLocks noChangeShapeType="1"/>
          </p:cNvSpPr>
          <p:nvPr/>
        </p:nvSpPr>
        <p:spPr bwMode="auto">
          <a:xfrm>
            <a:off x="4284663" y="4171950"/>
            <a:ext cx="846137" cy="73977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  <p:sp>
        <p:nvSpPr>
          <p:cNvPr id="24620" name="Line 74"/>
          <p:cNvSpPr>
            <a:spLocks noChangeShapeType="1"/>
          </p:cNvSpPr>
          <p:nvPr/>
        </p:nvSpPr>
        <p:spPr bwMode="auto">
          <a:xfrm flipH="1" flipV="1">
            <a:off x="3181350" y="3433763"/>
            <a:ext cx="598488" cy="254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8348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3. 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編修學校設施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88" y="1473200"/>
            <a:ext cx="7772400" cy="4608513"/>
          </a:xfrm>
        </p:spPr>
        <p:txBody>
          <a:bodyPr/>
          <a:lstStyle/>
          <a:p>
            <a:pPr>
              <a:defRPr/>
            </a:pPr>
            <a:r>
              <a:rPr lang="zh-TW" altLang="en-US" sz="3200" dirty="0" smtClean="0">
                <a:ea typeface="新細明體" panose="02020500000000000000" pitchFamily="18" charset="-120"/>
              </a:rPr>
              <a:t>根據教育局簽發的 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  <a:hlinkClick r:id="rId2" action="ppaction://hlinksldjump"/>
              </a:rPr>
              <a:t>容額證明書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* </a:t>
            </a:r>
            <a:r>
              <a:rPr lang="zh-TW" altLang="en-US" sz="3200" dirty="0" smtClean="0">
                <a:ea typeface="新細明體" panose="02020500000000000000" pitchFamily="18" charset="-120"/>
              </a:rPr>
              <a:t>更正校舍及分校舍資料</a:t>
            </a:r>
            <a:r>
              <a:rPr lang="en-US" altLang="zh-TW" sz="3200" dirty="0" smtClean="0">
                <a:ea typeface="新細明體" panose="02020500000000000000" pitchFamily="18" charset="-120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     學校</a:t>
            </a:r>
            <a:r>
              <a:rPr lang="zh-TW" altLang="en-US" sz="2000" dirty="0">
                <a:solidFill>
                  <a:schemeClr val="tx2"/>
                </a:solidFill>
                <a:ea typeface="新細明體" panose="02020500000000000000" pitchFamily="18" charset="-120"/>
              </a:rPr>
              <a:t>管理 </a:t>
            </a:r>
            <a:r>
              <a:rPr lang="en-US" altLang="zh-TW" sz="2000" dirty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>
                <a:solidFill>
                  <a:schemeClr val="tx2"/>
                </a:solidFill>
                <a:ea typeface="新細明體" panose="02020500000000000000" pitchFamily="18" charset="-120"/>
              </a:rPr>
              <a:t>學校設施 </a:t>
            </a:r>
            <a:r>
              <a:rPr lang="en-US" altLang="zh-TW" sz="2000" dirty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>
                <a:solidFill>
                  <a:schemeClr val="tx2"/>
                </a:solidFill>
                <a:ea typeface="新細明體" panose="02020500000000000000" pitchFamily="18" charset="-120"/>
              </a:rPr>
              <a:t>校舍及分校舍</a:t>
            </a:r>
            <a:endParaRPr lang="en-US" altLang="zh-TW" sz="2000" dirty="0" smtClean="0">
              <a:solidFill>
                <a:schemeClr val="tx2"/>
              </a:solidFill>
              <a:ea typeface="新細明體" panose="02020500000000000000" pitchFamily="18" charset="-120"/>
            </a:endParaRPr>
          </a:p>
          <a:p>
            <a:pPr>
              <a:defRPr/>
            </a:pPr>
            <a:endParaRPr lang="en-US" altLang="zh-TW" sz="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* 亦可在</a:t>
            </a:r>
            <a:r>
              <a:rPr lang="zh-TW" alt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hlinkClick r:id="rId3" action="ppaction://hlinksldjump"/>
              </a:rPr>
              <a:t>教育局網址</a:t>
            </a:r>
            <a:r>
              <a:rPr lang="zh-TW" alt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查閱</a:t>
            </a:r>
            <a:r>
              <a:rPr lang="en-US" altLang="zh-TW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en-US" altLang="zh-TW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http://applications.edb.gov.hk/schoolsearch/schoolsearch.aspx?langno=1</a:t>
            </a:r>
            <a:endParaRPr lang="zh-TW" altLang="en-US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endParaRPr lang="zh-TW" altLang="en-US" sz="3200" dirty="0" smtClean="0">
              <a:ea typeface="新細明體" panose="02020500000000000000" pitchFamily="18" charset="-12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766BCE0-9E8C-4392-BA79-0FA6682316A3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330700"/>
            <a:ext cx="7605712" cy="17510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3. 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編修學校設施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928688" y="1473200"/>
            <a:ext cx="7772400" cy="4608513"/>
          </a:xfrm>
        </p:spPr>
        <p:txBody>
          <a:bodyPr/>
          <a:lstStyle/>
          <a:p>
            <a:r>
              <a:rPr lang="zh-TW" altLang="en-US" sz="3200" dirty="0" smtClean="0">
                <a:ea typeface="新細明體" panose="02020500000000000000" pitchFamily="18" charset="-120"/>
              </a:rPr>
              <a:t>容額證明書</a:t>
            </a:r>
          </a:p>
          <a:p>
            <a:pPr>
              <a:buFont typeface="Wingdings" panose="05000000000000000000" pitchFamily="2" charset="2"/>
              <a:buNone/>
            </a:pPr>
            <a:endParaRPr lang="zh-TW" altLang="en-US" sz="3200" dirty="0" smtClean="0">
              <a:ea typeface="新細明體" panose="02020500000000000000" pitchFamily="18" charset="-120"/>
            </a:endParaRP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A3F10F77-24EC-44DF-896B-7FA88FC6D57E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488" y="2089150"/>
            <a:ext cx="7083425" cy="464185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1295400" y="4724400"/>
            <a:ext cx="6705600" cy="12192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" name="矩形 6">
            <a:hlinkClick r:id="rId3" action="ppaction://hlinksldjump"/>
          </p:cNvPr>
          <p:cNvSpPr/>
          <p:nvPr/>
        </p:nvSpPr>
        <p:spPr bwMode="auto">
          <a:xfrm>
            <a:off x="101600" y="616585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編修學校設施</a:t>
            </a:r>
            <a:endParaRPr lang="zh-HK" altLang="en-US" sz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11" y="2057476"/>
            <a:ext cx="4049376" cy="45009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3. 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編修學校設施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>
          <a:xfrm>
            <a:off x="928688" y="1473200"/>
            <a:ext cx="7772400" cy="4608513"/>
          </a:xfrm>
        </p:spPr>
        <p:txBody>
          <a:bodyPr/>
          <a:lstStyle/>
          <a:p>
            <a:r>
              <a:rPr lang="zh-TW" altLang="en-US" sz="3200" smtClean="0">
                <a:ea typeface="新細明體" panose="02020500000000000000" pitchFamily="18" charset="-120"/>
              </a:rPr>
              <a:t>網上尋找容額資料</a:t>
            </a:r>
          </a:p>
          <a:p>
            <a:pPr>
              <a:buFont typeface="Wingdings" panose="05000000000000000000" pitchFamily="2" charset="2"/>
              <a:buNone/>
            </a:pPr>
            <a:endParaRPr lang="zh-TW" altLang="en-US" sz="3200" smtClean="0">
              <a:ea typeface="新細明體" panose="02020500000000000000" pitchFamily="18" charset="-120"/>
            </a:endParaRP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88678B8D-FD68-49B3-ABE8-DE69BFAFDBA6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5" name="矩形 14">
            <a:hlinkClick r:id="rId3" action="ppaction://hlinksldjump"/>
          </p:cNvPr>
          <p:cNvSpPr/>
          <p:nvPr/>
        </p:nvSpPr>
        <p:spPr bwMode="auto">
          <a:xfrm>
            <a:off x="101600" y="616585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編修學校設施</a:t>
            </a:r>
            <a:endParaRPr lang="zh-HK" altLang="en-US" sz="12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538" y="4397076"/>
            <a:ext cx="6211500" cy="19229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323" y="2355463"/>
            <a:ext cx="6211500" cy="19270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876800" y="3581400"/>
            <a:ext cx="609600" cy="31490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3. 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編修學校設施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5AA502D-F3C8-44C4-91C2-A6A5EE45E399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內容版面配置區 2"/>
          <p:cNvSpPr>
            <a:spLocks noGrp="1"/>
          </p:cNvSpPr>
          <p:nvPr>
            <p:ph idx="1"/>
          </p:nvPr>
        </p:nvSpPr>
        <p:spPr>
          <a:xfrm>
            <a:off x="928688" y="1473200"/>
            <a:ext cx="7300912" cy="4608513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ea typeface="新細明體" panose="02020500000000000000" pitchFamily="18" charset="-120"/>
              </a:rPr>
              <a:t>根據教育局簽發的 </a:t>
            </a:r>
            <a:r>
              <a:rPr lang="zh-TW" altLang="en-US" sz="3200" b="1" dirty="0" smtClean="0">
                <a:ea typeface="新細明體" panose="02020500000000000000" pitchFamily="18" charset="-120"/>
              </a:rPr>
              <a:t>容</a:t>
            </a:r>
            <a:r>
              <a:rPr lang="zh-TW" altLang="en-US" sz="3200" b="1" dirty="0">
                <a:ea typeface="新細明體" panose="02020500000000000000" pitchFamily="18" charset="-120"/>
              </a:rPr>
              <a:t>額證明書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更正課室編號及輸入核准容額</a:t>
            </a:r>
            <a:r>
              <a:rPr lang="en-US" altLang="zh-TW" sz="2800" dirty="0" smtClean="0">
                <a:ea typeface="新細明體" panose="02020500000000000000" pitchFamily="18" charset="-120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學校設施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課室編號</a:t>
            </a:r>
          </a:p>
          <a:p>
            <a:pPr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2943225"/>
            <a:ext cx="6731000" cy="37877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3. 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編修學校設施</a:t>
            </a:r>
            <a:endParaRPr lang="zh-HK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4915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2AAAF070-6FDB-4DEF-AC73-6B8362D419AC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內容版面配置區 2"/>
          <p:cNvSpPr>
            <a:spLocks noGrp="1"/>
          </p:cNvSpPr>
          <p:nvPr>
            <p:ph idx="1"/>
          </p:nvPr>
        </p:nvSpPr>
        <p:spPr>
          <a:xfrm>
            <a:off x="928688" y="1473200"/>
            <a:ext cx="7529512" cy="4608513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ea typeface="新細明體" panose="02020500000000000000" pitchFamily="18" charset="-120"/>
              </a:rPr>
              <a:t>選擇正確的課室編號</a:t>
            </a:r>
            <a:r>
              <a:rPr lang="en-US" altLang="zh-TW" sz="2800" dirty="0" smtClean="0">
                <a:ea typeface="新細明體" panose="02020500000000000000" pitchFamily="18" charset="-120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    學校管理 </a:t>
            </a:r>
            <a:r>
              <a:rPr lang="en-US" altLang="zh-TW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學校設施 </a:t>
            </a:r>
            <a:r>
              <a:rPr lang="en-US" altLang="zh-TW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學校設施</a:t>
            </a:r>
          </a:p>
          <a:p>
            <a:pPr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pic>
        <p:nvPicPr>
          <p:cNvPr id="6" name="圖片 6" descr="se_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06663"/>
            <a:ext cx="6019800" cy="422433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24300"/>
            <a:ext cx="152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hlinkClick r:id="rId4" action="ppaction://hlinksldjump"/>
          </p:cNvPr>
          <p:cNvSpPr/>
          <p:nvPr/>
        </p:nvSpPr>
        <p:spPr bwMode="auto">
          <a:xfrm>
            <a:off x="155575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策劃新學年流程</a:t>
            </a:r>
            <a:endParaRPr lang="zh-HK" altLang="en-US" sz="1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07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zh-HK" sz="28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2050"/>
          <p:cNvSpPr txBox="1">
            <a:spLocks noChangeArrowheads="1"/>
          </p:cNvSpPr>
          <p:nvPr/>
        </p:nvSpPr>
        <p:spPr bwMode="auto">
          <a:xfrm>
            <a:off x="0" y="685800"/>
            <a:ext cx="71628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sz="4000" u="sng" kern="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4-5. </a:t>
            </a:r>
            <a:r>
              <a:rPr lang="zh-TW" altLang="en-US" sz="4000" u="sng" kern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編修班別及科目資料</a:t>
            </a:r>
            <a:endParaRPr lang="zh-TW" altLang="en-US" sz="4000" u="sng" ker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1377201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88883"/>
            <a:ext cx="6038850" cy="25812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4.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編修班別資料</a:t>
            </a:r>
            <a:endParaRPr lang="zh-HK" sz="3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ea typeface="新細明體" panose="02020500000000000000" pitchFamily="18" charset="-120"/>
              </a:rPr>
              <a:t>依照“實際班別數目”增新／刪</a:t>
            </a:r>
            <a:r>
              <a:rPr lang="zh-TW" altLang="en-US" sz="2800" dirty="0">
                <a:ea typeface="新細明體" panose="02020500000000000000" pitchFamily="18" charset="-120"/>
              </a:rPr>
              <a:t>除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班別</a:t>
            </a:r>
            <a:r>
              <a:rPr lang="en-US" altLang="zh-TW" sz="2800" dirty="0" smtClean="0">
                <a:ea typeface="新細明體" panose="02020500000000000000" pitchFamily="18" charset="-120"/>
              </a:rPr>
              <a:t>:</a:t>
            </a:r>
          </a:p>
          <a:p>
            <a:pPr marL="0" indent="0"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    學校</a:t>
            </a:r>
            <a:r>
              <a:rPr lang="zh-TW" altLang="en-US" sz="2000" dirty="0">
                <a:solidFill>
                  <a:schemeClr val="tx2"/>
                </a:solidFill>
                <a:ea typeface="新細明體" panose="02020500000000000000" pitchFamily="18" charset="-120"/>
              </a:rPr>
              <a:t>管理 </a:t>
            </a:r>
            <a:r>
              <a:rPr lang="en-US" altLang="zh-TW" sz="2000" dirty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>
                <a:solidFill>
                  <a:schemeClr val="tx2"/>
                </a:solidFill>
                <a:ea typeface="新細明體" panose="02020500000000000000" pitchFamily="18" charset="-120"/>
              </a:rPr>
              <a:t>班別資料</a:t>
            </a:r>
            <a:r>
              <a:rPr lang="en-US" altLang="zh-TW" sz="2000" dirty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>
                <a:solidFill>
                  <a:schemeClr val="tx2"/>
                </a:solidFill>
                <a:ea typeface="新細明體" panose="02020500000000000000" pitchFamily="18" charset="-120"/>
              </a:rPr>
              <a:t>設定</a:t>
            </a: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52230" name="圖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" y="4543034"/>
            <a:ext cx="1497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621" y="3309938"/>
            <a:ext cx="6076950" cy="32289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圖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81713"/>
            <a:ext cx="1371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4. 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編修班別資料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整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批處理班主任資料</a:t>
            </a:r>
            <a:endParaRPr lang="zh-HK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ea typeface="新細明體" panose="02020500000000000000" pitchFamily="18" charset="-120"/>
              </a:rPr>
              <a:t>整</a:t>
            </a:r>
            <a:r>
              <a:rPr lang="zh-TW" altLang="en-US" sz="2800" dirty="0">
                <a:ea typeface="新細明體" panose="02020500000000000000" pitchFamily="18" charset="-120"/>
              </a:rPr>
              <a:t>批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修改 </a:t>
            </a:r>
            <a:r>
              <a:rPr lang="zh-TW" altLang="en-US" sz="2800" b="1" dirty="0" smtClean="0">
                <a:ea typeface="新細明體" panose="02020500000000000000" pitchFamily="18" charset="-120"/>
              </a:rPr>
              <a:t>班主任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的資料</a:t>
            </a:r>
            <a:endParaRPr lang="en-US" altLang="zh-TW" sz="2800" dirty="0" smtClean="0"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     學校管理 </a:t>
            </a:r>
            <a:r>
              <a:rPr lang="en-US" altLang="zh-TW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班別資料</a:t>
            </a:r>
            <a:r>
              <a:rPr lang="en-US" altLang="zh-TW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整批處理</a:t>
            </a:r>
            <a:r>
              <a:rPr lang="en-US" altLang="zh-TW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班主任</a:t>
            </a:r>
            <a:endParaRPr lang="en-US" altLang="zh-TW" sz="2000" dirty="0" smtClean="0">
              <a:solidFill>
                <a:schemeClr val="tx2"/>
              </a:solidFill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339975"/>
            <a:ext cx="6223102" cy="42894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15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5" y="2362200"/>
            <a:ext cx="9091694" cy="28956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4. 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編修班別資料</a:t>
            </a: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整批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處理班主任資料</a:t>
            </a:r>
            <a:endParaRPr lang="zh-HK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85776" y="1447800"/>
            <a:ext cx="82153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TW" altLang="en-US" sz="2800" kern="0" dirty="0" smtClean="0">
                <a:ea typeface="新細明體" panose="02020500000000000000" pitchFamily="18" charset="-120"/>
              </a:rPr>
              <a:t>方法一：以滑鼠點擊班別 及 於</a:t>
            </a:r>
            <a:r>
              <a:rPr lang="en-US" altLang="zh-TW" sz="2800" kern="0" dirty="0" smtClean="0">
                <a:ea typeface="新細明體" panose="02020500000000000000" pitchFamily="18" charset="-120"/>
              </a:rPr>
              <a:t>[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表格</a:t>
            </a:r>
            <a:r>
              <a:rPr lang="en-US" altLang="zh-TW" sz="2800" kern="0" dirty="0" smtClean="0">
                <a:ea typeface="新細明體" panose="02020500000000000000" pitchFamily="18" charset="-120"/>
              </a:rPr>
              <a:t>]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選擇班主任</a:t>
            </a:r>
            <a:endParaRPr lang="zh-HK" altLang="en-US" kern="0" dirty="0" smtClean="0">
              <a:ea typeface="新細明體" panose="02020500000000000000" pitchFamily="18" charset="-120"/>
            </a:endParaRPr>
          </a:p>
        </p:txBody>
      </p:sp>
      <p:pic>
        <p:nvPicPr>
          <p:cNvPr id="7" name="圖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1371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58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35" y="1905000"/>
            <a:ext cx="7466396" cy="40386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4. 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編修班別資料</a:t>
            </a: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整批處理班主任資料</a:t>
            </a:r>
            <a:endParaRPr lang="zh-HK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60899" y="1340643"/>
            <a:ext cx="7797301" cy="315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TW" altLang="en-US" sz="2800" kern="0" dirty="0" smtClean="0">
                <a:ea typeface="新細明體" panose="02020500000000000000" pitchFamily="18" charset="-120"/>
              </a:rPr>
              <a:t>方法二：輸入教職員代碼，再按 </a:t>
            </a:r>
            <a:r>
              <a:rPr lang="en-US" altLang="zh-TW" sz="2800" kern="0" dirty="0" smtClean="0">
                <a:ea typeface="新細明體" panose="02020500000000000000" pitchFamily="18" charset="-120"/>
              </a:rPr>
              <a:t>[Enter]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 鍵</a:t>
            </a:r>
            <a:endParaRPr lang="zh-HK" altLang="en-US" kern="0" dirty="0" smtClean="0">
              <a:ea typeface="新細明體" panose="02020500000000000000" pitchFamily="18" charset="-120"/>
            </a:endParaRPr>
          </a:p>
        </p:txBody>
      </p:sp>
      <p:pic>
        <p:nvPicPr>
          <p:cNvPr id="9" name="圖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1371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hlinkClick r:id="rId4" action="ppaction://hlinksldjump"/>
          </p:cNvPr>
          <p:cNvSpPr/>
          <p:nvPr/>
        </p:nvSpPr>
        <p:spPr bwMode="auto">
          <a:xfrm>
            <a:off x="155575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策劃新學年流程</a:t>
            </a:r>
            <a:endParaRPr lang="zh-HK" altLang="en-US" sz="1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62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HK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學校管理</a:t>
            </a:r>
            <a:r>
              <a:rPr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模組 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lang="zh-HK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記錄</a:t>
            </a:r>
            <a:r>
              <a:rPr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及更新學校資料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54D0803-7400-4B5E-96AD-60DAB1833179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3782"/>
              </p:ext>
            </p:extLst>
          </p:nvPr>
        </p:nvGraphicFramePr>
        <p:xfrm>
          <a:off x="381000" y="1030778"/>
          <a:ext cx="9153698" cy="582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矩形 13">
            <a:hlinkClick r:id="rId7" action="ppaction://hlinksldjump"/>
          </p:cNvPr>
          <p:cNvSpPr/>
          <p:nvPr/>
        </p:nvSpPr>
        <p:spPr bwMode="auto">
          <a:xfrm>
            <a:off x="7086600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模組關係圖</a:t>
            </a:r>
            <a:endParaRPr lang="zh-HK" altLang="en-US" sz="1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520825"/>
            <a:ext cx="1704975" cy="49815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ED5BD7-971C-4B62-AF14-74CFE3DEC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B76327-0ED3-4A62-BB32-70B5F5BB5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03BBBEC-543F-482E-8D40-90E881FA9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369B67-B53C-4C58-B756-D5B1341D7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08EBE3-32C2-4E25-B12D-DB02BAFE0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4409C2-B7E9-4FF4-82C7-BF2446B78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8E31D9-8650-4FFF-9BA2-DE0B60D8C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FD704AA-E085-4284-BEEE-5BD7E44F3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9288D73-0FF5-4D9E-B3B4-1548B7B5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8189805-3FE5-42F7-8F0F-67F7E11C1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EB548C-5E69-490E-B0F8-9F05941DA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27D5A3-21A0-4EB9-8FBA-96294F2E6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A3273B-572F-4DA4-8A03-8580E0215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5762A4-D39C-49B3-B37A-CA09EB2D3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5E8BEA-7C94-47D8-A488-18FE12870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endParaRPr sz="36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258429415"/>
              </p:ext>
            </p:extLst>
          </p:nvPr>
        </p:nvGraphicFramePr>
        <p:xfrm>
          <a:off x="609600" y="1381927"/>
          <a:ext cx="81534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直線圖說文字 1 2"/>
          <p:cNvSpPr/>
          <p:nvPr/>
        </p:nvSpPr>
        <p:spPr bwMode="auto">
          <a:xfrm>
            <a:off x="2895600" y="4341813"/>
            <a:ext cx="1905000" cy="457200"/>
          </a:xfrm>
          <a:prstGeom prst="borderCallout1">
            <a:avLst>
              <a:gd name="adj1" fmla="val 50232"/>
              <a:gd name="adj2" fmla="val 112"/>
              <a:gd name="adj3" fmla="val -11574"/>
              <a:gd name="adj4" fmla="val -17444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科目集</a:t>
            </a:r>
            <a:endParaRPr lang="zh-HK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直線圖說文字 1 5"/>
          <p:cNvSpPr/>
          <p:nvPr/>
        </p:nvSpPr>
        <p:spPr bwMode="auto">
          <a:xfrm>
            <a:off x="2895600" y="3746500"/>
            <a:ext cx="1905000" cy="457200"/>
          </a:xfrm>
          <a:prstGeom prst="borderCallout1">
            <a:avLst>
              <a:gd name="adj1" fmla="val 48380"/>
              <a:gd name="adj2" fmla="val -777"/>
              <a:gd name="adj3" fmla="val 93983"/>
              <a:gd name="adj4" fmla="val -16111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非科目集</a:t>
            </a:r>
            <a:endParaRPr lang="zh-HK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爆炸 1 7"/>
          <p:cNvSpPr/>
          <p:nvPr/>
        </p:nvSpPr>
        <p:spPr bwMode="auto">
          <a:xfrm>
            <a:off x="2362200" y="1382713"/>
            <a:ext cx="3436938" cy="1360487"/>
          </a:xfrm>
          <a:prstGeom prst="irregularSeal1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900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多變的科目組合</a:t>
            </a:r>
            <a:endParaRPr lang="zh-HK" altLang="en-US" sz="1900" dirty="0" smtClean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爆炸 1 8"/>
          <p:cNvSpPr/>
          <p:nvPr/>
        </p:nvSpPr>
        <p:spPr bwMode="auto">
          <a:xfrm>
            <a:off x="5707063" y="20638"/>
            <a:ext cx="3436937" cy="1362075"/>
          </a:xfrm>
          <a:prstGeom prst="irregularSeal1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900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節省輸入資料的時間</a:t>
            </a:r>
            <a:endParaRPr lang="zh-HK" altLang="en-US" sz="1900" dirty="0" smtClean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爆炸 1 9"/>
          <p:cNvSpPr/>
          <p:nvPr/>
        </p:nvSpPr>
        <p:spPr bwMode="auto">
          <a:xfrm>
            <a:off x="47625" y="5473700"/>
            <a:ext cx="3438525" cy="1360488"/>
          </a:xfrm>
          <a:prstGeom prst="irregularSeal1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900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方便輸入及抽取科目分組的資料</a:t>
            </a:r>
            <a:endParaRPr lang="zh-HK" altLang="en-US" sz="1900" dirty="0" smtClean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- 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</a:t>
            </a:r>
            <a:r>
              <a:rPr lang="zh-TW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班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本科目</a:t>
            </a:r>
            <a:endParaRPr sz="36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4130204825"/>
              </p:ext>
            </p:extLst>
          </p:nvPr>
        </p:nvGraphicFramePr>
        <p:xfrm>
          <a:off x="-25400" y="4572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27" y="3270238"/>
            <a:ext cx="7090675" cy="34111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編修班本科目</a:t>
            </a:r>
            <a:endParaRPr lang="zh-HK" sz="36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增新適用的科目 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必修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選修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班別資料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班本科目</a:t>
            </a:r>
            <a:endParaRPr lang="en-US" altLang="zh-TW" sz="200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1AB1A50D-9DA5-475C-A3C0-64ED67A819FF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橢圓 1"/>
          <p:cNvSpPr>
            <a:spLocks noChangeArrowheads="1"/>
          </p:cNvSpPr>
          <p:nvPr/>
        </p:nvSpPr>
        <p:spPr bwMode="auto">
          <a:xfrm>
            <a:off x="3736651" y="5225759"/>
            <a:ext cx="1622425" cy="4857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全班修讀</a:t>
            </a:r>
            <a:endParaRPr lang="en-US" altLang="zh-TW" sz="2000" b="1" dirty="0">
              <a:solidFill>
                <a:srgbClr val="7030A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322513"/>
            <a:ext cx="8210385" cy="8016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843673" y="2877344"/>
            <a:ext cx="974838" cy="24685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50930" y="4704111"/>
            <a:ext cx="25908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cxnSp>
        <p:nvCxnSpPr>
          <p:cNvPr id="15" name="直線單箭頭接點 2"/>
          <p:cNvCxnSpPr>
            <a:cxnSpLocks noChangeShapeType="1"/>
          </p:cNvCxnSpPr>
          <p:nvPr/>
        </p:nvCxnSpPr>
        <p:spPr bwMode="auto">
          <a:xfrm flipH="1" flipV="1">
            <a:off x="3270033" y="4994440"/>
            <a:ext cx="775133" cy="259894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749656" y="5210924"/>
            <a:ext cx="1622540" cy="491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65" y="2286000"/>
            <a:ext cx="4174370" cy="451072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編修班本科目</a:t>
            </a:r>
            <a:endParaRPr lang="zh-HK" sz="36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>
          <a:xfrm>
            <a:off x="990600" y="1339850"/>
            <a:ext cx="8077200" cy="4608513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删除不適用的科目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例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︰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過期科目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班別資料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班本科目</a:t>
            </a:r>
            <a:endParaRPr lang="en-US" altLang="zh-TW" sz="200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B7F6168B-C745-4488-97D2-AA42725D27A2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433845" y="4961632"/>
            <a:ext cx="233155" cy="142488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362200" y="2504674"/>
            <a:ext cx="4267200" cy="17625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459163"/>
            <a:ext cx="23241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99395"/>
            <a:ext cx="14414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內容版面配置區 2"/>
          <p:cNvSpPr>
            <a:spLocks noGrp="1"/>
          </p:cNvSpPr>
          <p:nvPr>
            <p:ph idx="1"/>
          </p:nvPr>
        </p:nvSpPr>
        <p:spPr>
          <a:xfrm>
            <a:off x="762000" y="1473200"/>
            <a:ext cx="8243888" cy="4608513"/>
          </a:xfrm>
        </p:spPr>
        <p:txBody>
          <a:bodyPr/>
          <a:lstStyle/>
          <a:p>
            <a:pPr>
              <a:defRPr/>
            </a:pPr>
            <a:r>
              <a:rPr lang="zh-TW" altLang="en-US" sz="2800" b="1" dirty="0">
                <a:ea typeface="新細明體" panose="02020500000000000000" pitchFamily="18" charset="-120"/>
              </a:rPr>
              <a:t>新增功能</a:t>
            </a:r>
            <a:r>
              <a:rPr lang="zh-TW" altLang="en-US" sz="2800" dirty="0">
                <a:ea typeface="新細明體" panose="02020500000000000000" pitchFamily="18" charset="-120"/>
              </a:rPr>
              <a:t>，以協助學校整批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修改 </a:t>
            </a:r>
            <a:r>
              <a:rPr lang="zh-TW" altLang="en-US" sz="2800" b="1" dirty="0" smtClean="0">
                <a:ea typeface="新細明體" panose="02020500000000000000" pitchFamily="18" charset="-120"/>
              </a:rPr>
              <a:t>班</a:t>
            </a:r>
            <a:r>
              <a:rPr lang="zh-TW" altLang="en-US" sz="2800" b="1" dirty="0">
                <a:ea typeface="新細明體" panose="02020500000000000000" pitchFamily="18" charset="-120"/>
              </a:rPr>
              <a:t>本</a:t>
            </a:r>
            <a:r>
              <a:rPr lang="zh-TW" altLang="en-US" sz="2800" b="1" dirty="0" smtClean="0">
                <a:ea typeface="新細明體" panose="02020500000000000000" pitchFamily="18" charset="-120"/>
              </a:rPr>
              <a:t>科目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的</a:t>
            </a:r>
            <a:r>
              <a:rPr lang="zh-TW" altLang="en-US" sz="2800" dirty="0">
                <a:ea typeface="新細明體" panose="02020500000000000000" pitchFamily="18" charset="-120"/>
              </a:rPr>
              <a:t>資料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　（此新增功能</a:t>
            </a:r>
            <a:r>
              <a:rPr lang="zh-TW" altLang="en-US" sz="2800" dirty="0">
                <a:ea typeface="新細明體" panose="02020500000000000000" pitchFamily="18" charset="-120"/>
              </a:rPr>
              <a:t>已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於 </a:t>
            </a:r>
            <a:r>
              <a:rPr lang="en-US" altLang="zh-TW" sz="2800" dirty="0" smtClean="0">
                <a:ea typeface="新細明體" panose="02020500000000000000" pitchFamily="18" charset="-120"/>
              </a:rPr>
              <a:t>2020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 年 </a:t>
            </a:r>
            <a:r>
              <a:rPr lang="en-US" altLang="zh-TW" sz="2800" dirty="0" smtClean="0">
                <a:ea typeface="新細明體" panose="02020500000000000000" pitchFamily="18" charset="-120"/>
              </a:rPr>
              <a:t>4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月推出）</a:t>
            </a:r>
            <a:endParaRPr lang="en-US" altLang="zh-TW" sz="2800" dirty="0" smtClean="0"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     學校</a:t>
            </a:r>
            <a:r>
              <a:rPr lang="zh-TW" altLang="en-US" sz="2000" dirty="0">
                <a:solidFill>
                  <a:schemeClr val="tx2"/>
                </a:solidFill>
                <a:ea typeface="新細明體" panose="02020500000000000000" pitchFamily="18" charset="-120"/>
              </a:rPr>
              <a:t>管理 </a:t>
            </a:r>
            <a:r>
              <a:rPr lang="en-US" altLang="zh-TW" sz="2000" dirty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>
                <a:solidFill>
                  <a:schemeClr val="tx2"/>
                </a:solidFill>
                <a:ea typeface="新細明體" panose="02020500000000000000" pitchFamily="18" charset="-120"/>
              </a:rPr>
              <a:t>班別資料</a:t>
            </a:r>
            <a:r>
              <a:rPr lang="en-US" altLang="zh-TW" sz="2000" dirty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>
                <a:solidFill>
                  <a:schemeClr val="tx2"/>
                </a:solidFill>
                <a:ea typeface="新細明體" panose="02020500000000000000" pitchFamily="18" charset="-120"/>
              </a:rPr>
              <a:t>整批</a:t>
            </a: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處理 </a:t>
            </a:r>
            <a:r>
              <a:rPr lang="en-US" altLang="zh-TW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班</a:t>
            </a:r>
            <a:r>
              <a:rPr lang="zh-TW" altLang="en-US" sz="2000" dirty="0">
                <a:solidFill>
                  <a:schemeClr val="tx2"/>
                </a:solidFill>
                <a:ea typeface="新細明體" panose="02020500000000000000" pitchFamily="18" charset="-120"/>
              </a:rPr>
              <a:t>本科目 </a:t>
            </a: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061"/>
            <a:ext cx="1436325" cy="1434139"/>
          </a:xfrm>
          <a:prstGeom prst="rect">
            <a:avLst/>
          </a:prstGeo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- </a:t>
            </a:r>
            <a:r>
              <a:rPr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編修班本科目</a:t>
            </a:r>
            <a:endParaRPr lang="zh-HK" sz="36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773117"/>
            <a:ext cx="4495800" cy="395788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6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. 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科目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資料 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整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批新增班本科目</a:t>
            </a:r>
            <a:endParaRPr lang="zh-HK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81000" y="1331837"/>
            <a:ext cx="80772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zh-HK" altLang="en-US" kern="0" dirty="0" smtClean="0">
              <a:ea typeface="新細明體" panose="02020500000000000000" pitchFamily="18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33400" y="1484237"/>
            <a:ext cx="80772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TW" altLang="en-US" sz="2800" kern="0" dirty="0" smtClean="0">
                <a:ea typeface="新細明體" panose="02020500000000000000" pitchFamily="18" charset="-120"/>
              </a:rPr>
              <a:t> 可 </a:t>
            </a:r>
            <a:r>
              <a:rPr lang="zh-TW" altLang="en-US" sz="2800" b="1" kern="0" dirty="0" smtClean="0">
                <a:ea typeface="新細明體" panose="02020500000000000000" pitchFamily="18" charset="-120"/>
              </a:rPr>
              <a:t>整</a:t>
            </a:r>
            <a:r>
              <a:rPr lang="zh-TW" altLang="en-US" sz="2800" b="1" kern="0" dirty="0">
                <a:ea typeface="新細明體" panose="02020500000000000000" pitchFamily="18" charset="-120"/>
              </a:rPr>
              <a:t>批增</a:t>
            </a:r>
            <a:r>
              <a:rPr lang="zh-TW" altLang="en-US" sz="2800" b="1" kern="0" dirty="0" smtClean="0">
                <a:ea typeface="新細明體" panose="02020500000000000000" pitchFamily="18" charset="-120"/>
              </a:rPr>
              <a:t>新 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相同級別但不同</a:t>
            </a:r>
            <a:r>
              <a:rPr lang="zh-TW" altLang="en-US" sz="2800" kern="0" dirty="0">
                <a:ea typeface="新細明體" panose="02020500000000000000" pitchFamily="18" charset="-120"/>
              </a:rPr>
              <a:t>班別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的 </a:t>
            </a:r>
            <a:r>
              <a:rPr lang="zh-TW" altLang="en-US" sz="2800" b="1" kern="0" dirty="0" smtClean="0">
                <a:ea typeface="新細明體" panose="02020500000000000000" pitchFamily="18" charset="-120"/>
              </a:rPr>
              <a:t>班</a:t>
            </a:r>
            <a:r>
              <a:rPr lang="zh-TW" altLang="en-US" sz="2800" b="1" kern="0" dirty="0">
                <a:ea typeface="新細明體" panose="02020500000000000000" pitchFamily="18" charset="-120"/>
              </a:rPr>
              <a:t>本科目</a:t>
            </a:r>
            <a:endParaRPr lang="zh-HK" altLang="en-US" b="1" kern="0" dirty="0" smtClean="0"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1200"/>
            <a:ext cx="6858000" cy="46833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13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8" y="1988531"/>
            <a:ext cx="5867400" cy="47402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. 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科目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資料 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更新科目分卷</a:t>
            </a:r>
            <a:endParaRPr lang="zh-HK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81000" y="1331837"/>
            <a:ext cx="80772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zh-HK" altLang="en-US" kern="0" dirty="0" smtClean="0">
              <a:ea typeface="新細明體" panose="02020500000000000000" pitchFamily="18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533400" y="1484237"/>
            <a:ext cx="8396288" cy="37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TW" altLang="en-US" sz="2800" kern="0" dirty="0" smtClean="0">
                <a:ea typeface="新細明體" panose="02020500000000000000" pitchFamily="18" charset="-120"/>
              </a:rPr>
              <a:t> 更新 </a:t>
            </a:r>
            <a:r>
              <a:rPr lang="zh-TW" altLang="en-US" sz="2800" b="1" kern="0" dirty="0" smtClean="0">
                <a:ea typeface="新細明體" panose="02020500000000000000" pitchFamily="18" charset="-120"/>
              </a:rPr>
              <a:t>科目</a:t>
            </a:r>
            <a:r>
              <a:rPr lang="zh-TW" altLang="en-US" sz="2800" b="1" kern="0" dirty="0">
                <a:ea typeface="新細明體" panose="02020500000000000000" pitchFamily="18" charset="-120"/>
              </a:rPr>
              <a:t>分</a:t>
            </a:r>
            <a:r>
              <a:rPr lang="zh-TW" altLang="en-US" sz="2800" b="1" kern="0" dirty="0" smtClean="0">
                <a:ea typeface="新細明體" panose="02020500000000000000" pitchFamily="18" charset="-120"/>
              </a:rPr>
              <a:t>卷 </a:t>
            </a:r>
            <a:r>
              <a:rPr lang="en-US" altLang="zh-TW" sz="1800" kern="0" dirty="0" smtClean="0">
                <a:ea typeface="新細明體" panose="02020500000000000000" pitchFamily="18" charset="-120"/>
              </a:rPr>
              <a:t>(</a:t>
            </a:r>
            <a:r>
              <a:rPr lang="zh-TW" altLang="en-US" sz="1800" kern="0" dirty="0">
                <a:ea typeface="新細明體" panose="02020500000000000000" pitchFamily="18" charset="-120"/>
              </a:rPr>
              <a:t>必須在代碼管理模組中建立有關的科目分卷代碼</a:t>
            </a:r>
            <a:r>
              <a:rPr lang="zh-TW" altLang="en-US" sz="1800" kern="0" dirty="0" smtClean="0">
                <a:ea typeface="新細明體" panose="02020500000000000000" pitchFamily="18" charset="-120"/>
              </a:rPr>
              <a:t>表</a:t>
            </a:r>
            <a:r>
              <a:rPr lang="en-US" altLang="zh-TW" sz="1800" kern="0" dirty="0" smtClean="0">
                <a:ea typeface="新細明體" panose="02020500000000000000" pitchFamily="18" charset="-120"/>
              </a:rPr>
              <a:t>)</a:t>
            </a:r>
            <a:endParaRPr lang="zh-HK" altLang="en-US" sz="1600" b="1" kern="0" dirty="0" smtClean="0">
              <a:ea typeface="新細明體" panose="02020500000000000000" pitchFamily="18" charset="-120"/>
            </a:endParaRPr>
          </a:p>
        </p:txBody>
      </p:sp>
      <p:pic>
        <p:nvPicPr>
          <p:cNvPr id="13" name="圖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09427"/>
            <a:ext cx="1371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0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. 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科目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資料 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更新科目分卷</a:t>
            </a:r>
            <a:endParaRPr lang="zh-HK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81000" y="1331837"/>
            <a:ext cx="80772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zh-HK" altLang="en-US" kern="0" dirty="0" smtClean="0">
              <a:ea typeface="新細明體" panose="02020500000000000000" pitchFamily="18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33400" y="1484237"/>
            <a:ext cx="8396288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TW" altLang="en-US" sz="2800" kern="0" dirty="0" smtClean="0">
                <a:ea typeface="新細明體" panose="02020500000000000000" pitchFamily="18" charset="-120"/>
              </a:rPr>
              <a:t> 更新 </a:t>
            </a:r>
            <a:r>
              <a:rPr lang="zh-TW" altLang="en-US" sz="2800" b="1" kern="0" dirty="0" smtClean="0">
                <a:ea typeface="新細明體" panose="02020500000000000000" pitchFamily="18" charset="-120"/>
              </a:rPr>
              <a:t>科目</a:t>
            </a:r>
            <a:r>
              <a:rPr lang="zh-TW" altLang="en-US" sz="2800" b="1" kern="0" dirty="0">
                <a:ea typeface="新細明體" panose="02020500000000000000" pitchFamily="18" charset="-120"/>
              </a:rPr>
              <a:t>分</a:t>
            </a:r>
            <a:r>
              <a:rPr lang="zh-TW" altLang="en-US" sz="2800" b="1" kern="0" dirty="0" smtClean="0">
                <a:ea typeface="新細明體" panose="02020500000000000000" pitchFamily="18" charset="-120"/>
              </a:rPr>
              <a:t>卷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 </a:t>
            </a:r>
            <a:r>
              <a:rPr lang="en-US" altLang="zh-TW" sz="1800" kern="0" dirty="0" smtClean="0">
                <a:ea typeface="新細明體" panose="02020500000000000000" pitchFamily="18" charset="-120"/>
              </a:rPr>
              <a:t>(</a:t>
            </a:r>
            <a:r>
              <a:rPr lang="zh-TW" altLang="en-US" sz="1800" kern="0" dirty="0" smtClean="0">
                <a:ea typeface="新細明體" panose="02020500000000000000" pitchFamily="18" charset="-120"/>
              </a:rPr>
              <a:t>資料及操作與原來</a:t>
            </a:r>
            <a:r>
              <a:rPr lang="zh-TW" altLang="en-US" sz="1800" kern="0" dirty="0">
                <a:ea typeface="新細明體" panose="02020500000000000000" pitchFamily="18" charset="-120"/>
              </a:rPr>
              <a:t>科目分</a:t>
            </a:r>
            <a:r>
              <a:rPr lang="zh-TW" altLang="en-US" sz="1800" kern="0" dirty="0" smtClean="0">
                <a:ea typeface="新細明體" panose="02020500000000000000" pitchFamily="18" charset="-120"/>
              </a:rPr>
              <a:t>卷的版面相同</a:t>
            </a:r>
            <a:r>
              <a:rPr lang="en-US" altLang="zh-TW" sz="1800" kern="0" dirty="0" smtClean="0">
                <a:ea typeface="新細明體" panose="02020500000000000000" pitchFamily="18" charset="-120"/>
              </a:rPr>
              <a:t>)</a:t>
            </a:r>
            <a:endParaRPr lang="zh-HK" altLang="en-US" sz="1600" b="1" kern="0" dirty="0" smtClean="0"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6130"/>
            <a:ext cx="6511270" cy="45732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92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90708"/>
            <a:ext cx="5867400" cy="47402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63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ea typeface="新細明體" panose="02020500000000000000" pitchFamily="18" charset="-120"/>
              </a:rPr>
              <a:t>整</a:t>
            </a:r>
            <a:r>
              <a:rPr lang="zh-TW" altLang="en-US" sz="2800" dirty="0">
                <a:ea typeface="新細明體" panose="02020500000000000000" pitchFamily="18" charset="-120"/>
              </a:rPr>
              <a:t>批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修改 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科目教師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的</a:t>
            </a:r>
            <a:r>
              <a:rPr lang="zh-TW" altLang="en-US" sz="2800" dirty="0">
                <a:ea typeface="新細明體" panose="02020500000000000000" pitchFamily="18" charset="-120"/>
              </a:rPr>
              <a:t>資料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　</a:t>
            </a: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. 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科目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資料</a:t>
            </a: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整批處理科目教師</a:t>
            </a:r>
            <a:endParaRPr lang="zh-HK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5105400" y="2971800"/>
            <a:ext cx="1524000" cy="3759199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40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6963463" cy="4648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. 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科目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資料 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整批處理科目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教師</a:t>
            </a:r>
            <a:endParaRPr lang="zh-HK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81000" y="1331837"/>
            <a:ext cx="80772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TW" altLang="en-US" sz="2800" kern="0" dirty="0" smtClean="0">
                <a:ea typeface="新細明體" panose="02020500000000000000" pitchFamily="18" charset="-120"/>
              </a:rPr>
              <a:t>方法一：保留以往</a:t>
            </a:r>
            <a:r>
              <a:rPr lang="zh-TW" altLang="en-US" sz="2800" kern="0" dirty="0">
                <a:ea typeface="新細明體" panose="02020500000000000000" pitchFamily="18" charset="-120"/>
              </a:rPr>
              <a:t>的下拉式選單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選擇科目教師</a:t>
            </a:r>
            <a:endParaRPr lang="zh-HK" altLang="en-US" kern="0" dirty="0" smtClean="0">
              <a:ea typeface="新細明體" panose="02020500000000000000" pitchFamily="18" charset="-12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486401" y="2438400"/>
            <a:ext cx="1524000" cy="331400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33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35" y="3480138"/>
            <a:ext cx="5644353" cy="30055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學校管理模組 與 教職員資料模組 的關係</a:t>
            </a:r>
            <a:endParaRPr lang="zh-HK" altLang="en-US" sz="28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2560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F3E084BC-D63C-41D6-BE80-125A0D6FDDFD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>
            <a:hlinkClick r:id="rId3" action="ppaction://hlinksldjump"/>
          </p:cNvPr>
          <p:cNvSpPr/>
          <p:nvPr/>
        </p:nvSpPr>
        <p:spPr bwMode="auto">
          <a:xfrm>
            <a:off x="152400" y="608965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模組關係圖</a:t>
            </a:r>
            <a:endParaRPr lang="zh-HK" altLang="en-US" sz="1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1000" y="1295400"/>
            <a:ext cx="233910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000066"/>
                </a:solidFill>
                <a:ea typeface="新細明體" charset="-120"/>
              </a:rPr>
              <a:t>學校管理模組</a:t>
            </a:r>
            <a:endParaRPr kumimoji="1" lang="en-US" altLang="zh-TW" sz="2800" b="1" dirty="0" smtClean="0">
              <a:solidFill>
                <a:srgbClr val="000066"/>
              </a:solidFill>
              <a:ea typeface="新細明體" charset="-12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62600" y="1303196"/>
            <a:ext cx="2787943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000066"/>
                </a:solidFill>
                <a:ea typeface="新細明體" charset="-120"/>
              </a:rPr>
              <a:t>教職員資料</a:t>
            </a:r>
            <a:r>
              <a:rPr kumimoji="1" lang="zh-TW" altLang="en-US" sz="2800" b="1" dirty="0" smtClean="0">
                <a:solidFill>
                  <a:srgbClr val="000066"/>
                </a:solidFill>
                <a:ea typeface="新細明體" charset="-120"/>
              </a:rPr>
              <a:t>模組</a:t>
            </a:r>
            <a:endParaRPr kumimoji="1" lang="en-US" altLang="zh-TW" sz="2800" b="1" dirty="0" smtClean="0">
              <a:solidFill>
                <a:srgbClr val="000066"/>
              </a:solidFill>
              <a:ea typeface="新細明體" charset="-12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52651" y="2174205"/>
            <a:ext cx="3400425" cy="1138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kumimoji="1" lang="zh-TW" altLang="en-US" sz="1700" b="1" dirty="0" smtClean="0">
                <a:solidFill>
                  <a:srgbClr val="7030A0"/>
                </a:solidFill>
                <a:ea typeface="新細明體" pitchFamily="18" charset="-120"/>
              </a:rPr>
              <a:t>  </a:t>
            </a:r>
            <a:r>
              <a:rPr kumimoji="1" lang="zh-TW" altLang="en-US" sz="1700" b="1" u="sng" dirty="0" smtClean="0">
                <a:solidFill>
                  <a:srgbClr val="7030A0"/>
                </a:solidFill>
                <a:ea typeface="新細明體" pitchFamily="18" charset="-120"/>
              </a:rPr>
              <a:t>教職員資料</a:t>
            </a:r>
          </a:p>
          <a:p>
            <a:pPr marL="285750" indent="-285750" eaLnBrk="1" hangingPunct="1">
              <a:buFont typeface="Times New Roman" pitchFamily="18" charset="0"/>
              <a:buChar char="–"/>
              <a:defRPr/>
            </a:pPr>
            <a:r>
              <a:rPr kumimoji="1" lang="zh-TW" altLang="en-US" sz="1700" dirty="0">
                <a:solidFill>
                  <a:srgbClr val="7030A0"/>
                </a:solidFill>
                <a:ea typeface="新細明體" pitchFamily="18" charset="-120"/>
              </a:rPr>
              <a:t>檢查教職員編制與實</a:t>
            </a:r>
            <a:r>
              <a:rPr kumimoji="1" lang="zh-TW" altLang="en-US" sz="1700" dirty="0" smtClean="0">
                <a:solidFill>
                  <a:srgbClr val="7030A0"/>
                </a:solidFill>
                <a:ea typeface="新細明體" pitchFamily="18" charset="-120"/>
              </a:rPr>
              <a:t>額數目</a:t>
            </a:r>
            <a:endParaRPr kumimoji="1" lang="en-US" altLang="zh-TW" sz="1700" dirty="0" smtClean="0">
              <a:solidFill>
                <a:srgbClr val="7030A0"/>
              </a:solidFill>
              <a:ea typeface="新細明體" pitchFamily="18" charset="-120"/>
            </a:endParaRPr>
          </a:p>
          <a:p>
            <a:pPr marL="285750" indent="-285750" eaLnBrk="1" hangingPunct="1">
              <a:buFont typeface="Times New Roman" pitchFamily="18" charset="0"/>
              <a:buChar char="–"/>
              <a:defRPr/>
            </a:pPr>
            <a:r>
              <a:rPr kumimoji="1" lang="zh-TW" altLang="en-US" sz="1700" dirty="0" smtClean="0">
                <a:solidFill>
                  <a:srgbClr val="7030A0"/>
                </a:solidFill>
                <a:ea typeface="新細明體" pitchFamily="18" charset="-120"/>
              </a:rPr>
              <a:t>為每班安排班主任</a:t>
            </a:r>
            <a:endParaRPr kumimoji="1" lang="en-US" altLang="zh-TW" sz="1700" dirty="0" smtClean="0">
              <a:solidFill>
                <a:srgbClr val="7030A0"/>
              </a:solidFill>
              <a:ea typeface="新細明體" pitchFamily="18" charset="-120"/>
            </a:endParaRPr>
          </a:p>
          <a:p>
            <a:pPr marL="285750" indent="-285750" eaLnBrk="1" hangingPunct="1">
              <a:buFont typeface="Times New Roman" pitchFamily="18" charset="0"/>
              <a:buChar char="–"/>
              <a:defRPr/>
            </a:pPr>
            <a:r>
              <a:rPr kumimoji="1" lang="zh-TW" altLang="en-US" sz="1700" dirty="0" smtClean="0">
                <a:solidFill>
                  <a:srgbClr val="7030A0"/>
                </a:solidFill>
                <a:ea typeface="新細明體" pitchFamily="18" charset="-120"/>
              </a:rPr>
              <a:t>編排各</a:t>
            </a:r>
            <a:r>
              <a:rPr kumimoji="1" lang="zh-TW" altLang="en-US" sz="1700" smtClean="0">
                <a:solidFill>
                  <a:srgbClr val="7030A0"/>
                </a:solidFill>
                <a:ea typeface="新細明體" pitchFamily="18" charset="-120"/>
              </a:rPr>
              <a:t>科目教師</a:t>
            </a:r>
            <a:endParaRPr kumimoji="1" lang="en-US" altLang="zh-TW" sz="1700" dirty="0">
              <a:solidFill>
                <a:srgbClr val="7030A0"/>
              </a:solidFill>
              <a:ea typeface="新細明體" pitchFamily="18" charset="-12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8408" y="1908780"/>
            <a:ext cx="133882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/>
              <a:t>教職員編制</a:t>
            </a:r>
            <a:endParaRPr lang="zh-TW" altLang="en-US" sz="1800" dirty="0" smtClean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6429" y="2743592"/>
            <a:ext cx="2634054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為每班</a:t>
            </a:r>
            <a:r>
              <a:rPr lang="en-US" altLang="zh-TW" sz="1800" dirty="0" smtClean="0"/>
              <a:t>/</a:t>
            </a:r>
            <a:r>
              <a:rPr lang="zh-TW" altLang="en-US" sz="1800" dirty="0" smtClean="0"/>
              <a:t>級設定科目詳情</a:t>
            </a:r>
            <a:r>
              <a:rPr lang="en-US" altLang="zh-TW" sz="1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班本必修科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班本選修科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跨班別科目組別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科目組別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26429" y="2329855"/>
            <a:ext cx="11079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班別資料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2960688" y="3375025"/>
            <a:ext cx="2016125" cy="23813"/>
          </a:xfrm>
          <a:prstGeom prst="line">
            <a:avLst/>
          </a:prstGeom>
          <a:noFill/>
          <a:ln w="28575">
            <a:solidFill>
              <a:srgbClr val="7030A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5624" name="Line 25"/>
          <p:cNvSpPr>
            <a:spLocks noChangeShapeType="1"/>
          </p:cNvSpPr>
          <p:nvPr/>
        </p:nvSpPr>
        <p:spPr bwMode="auto">
          <a:xfrm>
            <a:off x="4976813" y="2084388"/>
            <a:ext cx="0" cy="1314450"/>
          </a:xfrm>
          <a:prstGeom prst="line">
            <a:avLst/>
          </a:prstGeom>
          <a:noFill/>
          <a:ln w="28575">
            <a:solidFill>
              <a:srgbClr val="7030A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5625" name="Line 29"/>
          <p:cNvSpPr>
            <a:spLocks noChangeShapeType="1"/>
          </p:cNvSpPr>
          <p:nvPr/>
        </p:nvSpPr>
        <p:spPr bwMode="auto">
          <a:xfrm flipV="1">
            <a:off x="1666875" y="2093913"/>
            <a:ext cx="3309938" cy="4762"/>
          </a:xfrm>
          <a:prstGeom prst="line">
            <a:avLst/>
          </a:prstGeom>
          <a:noFill/>
          <a:ln w="28575">
            <a:solidFill>
              <a:srgbClr val="7030A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5626" name="Line 29"/>
          <p:cNvSpPr>
            <a:spLocks noChangeShapeType="1"/>
          </p:cNvSpPr>
          <p:nvPr/>
        </p:nvSpPr>
        <p:spPr bwMode="auto">
          <a:xfrm>
            <a:off x="1435100" y="2514600"/>
            <a:ext cx="3541713" cy="26988"/>
          </a:xfrm>
          <a:prstGeom prst="line">
            <a:avLst/>
          </a:prstGeom>
          <a:noFill/>
          <a:ln w="28575">
            <a:solidFill>
              <a:srgbClr val="7030A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5627" name="Line 26"/>
          <p:cNvSpPr>
            <a:spLocks noChangeShapeType="1"/>
          </p:cNvSpPr>
          <p:nvPr/>
        </p:nvSpPr>
        <p:spPr bwMode="auto">
          <a:xfrm flipV="1">
            <a:off x="4976813" y="2736850"/>
            <a:ext cx="576262" cy="7938"/>
          </a:xfrm>
          <a:prstGeom prst="line">
            <a:avLst/>
          </a:prstGeom>
          <a:noFill/>
          <a:ln w="28575">
            <a:solidFill>
              <a:srgbClr val="7030A0"/>
            </a:solidFill>
            <a:prstDash val="lg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5629" name="矩形 2"/>
          <p:cNvSpPr>
            <a:spLocks noChangeArrowheads="1"/>
          </p:cNvSpPr>
          <p:nvPr/>
        </p:nvSpPr>
        <p:spPr bwMode="auto">
          <a:xfrm>
            <a:off x="3056735" y="5334000"/>
            <a:ext cx="2602117" cy="6032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91398"/>
            <a:ext cx="8972550" cy="368871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. 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科目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資料</a:t>
            </a: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整批處理科目教師</a:t>
            </a:r>
            <a:endParaRPr lang="zh-HK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81000" y="1371600"/>
            <a:ext cx="885348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TW" altLang="en-US" sz="2800" kern="0" dirty="0" smtClean="0">
                <a:ea typeface="新細明體" panose="02020500000000000000" pitchFamily="18" charset="-120"/>
              </a:rPr>
              <a:t>方法二：以滑鼠點擊空格 及 於</a:t>
            </a:r>
            <a:r>
              <a:rPr lang="en-US" altLang="zh-TW" sz="2800" kern="0" dirty="0" smtClean="0">
                <a:ea typeface="新細明體" panose="02020500000000000000" pitchFamily="18" charset="-120"/>
              </a:rPr>
              <a:t>[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表格</a:t>
            </a:r>
            <a:r>
              <a:rPr lang="en-US" altLang="zh-TW" sz="2800" kern="0" dirty="0" smtClean="0">
                <a:ea typeface="新細明體" panose="02020500000000000000" pitchFamily="18" charset="-120"/>
              </a:rPr>
              <a:t>]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選擇科目教師</a:t>
            </a:r>
            <a:endParaRPr lang="zh-HK" altLang="en-US" kern="0" dirty="0" smtClean="0">
              <a:ea typeface="新細明體" panose="02020500000000000000" pitchFamily="18" charset="-120"/>
            </a:endParaRPr>
          </a:p>
        </p:txBody>
      </p:sp>
      <p:pic>
        <p:nvPicPr>
          <p:cNvPr id="7" name="圖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1371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6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97033"/>
            <a:ext cx="6524534" cy="48339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科目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資料 </a:t>
            </a: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整批處理科目教師</a:t>
            </a:r>
            <a:endParaRPr lang="zh-HK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81000" y="1353343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TW" altLang="en-US" sz="2800" kern="0" dirty="0" smtClean="0">
                <a:ea typeface="新細明體" panose="02020500000000000000" pitchFamily="18" charset="-120"/>
              </a:rPr>
              <a:t>方法三：輸入教職員代碼，再按 </a:t>
            </a:r>
            <a:r>
              <a:rPr lang="en-US" altLang="zh-TW" sz="2800" kern="0" dirty="0" smtClean="0">
                <a:ea typeface="新細明體" panose="02020500000000000000" pitchFamily="18" charset="-120"/>
              </a:rPr>
              <a:t>[Enter]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 鍵</a:t>
            </a:r>
            <a:endParaRPr lang="zh-HK" altLang="en-US" kern="0" dirty="0" smtClean="0">
              <a:ea typeface="新細明體" panose="02020500000000000000" pitchFamily="18" charset="-120"/>
            </a:endParaRPr>
          </a:p>
        </p:txBody>
      </p:sp>
      <p:pic>
        <p:nvPicPr>
          <p:cNvPr id="9" name="圖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1371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2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019925" cy="468888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en-US" altLang="zh-TW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. 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編修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科目</a:t>
            </a: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資料</a:t>
            </a: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–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整批處理科目教師</a:t>
            </a:r>
            <a:endParaRPr lang="zh-HK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EBC7941-CFF7-471D-B048-24800CDD9854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81000" y="1348956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TW" altLang="en-US" sz="2800" kern="0" dirty="0" smtClean="0">
                <a:ea typeface="新細明體" panose="02020500000000000000" pitchFamily="18" charset="-120"/>
              </a:rPr>
              <a:t>方法</a:t>
            </a:r>
            <a:r>
              <a:rPr lang="zh-TW" altLang="en-US" sz="2800" kern="0" dirty="0">
                <a:ea typeface="新細明體" panose="02020500000000000000" pitchFamily="18" charset="-120"/>
              </a:rPr>
              <a:t>四：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加入</a:t>
            </a:r>
            <a:r>
              <a:rPr lang="en-US" altLang="zh-TW" sz="2800" kern="0" dirty="0" smtClean="0">
                <a:ea typeface="新細明體" panose="02020500000000000000" pitchFamily="18" charset="-120"/>
              </a:rPr>
              <a:t>[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分配</a:t>
            </a:r>
            <a:r>
              <a:rPr lang="en-US" altLang="zh-TW" sz="2800" kern="0" dirty="0" smtClean="0">
                <a:ea typeface="新細明體" panose="02020500000000000000" pitchFamily="18" charset="-120"/>
              </a:rPr>
              <a:t>]</a:t>
            </a:r>
            <a:r>
              <a:rPr lang="zh-TW" altLang="en-US" sz="2800" kern="0" dirty="0" smtClean="0">
                <a:ea typeface="新細明體" panose="02020500000000000000" pitchFamily="18" charset="-120"/>
              </a:rPr>
              <a:t>按鈕</a:t>
            </a:r>
            <a:r>
              <a:rPr lang="zh-TW" altLang="en-US" sz="2800" kern="0" dirty="0">
                <a:ea typeface="新細明體" panose="02020500000000000000" pitchFamily="18" charset="-120"/>
              </a:rPr>
              <a:t>以方便整批編修</a:t>
            </a:r>
            <a:endParaRPr lang="zh-HK" altLang="en-US" kern="0" dirty="0" smtClean="0">
              <a:ea typeface="新細明體" panose="02020500000000000000" pitchFamily="18" charset="-12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029200" y="3124200"/>
            <a:ext cx="1766887" cy="346968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914400" y="3124200"/>
            <a:ext cx="304800" cy="345370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66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254000"/>
            <a:ext cx="7162800" cy="762000"/>
          </a:xfrm>
        </p:spPr>
        <p:txBody>
          <a:bodyPr/>
          <a:lstStyle/>
          <a:p>
            <a:pPr>
              <a:defRPr/>
            </a:pPr>
            <a:r>
              <a:rPr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- 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編修跨班別科目組別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711893087"/>
              </p:ext>
            </p:extLst>
          </p:nvPr>
        </p:nvGraphicFramePr>
        <p:xfrm>
          <a:off x="0" y="4572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44734"/>
            <a:ext cx="7394708" cy="304166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24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F2319C41-42E3-40D5-9132-9BCA6AF4D3B5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增新跨班別科目組別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跨班別科目組別</a:t>
            </a:r>
            <a:endParaRPr lang="en-US" altLang="zh-TW" sz="2000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endParaRPr lang="zh-TW" altLang="en-US" sz="2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4267200"/>
            <a:ext cx="4219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57700" y="4648200"/>
            <a:ext cx="3797300" cy="6096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編修跨班別科目組別</a:t>
            </a:r>
            <a:endParaRPr lang="zh-HK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2" name="矩形圖說文字 1"/>
          <p:cNvSpPr/>
          <p:nvPr/>
        </p:nvSpPr>
        <p:spPr bwMode="auto">
          <a:xfrm>
            <a:off x="3657600" y="5322888"/>
            <a:ext cx="2438400" cy="1447800"/>
          </a:xfrm>
          <a:prstGeom prst="wedgeRectCallout">
            <a:avLst>
              <a:gd name="adj1" fmla="val 66473"/>
              <a:gd name="adj2" fmla="val -50628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r>
              <a:rPr lang="en-US" altLang="zh-TW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建立新的跨班別科目組別後，不能修改其組別類別</a:t>
            </a:r>
            <a:endParaRPr lang="zh-HK" altLang="en-US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58" y="2362200"/>
            <a:ext cx="5032440" cy="426680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– </a:t>
            </a:r>
            <a:r>
              <a:rPr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非科目集</a:t>
            </a:r>
            <a:endParaRPr lang="zh-HK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6349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4F4A09A0-4723-4897-8637-85B8A7D47D4A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更新</a:t>
            </a:r>
            <a:r>
              <a:rPr lang="zh-TW" altLang="en-US" sz="280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分組資料</a:t>
            </a:r>
            <a:r>
              <a:rPr lang="en-US" altLang="zh-TW" sz="280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endParaRPr lang="en-US" altLang="zh-TW" sz="2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跨班別科目組別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分組 </a:t>
            </a:r>
          </a:p>
          <a:p>
            <a:pPr>
              <a:defRPr/>
            </a:pPr>
            <a:endParaRPr lang="zh-TW" altLang="en-US" sz="2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433512" y="5115719"/>
            <a:ext cx="333376" cy="128508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257800" y="5131858"/>
            <a:ext cx="914400" cy="126894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124200" y="5115719"/>
            <a:ext cx="630237" cy="128508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552711" y="1447800"/>
            <a:ext cx="3162300" cy="1446213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TW" altLang="en-US" sz="2200" b="1" dirty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選取分卷教師才可入分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zh-TW" altLang="en-US" sz="2200" b="1" dirty="0">
                <a:solidFill>
                  <a:srgbClr val="FF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分卷節數供時間表使用</a:t>
            </a:r>
            <a:endParaRPr lang="zh-TW" altLang="en-US" sz="2200" b="1" dirty="0">
              <a:solidFill>
                <a:srgbClr val="FF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b="1" dirty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(</a:t>
            </a:r>
            <a:r>
              <a:rPr lang="zh-TW" altLang="en-US" sz="2200" b="1" dirty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分卷在代碼管理設定</a:t>
            </a:r>
            <a:r>
              <a:rPr lang="en-US" altLang="zh-TW" sz="2200" b="1" dirty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35" y="2371725"/>
            <a:ext cx="7335505" cy="38766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– </a:t>
            </a:r>
            <a:r>
              <a:rPr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非科目集</a:t>
            </a:r>
            <a:endParaRPr lang="zh-HK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6553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0865D813-A220-493B-A66F-154A7C31BBB7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更新相聯班別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跨班別科目組別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相聯班別</a:t>
            </a:r>
          </a:p>
          <a:p>
            <a:pPr>
              <a:defRPr/>
            </a:pPr>
            <a:endParaRPr lang="zh-TW" altLang="en-US" sz="2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65542" name="Rectangle 11"/>
          <p:cNvSpPr>
            <a:spLocks noChangeArrowheads="1"/>
          </p:cNvSpPr>
          <p:nvPr/>
        </p:nvSpPr>
        <p:spPr bwMode="auto">
          <a:xfrm>
            <a:off x="1316952" y="4114800"/>
            <a:ext cx="4017048" cy="31034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– </a:t>
            </a:r>
            <a:r>
              <a:rPr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非科目集</a:t>
            </a:r>
            <a:endParaRPr lang="zh-HK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645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6098C247-080E-464C-AB14-C60A3888D2BA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內容版面配置區 2"/>
          <p:cNvSpPr>
            <a:spLocks noGrp="1"/>
          </p:cNvSpPr>
          <p:nvPr>
            <p:ph idx="1"/>
          </p:nvPr>
        </p:nvSpPr>
        <p:spPr>
          <a:xfrm>
            <a:off x="928688" y="1473201"/>
            <a:ext cx="7758112" cy="846764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增新分組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跨班別科目組別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分組 </a:t>
            </a:r>
          </a:p>
          <a:p>
            <a:pPr>
              <a:defRPr/>
            </a:pPr>
            <a:endParaRPr lang="zh-TW" altLang="en-US" sz="2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76070"/>
            <a:ext cx="6324600" cy="256836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4518" name="圖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65323"/>
            <a:ext cx="10064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925" y="2551537"/>
            <a:ext cx="5038725" cy="41540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圖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248400"/>
            <a:ext cx="10048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96784"/>
            <a:ext cx="5781675" cy="15716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– </a:t>
            </a:r>
            <a:r>
              <a:rPr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非科目集</a:t>
            </a:r>
            <a:endParaRPr lang="zh-HK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6656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E5FDB815-7985-44B0-8ADD-8A36E05F7E35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內容版面配置區 2"/>
          <p:cNvSpPr>
            <a:spLocks noGrp="1"/>
          </p:cNvSpPr>
          <p:nvPr>
            <p:ph idx="1"/>
          </p:nvPr>
        </p:nvSpPr>
        <p:spPr>
          <a:xfrm>
            <a:off x="990600" y="1473199"/>
            <a:ext cx="8077200" cy="4608513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跨班別科目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非科目集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 - 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學生科目設定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學生資料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科目設定 </a:t>
            </a:r>
            <a:endParaRPr lang="zh-TW" altLang="en-US" sz="2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defRPr/>
            </a:pP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66566" name="Rectangle 13"/>
          <p:cNvSpPr>
            <a:spLocks noChangeArrowheads="1"/>
          </p:cNvSpPr>
          <p:nvPr/>
        </p:nvSpPr>
        <p:spPr bwMode="auto">
          <a:xfrm>
            <a:off x="1981200" y="3212408"/>
            <a:ext cx="1558203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3201030"/>
            <a:ext cx="5476875" cy="3295650"/>
          </a:xfrm>
          <a:prstGeom prst="rect">
            <a:avLst/>
          </a:prstGeom>
        </p:spPr>
      </p:pic>
      <p:pic>
        <p:nvPicPr>
          <p:cNvPr id="11" name="圖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03" y="5805486"/>
            <a:ext cx="1270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10539"/>
            <a:ext cx="6655534" cy="40981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– </a:t>
            </a:r>
            <a:r>
              <a:rPr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科目集</a:t>
            </a:r>
            <a:endParaRPr lang="zh-HK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6758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FB8CB236-967F-4A9F-8C95-441A692FFF3E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適用於設定 </a:t>
            </a:r>
            <a:r>
              <a:rPr lang="zh-TW" altLang="en-US" sz="3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新高中選科</a:t>
            </a:r>
            <a:endParaRPr lang="zh-TW" altLang="en-US" sz="28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跨班別科目組別</a:t>
            </a: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2667000" y="4404777"/>
            <a:ext cx="914400" cy="176028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6096000" y="4419599"/>
            <a:ext cx="1143000" cy="174545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9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學校管理模組 與 教職員調配模組 的關係</a:t>
            </a:r>
            <a:endParaRPr lang="zh-HK" altLang="en-US" sz="28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2662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D98D8AD2-B67C-4701-B442-2FC97C34243D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>
            <a:hlinkClick r:id="rId2" action="ppaction://hlinksldjump"/>
          </p:cNvPr>
          <p:cNvSpPr/>
          <p:nvPr/>
        </p:nvSpPr>
        <p:spPr bwMode="auto">
          <a:xfrm>
            <a:off x="152400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模組關係圖</a:t>
            </a:r>
            <a:endParaRPr lang="zh-HK" altLang="en-US" sz="1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3017" y="1275090"/>
            <a:ext cx="233910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000066"/>
                </a:solidFill>
                <a:ea typeface="新細明體" charset="-120"/>
              </a:rPr>
              <a:t>學校管理模組</a:t>
            </a:r>
            <a:endParaRPr kumimoji="1" lang="en-US" altLang="zh-TW" sz="2800" b="1" dirty="0" smtClean="0">
              <a:solidFill>
                <a:srgbClr val="000066"/>
              </a:solidFill>
              <a:ea typeface="新細明體" charset="-12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72361" y="1294136"/>
            <a:ext cx="2787943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000066"/>
                </a:solidFill>
                <a:ea typeface="新細明體" charset="-120"/>
              </a:rPr>
              <a:t>教職員調配模組 </a:t>
            </a:r>
            <a:endParaRPr kumimoji="1" lang="en-US" altLang="zh-TW" sz="2800" b="1" dirty="0" smtClean="0">
              <a:solidFill>
                <a:srgbClr val="000066"/>
              </a:solidFill>
              <a:ea typeface="新細明體" charset="-12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2361" y="1909648"/>
            <a:ext cx="2047639" cy="61555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kumimoji="1" lang="zh-TW" altLang="en-US" sz="1700" b="1" u="sng" dirty="0">
                <a:solidFill>
                  <a:srgbClr val="FF66CC"/>
                </a:solidFill>
                <a:ea typeface="新細明體" charset="-120"/>
              </a:rPr>
              <a:t>教職員調配</a:t>
            </a:r>
            <a:endParaRPr kumimoji="1" lang="en-US" altLang="zh-TW" sz="1700" b="1" u="sng" dirty="0" smtClean="0">
              <a:solidFill>
                <a:srgbClr val="FF66CC"/>
              </a:solidFill>
              <a:ea typeface="新細明體" charset="-120"/>
            </a:endParaRPr>
          </a:p>
          <a:p>
            <a:pPr eaLnBrk="1" hangingPunct="1">
              <a:buFontTx/>
              <a:buChar char="–"/>
              <a:defRPr/>
            </a:pPr>
            <a:r>
              <a:rPr kumimoji="1" lang="zh-TW" altLang="en-US" sz="1700" dirty="0" smtClean="0">
                <a:solidFill>
                  <a:srgbClr val="FF66CC"/>
                </a:solidFill>
                <a:ea typeface="新細明體" charset="-120"/>
              </a:rPr>
              <a:t>  設定代課條件</a:t>
            </a:r>
            <a:endParaRPr kumimoji="1" lang="en-US" altLang="zh-TW" sz="1700" dirty="0" smtClean="0">
              <a:solidFill>
                <a:srgbClr val="FF66CC"/>
              </a:solidFill>
              <a:ea typeface="新細明體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388" y="3129021"/>
            <a:ext cx="4672012" cy="35727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643" name="矩形 2"/>
          <p:cNvSpPr>
            <a:spLocks noChangeArrowheads="1"/>
          </p:cNvSpPr>
          <p:nvPr/>
        </p:nvSpPr>
        <p:spPr bwMode="auto">
          <a:xfrm>
            <a:off x="2720102" y="5943600"/>
            <a:ext cx="5472112" cy="528109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92573" y="2288698"/>
            <a:ext cx="2634054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為每班</a:t>
            </a:r>
            <a:r>
              <a:rPr lang="en-US" altLang="zh-TW" sz="1800" dirty="0" smtClean="0"/>
              <a:t>/</a:t>
            </a:r>
            <a:r>
              <a:rPr lang="zh-TW" altLang="en-US" sz="1800" dirty="0" smtClean="0"/>
              <a:t>級設定科目詳情</a:t>
            </a:r>
            <a:r>
              <a:rPr lang="en-US" altLang="zh-TW" sz="1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班本必修科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班本選修科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跨班別科目組別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科目組別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03017" y="1837366"/>
            <a:ext cx="11079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班別資料</a:t>
            </a:r>
          </a:p>
        </p:txBody>
      </p:sp>
      <p:cxnSp>
        <p:nvCxnSpPr>
          <p:cNvPr id="15" name="AutoShape 10"/>
          <p:cNvCxnSpPr>
            <a:cxnSpLocks noChangeShapeType="1"/>
          </p:cNvCxnSpPr>
          <p:nvPr/>
        </p:nvCxnSpPr>
        <p:spPr bwMode="auto">
          <a:xfrm flipV="1">
            <a:off x="2927350" y="2057400"/>
            <a:ext cx="2645011" cy="9715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66CC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接點 15"/>
          <p:cNvCxnSpPr/>
          <p:nvPr/>
        </p:nvCxnSpPr>
        <p:spPr>
          <a:xfrm flipV="1">
            <a:off x="1404950" y="2060532"/>
            <a:ext cx="2841625" cy="3176"/>
          </a:xfrm>
          <a:prstGeom prst="line">
            <a:avLst/>
          </a:prstGeom>
          <a:ln w="28575">
            <a:solidFill>
              <a:srgbClr val="FF66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17365"/>
            <a:ext cx="6010275" cy="23907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– </a:t>
            </a:r>
            <a:r>
              <a:rPr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科目集</a:t>
            </a:r>
            <a:endParaRPr lang="zh-HK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D7AC3943-B5CD-4B96-A755-05E6352B65D0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增新分組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endParaRPr lang="zh-TW" altLang="en-US" sz="28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跨班別科目組別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分組</a:t>
            </a: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791200" y="1049867"/>
            <a:ext cx="2857500" cy="1322387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TW" altLang="en-US" sz="2000" b="1" dirty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選取分卷教師才可入分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zh-TW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分卷節數供時間表使用</a:t>
            </a:r>
            <a:endParaRPr lang="zh-TW" altLang="en-US" sz="2000" b="1" dirty="0">
              <a:solidFill>
                <a:srgbClr val="FF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(</a:t>
            </a:r>
            <a:r>
              <a:rPr lang="zh-TW" altLang="en-US" sz="2000" b="1" dirty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分卷在代碼管理設定</a:t>
            </a:r>
            <a:r>
              <a:rPr lang="en-US" altLang="zh-TW" sz="2000" b="1" dirty="0">
                <a:solidFill>
                  <a:srgbClr val="FF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57" y="3207940"/>
            <a:ext cx="6038850" cy="3200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678557" y="4648200"/>
            <a:ext cx="6036252" cy="1467379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57200" y="4536480"/>
            <a:ext cx="635000" cy="2381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13" name="圖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4" y="6024563"/>
            <a:ext cx="1177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6019800" cy="21526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– </a:t>
            </a:r>
            <a:r>
              <a:rPr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科目集</a:t>
            </a:r>
            <a:endParaRPr lang="zh-HK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6963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528614D9-11F4-4BE7-83DA-531708EF9DD1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跨班別科目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科目集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表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endParaRPr lang="zh-TW" altLang="en-US" sz="2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學校管理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報告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(R-SCH021-C/E) </a:t>
            </a:r>
            <a:endParaRPr lang="zh-HK" altLang="en-US" dirty="0" smtClean="0"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8" y="3197198"/>
            <a:ext cx="6172200" cy="335695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22506"/>
            <a:ext cx="6494045" cy="19431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– </a:t>
            </a:r>
            <a:r>
              <a:rPr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科目集</a:t>
            </a:r>
            <a:endParaRPr lang="zh-HK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7065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9D1EC850-F405-4E21-9500-68128E52F450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跨班別科目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科目集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 - 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學生科目設定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學生資料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科目設定</a:t>
            </a:r>
            <a:endParaRPr lang="zh-HK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70662" name="Rectangle 15"/>
          <p:cNvSpPr>
            <a:spLocks noChangeArrowheads="1"/>
          </p:cNvSpPr>
          <p:nvPr/>
        </p:nvSpPr>
        <p:spPr bwMode="auto">
          <a:xfrm>
            <a:off x="2667000" y="3770925"/>
            <a:ext cx="1752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048000"/>
            <a:ext cx="6334125" cy="337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10" y="2932509"/>
            <a:ext cx="6360223" cy="29646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7" y="254000"/>
            <a:ext cx="7369175" cy="762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– </a:t>
            </a:r>
            <a:r>
              <a:rPr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科目集</a:t>
            </a:r>
            <a:r>
              <a:rPr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及</a:t>
            </a:r>
            <a:r>
              <a:rPr lang="zh-HK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非科目集</a:t>
            </a:r>
            <a:endParaRPr lang="zh-HK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C37BE2D9-1065-45F0-AF69-B8833F437DED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跨班別科目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科目集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 –  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時間表編排設定 </a:t>
            </a:r>
            <a:endParaRPr lang="en-US" altLang="zh-TW" sz="2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時間表編排 </a:t>
            </a:r>
            <a:r>
              <a:rPr lang="en-US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網上版</a:t>
            </a:r>
            <a:r>
              <a:rPr lang="en-US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)/TTL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時間表編排</a:t>
            </a: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網上版</a:t>
            </a: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數據策劃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課堂設定 </a:t>
            </a:r>
            <a:r>
              <a:rPr lang="en-US" altLang="zh-TW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</a:t>
            </a: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一般課堂</a:t>
            </a:r>
            <a:endParaRPr lang="zh-HK" altLang="en-US" dirty="0" smtClean="0">
              <a:ea typeface="新細明體" panose="02020500000000000000" pitchFamily="18" charset="-12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23494"/>
            <a:ext cx="7242175" cy="29781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399645" y="4103688"/>
            <a:ext cx="2116138" cy="22431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" name="爆炸 1 7"/>
          <p:cNvSpPr/>
          <p:nvPr/>
        </p:nvSpPr>
        <p:spPr bwMode="auto">
          <a:xfrm>
            <a:off x="5697538" y="2741613"/>
            <a:ext cx="3438525" cy="1362075"/>
          </a:xfrm>
          <a:prstGeom prst="irregularSeal1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600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節省</a:t>
            </a:r>
            <a:r>
              <a:rPr lang="zh-TW" altLang="en-US" sz="16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編排</a:t>
            </a:r>
            <a:r>
              <a:rPr lang="zh-TW" altLang="en-US" sz="1600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時間表前輸入資料的時間</a:t>
            </a:r>
            <a:endParaRPr lang="zh-HK" altLang="en-US" sz="1600" dirty="0" smtClean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264400" cy="762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5. </a:t>
            </a:r>
            <a:r>
              <a:rPr altLang="zh-HK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編修科目資料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– </a:t>
            </a:r>
            <a:r>
              <a:rPr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科目集</a:t>
            </a:r>
            <a:r>
              <a:rPr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及</a:t>
            </a:r>
            <a:r>
              <a:rPr lang="zh-HK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非科目集</a:t>
            </a:r>
            <a:endParaRPr lang="zh-HK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7270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17F88DDE-5B6E-427B-98B4-AAE6979EEC6B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跨班別科目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科目集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非科目集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)–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時間表編排設定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獨立版時間表編排工具</a:t>
            </a:r>
            <a:r>
              <a:rPr lang="en-US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/STT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000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endParaRPr lang="zh-HK" altLang="en-US" dirty="0" smtClean="0">
              <a:ea typeface="新細明體" panose="02020500000000000000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538413"/>
            <a:ext cx="892016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154363" y="4164013"/>
            <a:ext cx="5715000" cy="1666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54363" y="4351338"/>
            <a:ext cx="5715000" cy="4222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" name="爆炸 1 7"/>
          <p:cNvSpPr/>
          <p:nvPr/>
        </p:nvSpPr>
        <p:spPr bwMode="auto">
          <a:xfrm>
            <a:off x="5500688" y="4973638"/>
            <a:ext cx="3436937" cy="1362075"/>
          </a:xfrm>
          <a:prstGeom prst="irregularSeal1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600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節省編排時間表前輸入資料的時間</a:t>
            </a:r>
            <a:endParaRPr lang="zh-HK" altLang="en-US" sz="1600" dirty="0" smtClean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>
            <a:hlinkClick r:id="rId3" action="ppaction://hlinksldjump"/>
          </p:cNvPr>
          <p:cNvSpPr/>
          <p:nvPr/>
        </p:nvSpPr>
        <p:spPr bwMode="auto">
          <a:xfrm>
            <a:off x="155575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策劃新學年流程</a:t>
            </a:r>
            <a:endParaRPr lang="zh-HK" altLang="en-US" sz="1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25423"/>
            <a:ext cx="8763000" cy="210422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533400" y="1676400"/>
            <a:ext cx="8001000" cy="1644610"/>
          </a:xfrm>
          <a:prstGeom prst="ellipse">
            <a:avLst/>
          </a:prstGeom>
          <a:solidFill>
            <a:srgbClr val="CCCC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l">
              <a:spcBef>
                <a:spcPct val="50000"/>
              </a:spcBef>
              <a:defRPr b="1">
                <a:solidFill>
                  <a:srgbClr val="C00000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dirty="0" smtClean="0">
                <a:solidFill>
                  <a:srgbClr val="7030A0"/>
                </a:solidFill>
              </a:rPr>
              <a:t>當確定學校資料後，不能修改以下資料： </a:t>
            </a:r>
          </a:p>
          <a:p>
            <a:pPr>
              <a:defRPr/>
            </a:pPr>
            <a:r>
              <a:rPr lang="zh-TW" altLang="en-US" dirty="0" smtClean="0">
                <a:solidFill>
                  <a:srgbClr val="7030A0"/>
                </a:solidFill>
              </a:rPr>
              <a:t>班級結構，校曆基本設定，學期資料，班別基本資料，班本科目，跨班別科目組別及科目組別。</a:t>
            </a:r>
            <a:endParaRPr lang="en-US" altLang="zh-TW" dirty="0" smtClean="0">
              <a:solidFill>
                <a:srgbClr val="7030A0"/>
              </a:solidFill>
            </a:endParaRPr>
          </a:p>
        </p:txBody>
      </p:sp>
      <p:sp>
        <p:nvSpPr>
          <p:cNvPr id="104454" name="Rectangle 9"/>
          <p:cNvSpPr>
            <a:spLocks noChangeArrowheads="1"/>
          </p:cNvSpPr>
          <p:nvPr/>
        </p:nvSpPr>
        <p:spPr bwMode="auto">
          <a:xfrm>
            <a:off x="3828642" y="5091403"/>
            <a:ext cx="1447800" cy="5334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4455" name="Rectangle 10"/>
          <p:cNvSpPr>
            <a:spLocks noChangeArrowheads="1"/>
          </p:cNvSpPr>
          <p:nvPr/>
        </p:nvSpPr>
        <p:spPr bwMode="auto">
          <a:xfrm>
            <a:off x="1600200" y="3996702"/>
            <a:ext cx="914400" cy="4572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dirty="0" smtClean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6. 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確定學校資料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10800000" flipV="1">
            <a:off x="399643" y="1569757"/>
            <a:ext cx="8305799" cy="1857895"/>
          </a:xfrm>
          <a:prstGeom prst="rect">
            <a:avLst/>
          </a:prstGeom>
          <a:noFill/>
          <a:ln>
            <a:noFill/>
          </a:ln>
        </p:spPr>
      </p:pic>
      <p:sp>
        <p:nvSpPr>
          <p:cNvPr id="7373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6B02196E-13E4-44C9-AD7D-8F609D27649E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>
            <a:hlinkClick r:id="rId5" action="ppaction://hlinksldjump"/>
          </p:cNvPr>
          <p:cNvSpPr/>
          <p:nvPr/>
        </p:nvSpPr>
        <p:spPr bwMode="auto">
          <a:xfrm>
            <a:off x="155575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策劃新學年流程</a:t>
            </a:r>
            <a:endParaRPr lang="zh-HK" altLang="en-US" sz="11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animBg="1"/>
      <p:bldP spid="104455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383986" y="1163012"/>
            <a:ext cx="8455214" cy="1015635"/>
          </a:xfrm>
          <a:prstGeom prst="rect">
            <a:avLst/>
          </a:prstGeom>
          <a:solidFill>
            <a:srgbClr val="FFCCFF"/>
          </a:solidFill>
          <a:ln w="3816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lIns="90000" tIns="46800" rIns="90000" bIns="46800" rtlCol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zh-TW" altLang="en-US" sz="3200" dirty="0" smtClean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5778" name="標題 1"/>
          <p:cNvSpPr>
            <a:spLocks noGrp="1"/>
          </p:cNvSpPr>
          <p:nvPr>
            <p:ph type="title"/>
          </p:nvPr>
        </p:nvSpPr>
        <p:spPr>
          <a:xfrm>
            <a:off x="1752600" y="266700"/>
            <a:ext cx="7162800" cy="762000"/>
          </a:xfrm>
        </p:spPr>
        <p:txBody>
          <a:bodyPr/>
          <a:lstStyle/>
          <a:p>
            <a:pPr marL="342900" indent="-342900"/>
            <a:r>
              <a:rPr lang="zh-HK" altLang="zh-HK" sz="3600" dirty="0" smtClean="0">
                <a:effectLst/>
                <a:ea typeface="新細明體" panose="02020500000000000000" pitchFamily="18" charset="-120"/>
              </a:rPr>
              <a:t>班別及科目資料調查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225829" y="1670830"/>
            <a:ext cx="8229600" cy="4608512"/>
          </a:xfrm>
        </p:spPr>
        <p:txBody>
          <a:bodyPr/>
          <a:lstStyle/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 altLang="zh-TW" sz="28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班別及科目資料調查 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收集的資料包括：</a:t>
            </a:r>
            <a:endParaRPr lang="en-US" altLang="zh-TW" sz="28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defRPr/>
            </a:pPr>
            <a:r>
              <a:rPr lang="zh-TW" altLang="en-US" sz="2400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收生人數</a:t>
            </a:r>
            <a:r>
              <a:rPr lang="en-US" altLang="zh-TW" sz="240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240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「男生人數」及「女生人數」是根據 </a:t>
            </a:r>
            <a:r>
              <a:rPr lang="en-US" altLang="zh-TW" sz="24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2021 </a:t>
            </a:r>
            <a:r>
              <a:rPr lang="zh-TW" altLang="en-US" sz="24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年 </a:t>
            </a:r>
            <a:r>
              <a:rPr lang="en-US" altLang="zh-TW" sz="24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</a:t>
            </a:r>
            <a:r>
              <a:rPr lang="zh-TW" altLang="en-US" sz="24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月 </a:t>
            </a:r>
            <a:r>
              <a:rPr lang="zh-TW" altLang="en-US" sz="240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TW" altLang="en-US" sz="24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學生收錄實況</a:t>
            </a:r>
            <a:r>
              <a:rPr lang="zh-TW" altLang="en-US" sz="240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計算所得</a:t>
            </a:r>
            <a:endParaRPr lang="en-US" altLang="zh-TW" sz="2400" dirty="0" smtClean="0">
              <a:solidFill>
                <a:srgbClr val="80008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defRPr/>
            </a:pPr>
            <a:r>
              <a:rPr lang="zh-TW" altLang="en-US" sz="2400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班級種類</a:t>
            </a:r>
            <a:r>
              <a:rPr lang="en-US" altLang="zh-TW" sz="2400" dirty="0" smtClean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 </a:t>
            </a:r>
            <a:r>
              <a:rPr lang="zh-TW" altLang="en-US" sz="2400" dirty="0" smtClean="0">
                <a:solidFill>
                  <a:srgbClr val="800080"/>
                </a:solidFill>
                <a:ea typeface="新細明體" panose="02020500000000000000" pitchFamily="18" charset="-120"/>
              </a:rPr>
              <a:t>中學必須同時遞交</a:t>
            </a:r>
            <a:r>
              <a:rPr lang="zh-TW" altLang="en-US" sz="2400" dirty="0" smtClean="0">
                <a:solidFill>
                  <a:srgbClr val="800080"/>
                </a:solidFill>
                <a:ea typeface="新細明體" panose="02020500000000000000" pitchFamily="18" charset="-120"/>
                <a:hlinkClick r:id="rId3" action="ppaction://hlinksldjump"/>
              </a:rPr>
              <a:t>班別</a:t>
            </a:r>
            <a:r>
              <a:rPr lang="en-US" altLang="zh-TW" sz="2400" dirty="0" smtClean="0">
                <a:solidFill>
                  <a:srgbClr val="800080"/>
                </a:solidFill>
                <a:ea typeface="新細明體" panose="02020500000000000000" pitchFamily="18" charset="-120"/>
                <a:hlinkClick r:id="rId3" action="ppaction://hlinksldjump"/>
              </a:rPr>
              <a:t>(by class)</a:t>
            </a:r>
            <a:r>
              <a:rPr lang="zh-TW" altLang="en-US" sz="2400" dirty="0" smtClean="0">
                <a:solidFill>
                  <a:srgbClr val="800080"/>
                </a:solidFill>
                <a:ea typeface="新細明體" panose="02020500000000000000" pitchFamily="18" charset="-120"/>
              </a:rPr>
              <a:t>及</a:t>
            </a:r>
            <a:r>
              <a:rPr lang="zh-TW" altLang="en-US" sz="2400" dirty="0" smtClean="0">
                <a:solidFill>
                  <a:srgbClr val="800080"/>
                </a:solidFill>
                <a:ea typeface="新細明體" panose="02020500000000000000" pitchFamily="18" charset="-120"/>
                <a:hlinkClick r:id="rId4" action="ppaction://hlinksldjump"/>
              </a:rPr>
              <a:t>級別</a:t>
            </a:r>
            <a:r>
              <a:rPr lang="en-US" altLang="zh-TW" sz="2400" dirty="0" smtClean="0">
                <a:solidFill>
                  <a:srgbClr val="800080"/>
                </a:solidFill>
                <a:ea typeface="新細明體" panose="02020500000000000000" pitchFamily="18" charset="-120"/>
                <a:hlinkClick r:id="rId4" action="ppaction://hlinksldjump"/>
              </a:rPr>
              <a:t>(by class level)</a:t>
            </a:r>
            <a:r>
              <a:rPr lang="zh-TW" altLang="en-US" sz="2400" dirty="0" smtClean="0">
                <a:solidFill>
                  <a:srgbClr val="800080"/>
                </a:solidFill>
                <a:ea typeface="新細明體" panose="02020500000000000000" pitchFamily="18" charset="-120"/>
              </a:rPr>
              <a:t>的科目資料</a:t>
            </a:r>
            <a:endParaRPr lang="en-US" altLang="zh-TW" sz="2400" dirty="0" smtClean="0">
              <a:solidFill>
                <a:srgbClr val="80008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defRPr/>
            </a:pPr>
            <a:r>
              <a:rPr lang="zh-TW" altLang="en-US" sz="2400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科目資料</a:t>
            </a:r>
            <a:r>
              <a:rPr lang="en-US" altLang="zh-TW" sz="2400" dirty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2400" dirty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dirty="0">
                <a:solidFill>
                  <a:srgbClr val="800080"/>
                </a:solidFill>
                <a:ea typeface="新細明體" panose="02020500000000000000" pitchFamily="18" charset="-120"/>
              </a:rPr>
              <a:t>使用切合學校類別</a:t>
            </a:r>
            <a:r>
              <a:rPr lang="en-US" altLang="zh-TW" sz="2400" dirty="0">
                <a:solidFill>
                  <a:srgbClr val="800080"/>
                </a:solidFill>
                <a:ea typeface="新細明體" panose="02020500000000000000" pitchFamily="18" charset="-120"/>
              </a:rPr>
              <a:t>/</a:t>
            </a:r>
            <a:r>
              <a:rPr lang="zh-TW" altLang="en-US" sz="2400" dirty="0">
                <a:solidFill>
                  <a:srgbClr val="800080"/>
                </a:solidFill>
                <a:ea typeface="新細明體" panose="02020500000000000000" pitchFamily="18" charset="-120"/>
              </a:rPr>
              <a:t>級別的</a:t>
            </a:r>
            <a:r>
              <a:rPr lang="zh-TW" altLang="en-US" sz="2400" dirty="0" smtClean="0">
                <a:solidFill>
                  <a:srgbClr val="FF0000"/>
                </a:solidFill>
                <a:ea typeface="新細明體" panose="02020500000000000000" pitchFamily="18" charset="-120"/>
                <a:hlinkClick r:id="rId5" action="ppaction://hlinksldjump"/>
              </a:rPr>
              <a:t>教育局科目代碼</a:t>
            </a:r>
            <a:endParaRPr lang="en-US" altLang="zh-TW" sz="2400" b="1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defRPr/>
            </a:pPr>
            <a:r>
              <a:rPr lang="zh-TW" altLang="en-US" sz="2400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學科教學語言</a:t>
            </a:r>
            <a:endParaRPr lang="en-US" altLang="zh-TW" sz="2400" b="1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defRPr/>
            </a:pPr>
            <a:r>
              <a:rPr lang="zh-TW" altLang="en-US" sz="2400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上課節數</a:t>
            </a:r>
            <a:endParaRPr lang="en-US" altLang="zh-TW" sz="2400" b="1" dirty="0" smtClean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defRPr/>
            </a:pPr>
            <a:r>
              <a:rPr lang="zh-TW" altLang="en-US" sz="2400" b="1" dirty="0" smtClean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課室資料</a:t>
            </a:r>
            <a:endParaRPr lang="en-US" altLang="zh-TW" sz="2400" dirty="0" smtClean="0">
              <a:solidFill>
                <a:srgbClr val="80008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85800" y="53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altLang="zh-TW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578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0D7008CD-840A-4240-A0AC-0C0D7ECDB7BA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爆炸 1 5"/>
          <p:cNvSpPr/>
          <p:nvPr/>
        </p:nvSpPr>
        <p:spPr bwMode="auto">
          <a:xfrm>
            <a:off x="3733800" y="4682643"/>
            <a:ext cx="4584700" cy="2070100"/>
          </a:xfrm>
          <a:prstGeom prst="irregularSeal1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800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系統會自動於學校管理模組抽取已輸入的相關資料，方便行政工作</a:t>
            </a:r>
            <a:endParaRPr lang="zh-HK" altLang="en-US" sz="1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>
            <a:hlinkClick r:id="rId6" action="ppaction://hlinksldjump"/>
          </p:cNvPr>
          <p:cNvSpPr/>
          <p:nvPr/>
        </p:nvSpPr>
        <p:spPr bwMode="auto">
          <a:xfrm>
            <a:off x="87313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學年工作流程</a:t>
            </a:r>
            <a:endParaRPr lang="zh-HK" altLang="en-US" sz="12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3776" y="1141269"/>
            <a:ext cx="82764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注意</a:t>
            </a:r>
            <a:r>
              <a:rPr lang="en-US" altLang="zh-TW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在傳送 </a:t>
            </a:r>
            <a:r>
              <a:rPr lang="en-US" altLang="zh-TW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2021/22 </a:t>
            </a:r>
            <a:r>
              <a:rPr lang="zh-TW" altLang="en-US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學年的班別及科目資料調查前，請學校確保所安裝的網上校管系統已升級至 </a:t>
            </a:r>
            <a:r>
              <a:rPr lang="en-US" altLang="zh-TW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2021 </a:t>
            </a:r>
            <a:r>
              <a:rPr lang="zh-TW" altLang="en-US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年 </a:t>
            </a:r>
            <a:r>
              <a:rPr lang="en-US" altLang="zh-TW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 </a:t>
            </a:r>
            <a:r>
              <a:rPr lang="zh-TW" altLang="en-US" b="1" kern="1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月或以後發布的版本，否則將無法透過聯遞系統遞交調查。</a:t>
            </a:r>
            <a:endParaRPr lang="zh-TW" altLang="zh-TW" b="1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6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534400" cy="1371600"/>
          </a:xfrm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</a:pPr>
            <a:r>
              <a:rPr lang="zh-TW" altLang="en-US" sz="2800" b="0" dirty="0">
                <a:solidFill>
                  <a:schemeClr val="folHlink"/>
                </a:solidFill>
                <a:effectLst/>
                <a:ea typeface="新細明體" panose="02020500000000000000" pitchFamily="18" charset="-120"/>
              </a:rPr>
              <a:t>有關 </a:t>
            </a:r>
            <a:r>
              <a:rPr lang="en-US" altLang="zh-TW" sz="2800" b="0" dirty="0" smtClean="0">
                <a:solidFill>
                  <a:schemeClr val="folHlink"/>
                </a:solidFill>
                <a:effectLst/>
                <a:ea typeface="新細明體" panose="02020500000000000000" pitchFamily="18" charset="-120"/>
              </a:rPr>
              <a:t>2021 </a:t>
            </a:r>
            <a:r>
              <a:rPr lang="zh-TW" altLang="en-US" sz="2800" b="0" dirty="0">
                <a:solidFill>
                  <a:schemeClr val="folHlink"/>
                </a:solidFill>
                <a:effectLst/>
                <a:ea typeface="新細明體" panose="02020500000000000000" pitchFamily="18" charset="-120"/>
              </a:rPr>
              <a:t>學年科目代碼的變更，詳情請參閱課程發展處於 </a:t>
            </a:r>
            <a:r>
              <a:rPr lang="en-US" altLang="zh-TW" sz="2800" b="0" dirty="0" smtClean="0">
                <a:solidFill>
                  <a:schemeClr val="folHlink"/>
                </a:solidFill>
                <a:effectLst/>
                <a:ea typeface="新細明體" panose="02020500000000000000" pitchFamily="18" charset="-120"/>
              </a:rPr>
              <a:t>2021 </a:t>
            </a:r>
            <a:r>
              <a:rPr lang="zh-TW" altLang="en-US" sz="2800" b="0" dirty="0">
                <a:solidFill>
                  <a:schemeClr val="folHlink"/>
                </a:solidFill>
                <a:effectLst/>
                <a:ea typeface="新細明體" panose="02020500000000000000" pitchFamily="18" charset="-120"/>
              </a:rPr>
              <a:t>年 </a:t>
            </a:r>
            <a:r>
              <a:rPr lang="en-US" altLang="zh-TW" sz="2800" b="0" dirty="0">
                <a:solidFill>
                  <a:schemeClr val="folHlink"/>
                </a:solidFill>
                <a:effectLst/>
                <a:ea typeface="新細明體" panose="02020500000000000000" pitchFamily="18" charset="-120"/>
              </a:rPr>
              <a:t>6 </a:t>
            </a:r>
            <a:r>
              <a:rPr lang="zh-TW" altLang="en-US" sz="2800" b="0" dirty="0">
                <a:solidFill>
                  <a:schemeClr val="folHlink"/>
                </a:solidFill>
                <a:effectLst/>
                <a:ea typeface="新細明體" panose="02020500000000000000" pitchFamily="18" charset="-120"/>
              </a:rPr>
              <a:t>月發出的聯遞系統訊息</a:t>
            </a:r>
            <a:r>
              <a:rPr lang="zh-TW" altLang="en-US" sz="2800" b="0" dirty="0" smtClean="0">
                <a:solidFill>
                  <a:schemeClr val="folHlink"/>
                </a:solidFill>
                <a:effectLst/>
                <a:ea typeface="新細明體" panose="02020500000000000000" pitchFamily="18" charset="-120"/>
              </a:rPr>
              <a:t>。</a:t>
            </a:r>
            <a:r>
              <a:rPr lang="en-US" altLang="zh-TW" sz="2800" b="0" dirty="0" smtClean="0">
                <a:solidFill>
                  <a:schemeClr val="folHlink"/>
                </a:solidFill>
                <a:effectLst/>
                <a:ea typeface="新細明體" panose="02020500000000000000" pitchFamily="18" charset="-120"/>
              </a:rPr>
              <a:t/>
            </a:r>
            <a:br>
              <a:rPr lang="en-US" altLang="zh-TW" sz="2800" b="0" dirty="0" smtClean="0">
                <a:solidFill>
                  <a:schemeClr val="folHlink"/>
                </a:solidFill>
                <a:effectLst/>
                <a:ea typeface="新細明體" panose="02020500000000000000" pitchFamily="18" charset="-120"/>
              </a:rPr>
            </a:br>
            <a:endParaRPr lang="zh-TW" altLang="en-US" sz="2800" b="0" dirty="0">
              <a:solidFill>
                <a:schemeClr val="folHlink"/>
              </a:solidFill>
              <a:effectLst/>
              <a:ea typeface="新細明體" panose="02020500000000000000" pitchFamily="18" charset="-120"/>
            </a:endParaRP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85800" y="53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altLang="zh-TW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752600" y="228600"/>
            <a:ext cx="71628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sz="3600" kern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班別及科目資料調查</a:t>
            </a:r>
          </a:p>
        </p:txBody>
      </p:sp>
      <p:sp>
        <p:nvSpPr>
          <p:cNvPr id="7783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C7A3676B-E7BB-4705-9B55-F09098A31427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9" y="2347555"/>
            <a:ext cx="4148625" cy="443424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sz="360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班別及科目資料調查</a:t>
            </a:r>
            <a:r>
              <a:rPr sz="3600" dirty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 - </a:t>
            </a:r>
            <a:r>
              <a:rPr lang="zh-TW" sz="360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科目配對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229600" cy="4343400"/>
          </a:xfrm>
        </p:spPr>
        <p:txBody>
          <a:bodyPr/>
          <a:lstStyle/>
          <a:p>
            <a:pPr>
              <a:buClr>
                <a:srgbClr val="FF9933"/>
              </a:buClr>
              <a:buFont typeface="Wingdings" panose="05000000000000000000" pitchFamily="2" charset="2"/>
              <a:buNone/>
            </a:pPr>
            <a:endParaRPr lang="zh-TW" altLang="en-US" b="1" smtClean="0">
              <a:solidFill>
                <a:srgbClr val="006666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lvl="2">
              <a:buClr>
                <a:srgbClr val="FF9933"/>
              </a:buClr>
              <a:buFont typeface="Wingdings" panose="05000000000000000000" pitchFamily="2" charset="2"/>
              <a:buNone/>
            </a:pPr>
            <a:endParaRPr lang="en-US" altLang="zh-TW" sz="1800" b="1" dirty="0" smtClean="0">
              <a:solidFill>
                <a:srgbClr val="006666"/>
              </a:solidFill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>
              <a:buClr>
                <a:srgbClr val="FF9933"/>
              </a:buClr>
              <a:buFont typeface="Wingdings" panose="05000000000000000000" pitchFamily="2" charset="2"/>
              <a:buNone/>
            </a:pPr>
            <a:endParaRPr lang="en-US" altLang="zh-TW" b="1" dirty="0" smtClean="0">
              <a:solidFill>
                <a:srgbClr val="006666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7162800" y="4648200"/>
            <a:ext cx="685800" cy="685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9877" name="Line 9"/>
          <p:cNvSpPr>
            <a:spLocks noChangeShapeType="1"/>
          </p:cNvSpPr>
          <p:nvPr/>
        </p:nvSpPr>
        <p:spPr bwMode="auto">
          <a:xfrm>
            <a:off x="1714500" y="1981200"/>
            <a:ext cx="1447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89100"/>
            <a:ext cx="7543800" cy="48514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4275138" y="3670300"/>
            <a:ext cx="3886200" cy="5334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9880" name="Rectangle 6"/>
          <p:cNvSpPr>
            <a:spLocks noChangeArrowheads="1"/>
          </p:cNvSpPr>
          <p:nvPr/>
        </p:nvSpPr>
        <p:spPr bwMode="auto">
          <a:xfrm>
            <a:off x="4262438" y="4622800"/>
            <a:ext cx="3886200" cy="7620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988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50847E1F-DBED-4F8B-B03F-B9986A910CBE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9882" name="矩形 1"/>
          <p:cNvSpPr>
            <a:spLocks noChangeArrowheads="1"/>
          </p:cNvSpPr>
          <p:nvPr/>
        </p:nvSpPr>
        <p:spPr bwMode="auto">
          <a:xfrm>
            <a:off x="5330825" y="1222375"/>
            <a:ext cx="3598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學校管理 </a:t>
            </a: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學校編修科目配對 </a:t>
            </a:r>
            <a:endParaRPr lang="zh-HK" altLang="en-US" sz="200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 bwMode="auto">
          <a:xfrm>
            <a:off x="152400" y="6130925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返回</a:t>
            </a:r>
            <a:endParaRPr lang="en-US" altLang="zh-HK" kern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HK" altLang="zh-HK" sz="90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班別及科目資料調查</a:t>
            </a:r>
            <a:endParaRPr lang="zh-HK" altLang="en-US" sz="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014912"/>
            <a:ext cx="6029325" cy="1143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z="3600" smtClean="0">
                <a:effectLst/>
                <a:ea typeface="新細明體" panose="02020500000000000000" pitchFamily="18" charset="-120"/>
              </a:rPr>
              <a:t>班別及科目資料調查</a:t>
            </a:r>
          </a:p>
        </p:txBody>
      </p:sp>
      <p:pic>
        <p:nvPicPr>
          <p:cNvPr id="8192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7213"/>
            <a:ext cx="7799388" cy="2363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HK" altLang="en-US" smtClean="0">
              <a:ea typeface="新細明體" panose="02020500000000000000" pitchFamily="18" charset="-120"/>
            </a:endParaRPr>
          </a:p>
          <a:p>
            <a:pPr lvl="2"/>
            <a:endParaRPr lang="zh-HK" altLang="en-US" sz="1800" smtClean="0">
              <a:ea typeface="新細明體" panose="02020500000000000000" pitchFamily="18" charset="-120"/>
            </a:endParaRPr>
          </a:p>
          <a:p>
            <a:pPr lvl="1"/>
            <a:endParaRPr lang="zh-HK" altLang="en-US" smtClean="0">
              <a:ea typeface="新細明體" panose="02020500000000000000" pitchFamily="18" charset="-120"/>
            </a:endParaRPr>
          </a:p>
        </p:txBody>
      </p:sp>
      <p:sp>
        <p:nvSpPr>
          <p:cNvPr id="112645" name="Rectangle 6"/>
          <p:cNvSpPr>
            <a:spLocks noChangeArrowheads="1"/>
          </p:cNvSpPr>
          <p:nvPr/>
        </p:nvSpPr>
        <p:spPr bwMode="auto">
          <a:xfrm>
            <a:off x="304800" y="3810000"/>
            <a:ext cx="685800" cy="4572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2647" name="Line 9"/>
          <p:cNvSpPr>
            <a:spLocks noChangeShapeType="1"/>
          </p:cNvSpPr>
          <p:nvPr/>
        </p:nvSpPr>
        <p:spPr bwMode="auto">
          <a:xfrm>
            <a:off x="990600" y="4267199"/>
            <a:ext cx="1752600" cy="124975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648" name="Rectangle 13"/>
          <p:cNvSpPr>
            <a:spLocks noChangeArrowheads="1"/>
          </p:cNvSpPr>
          <p:nvPr/>
        </p:nvSpPr>
        <p:spPr bwMode="auto">
          <a:xfrm>
            <a:off x="2667000" y="5566163"/>
            <a:ext cx="762000" cy="2905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1929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B186F5CA-5A4E-49C6-9482-E59B54C2B2D7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1930" name="矩形 1"/>
          <p:cNvSpPr>
            <a:spLocks noChangeArrowheads="1"/>
          </p:cNvSpPr>
          <p:nvPr/>
        </p:nvSpPr>
        <p:spPr bwMode="auto">
          <a:xfrm>
            <a:off x="4659313" y="1281113"/>
            <a:ext cx="432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學校管理 </a:t>
            </a: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資料互換 </a:t>
            </a:r>
            <a:r>
              <a:rPr lang="en-US" altLang="zh-TW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&gt; </a:t>
            </a:r>
            <a:r>
              <a:rPr lang="zh-TW" altLang="en-US" sz="200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預備外發資料</a:t>
            </a:r>
            <a:endParaRPr lang="zh-HK" altLang="en-US" sz="200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 bwMode="auto">
          <a:xfrm>
            <a:off x="152400" y="6130925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返回</a:t>
            </a:r>
            <a:endParaRPr lang="en-US" altLang="zh-HK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HK" altLang="zh-HK" sz="9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班別及科目資料調查</a:t>
            </a:r>
            <a:endParaRPr lang="zh-HK" altLang="en-US" sz="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  <p:bldP spid="112647" grpId="0" animBg="1"/>
      <p:bldP spid="11264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240" y="3148305"/>
            <a:ext cx="5529184" cy="326519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學校管理模組 與 學生資料模組 的關係</a:t>
            </a:r>
            <a:endParaRPr lang="zh-HK" altLang="en-US" sz="28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2765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6954B62A-3DB0-4C77-8A72-98A2AF94A7BC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>
            <a:hlinkClick r:id="rId3" action="ppaction://hlinksldjump"/>
          </p:cNvPr>
          <p:cNvSpPr/>
          <p:nvPr/>
        </p:nvSpPr>
        <p:spPr bwMode="auto">
          <a:xfrm>
            <a:off x="152400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模組關係圖</a:t>
            </a:r>
            <a:endParaRPr lang="zh-HK" altLang="en-US" sz="1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37076" y="1872071"/>
            <a:ext cx="3901103" cy="8771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kumimoji="1" lang="zh-TW" altLang="en-US" sz="1700" b="1" dirty="0" smtClean="0">
                <a:solidFill>
                  <a:srgbClr val="C00000"/>
                </a:solidFill>
                <a:ea typeface="新細明體" pitchFamily="18" charset="-120"/>
              </a:rPr>
              <a:t>  </a:t>
            </a:r>
            <a:r>
              <a:rPr kumimoji="1" lang="zh-TW" altLang="en-US" sz="1700" b="1" u="sng" dirty="0" smtClean="0">
                <a:solidFill>
                  <a:srgbClr val="C00000"/>
                </a:solidFill>
                <a:ea typeface="新細明體" pitchFamily="18" charset="-120"/>
              </a:rPr>
              <a:t>學生資料</a:t>
            </a:r>
            <a:endParaRPr kumimoji="1" lang="en-US" altLang="zh-TW" sz="1700" b="1" u="sng" dirty="0" smtClean="0">
              <a:solidFill>
                <a:srgbClr val="C00000"/>
              </a:solidFill>
              <a:ea typeface="新細明體" pitchFamily="18" charset="-120"/>
            </a:endParaRPr>
          </a:p>
          <a:p>
            <a:pPr marL="285750" indent="-285750" eaLnBrk="1" hangingPunct="1">
              <a:buFont typeface="Times New Roman" pitchFamily="18" charset="0"/>
              <a:buChar char="–"/>
              <a:defRPr/>
            </a:pPr>
            <a:r>
              <a:rPr kumimoji="1" lang="zh-TW" altLang="en-US" sz="1700" dirty="0" smtClean="0">
                <a:solidFill>
                  <a:srgbClr val="C00000"/>
                </a:solidFill>
                <a:ea typeface="新細明體" pitchFamily="18" charset="-120"/>
              </a:rPr>
              <a:t>用作學生註冊的班別資料</a:t>
            </a:r>
            <a:r>
              <a:rPr kumimoji="1" lang="en-US" altLang="zh-TW" sz="1700" dirty="0" smtClean="0">
                <a:solidFill>
                  <a:srgbClr val="C00000"/>
                </a:solidFill>
                <a:ea typeface="新細明體" pitchFamily="18" charset="-120"/>
              </a:rPr>
              <a:t>    </a:t>
            </a:r>
          </a:p>
          <a:p>
            <a:pPr marL="285750" indent="-285750" eaLnBrk="1" hangingPunct="1">
              <a:buFont typeface="Times New Roman" pitchFamily="18" charset="0"/>
              <a:buChar char="–"/>
              <a:defRPr/>
            </a:pPr>
            <a:r>
              <a:rPr kumimoji="1" lang="zh-TW" altLang="en-US" sz="1700" dirty="0" smtClean="0">
                <a:solidFill>
                  <a:srgbClr val="C00000"/>
                </a:solidFill>
                <a:ea typeface="新細明體" pitchFamily="18" charset="-120"/>
              </a:rPr>
              <a:t>用作科目</a:t>
            </a:r>
            <a:r>
              <a:rPr kumimoji="1" lang="en-US" altLang="zh-TW" sz="1700" dirty="0" smtClean="0">
                <a:solidFill>
                  <a:srgbClr val="C00000"/>
                </a:solidFill>
                <a:ea typeface="新細明體" pitchFamily="18" charset="-120"/>
              </a:rPr>
              <a:t>/</a:t>
            </a:r>
            <a:r>
              <a:rPr kumimoji="1" lang="zh-TW" altLang="en-US" sz="1700" dirty="0" smtClean="0">
                <a:solidFill>
                  <a:srgbClr val="C00000"/>
                </a:solidFill>
                <a:ea typeface="新細明體" pitchFamily="18" charset="-120"/>
              </a:rPr>
              <a:t>科目組別選擇的科目資料</a:t>
            </a:r>
            <a:endParaRPr kumimoji="1" lang="en-US" altLang="zh-TW" sz="1700" dirty="0" smtClean="0">
              <a:solidFill>
                <a:srgbClr val="C00000"/>
              </a:solidFill>
              <a:ea typeface="新細明體" pitchFamily="18" charset="-12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2573" y="2288698"/>
            <a:ext cx="2634054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為每班</a:t>
            </a:r>
            <a:r>
              <a:rPr lang="en-US" altLang="zh-TW" sz="1800" dirty="0" smtClean="0"/>
              <a:t>/</a:t>
            </a:r>
            <a:r>
              <a:rPr lang="zh-TW" altLang="en-US" sz="1800" dirty="0" smtClean="0"/>
              <a:t>級設定科目詳情</a:t>
            </a:r>
            <a:r>
              <a:rPr lang="en-US" altLang="zh-TW" sz="1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班本必修科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班本選修科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跨班別科目組別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科目組別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03017" y="1837366"/>
            <a:ext cx="11079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班別資料</a:t>
            </a:r>
          </a:p>
        </p:txBody>
      </p:sp>
      <p:cxnSp>
        <p:nvCxnSpPr>
          <p:cNvPr id="27662" name="AutoShape 10"/>
          <p:cNvCxnSpPr>
            <a:cxnSpLocks noChangeShapeType="1"/>
          </p:cNvCxnSpPr>
          <p:nvPr/>
        </p:nvCxnSpPr>
        <p:spPr bwMode="auto">
          <a:xfrm flipV="1">
            <a:off x="2927350" y="2019300"/>
            <a:ext cx="2009775" cy="10096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66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接點 9"/>
          <p:cNvCxnSpPr/>
          <p:nvPr/>
        </p:nvCxnSpPr>
        <p:spPr>
          <a:xfrm flipV="1">
            <a:off x="1411288" y="2019300"/>
            <a:ext cx="2841625" cy="3175"/>
          </a:xfrm>
          <a:prstGeom prst="line">
            <a:avLst/>
          </a:prstGeom>
          <a:ln w="28575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92573" y="1229651"/>
            <a:ext cx="233910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000066"/>
                </a:solidFill>
                <a:ea typeface="新細明體" charset="-120"/>
              </a:rPr>
              <a:t>學校管理模組</a:t>
            </a:r>
            <a:endParaRPr kumimoji="1" lang="en-US" altLang="zh-TW" sz="2800" b="1" dirty="0" smtClean="0">
              <a:solidFill>
                <a:srgbClr val="000066"/>
              </a:solidFill>
              <a:ea typeface="新細明體" charset="-12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937076" y="1314146"/>
            <a:ext cx="242887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000066"/>
                </a:solidFill>
                <a:ea typeface="新細明體" charset="-120"/>
              </a:rPr>
              <a:t>學生資料模組 </a:t>
            </a:r>
            <a:endParaRPr kumimoji="1" lang="en-US" altLang="zh-TW" sz="2800" b="1" dirty="0" smtClean="0">
              <a:solidFill>
                <a:srgbClr val="000066"/>
              </a:solidFill>
              <a:ea typeface="新細明體" charset="-120"/>
            </a:endParaRPr>
          </a:p>
        </p:txBody>
      </p:sp>
      <p:sp>
        <p:nvSpPr>
          <p:cNvPr id="27671" name="矩形 2"/>
          <p:cNvSpPr>
            <a:spLocks noChangeArrowheads="1"/>
          </p:cNvSpPr>
          <p:nvPr/>
        </p:nvSpPr>
        <p:spPr bwMode="auto">
          <a:xfrm>
            <a:off x="2970602" y="5295386"/>
            <a:ext cx="5774461" cy="66925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8963"/>
            <a:ext cx="7396163" cy="2255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z="3600" dirty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班別及科目資料調查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27150"/>
            <a:ext cx="8077200" cy="4710113"/>
          </a:xfrm>
        </p:spPr>
        <p:txBody>
          <a:bodyPr/>
          <a:lstStyle/>
          <a:p>
            <a:r>
              <a:rPr lang="zh-TW" altLang="en-US" sz="2800" smtClean="0">
                <a:ea typeface="新細明體" panose="02020500000000000000" pitchFamily="18" charset="-120"/>
              </a:rPr>
              <a:t>可更正級別科目資料的組別數目 </a:t>
            </a:r>
            <a:r>
              <a:rPr lang="en-US" altLang="zh-TW" sz="2800" dirty="0" smtClean="0">
                <a:ea typeface="新細明體" panose="02020500000000000000" pitchFamily="18" charset="-120"/>
              </a:rPr>
              <a:t>– </a:t>
            </a:r>
            <a:r>
              <a:rPr lang="zh-TW" altLang="en-US" sz="2800" smtClean="0">
                <a:ea typeface="新細明體" panose="02020500000000000000" pitchFamily="18" charset="-120"/>
              </a:rPr>
              <a:t>中學適用</a:t>
            </a:r>
          </a:p>
          <a:p>
            <a:pPr lvl="2"/>
            <a:endParaRPr lang="zh-TW" altLang="en-US" sz="1800" smtClean="0">
              <a:ea typeface="新細明體" panose="02020500000000000000" pitchFamily="18" charset="-120"/>
            </a:endParaRPr>
          </a:p>
          <a:p>
            <a:pPr lvl="1"/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8397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7696200" cy="24749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4" name="Rectangle 13"/>
          <p:cNvSpPr>
            <a:spLocks noChangeArrowheads="1"/>
          </p:cNvSpPr>
          <p:nvPr/>
        </p:nvSpPr>
        <p:spPr bwMode="auto">
          <a:xfrm>
            <a:off x="1462088" y="2835275"/>
            <a:ext cx="609600" cy="304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3975" name="Line 14"/>
          <p:cNvSpPr>
            <a:spLocks noChangeShapeType="1"/>
          </p:cNvSpPr>
          <p:nvPr/>
        </p:nvSpPr>
        <p:spPr bwMode="auto">
          <a:xfrm>
            <a:off x="1981200" y="3140075"/>
            <a:ext cx="5867400" cy="155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83976" name="Rectangle 16"/>
          <p:cNvSpPr>
            <a:spLocks noChangeArrowheads="1"/>
          </p:cNvSpPr>
          <p:nvPr/>
        </p:nvSpPr>
        <p:spPr bwMode="auto">
          <a:xfrm>
            <a:off x="7848600" y="4724400"/>
            <a:ext cx="381000" cy="19812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3977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FA3ED424-A838-477D-B7D5-D444542A4971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>
            <a:hlinkClick r:id="rId5" action="ppaction://hlinksldjump"/>
          </p:cNvPr>
          <p:cNvSpPr/>
          <p:nvPr/>
        </p:nvSpPr>
        <p:spPr bwMode="auto">
          <a:xfrm>
            <a:off x="152400" y="6130925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返回</a:t>
            </a:r>
            <a:endParaRPr lang="en-US" altLang="zh-HK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HK" altLang="zh-HK" sz="9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班別及科目資料調查</a:t>
            </a:r>
            <a:endParaRPr lang="zh-HK" altLang="en-US" sz="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/>
      <p:bldP spid="83975" grpId="0" animBg="1"/>
      <p:bldP spid="83976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9318" y="392575"/>
            <a:ext cx="7775875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8659" y="1314244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15" y="1714354"/>
            <a:ext cx="7947248" cy="4973653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578659" y="1714354"/>
            <a:ext cx="1152128" cy="457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13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1387475"/>
            <a:ext cx="8382000" cy="5114925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559318" y="392575"/>
            <a:ext cx="7775875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2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58677" y="425684"/>
            <a:ext cx="7410756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學校管理模組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近年主要功能新增項目</a:t>
            </a:r>
            <a:endParaRPr lang="en-US" altLang="zh-TW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9" y="1787982"/>
            <a:ext cx="8539941" cy="2627674"/>
          </a:xfrm>
          <a:prstGeom prst="rect">
            <a:avLst/>
          </a:prstGeom>
          <a:ln w="38100">
            <a:solidFill>
              <a:srgbClr val="CC6600"/>
            </a:solidFill>
          </a:ln>
        </p:spPr>
      </p:pic>
      <p:sp>
        <p:nvSpPr>
          <p:cNvPr id="5" name="直線圖說文字 2 4"/>
          <p:cNvSpPr/>
          <p:nvPr/>
        </p:nvSpPr>
        <p:spPr bwMode="auto">
          <a:xfrm>
            <a:off x="914400" y="4724400"/>
            <a:ext cx="5943600" cy="1828800"/>
          </a:xfrm>
          <a:prstGeom prst="borderCallout2">
            <a:avLst>
              <a:gd name="adj1" fmla="val -161"/>
              <a:gd name="adj2" fmla="val 96535"/>
              <a:gd name="adj3" fmla="val 156"/>
              <a:gd name="adj4" fmla="val 100036"/>
              <a:gd name="adj5" fmla="val -67875"/>
              <a:gd name="adj6" fmla="val 82887"/>
            </a:avLst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6800" rIns="90000" bIns="46800" rtlCol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zh-TW" altLang="en-US" sz="3200" dirty="0" smtClean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4845285"/>
            <a:ext cx="5805488" cy="157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5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719" y="2685962"/>
            <a:ext cx="6452527" cy="341003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學校管理模組 與 學生出席資料模組的關係</a:t>
            </a:r>
            <a:endParaRPr lang="zh-HK" altLang="en-US" sz="28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2867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FB6F2A2D-0DF5-4CC8-AA8D-73DF9C202E36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>
            <a:hlinkClick r:id="rId3" action="ppaction://hlinksldjump"/>
          </p:cNvPr>
          <p:cNvSpPr/>
          <p:nvPr/>
        </p:nvSpPr>
        <p:spPr bwMode="auto">
          <a:xfrm>
            <a:off x="152400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模組關係圖</a:t>
            </a:r>
            <a:endParaRPr lang="zh-HK" altLang="en-US" sz="1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361" y="1909648"/>
            <a:ext cx="3352800" cy="61555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kumimoji="1" lang="zh-TW" altLang="en-US" sz="1700" dirty="0" smtClean="0">
                <a:solidFill>
                  <a:srgbClr val="003366"/>
                </a:solidFill>
                <a:ea typeface="新細明體" charset="-120"/>
              </a:rPr>
              <a:t>  </a:t>
            </a:r>
            <a:r>
              <a:rPr kumimoji="1" lang="zh-TW" altLang="en-US" sz="1700" b="1" u="sng" dirty="0" smtClean="0">
                <a:solidFill>
                  <a:srgbClr val="003366"/>
                </a:solidFill>
                <a:ea typeface="新細明體" charset="-120"/>
              </a:rPr>
              <a:t>學生出席資料</a:t>
            </a:r>
            <a:endParaRPr kumimoji="1" lang="en-US" altLang="zh-TW" sz="1700" b="1" u="sng" dirty="0" smtClean="0">
              <a:solidFill>
                <a:srgbClr val="003366"/>
              </a:solidFill>
              <a:ea typeface="新細明體" charset="-120"/>
            </a:endParaRPr>
          </a:p>
          <a:p>
            <a:pPr eaLnBrk="1" hangingPunct="1">
              <a:buFontTx/>
              <a:buChar char="–"/>
              <a:defRPr/>
            </a:pPr>
            <a:r>
              <a:rPr kumimoji="1" lang="zh-TW" altLang="en-US" sz="1700" dirty="0" smtClean="0">
                <a:solidFill>
                  <a:srgbClr val="003366"/>
                </a:solidFill>
                <a:ea typeface="新細明體" charset="-120"/>
              </a:rPr>
              <a:t>  計算出席的上課日數</a:t>
            </a:r>
            <a:endParaRPr kumimoji="1" lang="en-US" altLang="zh-TW" sz="1700" dirty="0" smtClean="0">
              <a:solidFill>
                <a:srgbClr val="003366"/>
              </a:solidFill>
              <a:ea typeface="新細明體" charset="-12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59544" y="1949027"/>
            <a:ext cx="11079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編修校曆</a:t>
            </a:r>
          </a:p>
        </p:txBody>
      </p:sp>
      <p:cxnSp>
        <p:nvCxnSpPr>
          <p:cNvPr id="28683" name="AutoShape 31"/>
          <p:cNvCxnSpPr>
            <a:cxnSpLocks noChangeShapeType="1"/>
          </p:cNvCxnSpPr>
          <p:nvPr/>
        </p:nvCxnSpPr>
        <p:spPr bwMode="auto">
          <a:xfrm>
            <a:off x="1466850" y="2109788"/>
            <a:ext cx="4105275" cy="1349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B0F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8035" y="1344709"/>
            <a:ext cx="233910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000066"/>
                </a:solidFill>
                <a:ea typeface="新細明體" charset="-120"/>
              </a:rPr>
              <a:t>學校管理模組</a:t>
            </a:r>
            <a:endParaRPr kumimoji="1" lang="en-US" altLang="zh-TW" sz="2800" b="1" dirty="0" smtClean="0">
              <a:solidFill>
                <a:srgbClr val="000066"/>
              </a:solidFill>
              <a:ea typeface="新細明體" charset="-12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570852" y="1325019"/>
            <a:ext cx="3057247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000066"/>
                </a:solidFill>
                <a:ea typeface="新細明體" charset="-120"/>
              </a:rPr>
              <a:t>學生出席資料模組</a:t>
            </a:r>
            <a:endParaRPr kumimoji="1" lang="en-US" altLang="zh-TW" sz="2800" b="1" dirty="0" smtClean="0">
              <a:solidFill>
                <a:srgbClr val="000066"/>
              </a:solidFill>
              <a:ea typeface="新細明體" charset="-120"/>
            </a:endParaRPr>
          </a:p>
        </p:txBody>
      </p:sp>
      <p:sp>
        <p:nvSpPr>
          <p:cNvPr id="28691" name="矩形 2"/>
          <p:cNvSpPr>
            <a:spLocks noChangeArrowheads="1"/>
          </p:cNvSpPr>
          <p:nvPr/>
        </p:nvSpPr>
        <p:spPr bwMode="auto">
          <a:xfrm>
            <a:off x="1731719" y="4191000"/>
            <a:ext cx="6452527" cy="1600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541491"/>
            <a:ext cx="5875735" cy="218826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學校管理模組 與 學生成績模組 的關係</a:t>
            </a:r>
            <a:endParaRPr lang="zh-HK" altLang="en-US" sz="2800" smtClean="0"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2969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P.</a:t>
            </a:r>
            <a:fld id="{2497BCAF-CA52-4807-8718-2528EDB4F2F2}" type="slidenum">
              <a:rPr lang="en-US" altLang="zh-TW" sz="1200" smtClean="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TW" sz="1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矩形 3">
            <a:hlinkClick r:id="rId3" action="ppaction://hlinksldjump"/>
          </p:cNvPr>
          <p:cNvSpPr/>
          <p:nvPr/>
        </p:nvSpPr>
        <p:spPr bwMode="auto">
          <a:xfrm>
            <a:off x="152400" y="6096000"/>
            <a:ext cx="1219200" cy="635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返回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z="1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模組關係圖</a:t>
            </a:r>
            <a:endParaRPr lang="zh-HK" altLang="en-US" sz="1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67850" y="2333735"/>
            <a:ext cx="4614841" cy="113877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kumimoji="1" lang="zh-TW" altLang="en-US" sz="1700" dirty="0" smtClean="0">
                <a:solidFill>
                  <a:srgbClr val="663300"/>
                </a:solidFill>
                <a:ea typeface="新細明體" pitchFamily="18" charset="-120"/>
              </a:rPr>
              <a:t>  </a:t>
            </a:r>
            <a:r>
              <a:rPr kumimoji="1" lang="zh-TW" altLang="en-US" sz="1700" b="1" u="sng" dirty="0" smtClean="0">
                <a:solidFill>
                  <a:srgbClr val="663300"/>
                </a:solidFill>
                <a:ea typeface="新細明體" pitchFamily="18" charset="-120"/>
              </a:rPr>
              <a:t>學生成績</a:t>
            </a:r>
            <a:endParaRPr kumimoji="1" lang="en-US" altLang="zh-TW" sz="1700" b="1" u="sng" dirty="0" smtClean="0">
              <a:solidFill>
                <a:srgbClr val="663300"/>
              </a:solidFill>
              <a:ea typeface="新細明體" pitchFamily="18" charset="-120"/>
            </a:endParaRPr>
          </a:p>
          <a:p>
            <a:pPr marL="285750" indent="-285750" eaLnBrk="1" hangingPunct="1">
              <a:buFont typeface="Times New Roman" pitchFamily="18" charset="0"/>
              <a:buChar char="–"/>
              <a:defRPr/>
            </a:pPr>
            <a:r>
              <a:rPr kumimoji="1" lang="zh-TW" altLang="en-US" sz="1700" dirty="0" smtClean="0">
                <a:solidFill>
                  <a:srgbClr val="663300"/>
                </a:solidFill>
                <a:ea typeface="新細明體" pitchFamily="18" charset="-120"/>
              </a:rPr>
              <a:t>用作學生升級的班別資料</a:t>
            </a:r>
            <a:r>
              <a:rPr kumimoji="1" lang="en-US" altLang="zh-TW" sz="1700" dirty="0" smtClean="0">
                <a:solidFill>
                  <a:srgbClr val="663300"/>
                </a:solidFill>
                <a:ea typeface="新細明體" pitchFamily="18" charset="-120"/>
              </a:rPr>
              <a:t>     </a:t>
            </a:r>
          </a:p>
          <a:p>
            <a:pPr marL="285750" indent="-285750" eaLnBrk="1" hangingPunct="1">
              <a:buFont typeface="Times New Roman" pitchFamily="18" charset="0"/>
              <a:buChar char="–"/>
              <a:defRPr/>
            </a:pPr>
            <a:r>
              <a:rPr kumimoji="1" lang="zh-TW" altLang="en-US" sz="1700" dirty="0" smtClean="0">
                <a:solidFill>
                  <a:srgbClr val="663300"/>
                </a:solidFill>
                <a:ea typeface="新細明體" pitchFamily="18" charset="-120"/>
              </a:rPr>
              <a:t>用作考績綱要設定的班別、科目及學期資料</a:t>
            </a:r>
            <a:endParaRPr kumimoji="1" lang="en-US" altLang="zh-TW" sz="1700" dirty="0" smtClean="0">
              <a:solidFill>
                <a:srgbClr val="663300"/>
              </a:solidFill>
              <a:ea typeface="新細明體" pitchFamily="18" charset="-120"/>
            </a:endParaRPr>
          </a:p>
          <a:p>
            <a:pPr marL="285750" indent="-285750" eaLnBrk="1" hangingPunct="1">
              <a:buFont typeface="Times New Roman" pitchFamily="18" charset="0"/>
              <a:buChar char="–"/>
              <a:defRPr/>
            </a:pPr>
            <a:r>
              <a:rPr kumimoji="1" lang="zh-TW" altLang="en-US" sz="1700" dirty="0" smtClean="0">
                <a:solidFill>
                  <a:srgbClr val="663300"/>
                </a:solidFill>
                <a:ea typeface="新細明體" pitchFamily="18" charset="-120"/>
              </a:rPr>
              <a:t>確定考績綱要前必須先確定學校資料</a:t>
            </a:r>
            <a:endParaRPr kumimoji="1" lang="en-US" altLang="zh-TW" sz="1700" dirty="0" smtClean="0">
              <a:solidFill>
                <a:srgbClr val="663300"/>
              </a:solidFill>
              <a:ea typeface="新細明體" pitchFamily="18" charset="-12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96155" y="1841912"/>
            <a:ext cx="11079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編修校曆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2183" y="2730584"/>
            <a:ext cx="2634054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為每班</a:t>
            </a:r>
            <a:r>
              <a:rPr lang="en-US" altLang="zh-TW" sz="1800" dirty="0" smtClean="0"/>
              <a:t>/</a:t>
            </a:r>
            <a:r>
              <a:rPr lang="zh-TW" altLang="en-US" sz="1800" dirty="0" smtClean="0"/>
              <a:t>級設定科目詳情</a:t>
            </a:r>
            <a:r>
              <a:rPr lang="en-US" altLang="zh-TW" sz="1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班本必修科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班本選修科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跨班別科目組別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1800" dirty="0" smtClean="0"/>
              <a:t>科目組別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87010" y="4254677"/>
            <a:ext cx="15696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確定學校資料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96909" y="2306777"/>
            <a:ext cx="11079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defPPr>
              <a:defRPr lang="en-US"/>
            </a:defPPr>
            <a:lvl1pPr algn="l" eaLnBrk="1" hangingPunct="1">
              <a:defRPr kumimoji="1" sz="1600" b="1">
                <a:ea typeface="新細明體" charset="-12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TW" altLang="en-US" sz="1800" dirty="0" smtClean="0"/>
              <a:t>班別資料</a:t>
            </a:r>
          </a:p>
        </p:txBody>
      </p:sp>
      <p:sp>
        <p:nvSpPr>
          <p:cNvPr id="29716" name="Line 21"/>
          <p:cNvSpPr>
            <a:spLocks noChangeShapeType="1"/>
          </p:cNvSpPr>
          <p:nvPr/>
        </p:nvSpPr>
        <p:spPr bwMode="auto">
          <a:xfrm flipH="1">
            <a:off x="4003675" y="1989138"/>
            <a:ext cx="4763" cy="2439987"/>
          </a:xfrm>
          <a:prstGeom prst="line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9717" name="Line 22"/>
          <p:cNvSpPr>
            <a:spLocks noChangeShapeType="1"/>
          </p:cNvSpPr>
          <p:nvPr/>
        </p:nvSpPr>
        <p:spPr bwMode="auto">
          <a:xfrm>
            <a:off x="1414463" y="2017713"/>
            <a:ext cx="2589212" cy="1587"/>
          </a:xfrm>
          <a:prstGeom prst="line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2921000" y="3252788"/>
            <a:ext cx="1066800" cy="20637"/>
          </a:xfrm>
          <a:prstGeom prst="line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9719" name="Line 22"/>
          <p:cNvSpPr>
            <a:spLocks noChangeShapeType="1"/>
          </p:cNvSpPr>
          <p:nvPr/>
        </p:nvSpPr>
        <p:spPr bwMode="auto">
          <a:xfrm>
            <a:off x="1857375" y="4449763"/>
            <a:ext cx="2130425" cy="9525"/>
          </a:xfrm>
          <a:prstGeom prst="line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9720" name="Line 34"/>
          <p:cNvSpPr>
            <a:spLocks noChangeShapeType="1"/>
          </p:cNvSpPr>
          <p:nvPr/>
        </p:nvSpPr>
        <p:spPr bwMode="auto">
          <a:xfrm>
            <a:off x="4005263" y="3041650"/>
            <a:ext cx="361950" cy="20638"/>
          </a:xfrm>
          <a:prstGeom prst="line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9721" name="Line 22"/>
          <p:cNvSpPr>
            <a:spLocks noChangeShapeType="1"/>
          </p:cNvSpPr>
          <p:nvPr/>
        </p:nvSpPr>
        <p:spPr bwMode="auto">
          <a:xfrm flipV="1">
            <a:off x="1397000" y="2452688"/>
            <a:ext cx="2590800" cy="1587"/>
          </a:xfrm>
          <a:prstGeom prst="line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67850" y="1370321"/>
            <a:ext cx="242887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000066"/>
                </a:solidFill>
                <a:ea typeface="新細明體" charset="-120"/>
              </a:rPr>
              <a:t>學生成績模組 </a:t>
            </a:r>
            <a:endParaRPr kumimoji="1" lang="en-US" altLang="zh-TW" sz="2800" b="1" dirty="0" smtClean="0">
              <a:solidFill>
                <a:srgbClr val="000066"/>
              </a:solidFill>
              <a:ea typeface="新細明體" charset="-12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92060" y="1274501"/>
            <a:ext cx="233910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2800" b="1" dirty="0">
                <a:solidFill>
                  <a:srgbClr val="000066"/>
                </a:solidFill>
                <a:ea typeface="新細明體" charset="-120"/>
              </a:rPr>
              <a:t>學校管理模組</a:t>
            </a:r>
            <a:endParaRPr kumimoji="1" lang="en-US" altLang="zh-TW" sz="2800" b="1" dirty="0" smtClean="0">
              <a:solidFill>
                <a:srgbClr val="000066"/>
              </a:solidFill>
              <a:ea typeface="新細明體" charset="-120"/>
            </a:endParaRPr>
          </a:p>
        </p:txBody>
      </p:sp>
      <p:sp>
        <p:nvSpPr>
          <p:cNvPr id="29729" name="矩形 2"/>
          <p:cNvSpPr>
            <a:spLocks noChangeArrowheads="1"/>
          </p:cNvSpPr>
          <p:nvPr/>
        </p:nvSpPr>
        <p:spPr bwMode="auto">
          <a:xfrm>
            <a:off x="7162800" y="5635625"/>
            <a:ext cx="673894" cy="8477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HK" altLang="en-US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ebSAM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ebSAM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38160">
          <a:noFill/>
          <a:miter lim="800000"/>
          <a:headEnd/>
          <a:tailEnd/>
        </a:ln>
        <a:effectLst/>
        <a:scene3d>
          <a:camera prst="orthographicFront"/>
          <a:lightRig rig="threePt" dir="t"/>
        </a:scene3d>
        <a:sp3d>
          <a:bevelT w="165100" prst="coolSlant"/>
        </a:sp3d>
        <a:extLst/>
      </a:spPr>
      <a:bodyPr lIns="90000" tIns="46800" rIns="90000" bIns="46800" anchor="ctr"/>
      <a:lstStyle>
        <a:defPPr algn="ctr"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3200" dirty="0" smtClean="0">
            <a:solidFill>
              <a:srgbClr val="CC00CC"/>
            </a:solidFill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ebSAMS1">
  <a:themeElements>
    <a:clrScheme name="WebSAM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38160">
          <a:noFill/>
          <a:miter lim="800000"/>
          <a:headEnd/>
          <a:tailEnd/>
        </a:ln>
        <a:effectLst/>
        <a:scene3d>
          <a:camera prst="orthographicFront"/>
          <a:lightRig rig="threePt" dir="t"/>
        </a:scene3d>
        <a:sp3d>
          <a:bevelT w="165100" prst="coolSlant"/>
        </a:sp3d>
        <a:extLst/>
      </a:spPr>
      <a:bodyPr lIns="90000" tIns="46800" rIns="90000" bIns="46800" anchor="ctr"/>
      <a:lstStyle>
        <a:defPPr algn="ctr"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3200" dirty="0" smtClean="0">
            <a:solidFill>
              <a:srgbClr val="CC00CC"/>
            </a:solidFill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WebSAMS1">
  <a:themeElements>
    <a:clrScheme name="WebSAM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38160">
          <a:noFill/>
          <a:miter lim="800000"/>
          <a:headEnd/>
          <a:tailEnd/>
        </a:ln>
        <a:effectLst/>
        <a:scene3d>
          <a:camera prst="orthographicFront"/>
          <a:lightRig rig="threePt" dir="t"/>
        </a:scene3d>
        <a:sp3d>
          <a:bevelT w="165100" prst="coolSlant"/>
        </a:sp3d>
        <a:extLst/>
      </a:spPr>
      <a:bodyPr lIns="90000" tIns="46800" rIns="90000" bIns="46800" anchor="ctr"/>
      <a:lstStyle>
        <a:defPPr algn="ctr"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3200" dirty="0" smtClean="0">
            <a:solidFill>
              <a:srgbClr val="CC00CC"/>
            </a:solidFill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29617</TotalTime>
  <Words>3080</Words>
  <Application>Microsoft Office PowerPoint</Application>
  <PresentationFormat>如螢幕大小 (4:3)</PresentationFormat>
  <Paragraphs>498</Paragraphs>
  <Slides>73</Slides>
  <Notes>16</Notes>
  <HiddenSlides>20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73</vt:i4>
      </vt:variant>
    </vt:vector>
  </HeadingPairs>
  <TitlesOfParts>
    <vt:vector size="88" baseType="lpstr">
      <vt:lpstr>細明體</vt:lpstr>
      <vt:lpstr>微軟正黑體</vt:lpstr>
      <vt:lpstr>新細明體</vt:lpstr>
      <vt:lpstr>新細明體</vt:lpstr>
      <vt:lpstr>標楷體</vt:lpstr>
      <vt:lpstr>Arial</vt:lpstr>
      <vt:lpstr>Calibri</vt:lpstr>
      <vt:lpstr>Monotype Corsiva</vt:lpstr>
      <vt:lpstr>Tahoma</vt:lpstr>
      <vt:lpstr>Times New Roman</vt:lpstr>
      <vt:lpstr>Trebuchet MS</vt:lpstr>
      <vt:lpstr>Wingdings</vt:lpstr>
      <vt:lpstr>1_WebSAMS1</vt:lpstr>
      <vt:lpstr>2_WebSAMS1</vt:lpstr>
      <vt:lpstr>3_WebSAMS1</vt:lpstr>
      <vt:lpstr>線上培訓課程系列 學校管理</vt:lpstr>
      <vt:lpstr>學校管理</vt:lpstr>
      <vt:lpstr>學校管理模組 與其他模組的關係</vt:lpstr>
      <vt:lpstr>學校管理模組 - 記錄及更新學校資料</vt:lpstr>
      <vt:lpstr>學校管理模組 與 教職員資料模組 的關係</vt:lpstr>
      <vt:lpstr>學校管理模組 與 教職員調配模組 的關係</vt:lpstr>
      <vt:lpstr>學校管理模組 與 學生資料模組 的關係</vt:lpstr>
      <vt:lpstr>學校管理模組 與 學生出席資料模組的關係</vt:lpstr>
      <vt:lpstr>學校管理模組 與 學生成績模組 的關係</vt:lpstr>
      <vt:lpstr>學校管理模組 與 時間表編排 的關係</vt:lpstr>
      <vt:lpstr>學校管理模組 – 每個學年的工作</vt:lpstr>
      <vt:lpstr>學校管理模組 –策劃新學年的流程</vt:lpstr>
      <vt:lpstr>1. 策劃新學年的先決條件</vt:lpstr>
      <vt:lpstr>1. 策劃新學年的先決條件</vt:lpstr>
      <vt:lpstr>2. 編修校曆 – 必須輸入</vt:lpstr>
      <vt:lpstr>2. 編修校曆 – 必須輸入</vt:lpstr>
      <vt:lpstr>2. 編修校曆</vt:lpstr>
      <vt:lpstr>2. 編修校曆</vt:lpstr>
      <vt:lpstr>2. 編修校曆</vt:lpstr>
      <vt:lpstr>2. 編修校曆</vt:lpstr>
      <vt:lpstr>2. 編修校曆</vt:lpstr>
      <vt:lpstr>2. 編修校曆</vt:lpstr>
      <vt:lpstr>2. 編修校曆</vt:lpstr>
      <vt:lpstr>2. 編修校曆</vt:lpstr>
      <vt:lpstr>2. 編修校曆步驟</vt:lpstr>
      <vt:lpstr>2. 編修校曆步驟</vt:lpstr>
      <vt:lpstr>2. 編修校曆步驟</vt:lpstr>
      <vt:lpstr>2. 編修校曆步驟</vt:lpstr>
      <vt:lpstr>PowerPoint 簡報</vt:lpstr>
      <vt:lpstr>3. 編修學校設施</vt:lpstr>
      <vt:lpstr>3. 編修學校設施</vt:lpstr>
      <vt:lpstr>3. 編修學校設施</vt:lpstr>
      <vt:lpstr>3. 編修學校設施</vt:lpstr>
      <vt:lpstr>3. 編修學校設施</vt:lpstr>
      <vt:lpstr>PowerPoint 簡報</vt:lpstr>
      <vt:lpstr>4. 編修班別資料</vt:lpstr>
      <vt:lpstr>4. 編修班別資料–整批處理班主任資料</vt:lpstr>
      <vt:lpstr>4. 編修班別資料–整批處理班主任資料</vt:lpstr>
      <vt:lpstr>4. 編修班別資料–整批處理班主任資料</vt:lpstr>
      <vt:lpstr>5. 編修科目資料</vt:lpstr>
      <vt:lpstr>5. 編修科目資料 - 編修班本科目</vt:lpstr>
      <vt:lpstr>5. 編修科目資料 - 編修班本科目</vt:lpstr>
      <vt:lpstr>5. 編修科目資料 - 編修班本科目</vt:lpstr>
      <vt:lpstr>5. 編修科目資料 - 編修班本科目</vt:lpstr>
      <vt:lpstr>5. 編修科目資料 –整批新增班本科目</vt:lpstr>
      <vt:lpstr>5. 編修科目資料 –更新科目分卷</vt:lpstr>
      <vt:lpstr>5. 編修科目資料 –更新科目分卷</vt:lpstr>
      <vt:lpstr>5. 編修科目資料–整批處理科目教師</vt:lpstr>
      <vt:lpstr>5. 編修科目資料 –整批處理科目教師</vt:lpstr>
      <vt:lpstr>5. 編修科目資料–整批處理科目教師</vt:lpstr>
      <vt:lpstr>5. 編修科目資料 –整批處理科目教師</vt:lpstr>
      <vt:lpstr>5. 編修科目資料–整批處理科目教師</vt:lpstr>
      <vt:lpstr>5. 編修科目資料 - 編修跨班別科目組別</vt:lpstr>
      <vt:lpstr>5. 編修科目資料 - 編修跨班別科目組別</vt:lpstr>
      <vt:lpstr>5. 編修科目資料 – 非科目集</vt:lpstr>
      <vt:lpstr>5. 編修科目資料 – 非科目集</vt:lpstr>
      <vt:lpstr>5. 編修科目資料 – 非科目集</vt:lpstr>
      <vt:lpstr>5. 編修科目資料 – 非科目集</vt:lpstr>
      <vt:lpstr>5. 編修科目資料 – 科目集</vt:lpstr>
      <vt:lpstr>5. 編修科目資料 – 科目集</vt:lpstr>
      <vt:lpstr>5. 編修科目資料 – 科目集</vt:lpstr>
      <vt:lpstr>5. 編修科目資料 – 科目集</vt:lpstr>
      <vt:lpstr>5. 編修科目資料 – 科目集及非科目集</vt:lpstr>
      <vt:lpstr>5. 編修科目資料 – 科目集及非科目集</vt:lpstr>
      <vt:lpstr>6. 確定學校資料</vt:lpstr>
      <vt:lpstr>班別及科目資料調查</vt:lpstr>
      <vt:lpstr>有關 2021 學年科目代碼的變更，詳情請參閱課程發展處於 2021 年 6 月發出的聯遞系統訊息。 </vt:lpstr>
      <vt:lpstr>班別及科目資料調查 - 科目配對</vt:lpstr>
      <vt:lpstr>班別及科目資料調查</vt:lpstr>
      <vt:lpstr>班別及科目資料調查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學校管理</dc:title>
  <dc:creator>LAM, Hiu-fung Cathy</dc:creator>
  <cp:lastModifiedBy>YIP, Wing-yan Jasmine</cp:lastModifiedBy>
  <cp:revision>3028</cp:revision>
  <cp:lastPrinted>2017-11-23T08:58:48Z</cp:lastPrinted>
  <dcterms:created xsi:type="dcterms:W3CDTF">2000-05-12T07:52:56Z</dcterms:created>
  <dcterms:modified xsi:type="dcterms:W3CDTF">2021-08-05T01:02:04Z</dcterms:modified>
</cp:coreProperties>
</file>