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3"/>
  </p:sldMasterIdLst>
  <p:notesMasterIdLst>
    <p:notesMasterId r:id="rId18"/>
  </p:notesMasterIdLst>
  <p:handoutMasterIdLst>
    <p:handoutMasterId r:id="rId19"/>
  </p:handoutMasterIdLst>
  <p:sldIdLst>
    <p:sldId id="622" r:id="rId4"/>
    <p:sldId id="621" r:id="rId5"/>
    <p:sldId id="323" r:id="rId6"/>
    <p:sldId id="343" r:id="rId7"/>
    <p:sldId id="342" r:id="rId8"/>
    <p:sldId id="283" r:id="rId9"/>
    <p:sldId id="336" r:id="rId10"/>
    <p:sldId id="346" r:id="rId11"/>
    <p:sldId id="337" r:id="rId12"/>
    <p:sldId id="338" r:id="rId13"/>
    <p:sldId id="347" r:id="rId14"/>
    <p:sldId id="334" r:id="rId15"/>
    <p:sldId id="351" r:id="rId16"/>
    <p:sldId id="350" r:id="rId17"/>
  </p:sldIdLst>
  <p:sldSz cx="12192000" cy="6858000"/>
  <p:notesSz cx="6797675" cy="9926638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預設章節" id="{92403397-DC87-4AA5-9E50-DFD4A1CCB781}">
          <p14:sldIdLst>
            <p14:sldId id="622"/>
            <p14:sldId id="621"/>
            <p14:sldId id="323"/>
            <p14:sldId id="343"/>
            <p14:sldId id="342"/>
            <p14:sldId id="283"/>
            <p14:sldId id="336"/>
            <p14:sldId id="346"/>
            <p14:sldId id="337"/>
            <p14:sldId id="338"/>
            <p14:sldId id="347"/>
            <p14:sldId id="334"/>
            <p14:sldId id="351"/>
            <p14:sldId id="350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EUNG, Wai-chung Henry" initials="LWH" lastIdx="15" clrIdx="0">
    <p:extLst>
      <p:ext uri="{19B8F6BF-5375-455C-9EA6-DF929625EA0E}">
        <p15:presenceInfo xmlns:p15="http://schemas.microsoft.com/office/powerpoint/2012/main" userId="S-1-5-21-2637006528-1015924553-1750768987-1160" providerId="AD"/>
      </p:ext>
    </p:extLst>
  </p:cmAuthor>
  <p:cmAuthor id="2" name="SIM7" initials="SIM7" lastIdx="19" clrIdx="1">
    <p:extLst>
      <p:ext uri="{19B8F6BF-5375-455C-9EA6-DF929625EA0E}">
        <p15:presenceInfo xmlns:p15="http://schemas.microsoft.com/office/powerpoint/2012/main" userId="SIM7" providerId="None"/>
      </p:ext>
    </p:extLst>
  </p:cmAuthor>
  <p:cmAuthor id="3" name="LAM, Hiu-fung Cathy" initials="LHC" lastIdx="6" clrIdx="2">
    <p:extLst>
      <p:ext uri="{19B8F6BF-5375-455C-9EA6-DF929625EA0E}">
        <p15:presenceInfo xmlns:p15="http://schemas.microsoft.com/office/powerpoint/2012/main" userId="S-1-5-21-2637006528-1015924553-1750768987-30449" providerId="AD"/>
      </p:ext>
    </p:extLst>
  </p:cmAuthor>
  <p:cmAuthor id="4" name="SIM" initials="SIM" lastIdx="22" clrIdx="3">
    <p:extLst>
      <p:ext uri="{19B8F6BF-5375-455C-9EA6-DF929625EA0E}">
        <p15:presenceInfo xmlns:p15="http://schemas.microsoft.com/office/powerpoint/2012/main" userId="SIM" providerId="None"/>
      </p:ext>
    </p:extLst>
  </p:cmAuthor>
  <p:cmAuthor id="5" name="Ricardo Yu" initials="RY" lastIdx="15" clrIdx="4">
    <p:extLst>
      <p:ext uri="{19B8F6BF-5375-455C-9EA6-DF929625EA0E}">
        <p15:presenceInfo xmlns:p15="http://schemas.microsoft.com/office/powerpoint/2012/main" userId="S::ricardo.yu@ges.com.hk::48e45529-1bd2-4b89-9705-aafce10c1bed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DDDD"/>
    <a:srgbClr val="333399"/>
    <a:srgbClr val="FFCCCC"/>
    <a:srgbClr val="F7FAFD"/>
    <a:srgbClr val="2E75B6"/>
    <a:srgbClr val="CEE1F2"/>
    <a:srgbClr val="B5D2EC"/>
    <a:srgbClr val="FF3399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等深淺樣式 2 - 輔色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中等深淺樣式 2 - 輔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344D84-9AFB-497E-A393-DC336BA19D2E}" styleName="中等深淺樣式 3 - 輔色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A107856-5554-42FB-B03E-39F5DBC370BA}" styleName="中等深淺樣式 4 - 輔色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69CF1AB2-1976-4502-BF36-3FF5EA218861}" styleName="中等深淺樣式 4 - 輔色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FD0F851-EC5A-4D38-B0AD-8093EC10F338}" styleName="淺色樣式 1 - 輔色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3B4B98B0-60AC-42C2-AFA5-B58CD77FA1E5}" styleName="淺色樣式 1 - 輔色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C89EF96-8CEA-46FF-86C4-4CE0E7609802}" styleName="淺色樣式 3 - 輔色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7DF18680-E054-41AD-8BC1-D1AEF772440D}" styleName="中等深淺樣式 2 - 輔色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607" autoAdjust="0"/>
    <p:restoredTop sz="83605" autoAdjust="0"/>
  </p:normalViewPr>
  <p:slideViewPr>
    <p:cSldViewPr snapToGrid="0">
      <p:cViewPr varScale="1">
        <p:scale>
          <a:sx n="95" d="100"/>
          <a:sy n="95" d="100"/>
        </p:scale>
        <p:origin x="1044" y="6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5" d="100"/>
          <a:sy n="85" d="100"/>
        </p:scale>
        <p:origin x="2988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1.xml"/><Relationship Id="rId21" Type="http://schemas.openxmlformats.org/officeDocument/2006/relationships/presProps" Target="pres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customXml" Target="../customXml/item2.xml"/><Relationship Id="rId16" Type="http://schemas.openxmlformats.org/officeDocument/2006/relationships/slide" Target="slides/slide13.xml"/><Relationship Id="rId20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1" y="3"/>
            <a:ext cx="2944957" cy="498396"/>
          </a:xfrm>
          <a:prstGeom prst="rect">
            <a:avLst/>
          </a:prstGeom>
        </p:spPr>
        <p:txBody>
          <a:bodyPr vert="horz" lIns="91846" tIns="45924" rIns="91846" bIns="45924" rtlCol="0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51099" y="3"/>
            <a:ext cx="2944957" cy="498396"/>
          </a:xfrm>
          <a:prstGeom prst="rect">
            <a:avLst/>
          </a:prstGeom>
        </p:spPr>
        <p:txBody>
          <a:bodyPr vert="horz" lIns="91846" tIns="45924" rIns="91846" bIns="45924" rtlCol="0"/>
          <a:lstStyle>
            <a:lvl1pPr algn="r">
              <a:defRPr sz="1200"/>
            </a:lvl1pPr>
          </a:lstStyle>
          <a:p>
            <a:fld id="{5A6930C4-1CEF-44DC-BA4F-D4673626C546}" type="datetimeFigureOut">
              <a:rPr lang="zh-HK" altLang="en-US" smtClean="0"/>
              <a:t>20/12/2024</a:t>
            </a:fld>
            <a:endParaRPr lang="zh-HK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1" y="9428245"/>
            <a:ext cx="2944957" cy="498396"/>
          </a:xfrm>
          <a:prstGeom prst="rect">
            <a:avLst/>
          </a:prstGeom>
        </p:spPr>
        <p:txBody>
          <a:bodyPr vert="horz" lIns="91846" tIns="45924" rIns="91846" bIns="45924" rtlCol="0" anchor="b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51099" y="9428245"/>
            <a:ext cx="2944957" cy="498396"/>
          </a:xfrm>
          <a:prstGeom prst="rect">
            <a:avLst/>
          </a:prstGeom>
        </p:spPr>
        <p:txBody>
          <a:bodyPr vert="horz" lIns="91846" tIns="45924" rIns="91846" bIns="45924" rtlCol="0" anchor="b"/>
          <a:lstStyle>
            <a:lvl1pPr algn="r">
              <a:defRPr sz="1200"/>
            </a:lvl1pPr>
          </a:lstStyle>
          <a:p>
            <a:fld id="{CDEF0C94-2FE2-4F67-B31A-C622EEA70FDF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85777045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45732" cy="498630"/>
          </a:xfrm>
          <a:prstGeom prst="rect">
            <a:avLst/>
          </a:prstGeom>
        </p:spPr>
        <p:txBody>
          <a:bodyPr vert="horz" lIns="90946" tIns="45473" rIns="90946" bIns="45473" rtlCol="0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50864" y="1"/>
            <a:ext cx="2945732" cy="498630"/>
          </a:xfrm>
          <a:prstGeom prst="rect">
            <a:avLst/>
          </a:prstGeom>
        </p:spPr>
        <p:txBody>
          <a:bodyPr vert="horz" lIns="90946" tIns="45473" rIns="90946" bIns="45473" rtlCol="0"/>
          <a:lstStyle>
            <a:lvl1pPr algn="r">
              <a:defRPr sz="1200"/>
            </a:lvl1pPr>
          </a:lstStyle>
          <a:p>
            <a:fld id="{71A6E3F1-224B-425D-A857-3CA308D64953}" type="datetimeFigureOut">
              <a:rPr lang="zh-HK" altLang="en-US" smtClean="0"/>
              <a:t>20/12/2024</a:t>
            </a:fld>
            <a:endParaRPr lang="zh-HK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946" tIns="45473" rIns="90946" bIns="45473" rtlCol="0" anchor="ctr"/>
          <a:lstStyle/>
          <a:p>
            <a:endParaRPr lang="zh-HK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0202" y="4777198"/>
            <a:ext cx="5437275" cy="3908613"/>
          </a:xfrm>
          <a:prstGeom prst="rect">
            <a:avLst/>
          </a:prstGeom>
        </p:spPr>
        <p:txBody>
          <a:bodyPr vert="horz" lIns="90946" tIns="45473" rIns="90946" bIns="45473" rtlCol="0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2" y="9428010"/>
            <a:ext cx="2945732" cy="498628"/>
          </a:xfrm>
          <a:prstGeom prst="rect">
            <a:avLst/>
          </a:prstGeom>
        </p:spPr>
        <p:txBody>
          <a:bodyPr vert="horz" lIns="90946" tIns="45473" rIns="90946" bIns="45473" rtlCol="0" anchor="b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50864" y="9428010"/>
            <a:ext cx="2945732" cy="498628"/>
          </a:xfrm>
          <a:prstGeom prst="rect">
            <a:avLst/>
          </a:prstGeom>
        </p:spPr>
        <p:txBody>
          <a:bodyPr vert="horz" lIns="90946" tIns="45473" rIns="90946" bIns="45473" rtlCol="0" anchor="b"/>
          <a:lstStyle>
            <a:lvl1pPr algn="r">
              <a:defRPr sz="1200"/>
            </a:lvl1pPr>
          </a:lstStyle>
          <a:p>
            <a:fld id="{1E360F69-5F52-4D59-8E6C-D976104DA97D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19270697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E360F69-5F52-4D59-8E6C-D976104DA97D}" type="slidenum">
              <a:rPr lang="zh-HK" altLang="en-US" smtClean="0"/>
              <a:t>8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0535418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026">
            <a:extLst>
              <a:ext uri="{FF2B5EF4-FFF2-40B4-BE49-F238E27FC236}">
                <a16:creationId xmlns:a16="http://schemas.microsoft.com/office/drawing/2014/main" id="{635241B9-6404-4628-AE09-839B066B3AB6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844800" y="2438400"/>
            <a:ext cx="7924800" cy="1143000"/>
          </a:xfrm>
          <a:prstGeom prst="rect">
            <a:avLst/>
          </a:prstGeom>
        </p:spPr>
        <p:txBody>
          <a:bodyPr/>
          <a:lstStyle>
            <a:lvl1pPr algn="r">
              <a:defRPr lang="en-US" altLang="zh-TW" sz="4800" b="1" noProof="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defRPr>
            </a:lvl1pPr>
          </a:lstStyle>
          <a:p>
            <a:pPr lvl="0"/>
            <a:r>
              <a:rPr lang="zh-TW" altLang="en-US" noProof="0" dirty="0"/>
              <a:t>按一下以編輯母片標題樣式</a:t>
            </a:r>
            <a:endParaRPr lang="en-US" altLang="zh-TW" noProof="0" dirty="0"/>
          </a:p>
        </p:txBody>
      </p:sp>
      <p:sp>
        <p:nvSpPr>
          <p:cNvPr id="13" name="Rectangle 1027">
            <a:extLst>
              <a:ext uri="{FF2B5EF4-FFF2-40B4-BE49-F238E27FC236}">
                <a16:creationId xmlns:a16="http://schemas.microsoft.com/office/drawing/2014/main" id="{5E4EDF56-8EA8-4F51-AA6F-DB1DEFF70B63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844800" y="3810001"/>
            <a:ext cx="7924800" cy="974725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600">
                <a:solidFill>
                  <a:srgbClr val="004A48"/>
                </a:solidFill>
                <a:latin typeface="Cooper Black" pitchFamily="18" charset="0"/>
              </a:defRPr>
            </a:lvl1pPr>
          </a:lstStyle>
          <a:p>
            <a:pPr lvl="0"/>
            <a:r>
              <a:rPr lang="zh-TW" altLang="en-US" noProof="0"/>
              <a:t>按一下以編輯母片子標題樣式</a:t>
            </a:r>
            <a:endParaRPr lang="en-US" altLang="zh-TW" noProof="0"/>
          </a:p>
        </p:txBody>
      </p:sp>
      <p:pic>
        <p:nvPicPr>
          <p:cNvPr id="8" name="圖片 7">
            <a:extLst>
              <a:ext uri="{FF2B5EF4-FFF2-40B4-BE49-F238E27FC236}">
                <a16:creationId xmlns:a16="http://schemas.microsoft.com/office/drawing/2014/main" id="{4FCD2874-BFE6-457A-ACBB-071CAF287E2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481" y="17393"/>
            <a:ext cx="2489606" cy="1590730"/>
          </a:xfrm>
          <a:prstGeom prst="rect">
            <a:avLst/>
          </a:prstGeom>
        </p:spPr>
      </p:pic>
      <p:grpSp>
        <p:nvGrpSpPr>
          <p:cNvPr id="11" name="Group 4">
            <a:extLst>
              <a:ext uri="{FF2B5EF4-FFF2-40B4-BE49-F238E27FC236}">
                <a16:creationId xmlns:a16="http://schemas.microsoft.com/office/drawing/2014/main" id="{13E72F35-3812-4F97-BA68-593F2C02403D}"/>
              </a:ext>
            </a:extLst>
          </p:cNvPr>
          <p:cNvGrpSpPr/>
          <p:nvPr userDrawn="1"/>
        </p:nvGrpSpPr>
        <p:grpSpPr>
          <a:xfrm>
            <a:off x="11351895" y="0"/>
            <a:ext cx="840103" cy="6858000"/>
            <a:chOff x="250409" y="0"/>
            <a:chExt cx="272970" cy="2087880"/>
          </a:xfrm>
        </p:grpSpPr>
        <p:sp>
          <p:nvSpPr>
            <p:cNvPr id="16" name="Freeform 5">
              <a:extLst>
                <a:ext uri="{FF2B5EF4-FFF2-40B4-BE49-F238E27FC236}">
                  <a16:creationId xmlns:a16="http://schemas.microsoft.com/office/drawing/2014/main" id="{5219A514-3B88-467B-B1CA-C375CE10ACC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50409" y="0"/>
              <a:ext cx="272970" cy="2087880"/>
            </a:xfrm>
            <a:custGeom>
              <a:avLst/>
              <a:gdLst/>
              <a:ahLst/>
              <a:cxnLst/>
              <a:rect l="l" t="t" r="r" b="b"/>
              <a:pathLst>
                <a:path w="523379" h="3479800">
                  <a:moveTo>
                    <a:pt x="0" y="0"/>
                  </a:moveTo>
                  <a:lnTo>
                    <a:pt x="523379" y="0"/>
                  </a:lnTo>
                  <a:lnTo>
                    <a:pt x="523379" y="3479800"/>
                  </a:lnTo>
                  <a:lnTo>
                    <a:pt x="0" y="3479800"/>
                  </a:lnTo>
                  <a:close/>
                </a:path>
              </a:pathLst>
            </a:custGeom>
            <a:solidFill>
              <a:srgbClr val="D7E7F5"/>
            </a:solidFill>
          </p:spPr>
          <p:txBody>
            <a:bodyPr vert="vert270" tIns="10800" bIns="10800"/>
            <a:lstStyle/>
            <a:p>
              <a:r>
                <a:rPr lang="en-US" altLang="zh-TW" sz="4000" dirty="0">
                  <a:solidFill>
                    <a:srgbClr val="EBF0F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endParaRPr lang="zh-TW" altLang="en-US" sz="4000" dirty="0">
                <a:solidFill>
                  <a:srgbClr val="EBF0F9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7" name="矩形 16">
            <a:extLst>
              <a:ext uri="{FF2B5EF4-FFF2-40B4-BE49-F238E27FC236}">
                <a16:creationId xmlns:a16="http://schemas.microsoft.com/office/drawing/2014/main" id="{AD288FEC-AA20-43F8-835C-0CEBA2C73EC1}"/>
              </a:ext>
            </a:extLst>
          </p:cNvPr>
          <p:cNvSpPr/>
          <p:nvPr userDrawn="1"/>
        </p:nvSpPr>
        <p:spPr>
          <a:xfrm>
            <a:off x="333148" y="5648464"/>
            <a:ext cx="6096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kumimoji="1" lang="zh-TW" altLang="en-US" sz="2000" dirty="0">
                <a:ln>
                  <a:solidFill>
                    <a:srgbClr val="0070C0"/>
                  </a:solidFill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</a:rPr>
              <a:t>教育局</a:t>
            </a:r>
          </a:p>
          <a:p>
            <a:pPr>
              <a:defRPr/>
            </a:pPr>
            <a:r>
              <a:rPr kumimoji="1" lang="zh-TW" altLang="en-US" sz="2000" dirty="0">
                <a:ln>
                  <a:solidFill>
                    <a:srgbClr val="0070C0"/>
                  </a:solidFill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</a:rPr>
              <a:t>系統及資訊管理組</a:t>
            </a:r>
          </a:p>
        </p:txBody>
      </p:sp>
      <p:pic>
        <p:nvPicPr>
          <p:cNvPr id="20" name="圖片 19">
            <a:extLst>
              <a:ext uri="{FF2B5EF4-FFF2-40B4-BE49-F238E27FC236}">
                <a16:creationId xmlns:a16="http://schemas.microsoft.com/office/drawing/2014/main" id="{4539CA01-2C86-42BF-BC79-9C12D166EC2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161855" y="3730074"/>
            <a:ext cx="6264000" cy="129717"/>
          </a:xfrm>
          <a:prstGeom prst="rect">
            <a:avLst/>
          </a:prstGeom>
        </p:spPr>
      </p:pic>
      <p:pic>
        <p:nvPicPr>
          <p:cNvPr id="21" name="圖片 20">
            <a:extLst>
              <a:ext uri="{FF2B5EF4-FFF2-40B4-BE49-F238E27FC236}">
                <a16:creationId xmlns:a16="http://schemas.microsoft.com/office/drawing/2014/main" id="{59EC2015-1BCE-4CAC-82A4-E0B3CD2E44DE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4579227" y="3563420"/>
            <a:ext cx="6372000" cy="135604"/>
          </a:xfrm>
          <a:prstGeom prst="rect">
            <a:avLst/>
          </a:prstGeom>
        </p:spPr>
      </p:pic>
      <p:sp>
        <p:nvSpPr>
          <p:cNvPr id="10" name="文字方塊 9">
            <a:extLst>
              <a:ext uri="{FF2B5EF4-FFF2-40B4-BE49-F238E27FC236}">
                <a16:creationId xmlns:a16="http://schemas.microsoft.com/office/drawing/2014/main" id="{01AEA9E3-178C-490D-AC73-A7332BBA0AA6}"/>
              </a:ext>
            </a:extLst>
          </p:cNvPr>
          <p:cNvSpPr txBox="1"/>
          <p:nvPr userDrawn="1"/>
        </p:nvSpPr>
        <p:spPr>
          <a:xfrm rot="16200000">
            <a:off x="10192598" y="4788826"/>
            <a:ext cx="315869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4000" b="1" spc="-15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CloudSAMS</a:t>
            </a:r>
            <a:endParaRPr lang="en-US" sz="4000" b="1" spc="-15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12800527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072786" y="271659"/>
            <a:ext cx="9550400" cy="762000"/>
          </a:xfrm>
          <a:prstGeom prst="rect">
            <a:avLst/>
          </a:prstGeom>
        </p:spPr>
        <p:txBody>
          <a:bodyPr/>
          <a:lstStyle>
            <a:lvl1pPr>
              <a:defRPr sz="2600"/>
            </a:lvl1pPr>
          </a:lstStyle>
          <a:p>
            <a:r>
              <a:rPr lang="zh-TW" altLang="en-US" dirty="0"/>
              <a:t>按一下以編輯母片標題樣式</a:t>
            </a:r>
            <a:endParaRPr lang="zh-HK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lang="zh-TW" altLang="en-US" sz="2400" dirty="0">
                <a:solidFill>
                  <a:schemeClr val="folHlink"/>
                </a:solidFill>
                <a:latin typeface="+mn-lt"/>
                <a:ea typeface="+mn-ea"/>
                <a:cs typeface="+mn-cs"/>
              </a:defRPr>
            </a:lvl1pPr>
            <a:lvl2pPr>
              <a:defRPr lang="zh-TW" altLang="en-US" sz="2100" dirty="0">
                <a:solidFill>
                  <a:schemeClr val="folHlink"/>
                </a:solidFill>
                <a:latin typeface="+mn-lt"/>
              </a:defRPr>
            </a:lvl2pPr>
            <a:lvl3pPr>
              <a:defRPr lang="zh-TW" altLang="en-US" sz="1800" dirty="0">
                <a:solidFill>
                  <a:schemeClr val="folHlink"/>
                </a:solidFill>
                <a:latin typeface="+mn-lt"/>
              </a:defRPr>
            </a:lvl3pPr>
            <a:lvl4pPr>
              <a:defRPr lang="zh-TW" altLang="en-US" sz="1700" dirty="0">
                <a:solidFill>
                  <a:schemeClr val="folHlink"/>
                </a:solidFill>
                <a:latin typeface="+mn-lt"/>
              </a:defRPr>
            </a:lvl4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  <a:endParaRPr lang="zh-HK" altLang="en-US" dirty="0"/>
          </a:p>
        </p:txBody>
      </p:sp>
      <p:sp>
        <p:nvSpPr>
          <p:cNvPr id="4" name="Rectangle 1032">
            <a:extLst>
              <a:ext uri="{FF2B5EF4-FFF2-40B4-BE49-F238E27FC236}">
                <a16:creationId xmlns:a16="http://schemas.microsoft.com/office/drawing/2014/main" id="{690065EC-2AB5-4318-9AAB-4D71484F29A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>
          <a:xfrm>
            <a:off x="10701813" y="6456677"/>
            <a:ext cx="1195851" cy="457200"/>
          </a:xfrm>
          <a:prstGeom prst="rect">
            <a:avLst/>
          </a:prstGeom>
          <a:ln/>
        </p:spPr>
        <p:txBody>
          <a:bodyPr/>
          <a:lstStyle>
            <a:lvl1pPr algn="r">
              <a:defRPr lang="zh-HK" altLang="en-US" sz="1800" kern="1200" smtClean="0">
                <a:solidFill>
                  <a:srgbClr val="2E75B6"/>
                </a:solidFill>
                <a:latin typeface="+mn-lt"/>
                <a:ea typeface="+mn-ea"/>
                <a:cs typeface="+mn-cs"/>
              </a:defRPr>
            </a:lvl1pPr>
          </a:lstStyle>
          <a:p>
            <a:fld id="{7B3C8E2D-E91C-4BBB-B7BA-C2875630DAEF}" type="slidenum">
              <a:rPr lang="en-US" altLang="zh-HK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61890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1032">
            <a:extLst>
              <a:ext uri="{FF2B5EF4-FFF2-40B4-BE49-F238E27FC236}">
                <a16:creationId xmlns:a16="http://schemas.microsoft.com/office/drawing/2014/main" id="{E6B67330-8775-428E-9999-1505B0ACF128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>
          <a:xfrm>
            <a:off x="10701813" y="6456677"/>
            <a:ext cx="1195851" cy="457200"/>
          </a:xfrm>
          <a:prstGeom prst="rect">
            <a:avLst/>
          </a:prstGeom>
          <a:ln/>
        </p:spPr>
        <p:txBody>
          <a:bodyPr/>
          <a:lstStyle>
            <a:lvl1pPr algn="r">
              <a:defRPr lang="zh-HK" altLang="en-US" sz="1800" kern="1200" smtClean="0">
                <a:solidFill>
                  <a:srgbClr val="2E75B6"/>
                </a:solidFill>
                <a:latin typeface="+mn-lt"/>
                <a:ea typeface="+mn-ea"/>
                <a:cs typeface="+mn-cs"/>
              </a:defRPr>
            </a:lvl1pPr>
          </a:lstStyle>
          <a:p>
            <a:fld id="{7B3C8E2D-E91C-4BBB-B7BA-C2875630DAEF}" type="slidenum">
              <a:rPr lang="en-US" altLang="zh-HK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2351098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072786" y="271659"/>
            <a:ext cx="9550400" cy="762000"/>
          </a:xfrm>
          <a:prstGeom prst="rect">
            <a:avLst/>
          </a:prstGeom>
        </p:spPr>
        <p:txBody>
          <a:bodyPr/>
          <a:lstStyle>
            <a:lvl1pPr>
              <a:defRPr sz="2600"/>
            </a:lvl1pPr>
          </a:lstStyle>
          <a:p>
            <a:r>
              <a:rPr lang="zh-TW" altLang="en-US" dirty="0"/>
              <a:t>按一下以編輯母片標題樣式</a:t>
            </a:r>
            <a:endParaRPr lang="zh-HK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1219200" y="1509713"/>
            <a:ext cx="5283200" cy="460851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705600" y="1509713"/>
            <a:ext cx="5283200" cy="460851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5" name="Rectangle 1032">
            <a:extLst>
              <a:ext uri="{FF2B5EF4-FFF2-40B4-BE49-F238E27FC236}">
                <a16:creationId xmlns:a16="http://schemas.microsoft.com/office/drawing/2014/main" id="{4A4002C6-7F14-4731-BC20-7B9B3C82609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>
          <a:xfrm>
            <a:off x="10701813" y="6456677"/>
            <a:ext cx="1195851" cy="457200"/>
          </a:xfrm>
          <a:prstGeom prst="rect">
            <a:avLst/>
          </a:prstGeom>
          <a:ln/>
        </p:spPr>
        <p:txBody>
          <a:bodyPr/>
          <a:lstStyle>
            <a:lvl1pPr algn="r">
              <a:defRPr lang="zh-HK" altLang="en-US" sz="1800" kern="1200" smtClean="0">
                <a:solidFill>
                  <a:srgbClr val="2E75B6"/>
                </a:solidFill>
                <a:latin typeface="+mn-lt"/>
                <a:ea typeface="+mn-ea"/>
                <a:cs typeface="+mn-cs"/>
              </a:defRPr>
            </a:lvl1pPr>
          </a:lstStyle>
          <a:p>
            <a:fld id="{7B3C8E2D-E91C-4BBB-B7BA-C2875630DAEF}" type="slidenum">
              <a:rPr lang="en-US" altLang="zh-HK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3102894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7" name="標題 1">
            <a:extLst>
              <a:ext uri="{FF2B5EF4-FFF2-40B4-BE49-F238E27FC236}">
                <a16:creationId xmlns:a16="http://schemas.microsoft.com/office/drawing/2014/main" id="{B4C24F66-D125-4F79-A64B-6CCC3D01C0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72786" y="271659"/>
            <a:ext cx="9550400" cy="762000"/>
          </a:xfrm>
          <a:prstGeom prst="rect">
            <a:avLst/>
          </a:prstGeom>
        </p:spPr>
        <p:txBody>
          <a:bodyPr/>
          <a:lstStyle>
            <a:lvl1pPr>
              <a:defRPr sz="2600"/>
            </a:lvl1pPr>
          </a:lstStyle>
          <a:p>
            <a:r>
              <a:rPr lang="zh-TW" altLang="en-US" dirty="0"/>
              <a:t>按一下以編輯母片標題樣式</a:t>
            </a:r>
            <a:endParaRPr lang="zh-HK" altLang="en-US" dirty="0"/>
          </a:p>
        </p:txBody>
      </p:sp>
      <p:sp>
        <p:nvSpPr>
          <p:cNvPr id="8" name="Rectangle 1032">
            <a:extLst>
              <a:ext uri="{FF2B5EF4-FFF2-40B4-BE49-F238E27FC236}">
                <a16:creationId xmlns:a16="http://schemas.microsoft.com/office/drawing/2014/main" id="{B1DAEE3E-4B73-415E-814D-0FF70825F4F6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xfrm>
            <a:off x="10701813" y="6456677"/>
            <a:ext cx="1195851" cy="457200"/>
          </a:xfrm>
          <a:prstGeom prst="rect">
            <a:avLst/>
          </a:prstGeom>
          <a:ln/>
        </p:spPr>
        <p:txBody>
          <a:bodyPr/>
          <a:lstStyle>
            <a:lvl1pPr algn="r">
              <a:defRPr lang="zh-HK" altLang="en-US" sz="1800" kern="1200" smtClean="0">
                <a:solidFill>
                  <a:srgbClr val="2E75B6"/>
                </a:solidFill>
                <a:latin typeface="+mn-lt"/>
                <a:ea typeface="+mn-ea"/>
                <a:cs typeface="+mn-cs"/>
              </a:defRPr>
            </a:lvl1pPr>
          </a:lstStyle>
          <a:p>
            <a:fld id="{7B3C8E2D-E91C-4BBB-B7BA-C2875630DAEF}" type="slidenum">
              <a:rPr lang="en-US" altLang="zh-HK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8766494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072786" y="271659"/>
            <a:ext cx="9550400" cy="762000"/>
          </a:xfrm>
          <a:prstGeom prst="rect">
            <a:avLst/>
          </a:prstGeo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1219200" y="1509713"/>
            <a:ext cx="5283200" cy="4608512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705600" y="1509713"/>
            <a:ext cx="5283200" cy="4608512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5" name="Rectangle 1032">
            <a:extLst>
              <a:ext uri="{FF2B5EF4-FFF2-40B4-BE49-F238E27FC236}">
                <a16:creationId xmlns:a16="http://schemas.microsoft.com/office/drawing/2014/main" id="{67D7D5DD-2948-40FA-8FBF-3FB22A657891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>
          <a:xfrm>
            <a:off x="10701813" y="6456677"/>
            <a:ext cx="1195851" cy="457200"/>
          </a:xfrm>
          <a:prstGeom prst="rect">
            <a:avLst/>
          </a:prstGeom>
          <a:ln/>
        </p:spPr>
        <p:txBody>
          <a:bodyPr/>
          <a:lstStyle>
            <a:lvl1pPr algn="r">
              <a:defRPr lang="zh-HK" altLang="en-US" sz="1800" kern="1200" smtClean="0">
                <a:solidFill>
                  <a:srgbClr val="2E75B6"/>
                </a:solidFill>
                <a:latin typeface="+mn-lt"/>
                <a:ea typeface="+mn-ea"/>
                <a:cs typeface="+mn-cs"/>
              </a:defRPr>
            </a:lvl1pPr>
          </a:lstStyle>
          <a:p>
            <a:fld id="{7B3C8E2D-E91C-4BBB-B7BA-C2875630DAEF}" type="slidenum">
              <a:rPr lang="en-US" altLang="zh-HK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748284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訂版面配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072786" y="271659"/>
            <a:ext cx="9550400" cy="762000"/>
          </a:xfrm>
          <a:prstGeom prst="rect">
            <a:avLst/>
          </a:prstGeo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Rectangle 1032">
            <a:extLst>
              <a:ext uri="{FF2B5EF4-FFF2-40B4-BE49-F238E27FC236}">
                <a16:creationId xmlns:a16="http://schemas.microsoft.com/office/drawing/2014/main" id="{CA6AC465-E014-49CB-8844-29A0F59407D9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>
          <a:xfrm>
            <a:off x="10701813" y="6481616"/>
            <a:ext cx="1195851" cy="457200"/>
          </a:xfrm>
          <a:prstGeom prst="rect">
            <a:avLst/>
          </a:prstGeom>
          <a:ln/>
        </p:spPr>
        <p:txBody>
          <a:bodyPr/>
          <a:lstStyle>
            <a:lvl1pPr algn="r">
              <a:defRPr lang="zh-HK" altLang="en-US" sz="1800" kern="1200" smtClean="0">
                <a:solidFill>
                  <a:srgbClr val="2E75B6"/>
                </a:solidFill>
                <a:latin typeface="+mn-lt"/>
                <a:ea typeface="+mn-ea"/>
                <a:cs typeface="+mn-cs"/>
              </a:defRPr>
            </a:lvl1pPr>
          </a:lstStyle>
          <a:p>
            <a:fld id="{7B3C8E2D-E91C-4BBB-B7BA-C2875630DAEF}" type="slidenum">
              <a:rPr lang="en-US" altLang="zh-HK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2571389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32">
            <a:extLst>
              <a:ext uri="{FF2B5EF4-FFF2-40B4-BE49-F238E27FC236}">
                <a16:creationId xmlns:a16="http://schemas.microsoft.com/office/drawing/2014/main" id="{FC03FC6E-3F99-4AA3-80AF-4061C271DF7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>
          <a:xfrm>
            <a:off x="10701813" y="6456677"/>
            <a:ext cx="1195851" cy="457200"/>
          </a:xfrm>
          <a:prstGeom prst="rect">
            <a:avLst/>
          </a:prstGeom>
          <a:ln/>
        </p:spPr>
        <p:txBody>
          <a:bodyPr/>
          <a:lstStyle>
            <a:lvl1pPr algn="r">
              <a:defRPr lang="zh-HK" altLang="en-US" sz="1800" kern="1200" smtClean="0">
                <a:solidFill>
                  <a:srgbClr val="2E75B6"/>
                </a:solidFill>
                <a:latin typeface="+mn-lt"/>
                <a:ea typeface="+mn-ea"/>
                <a:cs typeface="+mn-cs"/>
              </a:defRPr>
            </a:lvl1pPr>
          </a:lstStyle>
          <a:p>
            <a:fld id="{7B3C8E2D-E91C-4BBB-B7BA-C2875630DAEF}" type="slidenum">
              <a:rPr lang="en-US" altLang="zh-HK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1881362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 dirty="0"/>
              <a:t> </a:t>
            </a:r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9480DD-1FC6-494A-9093-3C4BE972BB8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6" name="標題 5">
            <a:extLst>
              <a:ext uri="{FF2B5EF4-FFF2-40B4-BE49-F238E27FC236}">
                <a16:creationId xmlns:a16="http://schemas.microsoft.com/office/drawing/2014/main" id="{60E790D1-AE1C-4205-B214-9D60CBE9CE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4108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gif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矩形 23">
            <a:extLst>
              <a:ext uri="{FF2B5EF4-FFF2-40B4-BE49-F238E27FC236}">
                <a16:creationId xmlns:a16="http://schemas.microsoft.com/office/drawing/2014/main" id="{C9BB8881-ECBC-4142-9933-CDAB826E4185}"/>
              </a:ext>
            </a:extLst>
          </p:cNvPr>
          <p:cNvSpPr/>
          <p:nvPr userDrawn="1"/>
        </p:nvSpPr>
        <p:spPr>
          <a:xfrm>
            <a:off x="0" y="6283067"/>
            <a:ext cx="12192000" cy="584776"/>
          </a:xfrm>
          <a:prstGeom prst="rect">
            <a:avLst/>
          </a:prstGeom>
          <a:gradFill>
            <a:gsLst>
              <a:gs pos="18000">
                <a:srgbClr val="F7FAFD"/>
              </a:gs>
              <a:gs pos="58000">
                <a:srgbClr val="B5D2EC"/>
              </a:gs>
              <a:gs pos="81000">
                <a:srgbClr val="B5D2EC"/>
              </a:gs>
              <a:gs pos="100000">
                <a:srgbClr val="CEE1F2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3" name="圖片 2">
            <a:extLst>
              <a:ext uri="{FF2B5EF4-FFF2-40B4-BE49-F238E27FC236}">
                <a16:creationId xmlns:a16="http://schemas.microsoft.com/office/drawing/2014/main" id="{AF0E82B3-CBDD-4AC0-821B-99CF90E0C81F}"/>
              </a:ext>
            </a:extLst>
          </p:cNvPr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940" y="48034"/>
            <a:ext cx="1591731" cy="1017034"/>
          </a:xfrm>
          <a:prstGeom prst="rect">
            <a:avLst/>
          </a:prstGeom>
        </p:spPr>
      </p:pic>
      <p:sp>
        <p:nvSpPr>
          <p:cNvPr id="1029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1509713"/>
            <a:ext cx="10769600" cy="4608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CF01"/>
              </a:buClr>
              <a:buSzPct val="60000"/>
              <a:buFont typeface="Wingdings" pitchFamily="2" charset="2"/>
              <a:buChar char="n"/>
              <a:tabLst/>
              <a:defRPr/>
            </a:pPr>
            <a:r>
              <a:rPr kumimoji="0" lang="en-US" altLang="zh-TW" sz="2800" b="0" i="0" u="none" strike="noStrike" kern="0" cap="none" spc="0" normalizeH="0" baseline="0" noProof="0" dirty="0">
                <a:ln>
                  <a:noFill/>
                </a:ln>
                <a:solidFill>
                  <a:srgbClr val="660066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Click to edit Master text styles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0099"/>
              </a:buClr>
              <a:buSzPct val="55000"/>
              <a:buFont typeface="Wingdings" pitchFamily="2" charset="2"/>
              <a:buChar char="n"/>
              <a:tabLst/>
              <a:defRPr/>
            </a:pPr>
            <a:r>
              <a:rPr kumimoji="0" lang="en-US" altLang="zh-TW" sz="2400" b="0" i="0" u="none" strike="noStrike" kern="0" cap="none" spc="0" normalizeH="0" baseline="0" noProof="0" dirty="0">
                <a:ln>
                  <a:noFill/>
                </a:ln>
                <a:solidFill>
                  <a:srgbClr val="9900CC"/>
                </a:solidFill>
                <a:effectLst/>
                <a:uLnTx/>
                <a:uFillTx/>
                <a:latin typeface="Trebuchet MS"/>
              </a:rPr>
              <a:t>Second level</a:t>
            </a:r>
          </a:p>
          <a:p>
            <a:pPr marL="1143000" marR="0" lvl="2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E4A8"/>
              </a:buClr>
              <a:buSzPct val="50000"/>
              <a:buFont typeface="Wingdings" pitchFamily="2" charset="2"/>
              <a:buChar char="n"/>
              <a:tabLst/>
              <a:defRPr/>
            </a:pPr>
            <a:r>
              <a:rPr kumimoji="0" lang="en-US" altLang="zh-TW" sz="2000" b="0" i="0" u="none" strike="noStrike" kern="0" cap="none" spc="0" normalizeH="0" baseline="0" noProof="0" dirty="0">
                <a:ln>
                  <a:noFill/>
                </a:ln>
                <a:solidFill>
                  <a:srgbClr val="6600CC"/>
                </a:solidFill>
                <a:effectLst/>
                <a:uLnTx/>
                <a:uFillTx/>
                <a:latin typeface="Trebuchet MS"/>
              </a:rPr>
              <a:t>Third level</a:t>
            </a:r>
          </a:p>
          <a:p>
            <a:pPr marL="1600200" marR="0" lvl="3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55000"/>
              <a:buFont typeface="Wingdings" pitchFamily="2" charset="2"/>
              <a:buChar char="n"/>
              <a:tabLst/>
              <a:defRPr/>
            </a:pPr>
            <a:r>
              <a:rPr kumimoji="0" lang="en-US" altLang="zh-TW" sz="1800" b="0" i="0" u="none" strike="noStrike" kern="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rebuchet MS"/>
              </a:rPr>
              <a:t>Fourth level</a:t>
            </a:r>
          </a:p>
        </p:txBody>
      </p:sp>
      <p:sp>
        <p:nvSpPr>
          <p:cNvPr id="15" name="Rectangle 1028">
            <a:extLst>
              <a:ext uri="{FF2B5EF4-FFF2-40B4-BE49-F238E27FC236}">
                <a16:creationId xmlns:a16="http://schemas.microsoft.com/office/drawing/2014/main" id="{AD4C71FC-CCAA-42BB-8D48-DFD3FDF83E5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2070101" y="263690"/>
            <a:ext cx="95504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dirty="0"/>
              <a:t>按一下以編輯母片標題樣式</a:t>
            </a:r>
            <a:endParaRPr lang="en-US" altLang="zh-TW" dirty="0"/>
          </a:p>
        </p:txBody>
      </p:sp>
      <p:sp>
        <p:nvSpPr>
          <p:cNvPr id="16" name="Rectangle 1034">
            <a:extLst>
              <a:ext uri="{FF2B5EF4-FFF2-40B4-BE49-F238E27FC236}">
                <a16:creationId xmlns:a16="http://schemas.microsoft.com/office/drawing/2014/main" id="{11DA46A4-38A6-4E5A-9752-565E045AFC52}"/>
              </a:ext>
            </a:extLst>
          </p:cNvPr>
          <p:cNvSpPr>
            <a:spLocks noChangeArrowheads="1"/>
          </p:cNvSpPr>
          <p:nvPr userDrawn="1"/>
        </p:nvSpPr>
        <p:spPr bwMode="gray">
          <a:xfrm>
            <a:off x="2051051" y="330201"/>
            <a:ext cx="42333" cy="1052513"/>
          </a:xfrm>
          <a:prstGeom prst="rect">
            <a:avLst/>
          </a:prstGeom>
          <a:solidFill>
            <a:srgbClr val="3333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kumimoji="1" lang="en-GB" sz="2400" b="0" dirty="0">
              <a:solidFill>
                <a:schemeClr val="tx1"/>
              </a:solidFill>
              <a:latin typeface="Tahoma" pitchFamily="34" charset="0"/>
            </a:endParaRPr>
          </a:p>
        </p:txBody>
      </p:sp>
      <p:sp>
        <p:nvSpPr>
          <p:cNvPr id="17" name="Rectangle 1035">
            <a:extLst>
              <a:ext uri="{FF2B5EF4-FFF2-40B4-BE49-F238E27FC236}">
                <a16:creationId xmlns:a16="http://schemas.microsoft.com/office/drawing/2014/main" id="{ECF39216-7EA6-4DDD-969A-CA2C48B8803A}"/>
              </a:ext>
            </a:extLst>
          </p:cNvPr>
          <p:cNvSpPr>
            <a:spLocks noChangeArrowheads="1"/>
          </p:cNvSpPr>
          <p:nvPr userDrawn="1"/>
        </p:nvSpPr>
        <p:spPr bwMode="gray">
          <a:xfrm>
            <a:off x="628651" y="1016000"/>
            <a:ext cx="10968567" cy="31750"/>
          </a:xfrm>
          <a:prstGeom prst="rect">
            <a:avLst/>
          </a:prstGeom>
          <a:solidFill>
            <a:srgbClr val="3F8DA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kumimoji="1" lang="en-GB" sz="2400" b="0" dirty="0">
              <a:solidFill>
                <a:schemeClr val="tx1"/>
              </a:solidFill>
              <a:latin typeface="Tahoma" pitchFamily="34" charset="0"/>
            </a:endParaRPr>
          </a:p>
        </p:txBody>
      </p:sp>
      <p:sp>
        <p:nvSpPr>
          <p:cNvPr id="18" name="Rectangle 1036">
            <a:extLst>
              <a:ext uri="{FF2B5EF4-FFF2-40B4-BE49-F238E27FC236}">
                <a16:creationId xmlns:a16="http://schemas.microsoft.com/office/drawing/2014/main" id="{496A3C86-C137-476B-B3EA-5A54F8D4D6E4}"/>
              </a:ext>
            </a:extLst>
          </p:cNvPr>
          <p:cNvSpPr>
            <a:spLocks noChangeArrowheads="1"/>
          </p:cNvSpPr>
          <p:nvPr userDrawn="1"/>
        </p:nvSpPr>
        <p:spPr bwMode="gray">
          <a:xfrm>
            <a:off x="4692651" y="1092200"/>
            <a:ext cx="5278967" cy="31750"/>
          </a:xfrm>
          <a:prstGeom prst="rect">
            <a:avLst/>
          </a:prstGeom>
          <a:gradFill rotWithShape="0">
            <a:gsLst>
              <a:gs pos="0">
                <a:srgbClr val="3F8DA5"/>
              </a:gs>
              <a:gs pos="100000">
                <a:srgbClr val="9BCAD9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kumimoji="1" lang="en-GB" sz="2400" b="0" dirty="0">
              <a:solidFill>
                <a:schemeClr val="tx1"/>
              </a:solidFill>
              <a:latin typeface="Tahoma" pitchFamily="34" charset="0"/>
            </a:endParaRPr>
          </a:p>
        </p:txBody>
      </p:sp>
      <p:sp>
        <p:nvSpPr>
          <p:cNvPr id="19" name="Rectangle 1037">
            <a:extLst>
              <a:ext uri="{FF2B5EF4-FFF2-40B4-BE49-F238E27FC236}">
                <a16:creationId xmlns:a16="http://schemas.microsoft.com/office/drawing/2014/main" id="{2E234E59-394E-4DFC-8838-16B123A48A3D}"/>
              </a:ext>
            </a:extLst>
          </p:cNvPr>
          <p:cNvSpPr>
            <a:spLocks noChangeArrowheads="1"/>
          </p:cNvSpPr>
          <p:nvPr userDrawn="1"/>
        </p:nvSpPr>
        <p:spPr bwMode="gray">
          <a:xfrm>
            <a:off x="7429501" y="1187450"/>
            <a:ext cx="3359151" cy="31750"/>
          </a:xfrm>
          <a:prstGeom prst="rect">
            <a:avLst/>
          </a:prstGeom>
          <a:solidFill>
            <a:srgbClr val="A1CDD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kumimoji="1" lang="en-GB" sz="2400" b="0" dirty="0">
              <a:solidFill>
                <a:schemeClr val="tx1"/>
              </a:solidFill>
              <a:latin typeface="Tahoma" pitchFamily="34" charset="0"/>
            </a:endParaRPr>
          </a:p>
        </p:txBody>
      </p:sp>
      <p:sp>
        <p:nvSpPr>
          <p:cNvPr id="25" name="文字方塊 24">
            <a:extLst>
              <a:ext uri="{FF2B5EF4-FFF2-40B4-BE49-F238E27FC236}">
                <a16:creationId xmlns:a16="http://schemas.microsoft.com/office/drawing/2014/main" id="{AD009F95-6ACD-47DA-B333-DCE5346BC742}"/>
              </a:ext>
            </a:extLst>
          </p:cNvPr>
          <p:cNvSpPr txBox="1"/>
          <p:nvPr userDrawn="1"/>
        </p:nvSpPr>
        <p:spPr>
          <a:xfrm>
            <a:off x="41565" y="6480355"/>
            <a:ext cx="49808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kern="1200" dirty="0">
                <a:solidFill>
                  <a:srgbClr val="2E75B6"/>
                </a:solidFill>
                <a:latin typeface="+mn-lt"/>
                <a:ea typeface="+mn-ea"/>
                <a:cs typeface="+mn-cs"/>
              </a:rPr>
              <a:t>Systems and </a:t>
            </a:r>
            <a:r>
              <a:rPr lang="en-US" sz="1800" u="none" kern="1200" dirty="0">
                <a:solidFill>
                  <a:srgbClr val="2E75B6"/>
                </a:solidFill>
                <a:latin typeface="+mn-lt"/>
                <a:ea typeface="+mn-ea"/>
                <a:cs typeface="+mn-cs"/>
              </a:rPr>
              <a:t>Information</a:t>
            </a:r>
            <a:r>
              <a:rPr lang="en-US" sz="1800" kern="1200" dirty="0">
                <a:solidFill>
                  <a:srgbClr val="2E75B6"/>
                </a:solidFill>
                <a:latin typeface="+mn-lt"/>
                <a:ea typeface="+mn-ea"/>
                <a:cs typeface="+mn-cs"/>
              </a:rPr>
              <a:t> Management Section</a:t>
            </a:r>
          </a:p>
        </p:txBody>
      </p:sp>
      <p:sp>
        <p:nvSpPr>
          <p:cNvPr id="26" name="文字方塊 25">
            <a:extLst>
              <a:ext uri="{FF2B5EF4-FFF2-40B4-BE49-F238E27FC236}">
                <a16:creationId xmlns:a16="http://schemas.microsoft.com/office/drawing/2014/main" id="{FAB57F6A-1ACD-4678-872A-38EEF24D92FE}"/>
              </a:ext>
            </a:extLst>
          </p:cNvPr>
          <p:cNvSpPr txBox="1"/>
          <p:nvPr userDrawn="1"/>
        </p:nvSpPr>
        <p:spPr>
          <a:xfrm>
            <a:off x="8949061" y="6400425"/>
            <a:ext cx="24928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b="1" spc="-15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CloudSAMS</a:t>
            </a:r>
            <a:endParaRPr lang="en-US" sz="2800" b="1" spc="-15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2" name="Rectangle 1032">
            <a:extLst>
              <a:ext uri="{FF2B5EF4-FFF2-40B4-BE49-F238E27FC236}">
                <a16:creationId xmlns:a16="http://schemas.microsoft.com/office/drawing/2014/main" id="{E6A5F99F-9F59-43CB-B56C-561C7B49472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>
          <a:xfrm>
            <a:off x="10701813" y="6456677"/>
            <a:ext cx="1195851" cy="457200"/>
          </a:xfrm>
          <a:prstGeom prst="rect">
            <a:avLst/>
          </a:prstGeom>
          <a:ln/>
        </p:spPr>
        <p:txBody>
          <a:bodyPr/>
          <a:lstStyle>
            <a:lvl1pPr algn="r">
              <a:defRPr lang="zh-HK" altLang="en-US" sz="1800" kern="1200" smtClean="0">
                <a:solidFill>
                  <a:srgbClr val="2E75B6"/>
                </a:solidFill>
                <a:latin typeface="+mn-lt"/>
                <a:ea typeface="+mn-ea"/>
                <a:cs typeface="+mn-cs"/>
              </a:defRPr>
            </a:lvl1pPr>
          </a:lstStyle>
          <a:p>
            <a:fld id="{7B3C8E2D-E91C-4BBB-B7BA-C2875630DAEF}" type="slidenum">
              <a:rPr lang="en-US" altLang="zh-HK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2391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72" r:id="rId6"/>
    <p:sldLayoutId id="2147483676" r:id="rId7"/>
    <p:sldLayoutId id="2147483667" r:id="rId8"/>
    <p:sldLayoutId id="2147483677" r:id="rId9"/>
  </p:sldLayoutIdLst>
  <p:transition/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lang="en-US" altLang="zh-TW" sz="2600" b="1" dirty="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itchFamily="34" charset="0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itchFamily="34" charset="0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itchFamily="34" charset="0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itchFamily="34" charset="0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itchFamily="34" charset="0"/>
        </a:defRPr>
      </a:lvl9pPr>
    </p:titleStyle>
    <p:bodyStyle>
      <a:lvl1pPr marL="342900" marR="0" indent="-3429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rgbClr val="FFCF01"/>
        </a:buClr>
        <a:buSzPct val="60000"/>
        <a:buFont typeface="Wingdings" pitchFamily="2" charset="2"/>
        <a:buChar char="n"/>
        <a:tabLst/>
        <a:defRPr lang="en-US" altLang="zh-TW" sz="2800" dirty="0">
          <a:solidFill>
            <a:srgbClr val="660066"/>
          </a:solidFill>
          <a:latin typeface="+mn-lt"/>
          <a:ea typeface="+mn-ea"/>
          <a:cs typeface="+mn-cs"/>
        </a:defRPr>
      </a:lvl1pPr>
      <a:lvl2pPr marL="742950" marR="0" indent="-28575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rgbClr val="CC0099"/>
        </a:buClr>
        <a:buSzPct val="55000"/>
        <a:buFont typeface="Wingdings" pitchFamily="2" charset="2"/>
        <a:buChar char="n"/>
        <a:tabLst/>
        <a:defRPr lang="en-US" altLang="zh-TW" sz="2400" dirty="0">
          <a:solidFill>
            <a:srgbClr val="9900CC"/>
          </a:solidFill>
          <a:latin typeface="+mn-lt"/>
          <a:ea typeface="+mn-ea"/>
          <a:cs typeface="+mn-cs"/>
        </a:defRPr>
      </a:lvl2pPr>
      <a:lvl3pPr marL="1143000" marR="0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rgbClr val="00E4A8"/>
        </a:buClr>
        <a:buSzPct val="50000"/>
        <a:buFont typeface="Wingdings" pitchFamily="2" charset="2"/>
        <a:buChar char="n"/>
        <a:tabLst/>
        <a:defRPr lang="en-US" altLang="zh-TW" sz="2000" dirty="0">
          <a:solidFill>
            <a:srgbClr val="6600CC"/>
          </a:solidFill>
          <a:latin typeface="+mn-lt"/>
          <a:ea typeface="+mn-ea"/>
          <a:cs typeface="+mn-cs"/>
        </a:defRPr>
      </a:lvl3pPr>
      <a:lvl4pPr marL="1600200" marR="0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rgbClr val="3333CC"/>
        </a:buClr>
        <a:buSzPct val="55000"/>
        <a:buFont typeface="Wingdings" pitchFamily="2" charset="2"/>
        <a:buChar char="n"/>
        <a:tabLst/>
        <a:defRPr lang="en-US" altLang="zh-TW" sz="1800" kern="1200" noProof="0" dirty="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sz="1050">
          <a:solidFill>
            <a:schemeClr val="tx1"/>
          </a:solidFill>
          <a:latin typeface="Tahoma" pitchFamily="34" charset="0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1050">
          <a:solidFill>
            <a:schemeClr val="tx1"/>
          </a:solidFill>
          <a:latin typeface="Tahoma" pitchFamily="34" charset="0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1050">
          <a:solidFill>
            <a:schemeClr val="tx1"/>
          </a:solidFill>
          <a:latin typeface="Tahoma" pitchFamily="34" charset="0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1050">
          <a:solidFill>
            <a:schemeClr val="tx1"/>
          </a:solidFill>
          <a:latin typeface="Tahoma" pitchFamily="34" charset="0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1050">
          <a:solidFill>
            <a:schemeClr val="tx1"/>
          </a:solidFill>
          <a:latin typeface="Tahoma" pitchFamily="34" charset="0"/>
        </a:defRPr>
      </a:lvl9pPr>
    </p:bodyStyle>
    <p:otherStyle>
      <a:defPPr>
        <a:defRPr lang="zh-HK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>
            <a:extLst>
              <a:ext uri="{FF2B5EF4-FFF2-40B4-BE49-F238E27FC236}">
                <a16:creationId xmlns:a16="http://schemas.microsoft.com/office/drawing/2014/main" id="{C6FFD95A-49D4-4B9B-B896-118F5623323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/>
              <a:t>學位分配模組</a:t>
            </a:r>
            <a:endParaRPr lang="en-US" dirty="0"/>
          </a:p>
        </p:txBody>
      </p:sp>
      <p:sp>
        <p:nvSpPr>
          <p:cNvPr id="6" name="副標題 5">
            <a:extLst>
              <a:ext uri="{FF2B5EF4-FFF2-40B4-BE49-F238E27FC236}">
                <a16:creationId xmlns:a16="http://schemas.microsoft.com/office/drawing/2014/main" id="{BE2B238B-81F8-40F2-B31C-662C6757DB5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小一派位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6580488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30" name="Rectangle 2"/>
          <p:cNvSpPr>
            <a:spLocks noGrp="1" noChangeArrowheads="1"/>
          </p:cNvSpPr>
          <p:nvPr>
            <p:ph type="title"/>
          </p:nvPr>
        </p:nvSpPr>
        <p:spPr>
          <a:xfrm>
            <a:off x="2072786" y="271659"/>
            <a:ext cx="9550400" cy="762000"/>
          </a:xfrm>
        </p:spPr>
        <p:txBody>
          <a:bodyPr/>
          <a:lstStyle/>
          <a:p>
            <a:r>
              <a:rPr lang="zh-TW" altLang="en-US" sz="3000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小一派位 </a:t>
            </a:r>
            <a:r>
              <a:rPr lang="en-US" altLang="zh-TW" sz="3000" dirty="0">
                <a:solidFill>
                  <a:srgbClr val="33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&gt;</a:t>
            </a:r>
            <a:r>
              <a:rPr lang="zh-TW" altLang="en-US" sz="3000" dirty="0">
                <a:solidFill>
                  <a:srgbClr val="33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查詢 </a:t>
            </a:r>
            <a:r>
              <a:rPr lang="en-US" altLang="zh-TW" sz="3000" kern="1200" dirty="0">
                <a:solidFill>
                  <a:srgbClr val="33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— </a:t>
            </a:r>
            <a:r>
              <a:rPr lang="zh-TW" altLang="en-US" sz="3000" kern="1200" dirty="0">
                <a:solidFill>
                  <a:srgbClr val="33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檢視小一派位結果</a:t>
            </a:r>
          </a:p>
        </p:txBody>
      </p:sp>
      <p:sp>
        <p:nvSpPr>
          <p:cNvPr id="2" name="投影片編號版面配置區 1">
            <a:extLst>
              <a:ext uri="{FF2B5EF4-FFF2-40B4-BE49-F238E27FC236}">
                <a16:creationId xmlns:a16="http://schemas.microsoft.com/office/drawing/2014/main" id="{13D67D7B-C383-41AE-BA28-EA4AE8A522E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B3C8E2D-E91C-4BBB-B7BA-C2875630DAEF}" type="slidenum">
              <a:rPr lang="en-US" altLang="zh-HK" smtClean="0"/>
              <a:pPr/>
              <a:t>10</a:t>
            </a:fld>
            <a:endParaRPr lang="en-US" dirty="0"/>
          </a:p>
        </p:txBody>
      </p:sp>
      <p:pic>
        <p:nvPicPr>
          <p:cNvPr id="3" name="圖片 2">
            <a:extLst>
              <a:ext uri="{FF2B5EF4-FFF2-40B4-BE49-F238E27FC236}">
                <a16:creationId xmlns:a16="http://schemas.microsoft.com/office/drawing/2014/main" id="{BF80F348-E1C4-4789-A462-62B3962F5E8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82484" y="2318169"/>
            <a:ext cx="3894940" cy="2221662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Rectangle 2"/>
          <p:cNvSpPr>
            <a:spLocks noGrp="1" noChangeArrowheads="1"/>
          </p:cNvSpPr>
          <p:nvPr>
            <p:ph type="title"/>
          </p:nvPr>
        </p:nvSpPr>
        <p:spPr>
          <a:xfrm>
            <a:off x="2072786" y="271659"/>
            <a:ext cx="10119214" cy="762000"/>
          </a:xfrm>
        </p:spPr>
        <p:txBody>
          <a:bodyPr/>
          <a:lstStyle/>
          <a:p>
            <a:r>
              <a:rPr lang="zh-TW" altLang="en-US" sz="3000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小一派位 </a:t>
            </a:r>
            <a:r>
              <a:rPr lang="en-US" altLang="zh-TW" sz="3000" dirty="0">
                <a:solidFill>
                  <a:srgbClr val="33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&gt;</a:t>
            </a:r>
            <a:r>
              <a:rPr lang="zh-TW" altLang="en-US" sz="3000" dirty="0">
                <a:solidFill>
                  <a:srgbClr val="33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查詢 </a:t>
            </a:r>
            <a:r>
              <a:rPr lang="en-US" altLang="zh-TW" sz="3000" dirty="0">
                <a:solidFill>
                  <a:srgbClr val="33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— </a:t>
            </a:r>
            <a:r>
              <a:rPr lang="zh-TW" altLang="en-US" sz="3000" kern="1200" dirty="0">
                <a:solidFill>
                  <a:srgbClr val="33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以年份及／或學生資料查詢派位結果</a:t>
            </a:r>
          </a:p>
        </p:txBody>
      </p:sp>
      <p:sp>
        <p:nvSpPr>
          <p:cNvPr id="2" name="投影片編號版面配置區 1">
            <a:extLst>
              <a:ext uri="{FF2B5EF4-FFF2-40B4-BE49-F238E27FC236}">
                <a16:creationId xmlns:a16="http://schemas.microsoft.com/office/drawing/2014/main" id="{854D3502-E046-4180-B3C2-E90715F57C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B3C8E2D-E91C-4BBB-B7BA-C2875630DAEF}" type="slidenum">
              <a:rPr lang="en-US" altLang="zh-HK" smtClean="0"/>
              <a:pPr/>
              <a:t>11</a:t>
            </a:fld>
            <a:endParaRPr lang="en-US" dirty="0"/>
          </a:p>
        </p:txBody>
      </p:sp>
      <p:pic>
        <p:nvPicPr>
          <p:cNvPr id="7" name="圖片 6">
            <a:extLst>
              <a:ext uri="{FF2B5EF4-FFF2-40B4-BE49-F238E27FC236}">
                <a16:creationId xmlns:a16="http://schemas.microsoft.com/office/drawing/2014/main" id="{003FAF9D-40E4-4ADF-841D-2EFD24FD058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68537" y="1555363"/>
            <a:ext cx="7956376" cy="4404548"/>
          </a:xfrm>
          <a:prstGeom prst="rect">
            <a:avLst/>
          </a:prstGeom>
        </p:spPr>
      </p:pic>
      <p:sp>
        <p:nvSpPr>
          <p:cNvPr id="5" name="箭號: 向右 4">
            <a:extLst>
              <a:ext uri="{FF2B5EF4-FFF2-40B4-BE49-F238E27FC236}">
                <a16:creationId xmlns:a16="http://schemas.microsoft.com/office/drawing/2014/main" id="{362E121B-9B7E-4B4F-9E5B-32B8453FD2E8}"/>
              </a:ext>
            </a:extLst>
          </p:cNvPr>
          <p:cNvSpPr/>
          <p:nvPr/>
        </p:nvSpPr>
        <p:spPr bwMode="auto">
          <a:xfrm>
            <a:off x="1297827" y="3850906"/>
            <a:ext cx="950614" cy="443618"/>
          </a:xfrm>
          <a:prstGeom prst="rightArrow">
            <a:avLst/>
          </a:prstGeom>
          <a:noFill/>
          <a:ln w="25400">
            <a:solidFill>
              <a:srgbClr val="FF0000"/>
            </a:solidFill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rgbClr val="0000FF"/>
              </a:solidFill>
              <a:effectLst/>
              <a:latin typeface="Trebuchet MS" pitchFamily="34" charset="0"/>
              <a:ea typeface="新細明體" pitchFamily="18" charset="-120"/>
            </a:endParaRPr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7DF03750-5CBF-4364-82F7-6ED68DAB644D}"/>
              </a:ext>
            </a:extLst>
          </p:cNvPr>
          <p:cNvSpPr/>
          <p:nvPr/>
        </p:nvSpPr>
        <p:spPr bwMode="auto">
          <a:xfrm>
            <a:off x="256778" y="3578407"/>
            <a:ext cx="950614" cy="903158"/>
          </a:xfrm>
          <a:prstGeom prst="rect">
            <a:avLst/>
          </a:prstGeom>
          <a:solidFill>
            <a:srgbClr val="FFDDDD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zh-TW" altLang="en-US" sz="2400" b="0" i="0" u="none" strike="noStrike" cap="none" normalizeH="0" baseline="0" dirty="0">
                <a:ln>
                  <a:noFill/>
                </a:ln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篩選功能</a:t>
            </a:r>
            <a:endParaRPr kumimoji="1" lang="en-US" sz="2400" b="0" i="0" u="none" strike="noStrike" cap="none" normalizeH="0" baseline="0" dirty="0">
              <a:ln>
                <a:noFill/>
              </a:ln>
              <a:effectLst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9DBA29A2-FD3D-420F-8080-AA222DB19BAB}"/>
              </a:ext>
            </a:extLst>
          </p:cNvPr>
          <p:cNvSpPr/>
          <p:nvPr/>
        </p:nvSpPr>
        <p:spPr bwMode="auto">
          <a:xfrm>
            <a:off x="2268537" y="2070493"/>
            <a:ext cx="753626" cy="371789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3000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小一派位 </a:t>
            </a:r>
            <a:r>
              <a:rPr lang="en-US" altLang="zh-TW" sz="3000" dirty="0">
                <a:solidFill>
                  <a:srgbClr val="33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&gt;</a:t>
            </a:r>
            <a:r>
              <a:rPr lang="zh-TW" altLang="en-US" sz="3000" dirty="0">
                <a:solidFill>
                  <a:srgbClr val="33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查詢 </a:t>
            </a:r>
            <a:r>
              <a:rPr lang="en-US" altLang="zh-TW" sz="3000" dirty="0">
                <a:solidFill>
                  <a:srgbClr val="33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— </a:t>
            </a:r>
            <a:r>
              <a:rPr lang="zh-TW" altLang="en-US" sz="3000" kern="1200" dirty="0">
                <a:solidFill>
                  <a:srgbClr val="33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檢視學生派位資料</a:t>
            </a:r>
          </a:p>
        </p:txBody>
      </p:sp>
      <p:sp>
        <p:nvSpPr>
          <p:cNvPr id="2" name="投影片編號版面配置區 1">
            <a:extLst>
              <a:ext uri="{FF2B5EF4-FFF2-40B4-BE49-F238E27FC236}">
                <a16:creationId xmlns:a16="http://schemas.microsoft.com/office/drawing/2014/main" id="{E143262C-D5EC-4D9F-B529-74266537727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B3C8E2D-E91C-4BBB-B7BA-C2875630DAEF}" type="slidenum">
              <a:rPr lang="en-US" altLang="zh-HK" smtClean="0"/>
              <a:pPr/>
              <a:t>12</a:t>
            </a:fld>
            <a:endParaRPr lang="en-US" dirty="0"/>
          </a:p>
        </p:txBody>
      </p:sp>
      <p:grpSp>
        <p:nvGrpSpPr>
          <p:cNvPr id="7" name="群組 6">
            <a:extLst>
              <a:ext uri="{FF2B5EF4-FFF2-40B4-BE49-F238E27FC236}">
                <a16:creationId xmlns:a16="http://schemas.microsoft.com/office/drawing/2014/main" id="{F8957305-4056-4939-B83E-AFB379FBCCE1}"/>
              </a:ext>
            </a:extLst>
          </p:cNvPr>
          <p:cNvGrpSpPr/>
          <p:nvPr/>
        </p:nvGrpSpPr>
        <p:grpSpPr>
          <a:xfrm>
            <a:off x="2555463" y="1360115"/>
            <a:ext cx="7081074" cy="4523124"/>
            <a:chOff x="2697101" y="1731904"/>
            <a:chExt cx="7081074" cy="4523124"/>
          </a:xfrm>
        </p:grpSpPr>
        <p:pic>
          <p:nvPicPr>
            <p:cNvPr id="8" name="圖片 7">
              <a:extLst>
                <a:ext uri="{FF2B5EF4-FFF2-40B4-BE49-F238E27FC236}">
                  <a16:creationId xmlns:a16="http://schemas.microsoft.com/office/drawing/2014/main" id="{37DDF8B5-2895-49E3-A2D7-038C29D2427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697101" y="1731904"/>
              <a:ext cx="7081074" cy="4523124"/>
            </a:xfrm>
            <a:prstGeom prst="rect">
              <a:avLst/>
            </a:prstGeom>
          </p:spPr>
        </p:pic>
        <p:sp>
          <p:nvSpPr>
            <p:cNvPr id="9" name="矩形 8">
              <a:extLst>
                <a:ext uri="{FF2B5EF4-FFF2-40B4-BE49-F238E27FC236}">
                  <a16:creationId xmlns:a16="http://schemas.microsoft.com/office/drawing/2014/main" id="{0E6EEFDA-279C-44BD-9687-5F5D5B1759E4}"/>
                </a:ext>
              </a:extLst>
            </p:cNvPr>
            <p:cNvSpPr/>
            <p:nvPr/>
          </p:nvSpPr>
          <p:spPr bwMode="auto">
            <a:xfrm>
              <a:off x="4952246" y="2362954"/>
              <a:ext cx="4825929" cy="3892074"/>
            </a:xfrm>
            <a:prstGeom prst="rect">
              <a:avLst/>
            </a:prstGeom>
            <a:noFill/>
            <a:ln w="25400">
              <a:solidFill>
                <a:srgbClr val="FF0000"/>
              </a:solidFill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None/>
                <a:tabLst/>
              </a:pPr>
              <a:endParaRPr kumimoji="0" lang="en-US" sz="2000" b="1" i="0" u="none" strike="noStrike" cap="none" normalizeH="0" baseline="0">
                <a:ln>
                  <a:noFill/>
                </a:ln>
                <a:solidFill>
                  <a:srgbClr val="0000FF"/>
                </a:solidFill>
                <a:effectLst/>
                <a:latin typeface="Trebuchet MS" pitchFamily="34" charset="0"/>
                <a:ea typeface="新細明體" pitchFamily="18" charset="-120"/>
              </a:endParaRPr>
            </a:p>
          </p:txBody>
        </p:sp>
      </p:grp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2"/>
          <p:cNvSpPr>
            <a:spLocks noGrp="1" noChangeArrowheads="1"/>
          </p:cNvSpPr>
          <p:nvPr>
            <p:ph type="title"/>
          </p:nvPr>
        </p:nvSpPr>
        <p:spPr>
          <a:xfrm>
            <a:off x="2072786" y="1205802"/>
            <a:ext cx="9550400" cy="1164288"/>
          </a:xfrm>
        </p:spPr>
        <p:txBody>
          <a:bodyPr/>
          <a:lstStyle/>
          <a:p>
            <a:pPr>
              <a:defRPr/>
            </a:pPr>
            <a:r>
              <a:rPr lang="zh-TW" altLang="en-US" b="0" dirty="0">
                <a:solidFill>
                  <a:schemeClr val="tx1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答：</a:t>
            </a:r>
            <a:br>
              <a:rPr lang="en-US" altLang="zh-TW" b="0" dirty="0">
                <a:solidFill>
                  <a:schemeClr val="tx1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en-US" altLang="zh-TW" b="0" dirty="0">
                <a:solidFill>
                  <a:schemeClr val="tx1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1.</a:t>
            </a:r>
            <a:r>
              <a:rPr lang="zh-TW" altLang="en-US" b="0" dirty="0">
                <a:solidFill>
                  <a:schemeClr val="tx1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 到</a:t>
            </a:r>
            <a:r>
              <a:rPr kumimoji="1" lang="zh-TW" altLang="en-US" b="0" dirty="0">
                <a:solidFill>
                  <a:srgbClr val="CC0099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聯遞系統 </a:t>
            </a:r>
            <a:r>
              <a:rPr lang="en-US" altLang="zh-TW" b="0" dirty="0">
                <a:solidFill>
                  <a:schemeClr val="tx1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&gt;</a:t>
            </a:r>
            <a:r>
              <a:rPr lang="zh-TW" altLang="en-US" b="0" dirty="0">
                <a:solidFill>
                  <a:srgbClr val="0070C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kumimoji="1" lang="zh-TW" altLang="en-US" b="0" dirty="0">
                <a:solidFill>
                  <a:srgbClr val="7030A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接收訊息</a:t>
            </a:r>
            <a:r>
              <a:rPr lang="zh-TW" altLang="en-US" b="0" dirty="0">
                <a:solidFill>
                  <a:schemeClr val="tx1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庫存或刪除過去的資料檔案訊息</a:t>
            </a:r>
            <a:br>
              <a:rPr lang="en-US" altLang="zh-TW" b="0" dirty="0">
                <a:solidFill>
                  <a:schemeClr val="tx1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en-US" altLang="zh-TW" b="0" dirty="0">
                <a:solidFill>
                  <a:schemeClr val="tx1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2. </a:t>
            </a:r>
            <a:r>
              <a:rPr lang="zh-TW" altLang="en-US" b="0" dirty="0">
                <a:solidFill>
                  <a:schemeClr val="tx1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再次匯入派位結果數據檔</a:t>
            </a:r>
          </a:p>
        </p:txBody>
      </p:sp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33136CF0-A52C-46D3-914D-ED2E45D578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B3C8E2D-E91C-4BBB-B7BA-C2875630DAEF}" type="slidenum">
              <a:rPr lang="en-US" altLang="zh-HK" smtClean="0"/>
              <a:pPr/>
              <a:t>13</a:t>
            </a:fld>
            <a:endParaRPr lang="en-US" dirty="0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0742FA0E-5DEC-420D-A0D3-FED6B97D2F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72786" y="271659"/>
            <a:ext cx="95504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lang="en-US" altLang="zh-TW" sz="26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itchFamily="34" charset="0"/>
              </a:defRPr>
            </a:lvl5pPr>
            <a:lvl6pPr marL="342900"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itchFamily="34" charset="0"/>
              </a:defRPr>
            </a:lvl6pPr>
            <a:lvl7pPr marL="685800"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itchFamily="34" charset="0"/>
              </a:defRPr>
            </a:lvl7pPr>
            <a:lvl8pPr marL="1028700"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itchFamily="34" charset="0"/>
              </a:defRPr>
            </a:lvl8pPr>
            <a:lvl9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r>
              <a:rPr lang="zh-TW" altLang="en-US" sz="3000" kern="0" dirty="0">
                <a:solidFill>
                  <a:srgbClr val="33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常見問題 </a:t>
            </a:r>
            <a:r>
              <a:rPr lang="en-US" altLang="zh-TW" sz="3000" dirty="0">
                <a:solidFill>
                  <a:srgbClr val="33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— </a:t>
            </a:r>
            <a:r>
              <a:rPr lang="zh-TW" altLang="en-US" sz="3000" kern="0" dirty="0">
                <a:solidFill>
                  <a:srgbClr val="33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匯入派位結果數據檔失敗，應如何處理？</a:t>
            </a:r>
          </a:p>
        </p:txBody>
      </p:sp>
      <p:pic>
        <p:nvPicPr>
          <p:cNvPr id="4" name="圖片 3">
            <a:extLst>
              <a:ext uri="{FF2B5EF4-FFF2-40B4-BE49-F238E27FC236}">
                <a16:creationId xmlns:a16="http://schemas.microsoft.com/office/drawing/2014/main" id="{83C3232D-EA7B-4300-894A-6873AFCA1D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8813" y="2278562"/>
            <a:ext cx="5765657" cy="402175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圖片 6">
            <a:extLst>
              <a:ext uri="{FF2B5EF4-FFF2-40B4-BE49-F238E27FC236}">
                <a16:creationId xmlns:a16="http://schemas.microsoft.com/office/drawing/2014/main" id="{0D314804-D9C8-43C4-8E27-83A910741FA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0719" t="48805" r="16332" b="18858"/>
          <a:stretch/>
        </p:blipFill>
        <p:spPr>
          <a:xfrm>
            <a:off x="6537776" y="3114989"/>
            <a:ext cx="5205043" cy="2110153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981200" y="2420939"/>
            <a:ext cx="8229600" cy="2879725"/>
          </a:xfrm>
        </p:spPr>
        <p:txBody>
          <a:bodyPr/>
          <a:lstStyle/>
          <a:p>
            <a:pPr marL="0" indent="0" algn="ctr">
              <a:buNone/>
              <a:defRPr/>
            </a:pPr>
            <a:r>
              <a:rPr lang="zh-TW" altLang="en-US" sz="9600" b="1" dirty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完</a:t>
            </a:r>
            <a:endParaRPr lang="zh-HK" altLang="en-US" sz="9600" b="1" dirty="0">
              <a:solidFill>
                <a:srgbClr val="33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" name="投影片編號版面配置區 1">
            <a:extLst>
              <a:ext uri="{FF2B5EF4-FFF2-40B4-BE49-F238E27FC236}">
                <a16:creationId xmlns:a16="http://schemas.microsoft.com/office/drawing/2014/main" id="{9392D2AD-C7FC-48FC-86A0-214600E4198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B3C8E2D-E91C-4BBB-B7BA-C2875630DAEF}" type="slidenum">
              <a:rPr lang="en-US" altLang="zh-HK" smtClean="0"/>
              <a:pPr/>
              <a:t>14</a:t>
            </a:fld>
            <a:endParaRPr lang="en-US" dirty="0"/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標題 5">
            <a:extLst>
              <a:ext uri="{FF2B5EF4-FFF2-40B4-BE49-F238E27FC236}">
                <a16:creationId xmlns:a16="http://schemas.microsoft.com/office/drawing/2014/main" id="{06304324-CDB1-44B8-98C8-B4DF6F5EB6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21562" y="3039364"/>
            <a:ext cx="3978860" cy="1362075"/>
          </a:xfrm>
        </p:spPr>
        <p:txBody>
          <a:bodyPr/>
          <a:lstStyle/>
          <a:p>
            <a:r>
              <a:rPr lang="zh-TW" altLang="en-US" sz="32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處理小一派位結果</a:t>
            </a:r>
            <a:endParaRPr lang="en-US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D72AF184-30B1-443D-849B-BBB063552C6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B3C8E2D-E91C-4BBB-B7BA-C2875630DAEF}" type="slidenum">
              <a:rPr lang="en-US" altLang="zh-HK" smtClean="0"/>
              <a:pPr/>
              <a:t>2</a:t>
            </a:fld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4F9DBFC-8181-4507-B9D4-9AC1C05EC2CB}"/>
              </a:ext>
            </a:extLst>
          </p:cNvPr>
          <p:cNvSpPr txBox="1">
            <a:spLocks noChangeArrowheads="1"/>
          </p:cNvSpPr>
          <p:nvPr/>
        </p:nvSpPr>
        <p:spPr>
          <a:xfrm>
            <a:off x="2424113" y="1484313"/>
            <a:ext cx="7313612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273050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BD078"/>
              </a:buClr>
              <a:buSzPct val="95000"/>
              <a:buFont typeface="Wingdings 2" pitchFamily="18" charset="2"/>
              <a:buChar char="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460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0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 2" pitchFamily="18" charset="2"/>
              <a:buChar char="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7450" indent="-2095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BD078"/>
              </a:buClr>
              <a:buSzPct val="65000"/>
              <a:buFont typeface="Wingdings 2" pitchFamily="18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2088" indent="-2095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D028"/>
              </a:buClr>
              <a:buSzPct val="65000"/>
              <a:buFont typeface="Wingdings 2" pitchFamily="18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320" indent="-274320" algn="ctr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endParaRPr lang="en-US" altLang="zh-TW" sz="3300" b="1" dirty="0">
              <a:solidFill>
                <a:srgbClr val="CC0099"/>
              </a:solidFill>
              <a:effectLst>
                <a:outerShdw blurRad="38100" dist="38100" dir="2700000" algn="tl">
                  <a:srgbClr val="C0C0C0"/>
                </a:outerShdw>
              </a:effectLst>
              <a:ea typeface="標楷體" pitchFamily="65" charset="-120"/>
            </a:endParaRPr>
          </a:p>
          <a:p>
            <a:pPr marL="274320" indent="-274320" algn="ctr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endParaRPr lang="en-US" altLang="zh-TW" sz="2500" b="1" dirty="0">
              <a:solidFill>
                <a:srgbClr val="CC0099"/>
              </a:solidFill>
              <a:effectLst>
                <a:outerShdw blurRad="38100" dist="38100" dir="2700000" algn="tl">
                  <a:srgbClr val="C0C0C0"/>
                </a:outerShdw>
              </a:effectLst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77743596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>
            <a:extLst>
              <a:ext uri="{FF2B5EF4-FFF2-40B4-BE49-F238E27FC236}">
                <a16:creationId xmlns:a16="http://schemas.microsoft.com/office/drawing/2014/main" id="{D52F13D2-5A77-40AB-8666-3681A46738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sz="3000" dirty="0">
                <a:solidFill>
                  <a:srgbClr val="CC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聯遞系統</a:t>
            </a:r>
            <a:r>
              <a:rPr lang="zh-TW" altLang="en-US" sz="3000" kern="1200" dirty="0">
                <a:solidFill>
                  <a:srgbClr val="33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解密小一派位結果（數據檔）</a:t>
            </a:r>
            <a:endParaRPr lang="en-US" sz="3000" kern="1200" dirty="0">
              <a:solidFill>
                <a:srgbClr val="333399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" name="投影片編號版面配置區 1">
            <a:extLst>
              <a:ext uri="{FF2B5EF4-FFF2-40B4-BE49-F238E27FC236}">
                <a16:creationId xmlns:a16="http://schemas.microsoft.com/office/drawing/2014/main" id="{E176906C-B199-4AB9-9B66-38FD979AAC8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B3C8E2D-E91C-4BBB-B7BA-C2875630DAEF}" type="slidenum">
              <a:rPr lang="en-US" altLang="zh-HK" smtClean="0"/>
              <a:pPr/>
              <a:t>3</a:t>
            </a:fld>
            <a:endParaRPr lang="en-US" dirty="0"/>
          </a:p>
        </p:txBody>
      </p:sp>
      <p:pic>
        <p:nvPicPr>
          <p:cNvPr id="6" name="圖片 5">
            <a:extLst>
              <a:ext uri="{FF2B5EF4-FFF2-40B4-BE49-F238E27FC236}">
                <a16:creationId xmlns:a16="http://schemas.microsoft.com/office/drawing/2014/main" id="{40D05356-8D11-4096-8E1A-305F17988E1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43275" y="1424012"/>
            <a:ext cx="5505450" cy="4667250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E4375D24-1AA7-48BA-BF0A-D035A00CC4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58775" lvl="1" indent="-358775">
              <a:spcBef>
                <a:spcPts val="500"/>
              </a:spcBef>
              <a:buClr>
                <a:srgbClr val="CC3399"/>
              </a:buClr>
            </a:pPr>
            <a:r>
              <a:rPr lang="zh-TW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輸入密碼匙，開啟數據檔</a:t>
            </a:r>
            <a:endParaRPr lang="en-US" altLang="en-US" sz="2800" dirty="0">
              <a:solidFill>
                <a:schemeClr val="tx1">
                  <a:lumMod val="95000"/>
                  <a:lumOff val="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" name="投影片編號版面配置區 1">
            <a:extLst>
              <a:ext uri="{FF2B5EF4-FFF2-40B4-BE49-F238E27FC236}">
                <a16:creationId xmlns:a16="http://schemas.microsoft.com/office/drawing/2014/main" id="{ED717163-9567-4817-9D37-887E4CB99FB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B3C8E2D-E91C-4BBB-B7BA-C2875630DAEF}" type="slidenum">
              <a:rPr lang="en-US" altLang="zh-HK" smtClean="0"/>
              <a:pPr/>
              <a:t>4</a:t>
            </a:fld>
            <a:endParaRPr lang="en-US" dirty="0"/>
          </a:p>
        </p:txBody>
      </p:sp>
      <p:pic>
        <p:nvPicPr>
          <p:cNvPr id="3" name="圖片 2">
            <a:extLst>
              <a:ext uri="{FF2B5EF4-FFF2-40B4-BE49-F238E27FC236}">
                <a16:creationId xmlns:a16="http://schemas.microsoft.com/office/drawing/2014/main" id="{3C27DFA4-4939-4992-8185-D1890F286A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30716" y="2385960"/>
            <a:ext cx="5667375" cy="2266950"/>
          </a:xfrm>
          <a:prstGeom prst="rect">
            <a:avLst/>
          </a:prstGeom>
        </p:spPr>
      </p:pic>
      <p:sp>
        <p:nvSpPr>
          <p:cNvPr id="10" name="標題 2">
            <a:extLst>
              <a:ext uri="{FF2B5EF4-FFF2-40B4-BE49-F238E27FC236}">
                <a16:creationId xmlns:a16="http://schemas.microsoft.com/office/drawing/2014/main" id="{57084903-F970-4AAF-BD1A-A4A61C487A17}"/>
              </a:ext>
            </a:extLst>
          </p:cNvPr>
          <p:cNvSpPr txBox="1">
            <a:spLocks noGrp="1"/>
          </p:cNvSpPr>
          <p:nvPr>
            <p:ph type="title"/>
          </p:nvPr>
        </p:nvSpPr>
        <p:spPr bwMode="auto">
          <a:xfrm>
            <a:off x="2073275" y="271463"/>
            <a:ext cx="95504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lang="en-US" altLang="zh-TW" sz="26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itchFamily="34" charset="0"/>
              </a:defRPr>
            </a:lvl5pPr>
            <a:lvl6pPr marL="342900"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itchFamily="34" charset="0"/>
              </a:defRPr>
            </a:lvl6pPr>
            <a:lvl7pPr marL="685800"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itchFamily="34" charset="0"/>
              </a:defRPr>
            </a:lvl7pPr>
            <a:lvl8pPr marL="1028700"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itchFamily="34" charset="0"/>
              </a:defRPr>
            </a:lvl8pPr>
            <a:lvl9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r>
              <a:rPr kumimoji="1" lang="zh-TW" altLang="en-US" sz="3000" kern="0" dirty="0">
                <a:solidFill>
                  <a:srgbClr val="CC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聯遞系統</a:t>
            </a:r>
            <a:r>
              <a:rPr lang="zh-TW" altLang="en-US" sz="3000" dirty="0">
                <a:solidFill>
                  <a:srgbClr val="33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開啟小一派位結果（數據檔）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2072785" y="271659"/>
            <a:ext cx="9955091" cy="762000"/>
          </a:xfrm>
        </p:spPr>
        <p:txBody>
          <a:bodyPr/>
          <a:lstStyle/>
          <a:p>
            <a:pPr eaLnBrk="1" hangingPunct="1"/>
            <a:r>
              <a:rPr lang="zh-TW" altLang="en-US" sz="3000" dirty="0">
                <a:solidFill>
                  <a:srgbClr val="33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在</a:t>
            </a:r>
            <a:r>
              <a:rPr lang="zh-TW" altLang="en-US" sz="3000" dirty="0">
                <a:solidFill>
                  <a:srgbClr val="CC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聯遞系統</a:t>
            </a:r>
            <a:r>
              <a:rPr lang="zh-TW" altLang="en-US" sz="3000" dirty="0">
                <a:solidFill>
                  <a:srgbClr val="33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接收及開啟派位結果數據檔</a:t>
            </a:r>
            <a:endParaRPr lang="zh-HK" altLang="en-US" sz="3000" dirty="0">
              <a:solidFill>
                <a:srgbClr val="333399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AA67D051-ABC2-46E7-9ABA-698AA921D3B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B3C8E2D-E91C-4BBB-B7BA-C2875630DAEF}" type="slidenum">
              <a:rPr lang="en-US" altLang="zh-HK" smtClean="0"/>
              <a:pPr/>
              <a:t>5</a:t>
            </a:fld>
            <a:endParaRPr lang="en-US" dirty="0"/>
          </a:p>
        </p:txBody>
      </p:sp>
      <p:grpSp>
        <p:nvGrpSpPr>
          <p:cNvPr id="6" name="群組 5">
            <a:extLst>
              <a:ext uri="{FF2B5EF4-FFF2-40B4-BE49-F238E27FC236}">
                <a16:creationId xmlns:a16="http://schemas.microsoft.com/office/drawing/2014/main" id="{F0B43769-79D3-4F7F-8235-FFCD8FA5E5D7}"/>
              </a:ext>
            </a:extLst>
          </p:cNvPr>
          <p:cNvGrpSpPr/>
          <p:nvPr/>
        </p:nvGrpSpPr>
        <p:grpSpPr>
          <a:xfrm>
            <a:off x="1729263" y="1562100"/>
            <a:ext cx="8972550" cy="3505200"/>
            <a:chOff x="1729263" y="1562100"/>
            <a:chExt cx="8972550" cy="3505200"/>
          </a:xfrm>
        </p:grpSpPr>
        <p:pic>
          <p:nvPicPr>
            <p:cNvPr id="2" name="圖片 1">
              <a:extLst>
                <a:ext uri="{FF2B5EF4-FFF2-40B4-BE49-F238E27FC236}">
                  <a16:creationId xmlns:a16="http://schemas.microsoft.com/office/drawing/2014/main" id="{B2A59AD3-A35F-4BC3-98EB-0AED1F5DD9B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729263" y="1562100"/>
              <a:ext cx="8972550" cy="3505200"/>
            </a:xfrm>
            <a:prstGeom prst="rect">
              <a:avLst/>
            </a:prstGeom>
          </p:spPr>
        </p:pic>
        <p:sp>
          <p:nvSpPr>
            <p:cNvPr id="4" name="矩形 3">
              <a:extLst>
                <a:ext uri="{FF2B5EF4-FFF2-40B4-BE49-F238E27FC236}">
                  <a16:creationId xmlns:a16="http://schemas.microsoft.com/office/drawing/2014/main" id="{E11F151B-E9A7-44CA-9D1A-FE85D7E2C273}"/>
                </a:ext>
              </a:extLst>
            </p:cNvPr>
            <p:cNvSpPr/>
            <p:nvPr/>
          </p:nvSpPr>
          <p:spPr bwMode="auto">
            <a:xfrm>
              <a:off x="2421653" y="4561952"/>
              <a:ext cx="753626" cy="371789"/>
            </a:xfrm>
            <a:prstGeom prst="rect">
              <a:avLst/>
            </a:pr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</p:grp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2072786" y="271659"/>
            <a:ext cx="9985236" cy="762000"/>
          </a:xfrm>
        </p:spPr>
        <p:txBody>
          <a:bodyPr/>
          <a:lstStyle/>
          <a:p>
            <a:r>
              <a:rPr kumimoji="1" lang="zh-TW" altLang="en-US" sz="3000" dirty="0">
                <a:solidFill>
                  <a:srgbClr val="CC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學位分配 </a:t>
            </a:r>
            <a:r>
              <a:rPr lang="en-US" altLang="zh-TW" sz="3000" dirty="0">
                <a:solidFill>
                  <a:srgbClr val="33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&gt;</a:t>
            </a:r>
            <a:r>
              <a:rPr lang="zh-TW" altLang="en-US" sz="3000" dirty="0">
                <a:solidFill>
                  <a:srgbClr val="33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小一派位 </a:t>
            </a:r>
            <a:r>
              <a:rPr lang="en-US" altLang="zh-TW" sz="3000" dirty="0">
                <a:solidFill>
                  <a:srgbClr val="33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&gt;</a:t>
            </a:r>
            <a:r>
              <a:rPr lang="zh-TW" altLang="en-US" sz="3000" dirty="0">
                <a:solidFill>
                  <a:srgbClr val="33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資料互換 </a:t>
            </a:r>
            <a:r>
              <a:rPr lang="en-US" altLang="zh-TW" sz="3000" kern="1200" dirty="0">
                <a:solidFill>
                  <a:srgbClr val="33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— </a:t>
            </a:r>
            <a:r>
              <a:rPr lang="zh-TW" altLang="en-US" sz="3000" kern="1200" dirty="0">
                <a:solidFill>
                  <a:srgbClr val="33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處理統一派位結果</a:t>
            </a:r>
          </a:p>
        </p:txBody>
      </p:sp>
      <p:sp>
        <p:nvSpPr>
          <p:cNvPr id="2" name="投影片編號版面配置區 1">
            <a:extLst>
              <a:ext uri="{FF2B5EF4-FFF2-40B4-BE49-F238E27FC236}">
                <a16:creationId xmlns:a16="http://schemas.microsoft.com/office/drawing/2014/main" id="{3C7F280B-D35D-436A-9551-99F877CBA0C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B3C8E2D-E91C-4BBB-B7BA-C2875630DAEF}" type="slidenum">
              <a:rPr lang="en-US" altLang="zh-HK" smtClean="0"/>
              <a:pPr/>
              <a:t>6</a:t>
            </a:fld>
            <a:endParaRPr lang="en-US" dirty="0"/>
          </a:p>
        </p:txBody>
      </p:sp>
      <p:pic>
        <p:nvPicPr>
          <p:cNvPr id="9" name="圖片 8">
            <a:extLst>
              <a:ext uri="{FF2B5EF4-FFF2-40B4-BE49-F238E27FC236}">
                <a16:creationId xmlns:a16="http://schemas.microsoft.com/office/drawing/2014/main" id="{763F988B-8549-49A5-9842-446AB18EFC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58277" y="2049426"/>
            <a:ext cx="5275446" cy="3359152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編號版面配置區 1">
            <a:extLst>
              <a:ext uri="{FF2B5EF4-FFF2-40B4-BE49-F238E27FC236}">
                <a16:creationId xmlns:a16="http://schemas.microsoft.com/office/drawing/2014/main" id="{A5F7B028-CE36-4FD1-A788-B76F351217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B3C8E2D-E91C-4BBB-B7BA-C2875630DAEF}" type="slidenum">
              <a:rPr lang="en-US" altLang="zh-HK" smtClean="0"/>
              <a:pPr/>
              <a:t>7</a:t>
            </a:fld>
            <a:endParaRPr lang="en-US" dirty="0"/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1D8CC3AA-ADE0-4585-B94A-6CB8B4A76F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72786" y="271659"/>
            <a:ext cx="9824878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lang="en-US" altLang="zh-TW" sz="26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itchFamily="34" charset="0"/>
              </a:defRPr>
            </a:lvl5pPr>
            <a:lvl6pPr marL="342900"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itchFamily="34" charset="0"/>
              </a:defRPr>
            </a:lvl6pPr>
            <a:lvl7pPr marL="685800"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itchFamily="34" charset="0"/>
              </a:defRPr>
            </a:lvl7pPr>
            <a:lvl8pPr marL="1028700"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itchFamily="34" charset="0"/>
              </a:defRPr>
            </a:lvl8pPr>
            <a:lvl9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r>
              <a:rPr lang="zh-TW" altLang="en-US" sz="3000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小一派位</a:t>
            </a:r>
            <a:r>
              <a:rPr lang="zh-TW" altLang="en-US" sz="3000" kern="0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3000" kern="0" dirty="0">
                <a:solidFill>
                  <a:srgbClr val="33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&gt;</a:t>
            </a:r>
            <a:r>
              <a:rPr lang="zh-TW" altLang="en-US" sz="3000" kern="0" dirty="0">
                <a:solidFill>
                  <a:srgbClr val="33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資料互換 </a:t>
            </a:r>
            <a:r>
              <a:rPr lang="en-US" altLang="zh-TW" sz="3000" dirty="0">
                <a:solidFill>
                  <a:srgbClr val="33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— </a:t>
            </a:r>
            <a:r>
              <a:rPr lang="zh-TW" altLang="en-US" sz="3000" dirty="0">
                <a:solidFill>
                  <a:srgbClr val="33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匯入小一派位結果數據檔</a:t>
            </a:r>
          </a:p>
        </p:txBody>
      </p:sp>
      <p:pic>
        <p:nvPicPr>
          <p:cNvPr id="3" name="圖片 2">
            <a:extLst>
              <a:ext uri="{FF2B5EF4-FFF2-40B4-BE49-F238E27FC236}">
                <a16:creationId xmlns:a16="http://schemas.microsoft.com/office/drawing/2014/main" id="{B157F2C2-95AF-43EE-B33A-7BE435985A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05025" y="1700683"/>
            <a:ext cx="7981950" cy="3657600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Rectangle 2"/>
          <p:cNvSpPr>
            <a:spLocks noGrp="1" noChangeArrowheads="1"/>
          </p:cNvSpPr>
          <p:nvPr>
            <p:ph type="title"/>
          </p:nvPr>
        </p:nvSpPr>
        <p:spPr>
          <a:xfrm>
            <a:off x="2072786" y="271659"/>
            <a:ext cx="9824878" cy="762000"/>
          </a:xfrm>
        </p:spPr>
        <p:txBody>
          <a:bodyPr/>
          <a:lstStyle/>
          <a:p>
            <a:pPr eaLnBrk="1" hangingPunct="1"/>
            <a:r>
              <a:rPr lang="zh-TW" altLang="en-US" sz="3000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小一派位 </a:t>
            </a:r>
            <a:r>
              <a:rPr lang="en-US" altLang="zh-TW" sz="3000" dirty="0">
                <a:solidFill>
                  <a:srgbClr val="33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&gt;</a:t>
            </a:r>
            <a:r>
              <a:rPr lang="zh-TW" altLang="en-US" sz="3000" dirty="0">
                <a:solidFill>
                  <a:srgbClr val="33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資料互換 </a:t>
            </a:r>
            <a:r>
              <a:rPr lang="en-US" altLang="zh-TW" sz="3000" dirty="0">
                <a:solidFill>
                  <a:srgbClr val="33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— </a:t>
            </a:r>
            <a:r>
              <a:rPr lang="zh-TW" altLang="en-US" sz="3000" kern="1200" dirty="0">
                <a:solidFill>
                  <a:srgbClr val="33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成功匯入小一派位結果數據檔</a:t>
            </a:r>
          </a:p>
        </p:txBody>
      </p:sp>
      <p:sp>
        <p:nvSpPr>
          <p:cNvPr id="2" name="投影片編號版面配置區 1">
            <a:extLst>
              <a:ext uri="{FF2B5EF4-FFF2-40B4-BE49-F238E27FC236}">
                <a16:creationId xmlns:a16="http://schemas.microsoft.com/office/drawing/2014/main" id="{CE79EDDB-380B-43F3-9D61-8C7ADA79764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B3C8E2D-E91C-4BBB-B7BA-C2875630DAEF}" type="slidenum">
              <a:rPr lang="en-US" altLang="zh-HK" smtClean="0"/>
              <a:pPr/>
              <a:t>8</a:t>
            </a:fld>
            <a:endParaRPr lang="en-US" dirty="0"/>
          </a:p>
        </p:txBody>
      </p:sp>
      <p:pic>
        <p:nvPicPr>
          <p:cNvPr id="3" name="圖片 2">
            <a:extLst>
              <a:ext uri="{FF2B5EF4-FFF2-40B4-BE49-F238E27FC236}">
                <a16:creationId xmlns:a16="http://schemas.microsoft.com/office/drawing/2014/main" id="{0E94D42A-8545-481F-8F04-2A868F064E3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8912" y="1709762"/>
            <a:ext cx="10715625" cy="4095750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3000" dirty="0">
                <a:solidFill>
                  <a:srgbClr val="33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常見問題 </a:t>
            </a:r>
            <a:r>
              <a:rPr lang="en-US" altLang="zh-TW" sz="3000" dirty="0">
                <a:solidFill>
                  <a:srgbClr val="33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— </a:t>
            </a:r>
            <a:r>
              <a:rPr lang="zh-TW" altLang="en-US" sz="3000" dirty="0">
                <a:solidFill>
                  <a:srgbClr val="33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匯入派位結果數據檔失敗，應如何處理？</a:t>
            </a:r>
          </a:p>
        </p:txBody>
      </p:sp>
      <p:sp>
        <p:nvSpPr>
          <p:cNvPr id="2" name="投影片編號版面配置區 1">
            <a:extLst>
              <a:ext uri="{FF2B5EF4-FFF2-40B4-BE49-F238E27FC236}">
                <a16:creationId xmlns:a16="http://schemas.microsoft.com/office/drawing/2014/main" id="{96F15829-D4E4-4784-9DE1-1F365B69BF0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B3C8E2D-E91C-4BBB-B7BA-C2875630DAEF}" type="slidenum">
              <a:rPr lang="en-US" altLang="zh-HK" smtClean="0"/>
              <a:pPr/>
              <a:t>9</a:t>
            </a:fld>
            <a:endParaRPr lang="en-US" dirty="0"/>
          </a:p>
        </p:txBody>
      </p:sp>
      <p:pic>
        <p:nvPicPr>
          <p:cNvPr id="4" name="圖片 3">
            <a:extLst>
              <a:ext uri="{FF2B5EF4-FFF2-40B4-BE49-F238E27FC236}">
                <a16:creationId xmlns:a16="http://schemas.microsoft.com/office/drawing/2014/main" id="{8AB4299E-26EF-4845-9CD3-F8CDF2CA6A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15455" y="1352340"/>
            <a:ext cx="8343430" cy="4808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6786375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佈景主題1">
  <a:themeElements>
    <a:clrScheme name="WebSAM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WebSAM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新細明體" pitchFamily="18" charset="-120"/>
          </a:defRPr>
        </a:defPPr>
      </a:lstStyle>
    </a:lnDef>
  </a:objectDefaults>
  <a:extraClrSchemeLst>
    <a:extraClrScheme>
      <a:clrScheme name="WebSAM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ebSAM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ebSAM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ebSAM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ebSAM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ebSAM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ebSAM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佈景主題1" id="{62971419-53E8-4396-B714-3F4D5B263971}" vid="{17A53775-49C6-49E5-AF25-48B9D129813E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3CFF9752504B84386174481646F5B54" ma:contentTypeVersion="11" ma:contentTypeDescription="Create a new document." ma:contentTypeScope="" ma:versionID="97e1d518c4b2c2d2bac7cf720b57b18a">
  <xsd:schema xmlns:xsd="http://www.w3.org/2001/XMLSchema" xmlns:xs="http://www.w3.org/2001/XMLSchema" xmlns:p="http://schemas.microsoft.com/office/2006/metadata/properties" xmlns:ns2="3d76310b-ceb6-4baf-8212-2fb1443a9293" xmlns:ns3="50deb2b0-382b-46e0-953e-fe373c01e01d" targetNamespace="http://schemas.microsoft.com/office/2006/metadata/properties" ma:root="true" ma:fieldsID="fba0e34cfbeb2e053bf5b036c7e5e041" ns2:_="" ns3:_="">
    <xsd:import namespace="3d76310b-ceb6-4baf-8212-2fb1443a9293"/>
    <xsd:import namespace="50deb2b0-382b-46e0-953e-fe373c01e01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d76310b-ceb6-4baf-8212-2fb1443a929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17" nillable="true" ma:taxonomy="true" ma:internalName="lcf76f155ced4ddcb4097134ff3c332f" ma:taxonomyFieldName="MediaServiceImageTags" ma:displayName="Image Tags" ma:readOnly="false" ma:fieldId="{5cf76f15-5ced-4ddc-b409-7134ff3c332f}" ma:taxonomyMulti="true" ma:sspId="8ea62f16-d582-4834-8c6b-45a5dadf615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0deb2b0-382b-46e0-953e-fe373c01e01d" elementFormDefault="qualified">
    <xsd:import namespace="http://schemas.microsoft.com/office/2006/documentManagement/types"/>
    <xsd:import namespace="http://schemas.microsoft.com/office/infopath/2007/PartnerControls"/>
    <xsd:element name="TaxCatchAll" ma:index="18" nillable="true" ma:displayName="Taxonomy Catch All Column" ma:hidden="true" ma:list="{c6672e77-3b84-461e-9b48-8db29cb37439}" ma:internalName="TaxCatchAll" ma:showField="CatchAllData" ma:web="50deb2b0-382b-46e0-953e-fe373c01e01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B8F2A87-AB70-497C-A643-091E2E9F2F0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d76310b-ceb6-4baf-8212-2fb1443a9293"/>
    <ds:schemaRef ds:uri="50deb2b0-382b-46e0-953e-fe373c01e01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1724560-6108-47B1-90D7-9E08DC6FCE6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49252</TotalTime>
  <Words>215</Words>
  <Application>Microsoft Office PowerPoint</Application>
  <PresentationFormat>寬螢幕</PresentationFormat>
  <Paragraphs>32</Paragraphs>
  <Slides>14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10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14</vt:i4>
      </vt:variant>
    </vt:vector>
  </HeadingPairs>
  <TitlesOfParts>
    <vt:vector size="25" baseType="lpstr">
      <vt:lpstr>微軟正黑體</vt:lpstr>
      <vt:lpstr>新細明體</vt:lpstr>
      <vt:lpstr>標楷體</vt:lpstr>
      <vt:lpstr>Arial</vt:lpstr>
      <vt:lpstr>Calibri</vt:lpstr>
      <vt:lpstr>Cooper Black</vt:lpstr>
      <vt:lpstr>Tahoma</vt:lpstr>
      <vt:lpstr>Trebuchet MS</vt:lpstr>
      <vt:lpstr>Wingdings</vt:lpstr>
      <vt:lpstr>Wingdings 2</vt:lpstr>
      <vt:lpstr>佈景主題1</vt:lpstr>
      <vt:lpstr>學位分配模組</vt:lpstr>
      <vt:lpstr>處理小一派位結果</vt:lpstr>
      <vt:lpstr>聯遞系統解密小一派位結果（數據檔）</vt:lpstr>
      <vt:lpstr>聯遞系統開啟小一派位結果（數據檔）</vt:lpstr>
      <vt:lpstr>在聯遞系統接收及開啟派位結果數據檔</vt:lpstr>
      <vt:lpstr>學位分配 &gt; 小一派位 &gt; 資料互換 — 處理統一派位結果</vt:lpstr>
      <vt:lpstr>PowerPoint 簡報</vt:lpstr>
      <vt:lpstr>小一派位 &gt; 資料互換 — 成功匯入小一派位結果數據檔</vt:lpstr>
      <vt:lpstr>常見問題 — 匯入派位結果數據檔失敗，應如何處理？</vt:lpstr>
      <vt:lpstr>小一派位 &gt; 查詢 — 檢視小一派位結果</vt:lpstr>
      <vt:lpstr>小一派位 &gt; 查詢 — 以年份及／或學生資料查詢派位結果</vt:lpstr>
      <vt:lpstr>小一派位 &gt; 查詢 — 檢視學生派位資料</vt:lpstr>
      <vt:lpstr>答： 1. 到聯遞系統 &gt; 接收訊息庫存或刪除過去的資料檔案訊息 2. 再次匯入派位結果數據檔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網上校管系統 系統保安及常規保安措施簡介會</dc:title>
  <dc:creator>Ricardo Yu</dc:creator>
  <cp:lastModifiedBy>YIP Wing-yan Jasmine</cp:lastModifiedBy>
  <cp:revision>605</cp:revision>
  <cp:lastPrinted>2024-09-05T06:08:10Z</cp:lastPrinted>
  <dcterms:created xsi:type="dcterms:W3CDTF">2018-05-11T03:19:46Z</dcterms:created>
  <dcterms:modified xsi:type="dcterms:W3CDTF">2024-12-20T07:19:17Z</dcterms:modified>
</cp:coreProperties>
</file>