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51"/>
  </p:notesMasterIdLst>
  <p:handoutMasterIdLst>
    <p:handoutMasterId r:id="rId52"/>
  </p:handoutMasterIdLst>
  <p:sldIdLst>
    <p:sldId id="578" r:id="rId2"/>
    <p:sldId id="579" r:id="rId3"/>
    <p:sldId id="580" r:id="rId4"/>
    <p:sldId id="581" r:id="rId5"/>
    <p:sldId id="582" r:id="rId6"/>
    <p:sldId id="583" r:id="rId7"/>
    <p:sldId id="712" r:id="rId8"/>
    <p:sldId id="713" r:id="rId9"/>
    <p:sldId id="714" r:id="rId10"/>
    <p:sldId id="715" r:id="rId11"/>
    <p:sldId id="589" r:id="rId12"/>
    <p:sldId id="653" r:id="rId13"/>
    <p:sldId id="661" r:id="rId14"/>
    <p:sldId id="676" r:id="rId15"/>
    <p:sldId id="654" r:id="rId16"/>
    <p:sldId id="716" r:id="rId17"/>
    <p:sldId id="656" r:id="rId18"/>
    <p:sldId id="657" r:id="rId19"/>
    <p:sldId id="658" r:id="rId20"/>
    <p:sldId id="659" r:id="rId21"/>
    <p:sldId id="660" r:id="rId22"/>
    <p:sldId id="664" r:id="rId23"/>
    <p:sldId id="603" r:id="rId24"/>
    <p:sldId id="666" r:id="rId25"/>
    <p:sldId id="677" r:id="rId26"/>
    <p:sldId id="670" r:id="rId27"/>
    <p:sldId id="668" r:id="rId28"/>
    <p:sldId id="675" r:id="rId29"/>
    <p:sldId id="680" r:id="rId30"/>
    <p:sldId id="620" r:id="rId31"/>
    <p:sldId id="682" r:id="rId32"/>
    <p:sldId id="683" r:id="rId33"/>
    <p:sldId id="684" r:id="rId34"/>
    <p:sldId id="685" r:id="rId35"/>
    <p:sldId id="691" r:id="rId36"/>
    <p:sldId id="692" r:id="rId37"/>
    <p:sldId id="697" r:id="rId38"/>
    <p:sldId id="699" r:id="rId39"/>
    <p:sldId id="701" r:id="rId40"/>
    <p:sldId id="704" r:id="rId41"/>
    <p:sldId id="705" r:id="rId42"/>
    <p:sldId id="646" r:id="rId43"/>
    <p:sldId id="706" r:id="rId44"/>
    <p:sldId id="707" r:id="rId45"/>
    <p:sldId id="708" r:id="rId46"/>
    <p:sldId id="709" r:id="rId47"/>
    <p:sldId id="710" r:id="rId48"/>
    <p:sldId id="717" r:id="rId49"/>
    <p:sldId id="718" r:id="rId50"/>
  </p:sldIdLst>
  <p:sldSz cx="9144000" cy="6858000" type="screen4x3"/>
  <p:notesSz cx="6797675" cy="99282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5270831-468F-44F7-B7AC-63871546DF97}">
          <p14:sldIdLst>
            <p14:sldId id="578"/>
            <p14:sldId id="579"/>
            <p14:sldId id="580"/>
            <p14:sldId id="581"/>
            <p14:sldId id="582"/>
            <p14:sldId id="583"/>
            <p14:sldId id="712"/>
            <p14:sldId id="713"/>
            <p14:sldId id="714"/>
            <p14:sldId id="715"/>
            <p14:sldId id="589"/>
            <p14:sldId id="653"/>
            <p14:sldId id="661"/>
            <p14:sldId id="676"/>
            <p14:sldId id="654"/>
            <p14:sldId id="716"/>
            <p14:sldId id="656"/>
            <p14:sldId id="657"/>
            <p14:sldId id="658"/>
            <p14:sldId id="659"/>
            <p14:sldId id="660"/>
            <p14:sldId id="664"/>
            <p14:sldId id="603"/>
            <p14:sldId id="666"/>
            <p14:sldId id="677"/>
            <p14:sldId id="670"/>
            <p14:sldId id="668"/>
            <p14:sldId id="675"/>
            <p14:sldId id="680"/>
            <p14:sldId id="620"/>
            <p14:sldId id="682"/>
            <p14:sldId id="683"/>
            <p14:sldId id="684"/>
            <p14:sldId id="685"/>
            <p14:sldId id="691"/>
            <p14:sldId id="692"/>
            <p14:sldId id="697"/>
            <p14:sldId id="699"/>
            <p14:sldId id="701"/>
            <p14:sldId id="704"/>
            <p14:sldId id="705"/>
            <p14:sldId id="646"/>
            <p14:sldId id="706"/>
            <p14:sldId id="707"/>
            <p14:sldId id="708"/>
            <p14:sldId id="709"/>
            <p14:sldId id="710"/>
            <p14:sldId id="717"/>
            <p14:sldId id="7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FF"/>
    <a:srgbClr val="CECEEF"/>
    <a:srgbClr val="E6E6E6"/>
    <a:srgbClr val="0000FF"/>
    <a:srgbClr val="A50021"/>
    <a:srgbClr val="3333CC"/>
    <a:srgbClr val="008000"/>
    <a:srgbClr val="800080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3" d="100"/>
        <a:sy n="173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>
        <p:guide orient="horz" pos="3145"/>
        <p:guide pos="2142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7" Type="http://schemas.openxmlformats.org/officeDocument/2006/relationships/slide" Target="../slides/slide22.xml"/><Relationship Id="rId2" Type="http://schemas.openxmlformats.org/officeDocument/2006/relationships/slide" Target="../slides/slide19.xml"/><Relationship Id="rId1" Type="http://schemas.openxmlformats.org/officeDocument/2006/relationships/slide" Target="../slides/slide16.xml"/><Relationship Id="rId6" Type="http://schemas.openxmlformats.org/officeDocument/2006/relationships/slide" Target="../slides/slide18.xml"/><Relationship Id="rId5" Type="http://schemas.openxmlformats.org/officeDocument/2006/relationships/slide" Target="../slides/slide17.xml"/><Relationship Id="rId4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4E10A-5E81-4CEC-B2BE-EBF6EE42F781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4BF8E3A3-7A67-4BFA-94E1-BE31C510E7A9}">
      <dgm:prSet phldrT="[文字]"/>
      <dgm:spPr/>
      <dgm:t>
        <a:bodyPr/>
        <a:lstStyle/>
        <a:p>
          <a:r>
            <a:rPr lang="en-US" altLang="zh-TW" dirty="0" smtClean="0"/>
            <a:t>TTL</a:t>
          </a:r>
        </a:p>
        <a:p>
          <a:r>
            <a:rPr lang="en-US" altLang="zh-TW" dirty="0" smtClean="0"/>
            <a:t>/TSI</a:t>
          </a:r>
          <a:endParaRPr lang="zh-TW" altLang="en-US" dirty="0"/>
        </a:p>
      </dgm:t>
    </dgm:pt>
    <dgm:pt modelId="{138896F0-E98F-42E8-ABFA-63FA98AB1229}" type="parTrans" cxnId="{7280F4C6-0962-465D-BA47-F0E7201C8434}">
      <dgm:prSet/>
      <dgm:spPr/>
      <dgm:t>
        <a:bodyPr/>
        <a:lstStyle/>
        <a:p>
          <a:endParaRPr lang="zh-TW" altLang="en-US"/>
        </a:p>
      </dgm:t>
    </dgm:pt>
    <dgm:pt modelId="{EAC98FA5-939D-42F8-9119-BC2E2024722E}" type="sibTrans" cxnId="{7280F4C6-0962-465D-BA47-F0E7201C8434}">
      <dgm:prSet/>
      <dgm:spPr/>
      <dgm:t>
        <a:bodyPr/>
        <a:lstStyle/>
        <a:p>
          <a:endParaRPr lang="zh-TW" altLang="en-US"/>
        </a:p>
      </dgm:t>
    </dgm:pt>
    <dgm:pt modelId="{AAEA86F7-9E5F-4456-9FC7-2F13DC4E40A0}">
      <dgm:prSet phldrT="[文字]"/>
      <dgm:spPr/>
      <dgm:t>
        <a:bodyPr/>
        <a:lstStyle/>
        <a:p>
          <a:r>
            <a:rPr lang="zh-TW" altLang="en-US" b="1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載入</a:t>
          </a:r>
          <a:endParaRPr lang="en-US" altLang="zh-TW" b="1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b="1" i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數據集</a:t>
          </a:r>
          <a:endParaRPr lang="zh-TW" altLang="en-US" dirty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0A7F17EF-6352-48B5-8984-17F5D735F57A}" type="parTrans" cxnId="{5979C015-7B11-4A97-9EE9-4459228D0861}">
      <dgm:prSet/>
      <dgm:spPr/>
      <dgm:t>
        <a:bodyPr/>
        <a:lstStyle/>
        <a:p>
          <a:endParaRPr lang="zh-TW" altLang="en-US"/>
        </a:p>
      </dgm:t>
    </dgm:pt>
    <dgm:pt modelId="{15F31557-1A2C-4FE0-85D4-B6339771770B}" type="sibTrans" cxnId="{5979C015-7B11-4A97-9EE9-4459228D0861}">
      <dgm:prSet/>
      <dgm:spPr/>
      <dgm:t>
        <a:bodyPr/>
        <a:lstStyle/>
        <a:p>
          <a:endParaRPr lang="zh-TW" altLang="en-US"/>
        </a:p>
      </dgm:t>
    </dgm:pt>
    <dgm:pt modelId="{08F14A0D-7CDC-486E-8D7B-46E001CCCC7D}">
      <dgm:prSet phldrT="[文字]"/>
      <dgm:spPr/>
      <dgm:t>
        <a:bodyPr/>
        <a:lstStyle/>
        <a:p>
          <a:r>
            <a:rPr lang="en-US" altLang="zh-TW" dirty="0" smtClean="0"/>
            <a:t>TTL</a:t>
          </a:r>
        </a:p>
        <a:p>
          <a:r>
            <a:rPr lang="en-US" altLang="zh-TW" dirty="0" smtClean="0"/>
            <a:t>/TSI</a:t>
          </a:r>
          <a:endParaRPr lang="zh-TW" altLang="en-US" dirty="0"/>
        </a:p>
      </dgm:t>
    </dgm:pt>
    <dgm:pt modelId="{6378688B-B06D-4041-8CA9-98BF03AF741D}" type="parTrans" cxnId="{F6FCC806-E70D-44D7-8345-0DF22BBA76D9}">
      <dgm:prSet/>
      <dgm:spPr/>
      <dgm:t>
        <a:bodyPr/>
        <a:lstStyle/>
        <a:p>
          <a:endParaRPr lang="zh-TW" altLang="en-US"/>
        </a:p>
      </dgm:t>
    </dgm:pt>
    <dgm:pt modelId="{56AB2331-C5DA-453A-8230-4E38C5FCFD60}" type="sibTrans" cxnId="{F6FCC806-E70D-44D7-8345-0DF22BBA76D9}">
      <dgm:prSet/>
      <dgm:spPr/>
      <dgm:t>
        <a:bodyPr/>
        <a:lstStyle/>
        <a:p>
          <a:endParaRPr lang="zh-TW" altLang="en-US"/>
        </a:p>
      </dgm:t>
    </dgm:pt>
    <dgm:pt modelId="{483DE819-CEE9-478E-98F0-E00023449C58}">
      <dgm:prSet phldrT="[文字]"/>
      <dgm:spPr/>
      <dgm:t>
        <a:bodyPr/>
        <a:lstStyle/>
        <a:p>
          <a:r>
            <a:rPr lang="zh-TW" altLang="en-US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終結</a:t>
          </a:r>
          <a:endParaRPr lang="en-US" altLang="zh-TW" b="1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製成集</a:t>
          </a:r>
          <a:endParaRPr lang="zh-TW" altLang="en-US" b="1" dirty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26722CF4-C81F-4388-8814-96B0A2E9626B}" type="parTrans" cxnId="{DDD37F1F-D162-4AF3-8CC7-ACB51C721309}">
      <dgm:prSet/>
      <dgm:spPr/>
      <dgm:t>
        <a:bodyPr/>
        <a:lstStyle/>
        <a:p>
          <a:endParaRPr lang="zh-TW" altLang="en-US"/>
        </a:p>
      </dgm:t>
    </dgm:pt>
    <dgm:pt modelId="{5EC61BB0-B061-48AF-872E-453B245069A2}" type="sibTrans" cxnId="{DDD37F1F-D162-4AF3-8CC7-ACB51C721309}">
      <dgm:prSet/>
      <dgm:spPr/>
      <dgm:t>
        <a:bodyPr/>
        <a:lstStyle/>
        <a:p>
          <a:endParaRPr lang="zh-TW" altLang="en-US"/>
        </a:p>
      </dgm:t>
    </dgm:pt>
    <dgm:pt modelId="{C0130D28-7802-4B3D-AE1B-DA3EDB22D1FD}">
      <dgm:prSet phldrT="[文字]"/>
      <dgm:spPr/>
      <dgm:t>
        <a:bodyPr/>
        <a:lstStyle/>
        <a:p>
          <a:r>
            <a:rPr lang="en-US" altLang="zh-TW" dirty="0" smtClean="0"/>
            <a:t>STD</a:t>
          </a:r>
          <a:endParaRPr lang="zh-TW" altLang="en-US" dirty="0"/>
        </a:p>
      </dgm:t>
    </dgm:pt>
    <dgm:pt modelId="{B1A72C80-5AFA-49A1-B991-3C6DFB9E4238}" type="parTrans" cxnId="{6CFCAAC1-2008-44F8-8E89-2FB896174054}">
      <dgm:prSet/>
      <dgm:spPr/>
      <dgm:t>
        <a:bodyPr/>
        <a:lstStyle/>
        <a:p>
          <a:endParaRPr lang="zh-TW" altLang="en-US"/>
        </a:p>
      </dgm:t>
    </dgm:pt>
    <dgm:pt modelId="{9FBAE443-A7F0-460A-8294-C17A29C862FB}" type="sibTrans" cxnId="{6CFCAAC1-2008-44F8-8E89-2FB896174054}">
      <dgm:prSet/>
      <dgm:spPr/>
      <dgm:t>
        <a:bodyPr/>
        <a:lstStyle/>
        <a:p>
          <a:endParaRPr lang="zh-TW" altLang="en-US"/>
        </a:p>
      </dgm:t>
    </dgm:pt>
    <dgm:pt modelId="{25E67BD4-C334-4121-B4F2-CF669169C8B4}">
      <dgm:prSet phldrT="[文字]"/>
      <dgm:spPr/>
      <dgm:t>
        <a:bodyPr/>
        <a:lstStyle/>
        <a:p>
          <a:r>
            <a:rPr lang="zh-TW" altLang="en-US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匯入</a:t>
          </a:r>
          <a:endParaRPr lang="en-US" altLang="zh-TW" b="1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r>
            <a:rPr lang="zh-TW" altLang="en-US" b="1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時間表</a:t>
          </a:r>
          <a:endParaRPr lang="zh-TW" altLang="en-US" b="1" dirty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7B7046E8-91CB-40BA-8727-7B76EDCDE86A}" type="parTrans" cxnId="{8805C301-E1BB-4136-BF54-4F6A2F1544AD}">
      <dgm:prSet/>
      <dgm:spPr/>
      <dgm:t>
        <a:bodyPr/>
        <a:lstStyle/>
        <a:p>
          <a:endParaRPr lang="zh-TW" altLang="en-US"/>
        </a:p>
      </dgm:t>
    </dgm:pt>
    <dgm:pt modelId="{C78D637B-3D9A-4A96-A858-9A7816275430}" type="sibTrans" cxnId="{8805C301-E1BB-4136-BF54-4F6A2F1544AD}">
      <dgm:prSet/>
      <dgm:spPr/>
      <dgm:t>
        <a:bodyPr/>
        <a:lstStyle/>
        <a:p>
          <a:endParaRPr lang="zh-TW" altLang="en-US"/>
        </a:p>
      </dgm:t>
    </dgm:pt>
    <dgm:pt modelId="{A21E4EAC-44F5-4CC6-99A4-6E1892149619}" type="pres">
      <dgm:prSet presAssocID="{C6D4E10A-5E81-4CEC-B2BE-EBF6EE42F7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CB6375-7E91-4AFB-B63F-856245A703BF}" type="pres">
      <dgm:prSet presAssocID="{4BF8E3A3-7A67-4BFA-94E1-BE31C510E7A9}" presName="compNode" presStyleCnt="0"/>
      <dgm:spPr/>
    </dgm:pt>
    <dgm:pt modelId="{3184EF86-91B1-4FA3-AA1A-5DF38A474A13}" type="pres">
      <dgm:prSet presAssocID="{4BF8E3A3-7A67-4BFA-94E1-BE31C510E7A9}" presName="noGeometry" presStyleCnt="0"/>
      <dgm:spPr/>
    </dgm:pt>
    <dgm:pt modelId="{CBB6F6B0-722C-4D5F-BDD6-90534D3402D3}" type="pres">
      <dgm:prSet presAssocID="{4BF8E3A3-7A67-4BFA-94E1-BE31C510E7A9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6CF756-221A-42F8-A9F8-C29E9AE04EF1}" type="pres">
      <dgm:prSet presAssocID="{4BF8E3A3-7A67-4BFA-94E1-BE31C510E7A9}" presName="childTextHidden" presStyleLbl="bgAccFollowNode1" presStyleIdx="0" presStyleCnt="3"/>
      <dgm:spPr/>
      <dgm:t>
        <a:bodyPr/>
        <a:lstStyle/>
        <a:p>
          <a:endParaRPr lang="zh-TW" altLang="en-US"/>
        </a:p>
      </dgm:t>
    </dgm:pt>
    <dgm:pt modelId="{590D403F-4B2C-4F47-86A2-284956AC4142}" type="pres">
      <dgm:prSet presAssocID="{4BF8E3A3-7A67-4BFA-94E1-BE31C510E7A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5B722E-515E-4076-A223-B4BDBC8DAD93}" type="pres">
      <dgm:prSet presAssocID="{4BF8E3A3-7A67-4BFA-94E1-BE31C510E7A9}" presName="aSpace" presStyleCnt="0"/>
      <dgm:spPr/>
    </dgm:pt>
    <dgm:pt modelId="{93F9B946-AF6A-469D-A616-CDB4735F5411}" type="pres">
      <dgm:prSet presAssocID="{08F14A0D-7CDC-486E-8D7B-46E001CCCC7D}" presName="compNode" presStyleCnt="0"/>
      <dgm:spPr/>
    </dgm:pt>
    <dgm:pt modelId="{F3B4F40C-0906-4C8C-80F9-AB030F766709}" type="pres">
      <dgm:prSet presAssocID="{08F14A0D-7CDC-486E-8D7B-46E001CCCC7D}" presName="noGeometry" presStyleCnt="0"/>
      <dgm:spPr/>
    </dgm:pt>
    <dgm:pt modelId="{4BABC10D-2951-4657-85A7-A201029FD42A}" type="pres">
      <dgm:prSet presAssocID="{08F14A0D-7CDC-486E-8D7B-46E001CCCC7D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54F369-3C55-4447-A1DE-6032DF169082}" type="pres">
      <dgm:prSet presAssocID="{08F14A0D-7CDC-486E-8D7B-46E001CCCC7D}" presName="childTextHidden" presStyleLbl="bgAccFollowNode1" presStyleIdx="1" presStyleCnt="3"/>
      <dgm:spPr/>
      <dgm:t>
        <a:bodyPr/>
        <a:lstStyle/>
        <a:p>
          <a:endParaRPr lang="zh-TW" altLang="en-US"/>
        </a:p>
      </dgm:t>
    </dgm:pt>
    <dgm:pt modelId="{9B2D91C4-7200-427B-B1A4-A794821D39D5}" type="pres">
      <dgm:prSet presAssocID="{08F14A0D-7CDC-486E-8D7B-46E001CCCC7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746CB5-058C-42C9-AA53-D649B2796421}" type="pres">
      <dgm:prSet presAssocID="{08F14A0D-7CDC-486E-8D7B-46E001CCCC7D}" presName="aSpace" presStyleCnt="0"/>
      <dgm:spPr/>
    </dgm:pt>
    <dgm:pt modelId="{07BA87B3-BDF3-432E-AA30-9BC7E1DE5659}" type="pres">
      <dgm:prSet presAssocID="{C0130D28-7802-4B3D-AE1B-DA3EDB22D1FD}" presName="compNode" presStyleCnt="0"/>
      <dgm:spPr/>
    </dgm:pt>
    <dgm:pt modelId="{861E976C-30B1-4482-A6A0-DA88D6151C7C}" type="pres">
      <dgm:prSet presAssocID="{C0130D28-7802-4B3D-AE1B-DA3EDB22D1FD}" presName="noGeometry" presStyleCnt="0"/>
      <dgm:spPr/>
    </dgm:pt>
    <dgm:pt modelId="{046E8034-42FF-4601-BD8A-14D742338B36}" type="pres">
      <dgm:prSet presAssocID="{C0130D28-7802-4B3D-AE1B-DA3EDB22D1F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4B0F0F-D1ED-4720-A288-6D14B2EA7256}" type="pres">
      <dgm:prSet presAssocID="{C0130D28-7802-4B3D-AE1B-DA3EDB22D1FD}" presName="childTextHidden" presStyleLbl="bgAccFollowNode1" presStyleIdx="2" presStyleCnt="3"/>
      <dgm:spPr/>
      <dgm:t>
        <a:bodyPr/>
        <a:lstStyle/>
        <a:p>
          <a:endParaRPr lang="zh-TW" altLang="en-US"/>
        </a:p>
      </dgm:t>
    </dgm:pt>
    <dgm:pt modelId="{3F1EDCB0-B2CA-4A3D-AB9D-C84BA8EC3E8F}" type="pres">
      <dgm:prSet presAssocID="{C0130D28-7802-4B3D-AE1B-DA3EDB22D1F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05C301-E1BB-4136-BF54-4F6A2F1544AD}" srcId="{C0130D28-7802-4B3D-AE1B-DA3EDB22D1FD}" destId="{25E67BD4-C334-4121-B4F2-CF669169C8B4}" srcOrd="0" destOrd="0" parTransId="{7B7046E8-91CB-40BA-8727-7B76EDCDE86A}" sibTransId="{C78D637B-3D9A-4A96-A858-9A7816275430}"/>
    <dgm:cxn modelId="{961CA4DA-93C5-4D8A-B7BD-B80779D15E84}" type="presOf" srcId="{C6D4E10A-5E81-4CEC-B2BE-EBF6EE42F781}" destId="{A21E4EAC-44F5-4CC6-99A4-6E1892149619}" srcOrd="0" destOrd="0" presId="urn:microsoft.com/office/officeart/2005/8/layout/hProcess6"/>
    <dgm:cxn modelId="{3B5CE690-8352-42FF-A436-877FC3014161}" type="presOf" srcId="{25E67BD4-C334-4121-B4F2-CF669169C8B4}" destId="{046E8034-42FF-4601-BD8A-14D742338B36}" srcOrd="0" destOrd="0" presId="urn:microsoft.com/office/officeart/2005/8/layout/hProcess6"/>
    <dgm:cxn modelId="{0C1F81F1-F449-44D7-8446-CECB7D596DAA}" type="presOf" srcId="{AAEA86F7-9E5F-4456-9FC7-2F13DC4E40A0}" destId="{CE6CF756-221A-42F8-A9F8-C29E9AE04EF1}" srcOrd="1" destOrd="0" presId="urn:microsoft.com/office/officeart/2005/8/layout/hProcess6"/>
    <dgm:cxn modelId="{5979C015-7B11-4A97-9EE9-4459228D0861}" srcId="{4BF8E3A3-7A67-4BFA-94E1-BE31C510E7A9}" destId="{AAEA86F7-9E5F-4456-9FC7-2F13DC4E40A0}" srcOrd="0" destOrd="0" parTransId="{0A7F17EF-6352-48B5-8984-17F5D735F57A}" sibTransId="{15F31557-1A2C-4FE0-85D4-B6339771770B}"/>
    <dgm:cxn modelId="{DDD37F1F-D162-4AF3-8CC7-ACB51C721309}" srcId="{08F14A0D-7CDC-486E-8D7B-46E001CCCC7D}" destId="{483DE819-CEE9-478E-98F0-E00023449C58}" srcOrd="0" destOrd="0" parTransId="{26722CF4-C81F-4388-8814-96B0A2E9626B}" sibTransId="{5EC61BB0-B061-48AF-872E-453B245069A2}"/>
    <dgm:cxn modelId="{6D7044E9-0BC1-4D05-8259-59387B3BE3C2}" type="presOf" srcId="{AAEA86F7-9E5F-4456-9FC7-2F13DC4E40A0}" destId="{CBB6F6B0-722C-4D5F-BDD6-90534D3402D3}" srcOrd="0" destOrd="0" presId="urn:microsoft.com/office/officeart/2005/8/layout/hProcess6"/>
    <dgm:cxn modelId="{08F4B8F8-AC7F-4460-B7DF-342CC0845008}" type="presOf" srcId="{483DE819-CEE9-478E-98F0-E00023449C58}" destId="{0354F369-3C55-4447-A1DE-6032DF169082}" srcOrd="1" destOrd="0" presId="urn:microsoft.com/office/officeart/2005/8/layout/hProcess6"/>
    <dgm:cxn modelId="{F6FCC806-E70D-44D7-8345-0DF22BBA76D9}" srcId="{C6D4E10A-5E81-4CEC-B2BE-EBF6EE42F781}" destId="{08F14A0D-7CDC-486E-8D7B-46E001CCCC7D}" srcOrd="1" destOrd="0" parTransId="{6378688B-B06D-4041-8CA9-98BF03AF741D}" sibTransId="{56AB2331-C5DA-453A-8230-4E38C5FCFD60}"/>
    <dgm:cxn modelId="{988D2E7C-7C35-4CCF-B143-749DADB96843}" type="presOf" srcId="{4BF8E3A3-7A67-4BFA-94E1-BE31C510E7A9}" destId="{590D403F-4B2C-4F47-86A2-284956AC4142}" srcOrd="0" destOrd="0" presId="urn:microsoft.com/office/officeart/2005/8/layout/hProcess6"/>
    <dgm:cxn modelId="{9F003A7C-851D-437E-8290-0808CD7E74A0}" type="presOf" srcId="{25E67BD4-C334-4121-B4F2-CF669169C8B4}" destId="{E04B0F0F-D1ED-4720-A288-6D14B2EA7256}" srcOrd="1" destOrd="0" presId="urn:microsoft.com/office/officeart/2005/8/layout/hProcess6"/>
    <dgm:cxn modelId="{BDE7714A-AED8-4532-B4E9-91C4ACECA70D}" type="presOf" srcId="{08F14A0D-7CDC-486E-8D7B-46E001CCCC7D}" destId="{9B2D91C4-7200-427B-B1A4-A794821D39D5}" srcOrd="0" destOrd="0" presId="urn:microsoft.com/office/officeart/2005/8/layout/hProcess6"/>
    <dgm:cxn modelId="{DB752366-C4E0-4778-B7C7-E5C38EC14F6B}" type="presOf" srcId="{C0130D28-7802-4B3D-AE1B-DA3EDB22D1FD}" destId="{3F1EDCB0-B2CA-4A3D-AB9D-C84BA8EC3E8F}" srcOrd="0" destOrd="0" presId="urn:microsoft.com/office/officeart/2005/8/layout/hProcess6"/>
    <dgm:cxn modelId="{6CFCAAC1-2008-44F8-8E89-2FB896174054}" srcId="{C6D4E10A-5E81-4CEC-B2BE-EBF6EE42F781}" destId="{C0130D28-7802-4B3D-AE1B-DA3EDB22D1FD}" srcOrd="2" destOrd="0" parTransId="{B1A72C80-5AFA-49A1-B991-3C6DFB9E4238}" sibTransId="{9FBAE443-A7F0-460A-8294-C17A29C862FB}"/>
    <dgm:cxn modelId="{7280F4C6-0962-465D-BA47-F0E7201C8434}" srcId="{C6D4E10A-5E81-4CEC-B2BE-EBF6EE42F781}" destId="{4BF8E3A3-7A67-4BFA-94E1-BE31C510E7A9}" srcOrd="0" destOrd="0" parTransId="{138896F0-E98F-42E8-ABFA-63FA98AB1229}" sibTransId="{EAC98FA5-939D-42F8-9119-BC2E2024722E}"/>
    <dgm:cxn modelId="{ACA3D06A-BABF-4E42-8307-B816A1946CE0}" type="presOf" srcId="{483DE819-CEE9-478E-98F0-E00023449C58}" destId="{4BABC10D-2951-4657-85A7-A201029FD42A}" srcOrd="0" destOrd="0" presId="urn:microsoft.com/office/officeart/2005/8/layout/hProcess6"/>
    <dgm:cxn modelId="{A44CF27F-2C92-4813-8BDE-E68090D20A0C}" type="presParOf" srcId="{A21E4EAC-44F5-4CC6-99A4-6E1892149619}" destId="{0BCB6375-7E91-4AFB-B63F-856245A703BF}" srcOrd="0" destOrd="0" presId="urn:microsoft.com/office/officeart/2005/8/layout/hProcess6"/>
    <dgm:cxn modelId="{44F364E1-01A3-4EEC-9768-32483FC927A8}" type="presParOf" srcId="{0BCB6375-7E91-4AFB-B63F-856245A703BF}" destId="{3184EF86-91B1-4FA3-AA1A-5DF38A474A13}" srcOrd="0" destOrd="0" presId="urn:microsoft.com/office/officeart/2005/8/layout/hProcess6"/>
    <dgm:cxn modelId="{FE828400-E33B-43B8-9A31-A1EE6C02E324}" type="presParOf" srcId="{0BCB6375-7E91-4AFB-B63F-856245A703BF}" destId="{CBB6F6B0-722C-4D5F-BDD6-90534D3402D3}" srcOrd="1" destOrd="0" presId="urn:microsoft.com/office/officeart/2005/8/layout/hProcess6"/>
    <dgm:cxn modelId="{3CA32F4B-C05B-425F-AD20-9D07B17BD82C}" type="presParOf" srcId="{0BCB6375-7E91-4AFB-B63F-856245A703BF}" destId="{CE6CF756-221A-42F8-A9F8-C29E9AE04EF1}" srcOrd="2" destOrd="0" presId="urn:microsoft.com/office/officeart/2005/8/layout/hProcess6"/>
    <dgm:cxn modelId="{05B83026-DA8F-47AD-902D-B4118FD7FB06}" type="presParOf" srcId="{0BCB6375-7E91-4AFB-B63F-856245A703BF}" destId="{590D403F-4B2C-4F47-86A2-284956AC4142}" srcOrd="3" destOrd="0" presId="urn:microsoft.com/office/officeart/2005/8/layout/hProcess6"/>
    <dgm:cxn modelId="{30C15057-CC0B-43AF-8331-5CB5F8093DC1}" type="presParOf" srcId="{A21E4EAC-44F5-4CC6-99A4-6E1892149619}" destId="{D15B722E-515E-4076-A223-B4BDBC8DAD93}" srcOrd="1" destOrd="0" presId="urn:microsoft.com/office/officeart/2005/8/layout/hProcess6"/>
    <dgm:cxn modelId="{E3E5826C-56CF-4E41-9BCA-B600D23048C4}" type="presParOf" srcId="{A21E4EAC-44F5-4CC6-99A4-6E1892149619}" destId="{93F9B946-AF6A-469D-A616-CDB4735F5411}" srcOrd="2" destOrd="0" presId="urn:microsoft.com/office/officeart/2005/8/layout/hProcess6"/>
    <dgm:cxn modelId="{21828A83-B9F6-4D38-9EF5-2ED7240B658F}" type="presParOf" srcId="{93F9B946-AF6A-469D-A616-CDB4735F5411}" destId="{F3B4F40C-0906-4C8C-80F9-AB030F766709}" srcOrd="0" destOrd="0" presId="urn:microsoft.com/office/officeart/2005/8/layout/hProcess6"/>
    <dgm:cxn modelId="{05D78E39-5D67-4860-8CC2-C1538C32F9D6}" type="presParOf" srcId="{93F9B946-AF6A-469D-A616-CDB4735F5411}" destId="{4BABC10D-2951-4657-85A7-A201029FD42A}" srcOrd="1" destOrd="0" presId="urn:microsoft.com/office/officeart/2005/8/layout/hProcess6"/>
    <dgm:cxn modelId="{04F26219-CE35-4281-A718-F83AE3E89C28}" type="presParOf" srcId="{93F9B946-AF6A-469D-A616-CDB4735F5411}" destId="{0354F369-3C55-4447-A1DE-6032DF169082}" srcOrd="2" destOrd="0" presId="urn:microsoft.com/office/officeart/2005/8/layout/hProcess6"/>
    <dgm:cxn modelId="{F41C872C-60DE-4944-B634-2155B8EB0951}" type="presParOf" srcId="{93F9B946-AF6A-469D-A616-CDB4735F5411}" destId="{9B2D91C4-7200-427B-B1A4-A794821D39D5}" srcOrd="3" destOrd="0" presId="urn:microsoft.com/office/officeart/2005/8/layout/hProcess6"/>
    <dgm:cxn modelId="{B5CEAB9E-4547-4011-B797-A014E7B58B90}" type="presParOf" srcId="{A21E4EAC-44F5-4CC6-99A4-6E1892149619}" destId="{A9746CB5-058C-42C9-AA53-D649B2796421}" srcOrd="3" destOrd="0" presId="urn:microsoft.com/office/officeart/2005/8/layout/hProcess6"/>
    <dgm:cxn modelId="{CAF5E032-6781-436E-A3CD-49DBC86BF505}" type="presParOf" srcId="{A21E4EAC-44F5-4CC6-99A4-6E1892149619}" destId="{07BA87B3-BDF3-432E-AA30-9BC7E1DE5659}" srcOrd="4" destOrd="0" presId="urn:microsoft.com/office/officeart/2005/8/layout/hProcess6"/>
    <dgm:cxn modelId="{FE2F24BF-BD77-4E50-9F40-AF38E9FD1102}" type="presParOf" srcId="{07BA87B3-BDF3-432E-AA30-9BC7E1DE5659}" destId="{861E976C-30B1-4482-A6A0-DA88D6151C7C}" srcOrd="0" destOrd="0" presId="urn:microsoft.com/office/officeart/2005/8/layout/hProcess6"/>
    <dgm:cxn modelId="{52EBAAF6-ACE9-483D-B506-28253A383732}" type="presParOf" srcId="{07BA87B3-BDF3-432E-AA30-9BC7E1DE5659}" destId="{046E8034-42FF-4601-BD8A-14D742338B36}" srcOrd="1" destOrd="0" presId="urn:microsoft.com/office/officeart/2005/8/layout/hProcess6"/>
    <dgm:cxn modelId="{F628E3A5-A1A5-4285-964A-C1B595167C55}" type="presParOf" srcId="{07BA87B3-BDF3-432E-AA30-9BC7E1DE5659}" destId="{E04B0F0F-D1ED-4720-A288-6D14B2EA7256}" srcOrd="2" destOrd="0" presId="urn:microsoft.com/office/officeart/2005/8/layout/hProcess6"/>
    <dgm:cxn modelId="{7EC1510D-775C-498A-8857-10DC379EEB21}" type="presParOf" srcId="{07BA87B3-BDF3-432E-AA30-9BC7E1DE5659}" destId="{3F1EDCB0-B2CA-4A3D-AB9D-C84BA8EC3E8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8C741-DEFF-4855-BB24-A2D2B7E70BA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CB0F830-3E44-45F3-9132-E8B3399DAC08}" type="pres">
      <dgm:prSet presAssocID="{C038C741-DEFF-4855-BB24-A2D2B7E70B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993D1E-2919-4F58-BC58-A30B23AAD2B5}" type="presOf" srcId="{C038C741-DEFF-4855-BB24-A2D2B7E70BA3}" destId="{0CB0F830-3E44-45F3-9132-E8B3399DAC08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CD08B0-F0FD-46BE-9103-510CACBC91D3}" type="doc">
      <dgm:prSet loTypeId="urn:microsoft.com/office/officeart/2005/8/layout/radial1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TW" altLang="en-US"/>
        </a:p>
      </dgm:t>
    </dgm:pt>
    <dgm:pt modelId="{FE4B1992-1772-47F8-9763-0DCAAEB9B54E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  <a:endParaRPr lang="en-US" altLang="zh-TW" b="1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DF4564-7188-4A99-8F6A-6957A4C7FC21}" type="parTrans" cxnId="{732602E7-6163-45DC-9FCC-DF82819DF707}">
      <dgm:prSet/>
      <dgm:spPr/>
      <dgm:t>
        <a:bodyPr/>
        <a:lstStyle/>
        <a:p>
          <a:endParaRPr lang="zh-TW" altLang="en-US"/>
        </a:p>
      </dgm:t>
    </dgm:pt>
    <dgm:pt modelId="{AAE5821F-B362-443C-B10F-A58B2ABB2696}" type="sibTrans" cxnId="{732602E7-6163-45DC-9FCC-DF82819DF707}">
      <dgm:prSet/>
      <dgm:spPr/>
      <dgm:t>
        <a:bodyPr/>
        <a:lstStyle/>
        <a:p>
          <a:endParaRPr lang="zh-TW" altLang="en-US"/>
        </a:p>
      </dgm:t>
    </dgm:pt>
    <dgm:pt modelId="{C30BC173-106A-45F6-A039-D078F1A7C3AF}">
      <dgm:prSet phldrT="[文字]" custT="1"/>
      <dgm:spPr/>
      <dgm:t>
        <a:bodyPr/>
        <a:lstStyle/>
        <a:p>
          <a:r>
            <a:rPr lang="zh-TW" alt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教職員代課遴選次序 </a:t>
          </a:r>
          <a:endParaRPr lang="zh-TW" altLang="en-U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AF45433-ED12-4A9D-A882-CA6E97E19795}" type="parTrans" cxnId="{E18FD1BB-7B3B-4199-BD94-3987307A2EB8}">
      <dgm:prSet/>
      <dgm:spPr/>
      <dgm:t>
        <a:bodyPr/>
        <a:lstStyle/>
        <a:p>
          <a:endParaRPr lang="zh-TW" altLang="en-US"/>
        </a:p>
      </dgm:t>
    </dgm:pt>
    <dgm:pt modelId="{19092057-10A0-4C02-A329-F40E03DF4FB2}" type="sibTrans" cxnId="{E18FD1BB-7B3B-4199-BD94-3987307A2EB8}">
      <dgm:prSet/>
      <dgm:spPr/>
      <dgm:t>
        <a:bodyPr/>
        <a:lstStyle/>
        <a:p>
          <a:endParaRPr lang="zh-TW" altLang="en-US"/>
        </a:p>
      </dgm:t>
    </dgm:pt>
    <dgm:pt modelId="{4B8B60F0-16CB-4D06-BADE-F5E43F5CE112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不能代課教職員 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08921F3-342E-4643-A60A-F04531BCDB06}" type="parTrans" cxnId="{11644742-E1A8-4D13-9FE8-601D2E1D556E}">
      <dgm:prSet/>
      <dgm:spPr/>
      <dgm:t>
        <a:bodyPr/>
        <a:lstStyle/>
        <a:p>
          <a:endParaRPr lang="zh-TW" altLang="en-US"/>
        </a:p>
      </dgm:t>
    </dgm:pt>
    <dgm:pt modelId="{DA9B63B6-20C1-40C8-9151-3F79F15A6624}" type="sibTrans" cxnId="{11644742-E1A8-4D13-9FE8-601D2E1D556E}">
      <dgm:prSet/>
      <dgm:spPr/>
      <dgm:t>
        <a:bodyPr/>
        <a:lstStyle/>
        <a:p>
          <a:endParaRPr lang="zh-TW" altLang="en-US"/>
        </a:p>
      </dgm:t>
    </dgm:pt>
    <dgm:pt modelId="{269AC28C-AAE4-4A6B-8654-79840C942064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中六值休教師 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4A2CDB0-BB02-48FA-95D2-3049440F6505}" type="parTrans" cxnId="{D9EE489E-9424-4285-95D8-21D84B17AE9B}">
      <dgm:prSet/>
      <dgm:spPr/>
      <dgm:t>
        <a:bodyPr/>
        <a:lstStyle/>
        <a:p>
          <a:endParaRPr lang="zh-TW" altLang="en-US"/>
        </a:p>
      </dgm:t>
    </dgm:pt>
    <dgm:pt modelId="{B55B3ECA-B6B4-480B-BC73-27B0E42F145D}" type="sibTrans" cxnId="{D9EE489E-9424-4285-95D8-21D84B17AE9B}">
      <dgm:prSet/>
      <dgm:spPr/>
      <dgm:t>
        <a:bodyPr/>
        <a:lstStyle/>
        <a:p>
          <a:endParaRPr lang="zh-TW" altLang="en-US"/>
        </a:p>
      </dgm:t>
    </dgm:pt>
    <dgm:pt modelId="{46EE9CF8-7901-4201-9286-F54121428C9B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代課結餘計算 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F11F812-5930-4B39-BB41-3205BDBA28A9}" type="parTrans" cxnId="{6F211A3F-9917-498E-B6D9-3A1E1820B699}">
      <dgm:prSet/>
      <dgm:spPr/>
      <dgm:t>
        <a:bodyPr/>
        <a:lstStyle/>
        <a:p>
          <a:endParaRPr lang="zh-TW" altLang="en-US"/>
        </a:p>
      </dgm:t>
    </dgm:pt>
    <dgm:pt modelId="{D2D4A78B-79C4-4DA2-806B-1BDCA441B670}" type="sibTrans" cxnId="{6F211A3F-9917-498E-B6D9-3A1E1820B699}">
      <dgm:prSet/>
      <dgm:spPr/>
      <dgm:t>
        <a:bodyPr/>
        <a:lstStyle/>
        <a:p>
          <a:endParaRPr lang="zh-TW" altLang="en-US"/>
        </a:p>
      </dgm:t>
    </dgm:pt>
    <dgm:pt modelId="{14DBFEA5-ADC4-4449-AC72-4E212669A8E4}">
      <dgm:prSet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課節比重</a:t>
          </a:r>
          <a:endParaRPr lang="zh-HK" altLang="en-US" dirty="0">
            <a:latin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4F8577ED-5118-4FFA-97C7-8B6D2025C161}" type="parTrans" cxnId="{2BBEA7B4-EAC8-4B10-96CC-729B7FACCC75}">
      <dgm:prSet/>
      <dgm:spPr/>
      <dgm:t>
        <a:bodyPr/>
        <a:lstStyle/>
        <a:p>
          <a:endParaRPr lang="zh-TW" altLang="en-US"/>
        </a:p>
      </dgm:t>
    </dgm:pt>
    <dgm:pt modelId="{527A63BB-32DA-4E12-A4F8-F245AD3200DE}" type="sibTrans" cxnId="{2BBEA7B4-EAC8-4B10-96CC-729B7FACCC75}">
      <dgm:prSet/>
      <dgm:spPr/>
      <dgm:t>
        <a:bodyPr/>
        <a:lstStyle/>
        <a:p>
          <a:endParaRPr lang="zh-TW" altLang="en-US"/>
        </a:p>
      </dgm:t>
    </dgm:pt>
    <dgm:pt modelId="{0BEDA18C-EF86-41C2-9043-D1FE511E1930}">
      <dgm:prSet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依教職員設定空堂</a:t>
          </a:r>
          <a:endParaRPr lang="zh-HK" altLang="en-US" dirty="0">
            <a:latin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68A707F0-2941-4F67-9B16-113DD0D5F2F4}" type="parTrans" cxnId="{6381FD9E-939A-4A2D-BB8E-245577BC9913}">
      <dgm:prSet/>
      <dgm:spPr/>
      <dgm:t>
        <a:bodyPr/>
        <a:lstStyle/>
        <a:p>
          <a:endParaRPr lang="zh-TW" altLang="en-US"/>
        </a:p>
      </dgm:t>
    </dgm:pt>
    <dgm:pt modelId="{8105123C-BE54-47BA-9D60-A7548C9B4237}" type="sibTrans" cxnId="{6381FD9E-939A-4A2D-BB8E-245577BC9913}">
      <dgm:prSet/>
      <dgm:spPr/>
      <dgm:t>
        <a:bodyPr/>
        <a:lstStyle/>
        <a:p>
          <a:endParaRPr lang="zh-TW" altLang="en-US"/>
        </a:p>
      </dgm:t>
    </dgm:pt>
    <dgm:pt modelId="{57E27700-0F2E-469A-B31B-EFD73E787869}">
      <dgm:prSet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電郵設定</a:t>
          </a:r>
          <a:endParaRPr lang="zh-HK" altLang="en-US" dirty="0">
            <a:latin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5EC737A5-0D35-46E6-B847-DAD9B392AECA}" type="parTrans" cxnId="{0A055D32-6887-4AFB-BF9E-B603135F8901}">
      <dgm:prSet/>
      <dgm:spPr/>
      <dgm:t>
        <a:bodyPr/>
        <a:lstStyle/>
        <a:p>
          <a:endParaRPr lang="zh-TW" altLang="en-US"/>
        </a:p>
      </dgm:t>
    </dgm:pt>
    <dgm:pt modelId="{3A1A07C7-084D-4065-8DE3-780737C895A9}" type="sibTrans" cxnId="{0A055D32-6887-4AFB-BF9E-B603135F8901}">
      <dgm:prSet/>
      <dgm:spPr/>
      <dgm:t>
        <a:bodyPr/>
        <a:lstStyle/>
        <a:p>
          <a:endParaRPr lang="zh-TW" altLang="en-US"/>
        </a:p>
      </dgm:t>
    </dgm:pt>
    <dgm:pt modelId="{0A37778F-C05F-49B6-BFB8-57010DF32BE8}" type="pres">
      <dgm:prSet presAssocID="{63CD08B0-F0FD-46BE-9103-510CACBC91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B0BCEE-0083-45A7-BFFA-58CAEE34BDD8}" type="pres">
      <dgm:prSet presAssocID="{FE4B1992-1772-47F8-9763-0DCAAEB9B54E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3253DD6B-E986-4822-8385-2C6DC2992C28}" type="pres">
      <dgm:prSet presAssocID="{AAF45433-ED12-4A9D-A882-CA6E97E19795}" presName="Name9" presStyleLbl="parChTrans1D2" presStyleIdx="0" presStyleCnt="7"/>
      <dgm:spPr/>
      <dgm:t>
        <a:bodyPr/>
        <a:lstStyle/>
        <a:p>
          <a:endParaRPr lang="zh-TW" altLang="en-US"/>
        </a:p>
      </dgm:t>
    </dgm:pt>
    <dgm:pt modelId="{32706CA9-02F6-477D-8034-9B3259C3DFD9}" type="pres">
      <dgm:prSet presAssocID="{AAF45433-ED12-4A9D-A882-CA6E97E19795}" presName="connTx" presStyleLbl="parChTrans1D2" presStyleIdx="0" presStyleCnt="7"/>
      <dgm:spPr/>
      <dgm:t>
        <a:bodyPr/>
        <a:lstStyle/>
        <a:p>
          <a:endParaRPr lang="zh-TW" altLang="en-US"/>
        </a:p>
      </dgm:t>
    </dgm:pt>
    <dgm:pt modelId="{E4C652D3-D371-41BD-B71D-5F9649309D4D}" type="pres">
      <dgm:prSet presAssocID="{C30BC173-106A-45F6-A039-D078F1A7C3A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3DDBC5-4060-4E37-B5BE-D0CAC7FFF991}" type="pres">
      <dgm:prSet presAssocID="{4F8577ED-5118-4FFA-97C7-8B6D2025C161}" presName="Name9" presStyleLbl="parChTrans1D2" presStyleIdx="1" presStyleCnt="7"/>
      <dgm:spPr/>
      <dgm:t>
        <a:bodyPr/>
        <a:lstStyle/>
        <a:p>
          <a:endParaRPr lang="zh-TW" altLang="en-US"/>
        </a:p>
      </dgm:t>
    </dgm:pt>
    <dgm:pt modelId="{2192560E-B9B9-49E4-9D18-DC53716E8260}" type="pres">
      <dgm:prSet presAssocID="{4F8577ED-5118-4FFA-97C7-8B6D2025C161}" presName="connTx" presStyleLbl="parChTrans1D2" presStyleIdx="1" presStyleCnt="7"/>
      <dgm:spPr/>
      <dgm:t>
        <a:bodyPr/>
        <a:lstStyle/>
        <a:p>
          <a:endParaRPr lang="zh-TW" altLang="en-US"/>
        </a:p>
      </dgm:t>
    </dgm:pt>
    <dgm:pt modelId="{B8A060BA-CBC3-4C2C-90B2-B1C9DEF0B2D0}" type="pres">
      <dgm:prSet presAssocID="{14DBFEA5-ADC4-4449-AC72-4E212669A8E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249C59-CC56-4A41-ACD9-E26AD5AA8C6B}" type="pres">
      <dgm:prSet presAssocID="{68A707F0-2941-4F67-9B16-113DD0D5F2F4}" presName="Name9" presStyleLbl="parChTrans1D2" presStyleIdx="2" presStyleCnt="7"/>
      <dgm:spPr/>
      <dgm:t>
        <a:bodyPr/>
        <a:lstStyle/>
        <a:p>
          <a:endParaRPr lang="zh-TW" altLang="en-US"/>
        </a:p>
      </dgm:t>
    </dgm:pt>
    <dgm:pt modelId="{49F82702-6BE8-4992-9903-D133C4E967A2}" type="pres">
      <dgm:prSet presAssocID="{68A707F0-2941-4F67-9B16-113DD0D5F2F4}" presName="connTx" presStyleLbl="parChTrans1D2" presStyleIdx="2" presStyleCnt="7"/>
      <dgm:spPr/>
      <dgm:t>
        <a:bodyPr/>
        <a:lstStyle/>
        <a:p>
          <a:endParaRPr lang="zh-TW" altLang="en-US"/>
        </a:p>
      </dgm:t>
    </dgm:pt>
    <dgm:pt modelId="{F41A6299-0224-4394-85E5-0159F793E5B4}" type="pres">
      <dgm:prSet presAssocID="{0BEDA18C-EF86-41C2-9043-D1FE511E193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6B5011-5AC7-41C7-BA2D-88B36BFA442D}" type="pres">
      <dgm:prSet presAssocID="{D08921F3-342E-4643-A60A-F04531BCDB06}" presName="Name9" presStyleLbl="parChTrans1D2" presStyleIdx="3" presStyleCnt="7"/>
      <dgm:spPr/>
      <dgm:t>
        <a:bodyPr/>
        <a:lstStyle/>
        <a:p>
          <a:endParaRPr lang="zh-TW" altLang="en-US"/>
        </a:p>
      </dgm:t>
    </dgm:pt>
    <dgm:pt modelId="{F94B3783-E63C-4756-9061-41DD08067475}" type="pres">
      <dgm:prSet presAssocID="{D08921F3-342E-4643-A60A-F04531BCDB06}" presName="connTx" presStyleLbl="parChTrans1D2" presStyleIdx="3" presStyleCnt="7"/>
      <dgm:spPr/>
      <dgm:t>
        <a:bodyPr/>
        <a:lstStyle/>
        <a:p>
          <a:endParaRPr lang="zh-TW" altLang="en-US"/>
        </a:p>
      </dgm:t>
    </dgm:pt>
    <dgm:pt modelId="{49A4C3BB-1EDC-407C-9769-0E4694F3E93B}" type="pres">
      <dgm:prSet presAssocID="{4B8B60F0-16CB-4D06-BADE-F5E43F5CE11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A822E8-D4D2-4D91-99D5-A84126617596}" type="pres">
      <dgm:prSet presAssocID="{C4A2CDB0-BB02-48FA-95D2-3049440F6505}" presName="Name9" presStyleLbl="parChTrans1D2" presStyleIdx="4" presStyleCnt="7"/>
      <dgm:spPr/>
      <dgm:t>
        <a:bodyPr/>
        <a:lstStyle/>
        <a:p>
          <a:endParaRPr lang="zh-TW" altLang="en-US"/>
        </a:p>
      </dgm:t>
    </dgm:pt>
    <dgm:pt modelId="{6366353C-2497-470A-BA4D-AEDE8DFD5C54}" type="pres">
      <dgm:prSet presAssocID="{C4A2CDB0-BB02-48FA-95D2-3049440F6505}" presName="connTx" presStyleLbl="parChTrans1D2" presStyleIdx="4" presStyleCnt="7"/>
      <dgm:spPr/>
      <dgm:t>
        <a:bodyPr/>
        <a:lstStyle/>
        <a:p>
          <a:endParaRPr lang="zh-TW" altLang="en-US"/>
        </a:p>
      </dgm:t>
    </dgm:pt>
    <dgm:pt modelId="{8E3925AB-E4F4-4306-A80D-0C0E8B0DF439}" type="pres">
      <dgm:prSet presAssocID="{269AC28C-AAE4-4A6B-8654-79840C94206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48EC29-E7D4-4350-B22F-9489AA583616}" type="pres">
      <dgm:prSet presAssocID="{7F11F812-5930-4B39-BB41-3205BDBA28A9}" presName="Name9" presStyleLbl="parChTrans1D2" presStyleIdx="5" presStyleCnt="7"/>
      <dgm:spPr/>
      <dgm:t>
        <a:bodyPr/>
        <a:lstStyle/>
        <a:p>
          <a:endParaRPr lang="zh-TW" altLang="en-US"/>
        </a:p>
      </dgm:t>
    </dgm:pt>
    <dgm:pt modelId="{CD6C339A-5968-4BE6-BCD4-4C79AF64FABA}" type="pres">
      <dgm:prSet presAssocID="{7F11F812-5930-4B39-BB41-3205BDBA28A9}" presName="connTx" presStyleLbl="parChTrans1D2" presStyleIdx="5" presStyleCnt="7"/>
      <dgm:spPr/>
      <dgm:t>
        <a:bodyPr/>
        <a:lstStyle/>
        <a:p>
          <a:endParaRPr lang="zh-TW" altLang="en-US"/>
        </a:p>
      </dgm:t>
    </dgm:pt>
    <dgm:pt modelId="{8B24B2AC-349E-4BCD-BEA3-CA9CB641F9B1}" type="pres">
      <dgm:prSet presAssocID="{46EE9CF8-7901-4201-9286-F54121428C9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7AEA1A-AE8C-40BB-8666-B1329C88A347}" type="pres">
      <dgm:prSet presAssocID="{5EC737A5-0D35-46E6-B847-DAD9B392AECA}" presName="Name9" presStyleLbl="parChTrans1D2" presStyleIdx="6" presStyleCnt="7"/>
      <dgm:spPr/>
      <dgm:t>
        <a:bodyPr/>
        <a:lstStyle/>
        <a:p>
          <a:endParaRPr lang="zh-TW" altLang="en-US"/>
        </a:p>
      </dgm:t>
    </dgm:pt>
    <dgm:pt modelId="{5E50451B-5E4E-4D11-BDE4-DB651E8306DD}" type="pres">
      <dgm:prSet presAssocID="{5EC737A5-0D35-46E6-B847-DAD9B392AECA}" presName="connTx" presStyleLbl="parChTrans1D2" presStyleIdx="6" presStyleCnt="7"/>
      <dgm:spPr/>
      <dgm:t>
        <a:bodyPr/>
        <a:lstStyle/>
        <a:p>
          <a:endParaRPr lang="zh-TW" altLang="en-US"/>
        </a:p>
      </dgm:t>
    </dgm:pt>
    <dgm:pt modelId="{EDC9A99D-DB9A-45EB-94F9-B057B149EDCD}" type="pres">
      <dgm:prSet presAssocID="{57E27700-0F2E-469A-B31B-EFD73E78786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647F3D-982D-4C49-81C9-9A4F15EE83FF}" type="presOf" srcId="{7F11F812-5930-4B39-BB41-3205BDBA28A9}" destId="{CD6C339A-5968-4BE6-BCD4-4C79AF64FABA}" srcOrd="1" destOrd="0" presId="urn:microsoft.com/office/officeart/2005/8/layout/radial1"/>
    <dgm:cxn modelId="{2BBEA7B4-EAC8-4B10-96CC-729B7FACCC75}" srcId="{FE4B1992-1772-47F8-9763-0DCAAEB9B54E}" destId="{14DBFEA5-ADC4-4449-AC72-4E212669A8E4}" srcOrd="1" destOrd="0" parTransId="{4F8577ED-5118-4FFA-97C7-8B6D2025C161}" sibTransId="{527A63BB-32DA-4E12-A4F8-F245AD3200DE}"/>
    <dgm:cxn modelId="{7F2E7473-829F-4BEE-B3B9-FA26042DCDA8}" type="presOf" srcId="{14DBFEA5-ADC4-4449-AC72-4E212669A8E4}" destId="{B8A060BA-CBC3-4C2C-90B2-B1C9DEF0B2D0}" srcOrd="0" destOrd="0" presId="urn:microsoft.com/office/officeart/2005/8/layout/radial1"/>
    <dgm:cxn modelId="{0A055D32-6887-4AFB-BF9E-B603135F8901}" srcId="{FE4B1992-1772-47F8-9763-0DCAAEB9B54E}" destId="{57E27700-0F2E-469A-B31B-EFD73E787869}" srcOrd="6" destOrd="0" parTransId="{5EC737A5-0D35-46E6-B847-DAD9B392AECA}" sibTransId="{3A1A07C7-084D-4065-8DE3-780737C895A9}"/>
    <dgm:cxn modelId="{31BA4A02-D984-4A54-83C0-69C0A9FA4668}" type="presOf" srcId="{57E27700-0F2E-469A-B31B-EFD73E787869}" destId="{EDC9A99D-DB9A-45EB-94F9-B057B149EDCD}" srcOrd="0" destOrd="0" presId="urn:microsoft.com/office/officeart/2005/8/layout/radial1"/>
    <dgm:cxn modelId="{20417A24-341F-42EB-ACC5-C06FC2250738}" type="presOf" srcId="{4B8B60F0-16CB-4D06-BADE-F5E43F5CE112}" destId="{49A4C3BB-1EDC-407C-9769-0E4694F3E93B}" srcOrd="0" destOrd="0" presId="urn:microsoft.com/office/officeart/2005/8/layout/radial1"/>
    <dgm:cxn modelId="{9A5C21A6-F65E-4835-87C3-DBCF49A213E7}" type="presOf" srcId="{5EC737A5-0D35-46E6-B847-DAD9B392AECA}" destId="{5E50451B-5E4E-4D11-BDE4-DB651E8306DD}" srcOrd="1" destOrd="0" presId="urn:microsoft.com/office/officeart/2005/8/layout/radial1"/>
    <dgm:cxn modelId="{6F211A3F-9917-498E-B6D9-3A1E1820B699}" srcId="{FE4B1992-1772-47F8-9763-0DCAAEB9B54E}" destId="{46EE9CF8-7901-4201-9286-F54121428C9B}" srcOrd="5" destOrd="0" parTransId="{7F11F812-5930-4B39-BB41-3205BDBA28A9}" sibTransId="{D2D4A78B-79C4-4DA2-806B-1BDCA441B670}"/>
    <dgm:cxn modelId="{E18FD1BB-7B3B-4199-BD94-3987307A2EB8}" srcId="{FE4B1992-1772-47F8-9763-0DCAAEB9B54E}" destId="{C30BC173-106A-45F6-A039-D078F1A7C3AF}" srcOrd="0" destOrd="0" parTransId="{AAF45433-ED12-4A9D-A882-CA6E97E19795}" sibTransId="{19092057-10A0-4C02-A329-F40E03DF4FB2}"/>
    <dgm:cxn modelId="{FCBA4C89-1750-4C8D-9C55-352FA4BDE6DD}" type="presOf" srcId="{63CD08B0-F0FD-46BE-9103-510CACBC91D3}" destId="{0A37778F-C05F-49B6-BFB8-57010DF32BE8}" srcOrd="0" destOrd="0" presId="urn:microsoft.com/office/officeart/2005/8/layout/radial1"/>
    <dgm:cxn modelId="{A95D9170-7CEB-4C26-A26F-F31824E4037E}" type="presOf" srcId="{C30BC173-106A-45F6-A039-D078F1A7C3AF}" destId="{E4C652D3-D371-41BD-B71D-5F9649309D4D}" srcOrd="0" destOrd="0" presId="urn:microsoft.com/office/officeart/2005/8/layout/radial1"/>
    <dgm:cxn modelId="{AB573117-F05C-4D7E-B3C4-A0434B58DF38}" type="presOf" srcId="{68A707F0-2941-4F67-9B16-113DD0D5F2F4}" destId="{49F82702-6BE8-4992-9903-D133C4E967A2}" srcOrd="1" destOrd="0" presId="urn:microsoft.com/office/officeart/2005/8/layout/radial1"/>
    <dgm:cxn modelId="{33AC4ED2-FAAD-496C-8FBC-F25C98BC5548}" type="presOf" srcId="{AAF45433-ED12-4A9D-A882-CA6E97E19795}" destId="{32706CA9-02F6-477D-8034-9B3259C3DFD9}" srcOrd="1" destOrd="0" presId="urn:microsoft.com/office/officeart/2005/8/layout/radial1"/>
    <dgm:cxn modelId="{CA767453-2F96-4F62-B0F2-0DE1467AD8A2}" type="presOf" srcId="{7F11F812-5930-4B39-BB41-3205BDBA28A9}" destId="{2B48EC29-E7D4-4350-B22F-9489AA583616}" srcOrd="0" destOrd="0" presId="urn:microsoft.com/office/officeart/2005/8/layout/radial1"/>
    <dgm:cxn modelId="{D20CE9D8-B5FB-4C2B-9B2F-57CAE27EE2E3}" type="presOf" srcId="{C4A2CDB0-BB02-48FA-95D2-3049440F6505}" destId="{6366353C-2497-470A-BA4D-AEDE8DFD5C54}" srcOrd="1" destOrd="0" presId="urn:microsoft.com/office/officeart/2005/8/layout/radial1"/>
    <dgm:cxn modelId="{43B2E719-B753-457F-B6D8-1FE4D6387769}" type="presOf" srcId="{AAF45433-ED12-4A9D-A882-CA6E97E19795}" destId="{3253DD6B-E986-4822-8385-2C6DC2992C28}" srcOrd="0" destOrd="0" presId="urn:microsoft.com/office/officeart/2005/8/layout/radial1"/>
    <dgm:cxn modelId="{D9EE489E-9424-4285-95D8-21D84B17AE9B}" srcId="{FE4B1992-1772-47F8-9763-0DCAAEB9B54E}" destId="{269AC28C-AAE4-4A6B-8654-79840C942064}" srcOrd="4" destOrd="0" parTransId="{C4A2CDB0-BB02-48FA-95D2-3049440F6505}" sibTransId="{B55B3ECA-B6B4-480B-BC73-27B0E42F145D}"/>
    <dgm:cxn modelId="{3E593067-2384-440F-AC75-7AD2B8C48900}" type="presOf" srcId="{0BEDA18C-EF86-41C2-9043-D1FE511E1930}" destId="{F41A6299-0224-4394-85E5-0159F793E5B4}" srcOrd="0" destOrd="0" presId="urn:microsoft.com/office/officeart/2005/8/layout/radial1"/>
    <dgm:cxn modelId="{78272D8E-27C5-49D1-BEBA-B7A343595725}" type="presOf" srcId="{68A707F0-2941-4F67-9B16-113DD0D5F2F4}" destId="{38249C59-CC56-4A41-ACD9-E26AD5AA8C6B}" srcOrd="0" destOrd="0" presId="urn:microsoft.com/office/officeart/2005/8/layout/radial1"/>
    <dgm:cxn modelId="{5D077283-1260-423C-9872-060B99EE62B4}" type="presOf" srcId="{4F8577ED-5118-4FFA-97C7-8B6D2025C161}" destId="{913DDBC5-4060-4E37-B5BE-D0CAC7FFF991}" srcOrd="0" destOrd="0" presId="urn:microsoft.com/office/officeart/2005/8/layout/radial1"/>
    <dgm:cxn modelId="{B577A7DD-EE7D-4DDB-BF3E-DDE78E24A51D}" type="presOf" srcId="{FE4B1992-1772-47F8-9763-0DCAAEB9B54E}" destId="{EDB0BCEE-0083-45A7-BFFA-58CAEE34BDD8}" srcOrd="0" destOrd="0" presId="urn:microsoft.com/office/officeart/2005/8/layout/radial1"/>
    <dgm:cxn modelId="{732602E7-6163-45DC-9FCC-DF82819DF707}" srcId="{63CD08B0-F0FD-46BE-9103-510CACBC91D3}" destId="{FE4B1992-1772-47F8-9763-0DCAAEB9B54E}" srcOrd="0" destOrd="0" parTransId="{41DF4564-7188-4A99-8F6A-6957A4C7FC21}" sibTransId="{AAE5821F-B362-443C-B10F-A58B2ABB2696}"/>
    <dgm:cxn modelId="{6381FD9E-939A-4A2D-BB8E-245577BC9913}" srcId="{FE4B1992-1772-47F8-9763-0DCAAEB9B54E}" destId="{0BEDA18C-EF86-41C2-9043-D1FE511E1930}" srcOrd="2" destOrd="0" parTransId="{68A707F0-2941-4F67-9B16-113DD0D5F2F4}" sibTransId="{8105123C-BE54-47BA-9D60-A7548C9B4237}"/>
    <dgm:cxn modelId="{89322672-4EF2-4715-B0F7-1A3AB6FEB594}" type="presOf" srcId="{269AC28C-AAE4-4A6B-8654-79840C942064}" destId="{8E3925AB-E4F4-4306-A80D-0C0E8B0DF439}" srcOrd="0" destOrd="0" presId="urn:microsoft.com/office/officeart/2005/8/layout/radial1"/>
    <dgm:cxn modelId="{03F4A35A-2E4C-4B07-B04E-7895443809CF}" type="presOf" srcId="{5EC737A5-0D35-46E6-B847-DAD9B392AECA}" destId="{587AEA1A-AE8C-40BB-8666-B1329C88A347}" srcOrd="0" destOrd="0" presId="urn:microsoft.com/office/officeart/2005/8/layout/radial1"/>
    <dgm:cxn modelId="{CDAA0EE9-256B-4DE6-9962-6B0AE025832D}" type="presOf" srcId="{4F8577ED-5118-4FFA-97C7-8B6D2025C161}" destId="{2192560E-B9B9-49E4-9D18-DC53716E8260}" srcOrd="1" destOrd="0" presId="urn:microsoft.com/office/officeart/2005/8/layout/radial1"/>
    <dgm:cxn modelId="{ACA5A581-9923-4C5E-AB89-2DA5AB8ADC51}" type="presOf" srcId="{D08921F3-342E-4643-A60A-F04531BCDB06}" destId="{F94B3783-E63C-4756-9061-41DD08067475}" srcOrd="1" destOrd="0" presId="urn:microsoft.com/office/officeart/2005/8/layout/radial1"/>
    <dgm:cxn modelId="{7D3510EA-6BA6-4A15-B294-C8C3FE7E0596}" type="presOf" srcId="{D08921F3-342E-4643-A60A-F04531BCDB06}" destId="{256B5011-5AC7-41C7-BA2D-88B36BFA442D}" srcOrd="0" destOrd="0" presId="urn:microsoft.com/office/officeart/2005/8/layout/radial1"/>
    <dgm:cxn modelId="{11644742-E1A8-4D13-9FE8-601D2E1D556E}" srcId="{FE4B1992-1772-47F8-9763-0DCAAEB9B54E}" destId="{4B8B60F0-16CB-4D06-BADE-F5E43F5CE112}" srcOrd="3" destOrd="0" parTransId="{D08921F3-342E-4643-A60A-F04531BCDB06}" sibTransId="{DA9B63B6-20C1-40C8-9151-3F79F15A6624}"/>
    <dgm:cxn modelId="{AC2A2354-AE9A-4ACB-8062-AA77BE4B3484}" type="presOf" srcId="{C4A2CDB0-BB02-48FA-95D2-3049440F6505}" destId="{68A822E8-D4D2-4D91-99D5-A84126617596}" srcOrd="0" destOrd="0" presId="urn:microsoft.com/office/officeart/2005/8/layout/radial1"/>
    <dgm:cxn modelId="{6A7FEC35-729F-402F-B147-266DCC26F7D5}" type="presOf" srcId="{46EE9CF8-7901-4201-9286-F54121428C9B}" destId="{8B24B2AC-349E-4BCD-BEA3-CA9CB641F9B1}" srcOrd="0" destOrd="0" presId="urn:microsoft.com/office/officeart/2005/8/layout/radial1"/>
    <dgm:cxn modelId="{F8AA760D-504F-45F4-A739-BEEBB601FC50}" type="presParOf" srcId="{0A37778F-C05F-49B6-BFB8-57010DF32BE8}" destId="{EDB0BCEE-0083-45A7-BFFA-58CAEE34BDD8}" srcOrd="0" destOrd="0" presId="urn:microsoft.com/office/officeart/2005/8/layout/radial1"/>
    <dgm:cxn modelId="{FEB3C556-40C7-42D3-8CD3-09B57A8C8C7E}" type="presParOf" srcId="{0A37778F-C05F-49B6-BFB8-57010DF32BE8}" destId="{3253DD6B-E986-4822-8385-2C6DC2992C28}" srcOrd="1" destOrd="0" presId="urn:microsoft.com/office/officeart/2005/8/layout/radial1"/>
    <dgm:cxn modelId="{D20C0862-6EBE-4C38-AC63-4D6ACCDCF29C}" type="presParOf" srcId="{3253DD6B-E986-4822-8385-2C6DC2992C28}" destId="{32706CA9-02F6-477D-8034-9B3259C3DFD9}" srcOrd="0" destOrd="0" presId="urn:microsoft.com/office/officeart/2005/8/layout/radial1"/>
    <dgm:cxn modelId="{E283FD63-9A99-48F2-8A99-32F49164C416}" type="presParOf" srcId="{0A37778F-C05F-49B6-BFB8-57010DF32BE8}" destId="{E4C652D3-D371-41BD-B71D-5F9649309D4D}" srcOrd="2" destOrd="0" presId="urn:microsoft.com/office/officeart/2005/8/layout/radial1"/>
    <dgm:cxn modelId="{E45CA2B0-F4C7-4D33-A09F-60545202F3DB}" type="presParOf" srcId="{0A37778F-C05F-49B6-BFB8-57010DF32BE8}" destId="{913DDBC5-4060-4E37-B5BE-D0CAC7FFF991}" srcOrd="3" destOrd="0" presId="urn:microsoft.com/office/officeart/2005/8/layout/radial1"/>
    <dgm:cxn modelId="{6F12C528-9E06-49FF-A995-C2AA3D3E0FEF}" type="presParOf" srcId="{913DDBC5-4060-4E37-B5BE-D0CAC7FFF991}" destId="{2192560E-B9B9-49E4-9D18-DC53716E8260}" srcOrd="0" destOrd="0" presId="urn:microsoft.com/office/officeart/2005/8/layout/radial1"/>
    <dgm:cxn modelId="{26F6CCC1-81EF-41E1-AE7E-23BF56A8E05E}" type="presParOf" srcId="{0A37778F-C05F-49B6-BFB8-57010DF32BE8}" destId="{B8A060BA-CBC3-4C2C-90B2-B1C9DEF0B2D0}" srcOrd="4" destOrd="0" presId="urn:microsoft.com/office/officeart/2005/8/layout/radial1"/>
    <dgm:cxn modelId="{1AFA5C85-E460-4E94-B57E-9513E96356D3}" type="presParOf" srcId="{0A37778F-C05F-49B6-BFB8-57010DF32BE8}" destId="{38249C59-CC56-4A41-ACD9-E26AD5AA8C6B}" srcOrd="5" destOrd="0" presId="urn:microsoft.com/office/officeart/2005/8/layout/radial1"/>
    <dgm:cxn modelId="{55D4CA9C-6DBA-425C-BB67-0E5654079859}" type="presParOf" srcId="{38249C59-CC56-4A41-ACD9-E26AD5AA8C6B}" destId="{49F82702-6BE8-4992-9903-D133C4E967A2}" srcOrd="0" destOrd="0" presId="urn:microsoft.com/office/officeart/2005/8/layout/radial1"/>
    <dgm:cxn modelId="{DFD6B517-403A-4039-A58C-470404B5F399}" type="presParOf" srcId="{0A37778F-C05F-49B6-BFB8-57010DF32BE8}" destId="{F41A6299-0224-4394-85E5-0159F793E5B4}" srcOrd="6" destOrd="0" presId="urn:microsoft.com/office/officeart/2005/8/layout/radial1"/>
    <dgm:cxn modelId="{08B38501-5BFA-47A8-AAA9-977158A3D09A}" type="presParOf" srcId="{0A37778F-C05F-49B6-BFB8-57010DF32BE8}" destId="{256B5011-5AC7-41C7-BA2D-88B36BFA442D}" srcOrd="7" destOrd="0" presId="urn:microsoft.com/office/officeart/2005/8/layout/radial1"/>
    <dgm:cxn modelId="{5D63CA13-2626-4EA8-A244-6359C7D7E9C8}" type="presParOf" srcId="{256B5011-5AC7-41C7-BA2D-88B36BFA442D}" destId="{F94B3783-E63C-4756-9061-41DD08067475}" srcOrd="0" destOrd="0" presId="urn:microsoft.com/office/officeart/2005/8/layout/radial1"/>
    <dgm:cxn modelId="{1E4F2828-9A4B-464E-8EDE-50316E9494E0}" type="presParOf" srcId="{0A37778F-C05F-49B6-BFB8-57010DF32BE8}" destId="{49A4C3BB-1EDC-407C-9769-0E4694F3E93B}" srcOrd="8" destOrd="0" presId="urn:microsoft.com/office/officeart/2005/8/layout/radial1"/>
    <dgm:cxn modelId="{BFDD930C-0D49-4FCB-9468-C65D0745639E}" type="presParOf" srcId="{0A37778F-C05F-49B6-BFB8-57010DF32BE8}" destId="{68A822E8-D4D2-4D91-99D5-A84126617596}" srcOrd="9" destOrd="0" presId="urn:microsoft.com/office/officeart/2005/8/layout/radial1"/>
    <dgm:cxn modelId="{745496B5-CC17-4FCF-9733-CFDAF1686CCC}" type="presParOf" srcId="{68A822E8-D4D2-4D91-99D5-A84126617596}" destId="{6366353C-2497-470A-BA4D-AEDE8DFD5C54}" srcOrd="0" destOrd="0" presId="urn:microsoft.com/office/officeart/2005/8/layout/radial1"/>
    <dgm:cxn modelId="{29462917-929D-4EC2-A0C6-DD0AE1DE0B3A}" type="presParOf" srcId="{0A37778F-C05F-49B6-BFB8-57010DF32BE8}" destId="{8E3925AB-E4F4-4306-A80D-0C0E8B0DF439}" srcOrd="10" destOrd="0" presId="urn:microsoft.com/office/officeart/2005/8/layout/radial1"/>
    <dgm:cxn modelId="{D624A437-C3A1-4D6C-91F4-2E7E9C941F36}" type="presParOf" srcId="{0A37778F-C05F-49B6-BFB8-57010DF32BE8}" destId="{2B48EC29-E7D4-4350-B22F-9489AA583616}" srcOrd="11" destOrd="0" presId="urn:microsoft.com/office/officeart/2005/8/layout/radial1"/>
    <dgm:cxn modelId="{0B831511-F4A0-4FB6-91E0-DC635F08BAEC}" type="presParOf" srcId="{2B48EC29-E7D4-4350-B22F-9489AA583616}" destId="{CD6C339A-5968-4BE6-BCD4-4C79AF64FABA}" srcOrd="0" destOrd="0" presId="urn:microsoft.com/office/officeart/2005/8/layout/radial1"/>
    <dgm:cxn modelId="{3B287A81-5101-459E-89DF-8DC803706854}" type="presParOf" srcId="{0A37778F-C05F-49B6-BFB8-57010DF32BE8}" destId="{8B24B2AC-349E-4BCD-BEA3-CA9CB641F9B1}" srcOrd="12" destOrd="0" presId="urn:microsoft.com/office/officeart/2005/8/layout/radial1"/>
    <dgm:cxn modelId="{4ADFE976-E649-4C58-82D1-5090A81C61AA}" type="presParOf" srcId="{0A37778F-C05F-49B6-BFB8-57010DF32BE8}" destId="{587AEA1A-AE8C-40BB-8666-B1329C88A347}" srcOrd="13" destOrd="0" presId="urn:microsoft.com/office/officeart/2005/8/layout/radial1"/>
    <dgm:cxn modelId="{4E19A9C7-CAEB-4F5A-B67F-ECD2FAF171CA}" type="presParOf" srcId="{587AEA1A-AE8C-40BB-8666-B1329C88A347}" destId="{5E50451B-5E4E-4D11-BDE4-DB651E8306DD}" srcOrd="0" destOrd="0" presId="urn:microsoft.com/office/officeart/2005/8/layout/radial1"/>
    <dgm:cxn modelId="{191F79C4-DF25-41BB-89B6-6D3094DEF581}" type="presParOf" srcId="{0A37778F-C05F-49B6-BFB8-57010DF32BE8}" destId="{EDC9A99D-DB9A-45EB-94F9-B057B149EDC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6F6B0-722C-4D5F-BDD6-90534D3402D3}">
      <dsp:nvSpPr>
        <dsp:cNvPr id="0" name=""/>
        <dsp:cNvSpPr/>
      </dsp:nvSpPr>
      <dsp:spPr>
        <a:xfrm>
          <a:off x="575726" y="1465578"/>
          <a:ext cx="2285592" cy="19978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16510" rIns="3302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載入</a:t>
          </a:r>
          <a:endParaRPr lang="en-US" altLang="zh-TW" sz="2600" b="1" kern="120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i="0" kern="120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數據集</a:t>
          </a:r>
          <a:endParaRPr lang="zh-TW" altLang="en-US" sz="2600" kern="1200" dirty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1147124" y="1765262"/>
        <a:ext cx="1114226" cy="1398527"/>
      </dsp:txXfrm>
    </dsp:sp>
    <dsp:sp modelId="{590D403F-4B2C-4F47-86A2-284956AC4142}">
      <dsp:nvSpPr>
        <dsp:cNvPr id="0" name=""/>
        <dsp:cNvSpPr/>
      </dsp:nvSpPr>
      <dsp:spPr>
        <a:xfrm>
          <a:off x="4328" y="1893127"/>
          <a:ext cx="1142796" cy="11427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TTL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/TSI</a:t>
          </a:r>
          <a:endParaRPr lang="zh-TW" altLang="en-US" sz="2400" kern="1200" dirty="0"/>
        </a:p>
      </dsp:txBody>
      <dsp:txXfrm>
        <a:off x="171687" y="2060486"/>
        <a:ext cx="808078" cy="808078"/>
      </dsp:txXfrm>
    </dsp:sp>
    <dsp:sp modelId="{4BABC10D-2951-4657-85A7-A201029FD42A}">
      <dsp:nvSpPr>
        <dsp:cNvPr id="0" name=""/>
        <dsp:cNvSpPr/>
      </dsp:nvSpPr>
      <dsp:spPr>
        <a:xfrm>
          <a:off x="3575566" y="1465578"/>
          <a:ext cx="2285592" cy="19978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16510" rIns="3302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終結</a:t>
          </a:r>
          <a:endParaRPr lang="en-US" altLang="zh-TW" sz="2600" b="1" kern="1200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製成集</a:t>
          </a:r>
          <a:endParaRPr lang="zh-TW" altLang="en-US" sz="2600" b="1" kern="1200" dirty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4146964" y="1765262"/>
        <a:ext cx="1114226" cy="1398527"/>
      </dsp:txXfrm>
    </dsp:sp>
    <dsp:sp modelId="{9B2D91C4-7200-427B-B1A4-A794821D39D5}">
      <dsp:nvSpPr>
        <dsp:cNvPr id="0" name=""/>
        <dsp:cNvSpPr/>
      </dsp:nvSpPr>
      <dsp:spPr>
        <a:xfrm>
          <a:off x="3004168" y="1893127"/>
          <a:ext cx="1142796" cy="11427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TTL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/TSI</a:t>
          </a:r>
          <a:endParaRPr lang="zh-TW" altLang="en-US" sz="2400" kern="1200" dirty="0"/>
        </a:p>
      </dsp:txBody>
      <dsp:txXfrm>
        <a:off x="3171527" y="2060486"/>
        <a:ext cx="808078" cy="808078"/>
      </dsp:txXfrm>
    </dsp:sp>
    <dsp:sp modelId="{046E8034-42FF-4601-BD8A-14D742338B36}">
      <dsp:nvSpPr>
        <dsp:cNvPr id="0" name=""/>
        <dsp:cNvSpPr/>
      </dsp:nvSpPr>
      <dsp:spPr>
        <a:xfrm>
          <a:off x="6575406" y="1465578"/>
          <a:ext cx="2285592" cy="19978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16510" rIns="3302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匯入</a:t>
          </a:r>
          <a:endParaRPr lang="en-US" altLang="zh-TW" sz="2600" b="1" kern="1200" dirty="0" smtClean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effectLst/>
              <a:latin typeface="新細明體" panose="02020500000000000000" pitchFamily="18" charset="-120"/>
              <a:ea typeface="新細明體" panose="02020500000000000000" pitchFamily="18" charset="-120"/>
            </a:rPr>
            <a:t>時間表</a:t>
          </a:r>
          <a:endParaRPr lang="zh-TW" altLang="en-US" sz="2600" b="1" kern="1200" dirty="0">
            <a:effectLst/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7146804" y="1765262"/>
        <a:ext cx="1114226" cy="1398527"/>
      </dsp:txXfrm>
    </dsp:sp>
    <dsp:sp modelId="{3F1EDCB0-B2CA-4A3D-AB9D-C84BA8EC3E8F}">
      <dsp:nvSpPr>
        <dsp:cNvPr id="0" name=""/>
        <dsp:cNvSpPr/>
      </dsp:nvSpPr>
      <dsp:spPr>
        <a:xfrm>
          <a:off x="6004008" y="1893127"/>
          <a:ext cx="1142796" cy="11427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STD</a:t>
          </a:r>
          <a:endParaRPr lang="zh-TW" altLang="en-US" sz="2400" kern="1200" dirty="0"/>
        </a:p>
      </dsp:txBody>
      <dsp:txXfrm>
        <a:off x="6171367" y="2060486"/>
        <a:ext cx="808078" cy="808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0BCEE-0083-45A7-BFFA-58CAEE34BDD8}">
      <dsp:nvSpPr>
        <dsp:cNvPr id="0" name=""/>
        <dsp:cNvSpPr/>
      </dsp:nvSpPr>
      <dsp:spPr>
        <a:xfrm>
          <a:off x="3469777" y="2449746"/>
          <a:ext cx="1616620" cy="1616620"/>
        </a:xfrm>
        <a:prstGeom prst="ellipse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  <a:endParaRPr lang="en-US" altLang="zh-TW" sz="2300" b="1" kern="120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</a:t>
          </a:r>
          <a:endParaRPr lang="zh-TW" altLang="en-US" sz="23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06526" y="2686495"/>
        <a:ext cx="1143122" cy="1143122"/>
      </dsp:txXfrm>
    </dsp:sp>
    <dsp:sp modelId="{3253DD6B-E986-4822-8385-2C6DC2992C28}">
      <dsp:nvSpPr>
        <dsp:cNvPr id="0" name=""/>
        <dsp:cNvSpPr/>
      </dsp:nvSpPr>
      <dsp:spPr>
        <a:xfrm rot="16200000">
          <a:off x="3873932" y="2028586"/>
          <a:ext cx="808309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808309" y="1700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257879" y="2025383"/>
        <a:ext cx="40415" cy="40415"/>
      </dsp:txXfrm>
    </dsp:sp>
    <dsp:sp modelId="{E4C652D3-D371-41BD-B71D-5F9649309D4D}">
      <dsp:nvSpPr>
        <dsp:cNvPr id="0" name=""/>
        <dsp:cNvSpPr/>
      </dsp:nvSpPr>
      <dsp:spPr>
        <a:xfrm>
          <a:off x="3469777" y="24816"/>
          <a:ext cx="1616620" cy="161662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教職員代課遴選次序 </a:t>
          </a:r>
          <a:endParaRPr lang="zh-TW" altLang="en-US" sz="2400" kern="1200" dirty="0"/>
        </a:p>
      </dsp:txBody>
      <dsp:txXfrm>
        <a:off x="3706526" y="261565"/>
        <a:ext cx="1143122" cy="1143122"/>
      </dsp:txXfrm>
    </dsp:sp>
    <dsp:sp modelId="{913DDBC5-4060-4E37-B5BE-D0CAC7FFF991}">
      <dsp:nvSpPr>
        <dsp:cNvPr id="0" name=""/>
        <dsp:cNvSpPr/>
      </dsp:nvSpPr>
      <dsp:spPr>
        <a:xfrm rot="19285714">
          <a:off x="4821876" y="2485092"/>
          <a:ext cx="808309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808309" y="1700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205822" y="2481889"/>
        <a:ext cx="40415" cy="40415"/>
      </dsp:txXfrm>
    </dsp:sp>
    <dsp:sp modelId="{B8A060BA-CBC3-4C2C-90B2-B1C9DEF0B2D0}">
      <dsp:nvSpPr>
        <dsp:cNvPr id="0" name=""/>
        <dsp:cNvSpPr/>
      </dsp:nvSpPr>
      <dsp:spPr>
        <a:xfrm>
          <a:off x="5365663" y="937827"/>
          <a:ext cx="1616620" cy="161662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課節比重</a:t>
          </a:r>
          <a:endParaRPr lang="zh-HK" altLang="en-US" sz="2100" kern="1200" dirty="0">
            <a:latin typeface="Arial" panose="020B0604020202020204" pitchFamily="34" charset="0"/>
          </a:endParaRPr>
        </a:p>
      </dsp:txBody>
      <dsp:txXfrm>
        <a:off x="5602412" y="1174576"/>
        <a:ext cx="1143122" cy="1143122"/>
      </dsp:txXfrm>
    </dsp:sp>
    <dsp:sp modelId="{38249C59-CC56-4A41-ACD9-E26AD5AA8C6B}">
      <dsp:nvSpPr>
        <dsp:cNvPr id="0" name=""/>
        <dsp:cNvSpPr/>
      </dsp:nvSpPr>
      <dsp:spPr>
        <a:xfrm rot="771429">
          <a:off x="5055998" y="3510850"/>
          <a:ext cx="808309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808309" y="1700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439945" y="3507647"/>
        <a:ext cx="40415" cy="40415"/>
      </dsp:txXfrm>
    </dsp:sp>
    <dsp:sp modelId="{F41A6299-0224-4394-85E5-0159F793E5B4}">
      <dsp:nvSpPr>
        <dsp:cNvPr id="0" name=""/>
        <dsp:cNvSpPr/>
      </dsp:nvSpPr>
      <dsp:spPr>
        <a:xfrm>
          <a:off x="5833908" y="2989343"/>
          <a:ext cx="1616620" cy="161662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依教職員設定空堂</a:t>
          </a:r>
          <a:endParaRPr lang="zh-HK" altLang="en-US" sz="2100" kern="1200" dirty="0">
            <a:latin typeface="Arial" panose="020B0604020202020204" pitchFamily="34" charset="0"/>
          </a:endParaRPr>
        </a:p>
      </dsp:txBody>
      <dsp:txXfrm>
        <a:off x="6070657" y="3226092"/>
        <a:ext cx="1143122" cy="1143122"/>
      </dsp:txXfrm>
    </dsp:sp>
    <dsp:sp modelId="{256B5011-5AC7-41C7-BA2D-88B36BFA442D}">
      <dsp:nvSpPr>
        <dsp:cNvPr id="0" name=""/>
        <dsp:cNvSpPr/>
      </dsp:nvSpPr>
      <dsp:spPr>
        <a:xfrm rot="3857143">
          <a:off x="4400001" y="4333444"/>
          <a:ext cx="808309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808309" y="1700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83948" y="4330241"/>
        <a:ext cx="40415" cy="40415"/>
      </dsp:txXfrm>
    </dsp:sp>
    <dsp:sp modelId="{49A4C3BB-1EDC-407C-9769-0E4694F3E93B}">
      <dsp:nvSpPr>
        <dsp:cNvPr id="0" name=""/>
        <dsp:cNvSpPr/>
      </dsp:nvSpPr>
      <dsp:spPr>
        <a:xfrm>
          <a:off x="4521914" y="4634532"/>
          <a:ext cx="1616620" cy="161662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不能代課教職員 </a:t>
          </a:r>
          <a:endParaRPr lang="zh-TW" altLang="en-US" sz="2100" kern="1200" dirty="0"/>
        </a:p>
      </dsp:txBody>
      <dsp:txXfrm>
        <a:off x="4758663" y="4871281"/>
        <a:ext cx="1143122" cy="1143122"/>
      </dsp:txXfrm>
    </dsp:sp>
    <dsp:sp modelId="{68A822E8-D4D2-4D91-99D5-A84126617596}">
      <dsp:nvSpPr>
        <dsp:cNvPr id="0" name=""/>
        <dsp:cNvSpPr/>
      </dsp:nvSpPr>
      <dsp:spPr>
        <a:xfrm rot="6942857">
          <a:off x="3347864" y="4333444"/>
          <a:ext cx="808309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808309" y="1700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731810" y="4330241"/>
        <a:ext cx="40415" cy="40415"/>
      </dsp:txXfrm>
    </dsp:sp>
    <dsp:sp modelId="{8E3925AB-E4F4-4306-A80D-0C0E8B0DF439}">
      <dsp:nvSpPr>
        <dsp:cNvPr id="0" name=""/>
        <dsp:cNvSpPr/>
      </dsp:nvSpPr>
      <dsp:spPr>
        <a:xfrm>
          <a:off x="2417639" y="4634532"/>
          <a:ext cx="1616620" cy="161662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中六值休教師 </a:t>
          </a:r>
          <a:endParaRPr lang="zh-TW" altLang="en-US" sz="2100" kern="1200" dirty="0"/>
        </a:p>
      </dsp:txBody>
      <dsp:txXfrm>
        <a:off x="2654388" y="4871281"/>
        <a:ext cx="1143122" cy="1143122"/>
      </dsp:txXfrm>
    </dsp:sp>
    <dsp:sp modelId="{2B48EC29-E7D4-4350-B22F-9489AA583616}">
      <dsp:nvSpPr>
        <dsp:cNvPr id="0" name=""/>
        <dsp:cNvSpPr/>
      </dsp:nvSpPr>
      <dsp:spPr>
        <a:xfrm rot="10028571">
          <a:off x="2691867" y="3510850"/>
          <a:ext cx="808309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808309" y="1700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075813" y="3507647"/>
        <a:ext cx="40415" cy="40415"/>
      </dsp:txXfrm>
    </dsp:sp>
    <dsp:sp modelId="{8B24B2AC-349E-4BCD-BEA3-CA9CB641F9B1}">
      <dsp:nvSpPr>
        <dsp:cNvPr id="0" name=""/>
        <dsp:cNvSpPr/>
      </dsp:nvSpPr>
      <dsp:spPr>
        <a:xfrm>
          <a:off x="1105645" y="2989343"/>
          <a:ext cx="1616620" cy="161662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代課結餘計算 </a:t>
          </a:r>
          <a:endParaRPr lang="zh-TW" altLang="en-US" sz="2100" kern="1200" dirty="0"/>
        </a:p>
      </dsp:txBody>
      <dsp:txXfrm>
        <a:off x="1342394" y="3226092"/>
        <a:ext cx="1143122" cy="1143122"/>
      </dsp:txXfrm>
    </dsp:sp>
    <dsp:sp modelId="{587AEA1A-AE8C-40BB-8666-B1329C88A347}">
      <dsp:nvSpPr>
        <dsp:cNvPr id="0" name=""/>
        <dsp:cNvSpPr/>
      </dsp:nvSpPr>
      <dsp:spPr>
        <a:xfrm rot="13114286">
          <a:off x="2925989" y="2485092"/>
          <a:ext cx="808309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808309" y="1700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309936" y="2481889"/>
        <a:ext cx="40415" cy="40415"/>
      </dsp:txXfrm>
    </dsp:sp>
    <dsp:sp modelId="{EDC9A99D-DB9A-45EB-94F9-B057B149EDCD}">
      <dsp:nvSpPr>
        <dsp:cNvPr id="0" name=""/>
        <dsp:cNvSpPr/>
      </dsp:nvSpPr>
      <dsp:spPr>
        <a:xfrm>
          <a:off x="1573890" y="937827"/>
          <a:ext cx="1616620" cy="1616620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電郵設定</a:t>
          </a:r>
          <a:endParaRPr lang="zh-HK" altLang="en-US" sz="2100" kern="1200" dirty="0">
            <a:latin typeface="Arial" panose="020B0604020202020204" pitchFamily="34" charset="0"/>
          </a:endParaRPr>
        </a:p>
      </dsp:txBody>
      <dsp:txXfrm>
        <a:off x="1810639" y="1174576"/>
        <a:ext cx="1143122" cy="1143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8" y="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5" y="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r">
              <a:defRPr sz="1200"/>
            </a:lvl1pPr>
          </a:lstStyle>
          <a:p>
            <a:fld id="{746D552F-0C8D-42FA-8510-A9C02D7E7B71}" type="datetimeFigureOut">
              <a:rPr lang="zh-HK" altLang="en-US" smtClean="0"/>
              <a:t>5/8/2021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8" y="943022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5" y="9430227"/>
            <a:ext cx="2946401" cy="498008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r">
              <a:defRPr sz="1200"/>
            </a:lvl1pPr>
          </a:lstStyle>
          <a:p>
            <a:fld id="{045BF482-E22F-4A38-B02F-040434CC3E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62906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1" y="10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l">
              <a:defRPr sz="1200"/>
            </a:lvl1pPr>
          </a:lstStyle>
          <a:p>
            <a:endParaRPr lang="zh-HK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5" y="10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/>
          <a:lstStyle>
            <a:lvl1pPr algn="r">
              <a:defRPr sz="1200"/>
            </a:lvl1pPr>
          </a:lstStyle>
          <a:p>
            <a:fld id="{C34C6C26-96EE-4A8A-8CB3-1C3126A330A7}" type="datetimeFigureOut">
              <a:rPr lang="zh-HK" altLang="en-US" smtClean="0"/>
              <a:t>5/8/2021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1" tIns="45506" rIns="91011" bIns="45506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5" y="4778377"/>
            <a:ext cx="5438776" cy="3908426"/>
          </a:xfrm>
          <a:prstGeom prst="rect">
            <a:avLst/>
          </a:prstGeom>
        </p:spPr>
        <p:txBody>
          <a:bodyPr vert="horz" lIns="91011" tIns="45506" rIns="91011" bIns="4550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1" y="9429764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5" y="9429764"/>
            <a:ext cx="2946401" cy="498475"/>
          </a:xfrm>
          <a:prstGeom prst="rect">
            <a:avLst/>
          </a:prstGeom>
        </p:spPr>
        <p:txBody>
          <a:bodyPr vert="horz" lIns="91011" tIns="45506" rIns="91011" bIns="45506" rtlCol="0" anchor="b"/>
          <a:lstStyle>
            <a:lvl1pPr algn="r">
              <a:defRPr sz="1200"/>
            </a:lvl1pPr>
          </a:lstStyle>
          <a:p>
            <a:fld id="{5982F3EF-EB92-41A3-A227-1AA9F692BF7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45356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</p:spTree>
    <p:extLst>
      <p:ext uri="{BB962C8B-B14F-4D97-AF65-F5344CB8AC3E}">
        <p14:creationId xmlns:p14="http://schemas.microsoft.com/office/powerpoint/2010/main" val="59195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</p:spTree>
    <p:extLst>
      <p:ext uri="{BB962C8B-B14F-4D97-AF65-F5344CB8AC3E}">
        <p14:creationId xmlns:p14="http://schemas.microsoft.com/office/powerpoint/2010/main" val="315753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</p:spTree>
    <p:extLst>
      <p:ext uri="{BB962C8B-B14F-4D97-AF65-F5344CB8AC3E}">
        <p14:creationId xmlns:p14="http://schemas.microsoft.com/office/powerpoint/2010/main" val="18322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D478F-78CF-432E-B353-B1C844D7DF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651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43D2-CC4B-44E8-B92C-1AEBF534FD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218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CCFBE-C0E2-440C-892A-0EFC8DFFC8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974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9051-5D7A-4BFA-84F7-592BADC9DA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4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37C4-C962-4CAF-9C9D-C8FB36A58B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281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F46E-DF34-4592-A5A8-2DC2799B4D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197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A8BC9-02C4-4836-8329-B0A42BB73C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592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3AE6-3461-4C33-A3A2-486AFB6A09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676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7C383-3873-4D20-AB31-D2213472D0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810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3C63-9C74-4859-A6D0-B42BC6797F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689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703A7-F1EC-4480-B4ED-CC3F2FDB09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880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591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591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591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936E14-A9B0-4AA3-BA0B-869ACA231F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6" descr="logo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13336"/>
            <a:ext cx="1600200" cy="101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5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tc/sch-admin/admin/about-sch-staff/guideline-granting-leave/index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db.gov.hk/attachment/tc/sch-admin/admin/about-sch-staff/guideline-granting-leave/edbc18016c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b.gov.hk/attachment/tc/sch-admin/admin/about-sch-staff/guideline-granting-leave/EDBC16_2015_C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1300480" y="3292478"/>
            <a:ext cx="6400800" cy="17526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</a:t>
            </a:r>
            <a:endParaRPr lang="en-US" altLang="zh-TW" sz="4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2296160" y="1782132"/>
            <a:ext cx="4409440" cy="1225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algn="ctr"/>
            <a:r>
              <a:rPr kumimoji="0" lang="zh-TW" altLang="en-US" sz="40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線上培訓課程系列</a:t>
            </a:r>
            <a:endParaRPr kumimoji="0" lang="zh-TW" altLang="en-US" sz="4000" kern="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D478F-78CF-432E-B353-B1C844D7DF1A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18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開學前：數據收集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337774" y="3946099"/>
            <a:ext cx="5370512" cy="54768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新細明體"/>
                <a:ea typeface="新細明體"/>
                <a:cs typeface="+mn-cs"/>
              </a:rPr>
              <a:t>3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）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教職員調配 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&gt; 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數據收集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 &gt; 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匯入</a:t>
            </a:r>
          </a:p>
        </p:txBody>
      </p:sp>
      <p:pic>
        <p:nvPicPr>
          <p:cNvPr id="12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774" y="4679745"/>
            <a:ext cx="4616946" cy="1960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 bwMode="auto">
          <a:xfrm>
            <a:off x="2560320" y="6035040"/>
            <a:ext cx="801189" cy="20900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05989" y="6365965"/>
            <a:ext cx="487680" cy="20029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5" name="摺角紙張 14"/>
          <p:cNvSpPr/>
          <p:nvPr/>
        </p:nvSpPr>
        <p:spPr>
          <a:xfrm>
            <a:off x="5348288" y="4679745"/>
            <a:ext cx="3003232" cy="1960760"/>
          </a:xfrm>
          <a:prstGeom prst="foldedCorner">
            <a:avLst/>
          </a:prstGeom>
          <a:solidFill>
            <a:srgbClr val="F07F09"/>
          </a:solidFill>
          <a:ln w="38100">
            <a:solidFill>
              <a:srgbClr val="B05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altLang="zh-TW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l">
              <a:defRPr/>
            </a:pPr>
            <a:r>
              <a:rPr lang="zh-TW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成功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匯入時間表後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只需匯入一次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，用戶便可以在有效期間使用此模組處理代課安排</a:t>
            </a:r>
            <a:endParaRPr lang="zh-HK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9852" y="3286486"/>
            <a:ext cx="390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  <a:defRPr/>
            </a:pPr>
            <a:r>
              <a:rPr kumimoji="0" lang="zh-TW" altLang="en-US" b="1" dirty="0" smtClean="0">
                <a:latin typeface="新細明體" panose="02020500000000000000" pitchFamily="18" charset="-120"/>
              </a:rPr>
              <a:t>例子</a:t>
            </a:r>
            <a:r>
              <a:rPr kumimoji="0" lang="en-US" altLang="zh-TW" b="1" dirty="0" smtClean="0">
                <a:latin typeface="新細明體" panose="02020500000000000000" pitchFamily="18" charset="-120"/>
              </a:rPr>
              <a:t>: </a:t>
            </a:r>
            <a:r>
              <a:rPr kumimoji="0" lang="zh-TW" altLang="en-US" b="1" dirty="0" smtClean="0">
                <a:latin typeface="新細明體" panose="02020500000000000000" pitchFamily="18" charset="-120"/>
              </a:rPr>
              <a:t>時間表</a:t>
            </a:r>
            <a:r>
              <a:rPr kumimoji="0" lang="zh-TW" altLang="en-US" b="1" dirty="0">
                <a:latin typeface="新細明體" panose="02020500000000000000" pitchFamily="18" charset="-120"/>
              </a:rPr>
              <a:t>編排 </a:t>
            </a:r>
            <a:r>
              <a:rPr kumimoji="0" lang="en-US" altLang="zh-TW" b="1" dirty="0">
                <a:latin typeface="新細明體" panose="02020500000000000000" pitchFamily="18" charset="-120"/>
              </a:rPr>
              <a:t>(</a:t>
            </a:r>
            <a:r>
              <a:rPr kumimoji="0" lang="zh-TW" altLang="en-US" b="1" dirty="0">
                <a:latin typeface="新細明體" panose="02020500000000000000" pitchFamily="18" charset="-120"/>
              </a:rPr>
              <a:t>介面</a:t>
            </a:r>
            <a:r>
              <a:rPr kumimoji="0" lang="en-US" altLang="zh-TW" b="1" dirty="0">
                <a:latin typeface="新細明體" panose="02020500000000000000" pitchFamily="18" charset="-120"/>
              </a:rPr>
              <a:t>) TSI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grpSp>
        <p:nvGrpSpPr>
          <p:cNvPr id="26" name="群組 25"/>
          <p:cNvGrpSpPr/>
          <p:nvPr/>
        </p:nvGrpSpPr>
        <p:grpSpPr>
          <a:xfrm>
            <a:off x="6401208" y="1288591"/>
            <a:ext cx="2285592" cy="1997895"/>
            <a:chOff x="6575406" y="1465578"/>
            <a:chExt cx="2285592" cy="1997895"/>
          </a:xfrm>
        </p:grpSpPr>
        <p:sp>
          <p:nvSpPr>
            <p:cNvPr id="30" name="向右箭號 29"/>
            <p:cNvSpPr/>
            <p:nvPr/>
          </p:nvSpPr>
          <p:spPr>
            <a:xfrm>
              <a:off x="6575406" y="1465578"/>
              <a:ext cx="2285592" cy="1997895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向右箭號 4"/>
            <p:cNvSpPr txBox="1"/>
            <p:nvPr/>
          </p:nvSpPr>
          <p:spPr>
            <a:xfrm>
              <a:off x="7146804" y="1765262"/>
              <a:ext cx="1114226" cy="1398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040" tIns="16510" rIns="3302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600" b="1" kern="1200" dirty="0" smtClean="0"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匯入</a:t>
              </a:r>
              <a:endParaRPr lang="en-US" altLang="zh-TW" sz="2600" b="1" kern="12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600" b="1" kern="1200" dirty="0" smtClean="0"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時間表</a:t>
              </a:r>
              <a:endParaRPr lang="zh-TW" altLang="en-US" sz="2600" b="1" kern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829810" y="1716140"/>
            <a:ext cx="1142796" cy="1142796"/>
            <a:chOff x="6004008" y="1893127"/>
            <a:chExt cx="1142796" cy="1142796"/>
          </a:xfrm>
        </p:grpSpPr>
        <p:sp>
          <p:nvSpPr>
            <p:cNvPr id="28" name="橢圓 27"/>
            <p:cNvSpPr/>
            <p:nvPr/>
          </p:nvSpPr>
          <p:spPr>
            <a:xfrm>
              <a:off x="6004008" y="1893127"/>
              <a:ext cx="1142796" cy="11427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橢圓 6"/>
            <p:cNvSpPr txBox="1"/>
            <p:nvPr/>
          </p:nvSpPr>
          <p:spPr>
            <a:xfrm>
              <a:off x="6171367" y="2060486"/>
              <a:ext cx="808078" cy="808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/>
                <a:t>STD</a:t>
              </a:r>
              <a:endParaRPr lang="zh-TW" alt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41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0099"/>
                </a:solidFill>
              </a:rPr>
              <a:t>開學前</a:t>
            </a:r>
            <a:r>
              <a:rPr lang="zh-TW" altLang="en-US" dirty="0" smtClean="0">
                <a:solidFill>
                  <a:srgbClr val="000099"/>
                </a:solidFill>
              </a:rPr>
              <a:t>：設定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02" y="1472066"/>
            <a:ext cx="7316425" cy="50294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矩形 6"/>
          <p:cNvSpPr/>
          <p:nvPr/>
        </p:nvSpPr>
        <p:spPr bwMode="auto">
          <a:xfrm>
            <a:off x="928687" y="1851072"/>
            <a:ext cx="1370375" cy="177845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928687" y="4267199"/>
            <a:ext cx="1370375" cy="20465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66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3"/>
          <p:cNvSpPr txBox="1">
            <a:spLocks/>
          </p:cNvSpPr>
          <p:nvPr/>
        </p:nvSpPr>
        <p:spPr bwMode="auto">
          <a:xfrm>
            <a:off x="457200" y="491331"/>
            <a:ext cx="82296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>
              <a:defRPr/>
            </a:pPr>
            <a:r>
              <a:rPr lang="zh-TW" altLang="en-US" sz="36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r>
              <a:rPr lang="zh-TW" altLang="en-US" sz="36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：基本設定</a:t>
            </a:r>
            <a:endParaRPr lang="en-US" altLang="zh-TW" sz="36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代課條件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代課條件</a:t>
            </a:r>
          </a:p>
        </p:txBody>
      </p:sp>
      <p:pic>
        <p:nvPicPr>
          <p:cNvPr id="21" name="Picture 10" descr="screen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76475"/>
            <a:ext cx="6337300" cy="3919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492125" y="3644901"/>
            <a:ext cx="1943100" cy="23288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900113" y="3840164"/>
            <a:ext cx="3600450" cy="1857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933450" y="4370389"/>
            <a:ext cx="3600450" cy="1857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930276" y="4949825"/>
            <a:ext cx="3598863" cy="1857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4619626" y="3644901"/>
            <a:ext cx="1031875" cy="7921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E200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30" name="圓角矩形 29"/>
          <p:cNvSpPr>
            <a:spLocks noChangeArrowheads="1"/>
          </p:cNvSpPr>
          <p:nvPr/>
        </p:nvSpPr>
        <p:spPr bwMode="auto">
          <a:xfrm>
            <a:off x="5772150" y="4370389"/>
            <a:ext cx="1098550" cy="1557337"/>
          </a:xfrm>
          <a:prstGeom prst="roundRect">
            <a:avLst>
              <a:gd name="adj" fmla="val 1453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HK" altLang="en-US" sz="1800">
              <a:solidFill>
                <a:srgbClr val="000000"/>
              </a:solidFill>
            </a:endParaRPr>
          </a:p>
        </p:txBody>
      </p:sp>
      <p:sp>
        <p:nvSpPr>
          <p:cNvPr id="31" name="圓角矩形 30"/>
          <p:cNvSpPr/>
          <p:nvPr/>
        </p:nvSpPr>
        <p:spPr bwMode="auto">
          <a:xfrm>
            <a:off x="5772151" y="3644900"/>
            <a:ext cx="1103313" cy="67945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HK" altLang="en-US" sz="1800">
              <a:solidFill>
                <a:srgbClr val="000000"/>
              </a:solidFill>
              <a:latin typeface="Arial"/>
              <a:ea typeface="新細明體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7067550" y="2276475"/>
            <a:ext cx="1944688" cy="34988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algn="l">
              <a:buFontTx/>
              <a:buAutoNum type="arabicPeriod"/>
              <a:defRPr/>
            </a:pPr>
            <a:r>
              <a:rPr lang="zh-TW" altLang="en-US" sz="1600" b="1" dirty="0" smtClean="0">
                <a:solidFill>
                  <a:srgbClr val="7030A0"/>
                </a:solidFill>
                <a:latin typeface="Arial" charset="0"/>
              </a:rPr>
              <a:t>剔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</a:t>
            </a:r>
            <a:r>
              <a:rPr lang="zh-TW" altLang="en-US" sz="1600" b="1" dirty="0" smtClean="0">
                <a:solidFill>
                  <a:srgbClr val="7030A0"/>
                </a:solidFill>
                <a:latin typeface="Arial" charset="0"/>
              </a:rPr>
              <a:t>代課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條件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algn="l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3333CC"/>
                </a:solidFill>
                <a:latin typeface="Arial" charset="0"/>
              </a:rPr>
              <a:t>填寫課擔上限</a:t>
            </a:r>
            <a:endParaRPr lang="en-US" altLang="zh-TW" sz="1600" b="1" dirty="0">
              <a:solidFill>
                <a:srgbClr val="3333CC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3333CC"/>
                </a:solidFill>
                <a:latin typeface="Arial" charset="0"/>
              </a:rPr>
              <a:t>      、課擔下限及</a:t>
            </a:r>
            <a:endParaRPr lang="en-US" altLang="zh-TW" sz="1600" b="1" dirty="0">
              <a:solidFill>
                <a:srgbClr val="3333CC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3333CC"/>
                </a:solidFill>
                <a:latin typeface="Arial" charset="0"/>
              </a:rPr>
              <a:t>      課節代課職務</a:t>
            </a:r>
            <a:endParaRPr lang="en-US" altLang="zh-TW" sz="1600" b="1" dirty="0">
              <a:solidFill>
                <a:srgbClr val="3333CC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3333CC"/>
                </a:solidFill>
                <a:latin typeface="Arial" charset="0"/>
              </a:rPr>
              <a:t>      上限</a:t>
            </a:r>
            <a:endParaRPr lang="en-US" altLang="zh-TW" sz="1600" b="1" dirty="0">
              <a:solidFill>
                <a:srgbClr val="3333CC"/>
              </a:solidFill>
              <a:latin typeface="Arial" charset="0"/>
            </a:endParaRPr>
          </a:p>
          <a:p>
            <a:pPr marL="342900" indent="-342900" algn="l">
              <a:buFontTx/>
              <a:buAutoNum type="arabicPeriod" startAt="3"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Arial" charset="0"/>
              </a:rPr>
              <a:t>標註首要優先</a:t>
            </a:r>
            <a:endParaRPr lang="en-US" altLang="zh-TW" sz="1600" b="1" dirty="0">
              <a:solidFill>
                <a:srgbClr val="FF000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Arial" charset="0"/>
              </a:rPr>
              <a:t>      條件的次序</a:t>
            </a:r>
            <a:endParaRPr lang="en-US" altLang="zh-TW" sz="16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 algn="l">
              <a:buFontTx/>
              <a:buAutoNum type="arabicPeriod" startAt="4"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Arial" charset="0"/>
              </a:rPr>
              <a:t>標註外來代課</a:t>
            </a:r>
            <a:endParaRPr lang="en-US" altLang="zh-TW" sz="1600" b="1" dirty="0">
              <a:solidFill>
                <a:srgbClr val="00000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Arial" charset="0"/>
              </a:rPr>
              <a:t>      教師次要優先</a:t>
            </a:r>
            <a:endParaRPr lang="en-US" altLang="zh-TW" sz="1600" b="1" dirty="0">
              <a:solidFill>
                <a:srgbClr val="00000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Arial" charset="0"/>
              </a:rPr>
              <a:t>      條件的次序</a:t>
            </a:r>
            <a:endParaRPr lang="en-US" altLang="zh-TW" sz="1600" b="1" dirty="0">
              <a:solidFill>
                <a:srgbClr val="000000"/>
              </a:solidFill>
              <a:latin typeface="Arial" charset="0"/>
            </a:endParaRPr>
          </a:p>
          <a:p>
            <a:pPr algn="l">
              <a:defRPr/>
            </a:pPr>
            <a:r>
              <a:rPr lang="en-US" altLang="zh-TW" sz="1600" b="1" dirty="0">
                <a:solidFill>
                  <a:srgbClr val="00B050"/>
                </a:solidFill>
                <a:latin typeface="Arial" charset="0"/>
              </a:rPr>
              <a:t>5.</a:t>
            </a:r>
            <a:r>
              <a:rPr lang="zh-TW" altLang="en-US" sz="1600" b="1" dirty="0">
                <a:solidFill>
                  <a:srgbClr val="00B050"/>
                </a:solidFill>
                <a:latin typeface="Arial" charset="0"/>
              </a:rPr>
              <a:t>   標註校內代課</a:t>
            </a:r>
            <a:endParaRPr lang="en-US" altLang="zh-TW" sz="1600" b="1" dirty="0">
              <a:solidFill>
                <a:srgbClr val="00B05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00B050"/>
                </a:solidFill>
                <a:latin typeface="Arial" charset="0"/>
              </a:rPr>
              <a:t>      教師次要優先</a:t>
            </a:r>
            <a:endParaRPr lang="en-US" altLang="zh-TW" sz="1600" b="1" dirty="0">
              <a:solidFill>
                <a:srgbClr val="00B05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00B050"/>
                </a:solidFill>
                <a:latin typeface="Arial" charset="0"/>
              </a:rPr>
              <a:t>      條件的次序</a:t>
            </a:r>
            <a:endParaRPr lang="en-US" altLang="zh-TW" sz="1800" b="1" dirty="0">
              <a:solidFill>
                <a:srgbClr val="00B050"/>
              </a:solidFill>
              <a:latin typeface="Arial" charset="0"/>
            </a:endParaRPr>
          </a:p>
          <a:p>
            <a:pPr algn="l">
              <a:defRPr/>
            </a:pPr>
            <a:endParaRPr lang="zh-HK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44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8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51051"/>
            <a:ext cx="5905500" cy="3368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851" y="765175"/>
            <a:ext cx="6119813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代課結餘累進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324601" y="2682875"/>
            <a:ext cx="2417763" cy="15065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設定以下資料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:</a:t>
            </a:r>
            <a:endParaRPr lang="zh-TW" altLang="en-US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algn="l">
              <a:buFontTx/>
              <a:buAutoNum type="arabicPeriod"/>
              <a:defRPr/>
            </a:pPr>
            <a:endParaRPr lang="zh-TW" altLang="en-US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百份比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課節下限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課節上限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endParaRPr lang="zh-TW" altLang="en-US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 flipV="1">
            <a:off x="5292726" y="3432175"/>
            <a:ext cx="1006475" cy="11493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50825" y="4533900"/>
            <a:ext cx="5041900" cy="590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73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0" y="765176"/>
            <a:ext cx="67691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開學前：基本設定</a:t>
            </a:r>
            <a:endParaRPr lang="en-US" altLang="zh-TW" sz="36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法定假日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87513"/>
            <a:ext cx="4729162" cy="445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6610351" y="2349501"/>
            <a:ext cx="2270125" cy="8858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更新法定假日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計算有薪病假日數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接點 10"/>
          <p:cNvCxnSpPr>
            <a:cxnSpLocks noChangeShapeType="1"/>
            <a:stCxn id="10" idx="1"/>
          </p:cNvCxnSpPr>
          <p:nvPr/>
        </p:nvCxnSpPr>
        <p:spPr bwMode="auto">
          <a:xfrm flipH="1" flipV="1">
            <a:off x="6084888" y="2609851"/>
            <a:ext cx="525462" cy="182563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859339" y="2500313"/>
            <a:ext cx="1273175" cy="2520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85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602846117"/>
              </p:ext>
            </p:extLst>
          </p:nvPr>
        </p:nvGraphicFramePr>
        <p:xfrm>
          <a:off x="818604" y="1411506"/>
          <a:ext cx="7001691" cy="513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814936205"/>
              </p:ext>
            </p:extLst>
          </p:nvPr>
        </p:nvGraphicFramePr>
        <p:xfrm>
          <a:off x="41361" y="365760"/>
          <a:ext cx="8556175" cy="627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56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0" y="765175"/>
            <a:ext cx="576103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r>
              <a:rPr lang="zh-TW" altLang="en-US" sz="36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：其他設定</a:t>
            </a:r>
            <a:endParaRPr lang="en-US" altLang="zh-TW" sz="36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代課條件 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教職員代課遴選次序 </a:t>
            </a:r>
            <a:endParaRPr lang="zh-HK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6" y="2290764"/>
            <a:ext cx="6151563" cy="3875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651500" y="3141664"/>
            <a:ext cx="649288" cy="28082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3333CC"/>
              </a:solidFill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7067551" y="2997201"/>
            <a:ext cx="1465263" cy="27781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輸入每位教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職員代課遴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選次序號碼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或按下「設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定」作整批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處理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（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為最高，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10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為最低）</a:t>
            </a:r>
          </a:p>
        </p:txBody>
      </p:sp>
      <p:cxnSp>
        <p:nvCxnSpPr>
          <p:cNvPr id="5" name="直線接點 4"/>
          <p:cNvCxnSpPr>
            <a:cxnSpLocks noChangeShapeType="1"/>
          </p:cNvCxnSpPr>
          <p:nvPr/>
        </p:nvCxnSpPr>
        <p:spPr bwMode="auto">
          <a:xfrm flipV="1">
            <a:off x="6300788" y="4076701"/>
            <a:ext cx="766762" cy="28892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標題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內容版面配置區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8" name="向左箭號 7">
            <a:hlinkClick r:id="rId4" action="ppaction://hlinksldjump"/>
          </p:cNvPr>
          <p:cNvSpPr/>
          <p:nvPr/>
        </p:nvSpPr>
        <p:spPr bwMode="auto">
          <a:xfrm>
            <a:off x="7800182" y="6103123"/>
            <a:ext cx="1195026" cy="682671"/>
          </a:xfrm>
          <a:prstGeom prst="leftArrow">
            <a:avLst/>
          </a:prstGeom>
          <a:blipFill>
            <a:blip r:embed="rId5"/>
            <a:tile tx="0" ty="0" sx="100000" sy="100000" flip="none" algn="tl"/>
          </a:blip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返回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732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1" y="765175"/>
            <a:ext cx="583247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課節比重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7" descr="screen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1" y="2262189"/>
            <a:ext cx="6480175" cy="3513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364163" y="2420938"/>
            <a:ext cx="1111250" cy="5699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827089" y="3300413"/>
            <a:ext cx="5648325" cy="17129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804025" y="3429001"/>
            <a:ext cx="1936750" cy="20161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選擇級別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修改課節比重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設定節數比重 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（ 由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0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至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9.9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）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課節比重預設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為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1.0</a:t>
            </a:r>
            <a:endParaRPr lang="zh-TW" altLang="en-US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8" name="直線接點 17"/>
          <p:cNvCxnSpPr>
            <a:cxnSpLocks noChangeShapeType="1"/>
          </p:cNvCxnSpPr>
          <p:nvPr/>
        </p:nvCxnSpPr>
        <p:spPr bwMode="auto">
          <a:xfrm>
            <a:off x="6475414" y="2787650"/>
            <a:ext cx="1296987" cy="64928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接點 19"/>
          <p:cNvCxnSpPr>
            <a:cxnSpLocks noChangeShapeType="1"/>
          </p:cNvCxnSpPr>
          <p:nvPr/>
        </p:nvCxnSpPr>
        <p:spPr bwMode="auto">
          <a:xfrm flipV="1">
            <a:off x="6475413" y="4029075"/>
            <a:ext cx="328612" cy="8413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sp>
        <p:nvSpPr>
          <p:cNvPr id="13" name="向左箭號 12">
            <a:hlinkClick r:id="rId3" action="ppaction://hlinksldjump"/>
          </p:cNvPr>
          <p:cNvSpPr/>
          <p:nvPr/>
        </p:nvSpPr>
        <p:spPr bwMode="auto">
          <a:xfrm>
            <a:off x="7800182" y="6103123"/>
            <a:ext cx="1195026" cy="682671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返回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649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1844676"/>
            <a:ext cx="5497513" cy="4270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851" y="765175"/>
            <a:ext cx="6119813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可代課教職員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依教職員設定空堂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618288" y="2862263"/>
            <a:ext cx="1936750" cy="14224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填寫以下資料：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空堂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HK" altLang="en-US" sz="1600" b="1" dirty="0">
                <a:solidFill>
                  <a:srgbClr val="7030A0"/>
                </a:solidFill>
                <a:latin typeface="Arial" charset="0"/>
              </a:rPr>
              <a:t>頻率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日期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3030539" y="3668714"/>
            <a:ext cx="720725" cy="8651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65125" y="4508500"/>
            <a:ext cx="1758950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358775" y="4724401"/>
            <a:ext cx="5221288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377826" y="5013325"/>
            <a:ext cx="593725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20" name="直線接點 19"/>
          <p:cNvCxnSpPr>
            <a:cxnSpLocks noChangeShapeType="1"/>
          </p:cNvCxnSpPr>
          <p:nvPr/>
        </p:nvCxnSpPr>
        <p:spPr bwMode="auto">
          <a:xfrm flipV="1">
            <a:off x="3751264" y="3770313"/>
            <a:ext cx="2860675" cy="2095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接點 29"/>
          <p:cNvCxnSpPr>
            <a:cxnSpLocks noChangeShapeType="1"/>
            <a:stCxn id="27" idx="3"/>
          </p:cNvCxnSpPr>
          <p:nvPr/>
        </p:nvCxnSpPr>
        <p:spPr bwMode="auto">
          <a:xfrm flipV="1">
            <a:off x="2124076" y="3797300"/>
            <a:ext cx="4494213" cy="8191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 flipV="1">
            <a:off x="5292726" y="3794126"/>
            <a:ext cx="1319213" cy="9302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接點 32"/>
          <p:cNvCxnSpPr>
            <a:cxnSpLocks noChangeShapeType="1"/>
          </p:cNvCxnSpPr>
          <p:nvPr/>
        </p:nvCxnSpPr>
        <p:spPr bwMode="auto">
          <a:xfrm flipV="1">
            <a:off x="971550" y="4983164"/>
            <a:ext cx="5581650" cy="19208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矩形 51"/>
          <p:cNvSpPr/>
          <p:nvPr/>
        </p:nvSpPr>
        <p:spPr bwMode="auto">
          <a:xfrm>
            <a:off x="6583363" y="4533901"/>
            <a:ext cx="1936750" cy="5127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按「儲存」</a:t>
            </a:r>
          </a:p>
        </p:txBody>
      </p:sp>
      <p:cxnSp>
        <p:nvCxnSpPr>
          <p:cNvPr id="55" name="直線接點 54"/>
          <p:cNvCxnSpPr>
            <a:cxnSpLocks noChangeShapeType="1"/>
            <a:endCxn id="56" idx="1"/>
          </p:cNvCxnSpPr>
          <p:nvPr/>
        </p:nvCxnSpPr>
        <p:spPr bwMode="auto">
          <a:xfrm flipV="1">
            <a:off x="5867400" y="5468938"/>
            <a:ext cx="744538" cy="17780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矩形 55"/>
          <p:cNvSpPr/>
          <p:nvPr/>
        </p:nvSpPr>
        <p:spPr bwMode="auto">
          <a:xfrm>
            <a:off x="6611938" y="5213351"/>
            <a:ext cx="1936750" cy="5111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資料已更新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5451476"/>
            <a:ext cx="54403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2" name="向左箭號 21">
            <a:hlinkClick r:id="rId4" action="ppaction://hlinksldjump"/>
          </p:cNvPr>
          <p:cNvSpPr/>
          <p:nvPr/>
        </p:nvSpPr>
        <p:spPr bwMode="auto">
          <a:xfrm>
            <a:off x="7800182" y="6103123"/>
            <a:ext cx="1195026" cy="682671"/>
          </a:xfrm>
          <a:prstGeom prst="leftArrow">
            <a:avLst/>
          </a:prstGeom>
          <a:blipFill>
            <a:blip r:embed="rId5"/>
            <a:tile tx="0" ty="0" sx="100000" sy="100000" flip="none" algn="tl"/>
          </a:blip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返回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23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7" grpId="0" animBg="1"/>
      <p:bldP spid="28" grpId="0" animBg="1"/>
      <p:bldP spid="29" grpId="0" animBg="1"/>
      <p:bldP spid="52" grpId="0" animBg="1"/>
      <p:bldP spid="5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138363"/>
            <a:ext cx="6083300" cy="3636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851" y="765175"/>
            <a:ext cx="6119813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可代課教職員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不能代課教職員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618288" y="2862264"/>
            <a:ext cx="1936750" cy="150653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algn="l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填寫以下資料：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endParaRPr lang="en-US" altLang="zh-TW" sz="8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不能代課的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日期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課節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時段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6583363" y="4533901"/>
            <a:ext cx="1936750" cy="5127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按「儲存」</a:t>
            </a:r>
          </a:p>
        </p:txBody>
      </p:sp>
      <p:sp>
        <p:nvSpPr>
          <p:cNvPr id="56" name="矩形 55"/>
          <p:cNvSpPr/>
          <p:nvPr/>
        </p:nvSpPr>
        <p:spPr bwMode="auto">
          <a:xfrm>
            <a:off x="6611938" y="5213351"/>
            <a:ext cx="1936750" cy="5111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資料已更新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1403350" y="2924176"/>
            <a:ext cx="4248150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1403350" y="3209926"/>
            <a:ext cx="4248150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179388" y="3536950"/>
            <a:ext cx="5111750" cy="2476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>
            <a:off x="5651500" y="3078163"/>
            <a:ext cx="933450" cy="35401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線接點 40"/>
          <p:cNvCxnSpPr>
            <a:cxnSpLocks noChangeShapeType="1"/>
          </p:cNvCxnSpPr>
          <p:nvPr/>
        </p:nvCxnSpPr>
        <p:spPr bwMode="auto">
          <a:xfrm>
            <a:off x="5651501" y="3387725"/>
            <a:ext cx="931863" cy="444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線接點 41"/>
          <p:cNvCxnSpPr>
            <a:cxnSpLocks noChangeShapeType="1"/>
            <a:stCxn id="40" idx="3"/>
          </p:cNvCxnSpPr>
          <p:nvPr/>
        </p:nvCxnSpPr>
        <p:spPr bwMode="auto">
          <a:xfrm flipV="1">
            <a:off x="5291139" y="3443289"/>
            <a:ext cx="1292225" cy="21748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線接點 42"/>
          <p:cNvCxnSpPr>
            <a:cxnSpLocks noChangeShapeType="1"/>
            <a:stCxn id="44" idx="3"/>
          </p:cNvCxnSpPr>
          <p:nvPr/>
        </p:nvCxnSpPr>
        <p:spPr bwMode="auto">
          <a:xfrm flipV="1">
            <a:off x="701676" y="4702175"/>
            <a:ext cx="5872163" cy="28733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122239" y="4845050"/>
            <a:ext cx="579437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55" name="直線接點 54"/>
          <p:cNvCxnSpPr>
            <a:cxnSpLocks noChangeShapeType="1"/>
          </p:cNvCxnSpPr>
          <p:nvPr/>
        </p:nvCxnSpPr>
        <p:spPr bwMode="auto">
          <a:xfrm flipV="1">
            <a:off x="6188076" y="5407025"/>
            <a:ext cx="430213" cy="1206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138739"/>
            <a:ext cx="60833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22" name="向左箭號 21">
            <a:hlinkClick r:id="rId4" action="ppaction://hlinksldjump"/>
          </p:cNvPr>
          <p:cNvSpPr/>
          <p:nvPr/>
        </p:nvSpPr>
        <p:spPr bwMode="auto">
          <a:xfrm>
            <a:off x="7800182" y="6103123"/>
            <a:ext cx="1195026" cy="682671"/>
          </a:xfrm>
          <a:prstGeom prst="leftArrow">
            <a:avLst/>
          </a:prstGeom>
          <a:blipFill>
            <a:blip r:embed="rId5"/>
            <a:tile tx="0" ty="0" sx="100000" sy="100000" flip="none" algn="tl"/>
          </a:blip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返回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5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2" grpId="0" animBg="1"/>
      <p:bldP spid="56" grpId="0" animBg="1"/>
      <p:bldP spid="38" grpId="0" animBg="1"/>
      <p:bldP spid="39" grpId="0" animBg="1"/>
      <p:bldP spid="40" grpId="0" animBg="1"/>
      <p:bldP spid="44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8" y="738908"/>
            <a:ext cx="8916317" cy="5648036"/>
          </a:xfrm>
          <a:prstGeom prst="rect">
            <a:avLst/>
          </a:prstGeom>
        </p:spPr>
      </p:pic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59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17801"/>
            <a:ext cx="8572500" cy="1666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114300" y="3284539"/>
            <a:ext cx="5943600" cy="6492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851" y="765175"/>
            <a:ext cx="6119813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可代課教職員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中六值休教師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830638" y="4578351"/>
            <a:ext cx="2635250" cy="15081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algn="l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標註選擇值休中六教師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     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並設定學期結束日</a:t>
            </a: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（該日應在現學年時間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     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範圍内）</a:t>
            </a:r>
          </a:p>
        </p:txBody>
      </p:sp>
      <p:cxnSp>
        <p:nvCxnSpPr>
          <p:cNvPr id="15" name="直線接點 14"/>
          <p:cNvCxnSpPr>
            <a:cxnSpLocks noChangeShapeType="1"/>
            <a:endCxn id="14" idx="0"/>
          </p:cNvCxnSpPr>
          <p:nvPr/>
        </p:nvCxnSpPr>
        <p:spPr bwMode="auto">
          <a:xfrm>
            <a:off x="5148263" y="3933826"/>
            <a:ext cx="0" cy="64452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6" name="向左箭號 15">
            <a:hlinkClick r:id="rId3" action="ppaction://hlinksldjump"/>
          </p:cNvPr>
          <p:cNvSpPr/>
          <p:nvPr/>
        </p:nvSpPr>
        <p:spPr bwMode="auto">
          <a:xfrm>
            <a:off x="7800182" y="6103123"/>
            <a:ext cx="1195026" cy="682671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返回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347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1" y="765175"/>
            <a:ext cx="6119813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代課結餘計算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324601" y="2682875"/>
            <a:ext cx="2417763" cy="15065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設定「計算為被代課」</a:t>
            </a:r>
          </a:p>
          <a:p>
            <a:pPr marL="342900" indent="-342900" algn="l">
              <a:buFontTx/>
              <a:buAutoNum type="arabicPeriod"/>
              <a:defRPr/>
            </a:pPr>
            <a:endParaRPr lang="zh-TW" altLang="en-US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是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–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納入代課計算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否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–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不納入代課計算</a:t>
            </a:r>
          </a:p>
        </p:txBody>
      </p:sp>
      <p:pic>
        <p:nvPicPr>
          <p:cNvPr id="2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68475"/>
            <a:ext cx="5327650" cy="4364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4140201" y="2060575"/>
            <a:ext cx="1439863" cy="3816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>
            <a:off x="5580064" y="3432175"/>
            <a:ext cx="719137" cy="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5" name="向左箭號 14">
            <a:hlinkClick r:id="rId3" action="ppaction://hlinksldjump"/>
          </p:cNvPr>
          <p:cNvSpPr/>
          <p:nvPr/>
        </p:nvSpPr>
        <p:spPr bwMode="auto">
          <a:xfrm>
            <a:off x="7800182" y="6103123"/>
            <a:ext cx="1195026" cy="682671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返回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40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215" y="1933302"/>
            <a:ext cx="3554425" cy="3867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861" y="1933303"/>
            <a:ext cx="3627606" cy="3867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/>
          <p:cNvSpPr/>
          <p:nvPr/>
        </p:nvSpPr>
        <p:spPr>
          <a:xfrm>
            <a:off x="323851" y="765175"/>
            <a:ext cx="6119813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0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sz="4000" b="1" kern="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zh-TW" sz="40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電郵設定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25" name="向左箭號 24">
            <a:hlinkClick r:id="rId4" action="ppaction://hlinksldjump"/>
          </p:cNvPr>
          <p:cNvSpPr/>
          <p:nvPr/>
        </p:nvSpPr>
        <p:spPr bwMode="auto">
          <a:xfrm>
            <a:off x="7800182" y="6103123"/>
            <a:ext cx="1195026" cy="682671"/>
          </a:xfrm>
          <a:prstGeom prst="leftArrow">
            <a:avLst/>
          </a:prstGeom>
          <a:blipFill>
            <a:blip r:embed="rId5"/>
            <a:tile tx="0" ty="0" sx="100000" sy="100000" flip="none" algn="tl"/>
          </a:blip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返回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45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</a:rPr>
              <a:t>學年間：</a:t>
            </a:r>
            <a:r>
              <a:rPr lang="zh-TW" altLang="en-US" dirty="0">
                <a:solidFill>
                  <a:srgbClr val="00B050"/>
                </a:solidFill>
              </a:rPr>
              <a:t>教職員假期</a:t>
            </a:r>
            <a:r>
              <a:rPr lang="en-US" altLang="zh-TW" dirty="0">
                <a:solidFill>
                  <a:srgbClr val="00B050"/>
                </a:solidFill>
              </a:rPr>
              <a:t>/</a:t>
            </a:r>
            <a:r>
              <a:rPr lang="zh-TW" altLang="en-US" dirty="0" smtClean="0">
                <a:solidFill>
                  <a:srgbClr val="00B050"/>
                </a:solidFill>
              </a:rPr>
              <a:t>缺席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1281113"/>
            <a:ext cx="8229600" cy="3771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FontTx/>
              <a:buNone/>
              <a:defRPr/>
            </a:pPr>
            <a:endParaRPr kumimoji="0" lang="en-US" altLang="zh-TW" b="1" kern="0" dirty="0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endParaRPr kumimoji="0" lang="en-US" altLang="zh-TW" b="1" kern="0" dirty="0" smtClean="0">
              <a:solidFill>
                <a:srgbClr val="7030A0"/>
              </a:solidFill>
            </a:endParaRPr>
          </a:p>
          <a:p>
            <a:pPr marL="0" indent="0" algn="ctr">
              <a:buFontTx/>
              <a:buNone/>
              <a:defRPr/>
            </a:pPr>
            <a:endParaRPr kumimoji="0" lang="zh-TW" altLang="en-US" b="1" kern="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kumimoji="0" lang="zh-HK" altLang="en-US" kern="0" dirty="0"/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6" y="1778000"/>
            <a:ext cx="7815262" cy="3867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572816" y="2727690"/>
            <a:ext cx="1271588" cy="675594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72816" y="4527369"/>
            <a:ext cx="1271587" cy="20796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06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1" y="765175"/>
            <a:ext cx="61198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endParaRPr lang="en-US" altLang="zh-TW" sz="1800" b="1" kern="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先決條件</a:t>
            </a:r>
            <a:r>
              <a:rPr lang="en-US" altLang="zh-TW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編修代碼表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07951" y="5283201"/>
            <a:ext cx="1439863" cy="6905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可增新「假期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類別」代碼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965325"/>
            <a:ext cx="8332788" cy="300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57176" y="4548188"/>
            <a:ext cx="6296025" cy="2159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632576" y="2278064"/>
            <a:ext cx="1584325" cy="24860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13" name="直線接點 12"/>
          <p:cNvCxnSpPr>
            <a:cxnSpLocks noChangeShapeType="1"/>
          </p:cNvCxnSpPr>
          <p:nvPr/>
        </p:nvCxnSpPr>
        <p:spPr bwMode="auto">
          <a:xfrm>
            <a:off x="539750" y="4764088"/>
            <a:ext cx="0" cy="51911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矩形 17"/>
          <p:cNvSpPr/>
          <p:nvPr/>
        </p:nvSpPr>
        <p:spPr bwMode="auto">
          <a:xfrm>
            <a:off x="6781800" y="5281614"/>
            <a:ext cx="1676400" cy="11858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可選擇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HK" altLang="en-US" sz="1600" b="1" dirty="0">
                <a:solidFill>
                  <a:srgbClr val="7030A0"/>
                </a:solidFill>
                <a:latin typeface="Arial" charset="0"/>
              </a:rPr>
              <a:t>有薪示標</a:t>
            </a:r>
            <a:endParaRPr lang="en-US" altLang="zh-HK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計算代課示標 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HK" altLang="en-US" sz="1600" b="1" dirty="0">
                <a:solidFill>
                  <a:srgbClr val="7030A0"/>
                </a:solidFill>
                <a:latin typeface="Arial" charset="0"/>
              </a:rPr>
              <a:t>狀態</a:t>
            </a:r>
            <a:endParaRPr lang="en-US" altLang="zh-HK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9" name="直線接點 18"/>
          <p:cNvCxnSpPr>
            <a:cxnSpLocks noChangeShapeType="1"/>
          </p:cNvCxnSpPr>
          <p:nvPr/>
        </p:nvCxnSpPr>
        <p:spPr bwMode="auto">
          <a:xfrm>
            <a:off x="7812088" y="4764088"/>
            <a:ext cx="34335" cy="517526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矩形 20"/>
          <p:cNvSpPr/>
          <p:nvPr/>
        </p:nvSpPr>
        <p:spPr bwMode="auto">
          <a:xfrm>
            <a:off x="1610393" y="5281614"/>
            <a:ext cx="5103915" cy="113211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有關教職員假期類別事宜，</a:t>
            </a:r>
            <a:endParaRPr lang="en-US" altLang="zh-TW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老師可參閱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教職員批假指引</a:t>
            </a:r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6632576" y="6250216"/>
            <a:ext cx="2133600" cy="476250"/>
          </a:xfrm>
        </p:spPr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777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圖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50" y="2242503"/>
            <a:ext cx="4903156" cy="39405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851" y="765175"/>
            <a:ext cx="6119813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病假結餘計算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資助學校適用</a:t>
            </a:r>
            <a:r>
              <a:rPr lang="en-US" altLang="zh-TW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endParaRPr lang="en-US" altLang="zh-TW" sz="1800" b="1" kern="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先決條件</a:t>
            </a:r>
            <a:r>
              <a:rPr lang="en-US" altLang="zh-TW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8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教職員概況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受聘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882048" y="4179253"/>
            <a:ext cx="5239405" cy="43273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48134" name="AutoShape 5"/>
          <p:cNvSpPr>
            <a:spLocks noChangeArrowheads="1"/>
          </p:cNvSpPr>
          <p:nvPr/>
        </p:nvSpPr>
        <p:spPr bwMode="auto">
          <a:xfrm>
            <a:off x="2385288" y="2523488"/>
            <a:ext cx="307902" cy="23169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84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846264"/>
            <a:ext cx="7283450" cy="299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851" y="7651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42875" y="4991101"/>
            <a:ext cx="2808288" cy="11858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增新教職員假期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缺席的紀錄：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選擇教職員代碼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姓名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選擇假期類別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填寫日期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971550" y="2349500"/>
            <a:ext cx="6985000" cy="1149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19" name="直線接點 18"/>
          <p:cNvCxnSpPr>
            <a:cxnSpLocks noChangeShapeType="1"/>
          </p:cNvCxnSpPr>
          <p:nvPr/>
        </p:nvCxnSpPr>
        <p:spPr bwMode="auto">
          <a:xfrm flipH="1">
            <a:off x="611188" y="3141663"/>
            <a:ext cx="360362" cy="187166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971550" y="3505201"/>
            <a:ext cx="2592388" cy="33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057776" y="3505201"/>
            <a:ext cx="2447925" cy="33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078163" y="5073650"/>
            <a:ext cx="1979612" cy="8207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可自動計算</a:t>
            </a:r>
            <a:r>
              <a:rPr lang="zh-HK" altLang="en-US" sz="1600" b="1" dirty="0">
                <a:solidFill>
                  <a:srgbClr val="7030A0"/>
                </a:solidFill>
                <a:latin typeface="Arial" charset="0"/>
              </a:rPr>
              <a:t>缺席日數</a:t>
            </a:r>
            <a:endParaRPr lang="en-US" altLang="zh-HK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0" name="直線接點 19"/>
          <p:cNvCxnSpPr>
            <a:cxnSpLocks noChangeShapeType="1"/>
          </p:cNvCxnSpPr>
          <p:nvPr/>
        </p:nvCxnSpPr>
        <p:spPr bwMode="auto">
          <a:xfrm>
            <a:off x="2987675" y="3844926"/>
            <a:ext cx="488950" cy="12223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矩形 20"/>
          <p:cNvSpPr/>
          <p:nvPr/>
        </p:nvSpPr>
        <p:spPr bwMode="auto">
          <a:xfrm>
            <a:off x="5184775" y="5067300"/>
            <a:ext cx="2916238" cy="8207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可自動顯示是否需要代課安排</a:t>
            </a:r>
            <a:endParaRPr lang="en-US" altLang="zh-HK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2" name="直線接點 21"/>
          <p:cNvCxnSpPr>
            <a:cxnSpLocks noChangeShapeType="1"/>
          </p:cNvCxnSpPr>
          <p:nvPr/>
        </p:nvCxnSpPr>
        <p:spPr bwMode="auto">
          <a:xfrm>
            <a:off x="6084889" y="3844926"/>
            <a:ext cx="71437" cy="12223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971551" y="4300539"/>
            <a:ext cx="720725" cy="3397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23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2" grpId="0" animBg="1"/>
      <p:bldP spid="16" grpId="0" animBg="1"/>
      <p:bldP spid="17" grpId="0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>
                <a:latin typeface="新細明體" panose="02020500000000000000" pitchFamily="18" charset="-120"/>
              </a:rPr>
              <a:t> </a:t>
            </a:r>
            <a:endParaRPr lang="zh-TW" altLang="en-US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altLang="zh-TW" dirty="0" smtClean="0"/>
              <a:t> </a:t>
            </a:r>
            <a:r>
              <a:rPr lang="zh-TW" altLang="zh-TW" dirty="0" smtClean="0"/>
              <a:t>配合有關延長產假的安排</a:t>
            </a:r>
            <a:endParaRPr kumimoji="0" lang="en-US" altLang="zh-CN" dirty="0" smtClean="0">
              <a:solidFill>
                <a:schemeClr val="accent2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" y="981076"/>
            <a:ext cx="6121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44731" y="5295619"/>
            <a:ext cx="7262949" cy="123581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有關延長教職員產假事宜，</a:t>
            </a:r>
            <a:endParaRPr lang="en-US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老師可參閱教育局通告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第 </a:t>
            </a:r>
            <a:r>
              <a:rPr lang="en-US" altLang="zh-TW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16/2018 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號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365376"/>
            <a:ext cx="5492750" cy="2790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635375" y="3644900"/>
            <a:ext cx="3600450" cy="14430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63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1885950"/>
            <a:ext cx="8499475" cy="2305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851" y="7651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侍產假資料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20663" y="4365626"/>
            <a:ext cx="6654800" cy="5127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為男性教職員紀錄侍產假假期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缺席前，必須先為該職員設定侍產假資料。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38126" y="2768600"/>
            <a:ext cx="7934325" cy="1049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21" name="直線接點 20"/>
          <p:cNvCxnSpPr>
            <a:cxnSpLocks noChangeShapeType="1"/>
          </p:cNvCxnSpPr>
          <p:nvPr/>
        </p:nvCxnSpPr>
        <p:spPr bwMode="auto">
          <a:xfrm flipH="1">
            <a:off x="971550" y="3817939"/>
            <a:ext cx="71438" cy="54768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矩形 21"/>
          <p:cNvSpPr/>
          <p:nvPr/>
        </p:nvSpPr>
        <p:spPr bwMode="auto">
          <a:xfrm>
            <a:off x="271398" y="5144246"/>
            <a:ext cx="7901053" cy="11694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txBody>
          <a:bodyPr anchor="ctr"/>
          <a:lstStyle/>
          <a:p>
            <a:pPr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有關向學校男性教職員提供侍產假事宜，老師可參閱教育局通告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第 </a:t>
            </a:r>
            <a:r>
              <a:rPr lang="en-US" altLang="zh-TW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16/2015 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hlinkClick r:id="rId3"/>
              </a:rPr>
              <a:t>號</a:t>
            </a:r>
            <a:r>
              <a:rPr lang="zh-TW" altLang="en-US" sz="3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50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1" y="765175"/>
            <a:ext cx="611981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學年間：教職員假期</a:t>
            </a:r>
            <a:r>
              <a:rPr lang="en-US" altLang="zh-TW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kern="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</a:t>
            </a:r>
            <a:endParaRPr lang="en-US" altLang="zh-TW" sz="3600" b="1" kern="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病假結餘調整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940425" y="1687513"/>
            <a:ext cx="2266950" cy="5889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1.</a:t>
            </a:r>
            <a:r>
              <a:rPr lang="zh-TW" altLang="en-US" sz="16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選擇「僱用期首日」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6" y="2954338"/>
            <a:ext cx="4968875" cy="321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6" y="1689100"/>
            <a:ext cx="4968875" cy="1176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直線接點 12"/>
          <p:cNvCxnSpPr>
            <a:cxnSpLocks noChangeShapeType="1"/>
            <a:endCxn id="14" idx="3"/>
          </p:cNvCxnSpPr>
          <p:nvPr/>
        </p:nvCxnSpPr>
        <p:spPr bwMode="auto">
          <a:xfrm flipH="1">
            <a:off x="2771775" y="1884363"/>
            <a:ext cx="3168650" cy="6794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924051" y="2420939"/>
            <a:ext cx="847725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447675" y="4005263"/>
            <a:ext cx="4916488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949950" y="2954339"/>
            <a:ext cx="2266950" cy="10937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2.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按超連結調整病假</a:t>
            </a: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結餘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增薪日期</a:t>
            </a:r>
          </a:p>
        </p:txBody>
      </p:sp>
      <p:cxnSp>
        <p:nvCxnSpPr>
          <p:cNvPr id="17" name="直線接點 16"/>
          <p:cNvCxnSpPr>
            <a:cxnSpLocks noChangeShapeType="1"/>
          </p:cNvCxnSpPr>
          <p:nvPr/>
        </p:nvCxnSpPr>
        <p:spPr bwMode="auto">
          <a:xfrm flipH="1">
            <a:off x="4787900" y="3349625"/>
            <a:ext cx="1144588" cy="65563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86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教職員調配 </a:t>
            </a:r>
            <a:r>
              <a:rPr lang="en-US" altLang="zh-TW" smtClean="0"/>
              <a:t>– </a:t>
            </a:r>
            <a:r>
              <a:rPr lang="zh-TW" altLang="en-US" smtClean="0"/>
              <a:t>主要功能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93" y="1481399"/>
            <a:ext cx="8080437" cy="4460351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</a:rPr>
              <a:t>學年間：處理代課安排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62" y="1341438"/>
            <a:ext cx="7419475" cy="478577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84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1716088"/>
            <a:ext cx="6827837" cy="4413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851" y="765176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272338" y="2420938"/>
            <a:ext cx="1763712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algn="l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選擇需要代課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 安排的課堂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92089" y="3284539"/>
            <a:ext cx="6683375" cy="11318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25425" y="4845051"/>
            <a:ext cx="6121400" cy="77787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211139" y="5626101"/>
            <a:ext cx="484187" cy="2508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25" name="直線接點 24"/>
          <p:cNvCxnSpPr>
            <a:cxnSpLocks noChangeShapeType="1"/>
            <a:stCxn id="10" idx="1"/>
          </p:cNvCxnSpPr>
          <p:nvPr/>
        </p:nvCxnSpPr>
        <p:spPr bwMode="auto">
          <a:xfrm flipH="1">
            <a:off x="5867400" y="2744789"/>
            <a:ext cx="1404938" cy="7778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矩形 25"/>
          <p:cNvSpPr/>
          <p:nvPr/>
        </p:nvSpPr>
        <p:spPr bwMode="auto">
          <a:xfrm>
            <a:off x="7258051" y="3622675"/>
            <a:ext cx="1763713" cy="10302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algn="l">
              <a:buFontTx/>
              <a:buAutoNum type="arabicPeriod" startAt="2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選擇代課類別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校外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校內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7" name="直線接點 26"/>
          <p:cNvCxnSpPr>
            <a:cxnSpLocks noChangeShapeType="1"/>
            <a:stCxn id="26" idx="1"/>
          </p:cNvCxnSpPr>
          <p:nvPr/>
        </p:nvCxnSpPr>
        <p:spPr bwMode="auto">
          <a:xfrm flipH="1">
            <a:off x="6346826" y="4138614"/>
            <a:ext cx="911225" cy="70643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矩形 27"/>
          <p:cNvSpPr/>
          <p:nvPr/>
        </p:nvSpPr>
        <p:spPr bwMode="auto">
          <a:xfrm>
            <a:off x="7283451" y="5194301"/>
            <a:ext cx="1763713" cy="5810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按「產生」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9" name="直線接點 28"/>
          <p:cNvCxnSpPr>
            <a:cxnSpLocks noChangeShapeType="1"/>
            <a:endCxn id="24" idx="3"/>
          </p:cNvCxnSpPr>
          <p:nvPr/>
        </p:nvCxnSpPr>
        <p:spPr bwMode="auto">
          <a:xfrm flipH="1">
            <a:off x="695325" y="5646739"/>
            <a:ext cx="6521450" cy="1047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224055" y="2228851"/>
            <a:ext cx="752791" cy="21907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6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  <p:bldP spid="24" grpId="0" animBg="1"/>
      <p:bldP spid="26" grpId="0" animBg="1"/>
      <p:bldP spid="28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9" y="1924050"/>
            <a:ext cx="6757987" cy="2647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3851" y="765176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85739" y="2779714"/>
            <a:ext cx="930275" cy="10048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algn="l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 課堂 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436688" y="3789364"/>
            <a:ext cx="398462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948489" y="3784600"/>
            <a:ext cx="1152525" cy="2873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436688" y="4103689"/>
            <a:ext cx="2774950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19" name="直線接點 18"/>
          <p:cNvCxnSpPr>
            <a:cxnSpLocks noChangeShapeType="1"/>
          </p:cNvCxnSpPr>
          <p:nvPr/>
        </p:nvCxnSpPr>
        <p:spPr bwMode="auto">
          <a:xfrm flipH="1" flipV="1">
            <a:off x="1104900" y="3155950"/>
            <a:ext cx="331788" cy="6286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矩形 19"/>
          <p:cNvSpPr/>
          <p:nvPr/>
        </p:nvSpPr>
        <p:spPr bwMode="auto">
          <a:xfrm>
            <a:off x="7011988" y="4772025"/>
            <a:ext cx="1447800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algn="l">
              <a:buFontTx/>
              <a:buAutoNum type="arabicPeriod" startAt="2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選擇是否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   被代替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3" name="直線接點 22"/>
          <p:cNvCxnSpPr>
            <a:cxnSpLocks noChangeShapeType="1"/>
          </p:cNvCxnSpPr>
          <p:nvPr/>
        </p:nvCxnSpPr>
        <p:spPr bwMode="auto">
          <a:xfrm flipH="1" flipV="1">
            <a:off x="7475538" y="4086225"/>
            <a:ext cx="49212" cy="67468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接點 32"/>
          <p:cNvCxnSpPr>
            <a:cxnSpLocks noChangeShapeType="1"/>
          </p:cNvCxnSpPr>
          <p:nvPr/>
        </p:nvCxnSpPr>
        <p:spPr bwMode="auto">
          <a:xfrm flipH="1" flipV="1">
            <a:off x="2870200" y="4391025"/>
            <a:ext cx="285750" cy="401638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矩形 33"/>
          <p:cNvSpPr/>
          <p:nvPr/>
        </p:nvSpPr>
        <p:spPr bwMode="auto">
          <a:xfrm>
            <a:off x="2100263" y="4806950"/>
            <a:ext cx="1447800" cy="13652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algn="l">
              <a:buFontTx/>
              <a:buAutoNum type="arabicPeriod" startAt="3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可選擇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: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  <a:hlinkClick r:id="rId3" action="ppaction://hlinksldjump"/>
              </a:rPr>
              <a:t>空置課室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  <a:hlinkClick r:id="rId4" action="ppaction://hlinksldjump"/>
              </a:rPr>
              <a:t>值休教師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全體教師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不需要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6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  <p:bldP spid="17" grpId="0" animBg="1"/>
      <p:bldP spid="18" grpId="0" animBg="1"/>
      <p:bldP spid="20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1787525"/>
            <a:ext cx="4256088" cy="436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smtClean="0">
                <a:solidFill>
                  <a:srgbClr val="7030A0"/>
                </a:solidFill>
                <a:latin typeface="Arial" panose="020B0604020202020204" pitchFamily="34" charset="0"/>
              </a:rPr>
              <a:t>空置課室</a:t>
            </a:r>
            <a:endParaRPr lang="en-US" altLang="zh-TW" b="1" smtClean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zh-HK" altLang="en-US" smtClean="0"/>
          </a:p>
        </p:txBody>
      </p:sp>
      <p:sp>
        <p:nvSpPr>
          <p:cNvPr id="7" name="矩形 6"/>
          <p:cNvSpPr/>
          <p:nvPr/>
        </p:nvSpPr>
        <p:spPr>
          <a:xfrm>
            <a:off x="323851" y="765176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556001" y="2708275"/>
            <a:ext cx="728663" cy="21605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971550" y="3284538"/>
            <a:ext cx="1073150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可以選擇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空置課堂 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1" name="直線接點 10"/>
          <p:cNvCxnSpPr>
            <a:cxnSpLocks noChangeShapeType="1"/>
          </p:cNvCxnSpPr>
          <p:nvPr/>
        </p:nvCxnSpPr>
        <p:spPr bwMode="auto">
          <a:xfrm flipH="1">
            <a:off x="2033588" y="3500439"/>
            <a:ext cx="1522412" cy="16033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12" name="向左箭號 11">
            <a:hlinkClick r:id="rId3" action="ppaction://hlinksldjump"/>
          </p:cNvPr>
          <p:cNvSpPr/>
          <p:nvPr/>
        </p:nvSpPr>
        <p:spPr bwMode="auto">
          <a:xfrm>
            <a:off x="7800182" y="6103123"/>
            <a:ext cx="1195026" cy="682671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返回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4316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889126"/>
            <a:ext cx="4899025" cy="4168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smtClean="0">
                <a:solidFill>
                  <a:srgbClr val="7030A0"/>
                </a:solidFill>
                <a:latin typeface="Arial" panose="020B0604020202020204" pitchFamily="34" charset="0"/>
              </a:rPr>
              <a:t>值休教師</a:t>
            </a:r>
            <a:endParaRPr lang="zh-HK" altLang="en-US" smtClean="0"/>
          </a:p>
        </p:txBody>
      </p:sp>
      <p:sp>
        <p:nvSpPr>
          <p:cNvPr id="7" name="矩形 6"/>
          <p:cNvSpPr/>
          <p:nvPr/>
        </p:nvSpPr>
        <p:spPr>
          <a:xfrm>
            <a:off x="323851" y="765176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教職員假期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缺席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971550" y="3284538"/>
            <a:ext cx="1073150" cy="10033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可以選擇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 eaLnBrk="0" hangingPunct="0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值休教師</a:t>
            </a:r>
            <a:endParaRPr lang="zh-HK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線接點 10"/>
          <p:cNvCxnSpPr>
            <a:cxnSpLocks noChangeShapeType="1"/>
          </p:cNvCxnSpPr>
          <p:nvPr/>
        </p:nvCxnSpPr>
        <p:spPr bwMode="auto">
          <a:xfrm flipH="1">
            <a:off x="2058988" y="3716339"/>
            <a:ext cx="1073150" cy="1428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132138" y="2997200"/>
            <a:ext cx="2189162" cy="3175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12" name="向左箭號 11">
            <a:hlinkClick r:id="rId3" action="ppaction://hlinksldjump"/>
          </p:cNvPr>
          <p:cNvSpPr/>
          <p:nvPr/>
        </p:nvSpPr>
        <p:spPr bwMode="auto">
          <a:xfrm>
            <a:off x="7800182" y="6103123"/>
            <a:ext cx="1195026" cy="682671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返回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41458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1" y="765176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代課安排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離職教職員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6"/>
            <a:ext cx="7321550" cy="2112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619250" y="2281238"/>
            <a:ext cx="5761038" cy="13636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597026" y="3644900"/>
            <a:ext cx="671513" cy="3127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859339" y="4081463"/>
            <a:ext cx="3241675" cy="15795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algn="l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填寫離職教職員資料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選擇教職員代號 </a:t>
            </a: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/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姓名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填寫日期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選擇代替類別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3" name="直線接點 12"/>
          <p:cNvCxnSpPr>
            <a:cxnSpLocks noChangeShapeType="1"/>
          </p:cNvCxnSpPr>
          <p:nvPr/>
        </p:nvCxnSpPr>
        <p:spPr bwMode="auto">
          <a:xfrm flipH="1" flipV="1">
            <a:off x="5292725" y="3644901"/>
            <a:ext cx="501650" cy="436563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矩形 14"/>
          <p:cNvSpPr/>
          <p:nvPr/>
        </p:nvSpPr>
        <p:spPr bwMode="auto">
          <a:xfrm>
            <a:off x="1565276" y="4354513"/>
            <a:ext cx="1711325" cy="10906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2.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按「產生」為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離職教職員安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   排代課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8" name="直線接點 17"/>
          <p:cNvCxnSpPr>
            <a:cxnSpLocks noChangeShapeType="1"/>
          </p:cNvCxnSpPr>
          <p:nvPr/>
        </p:nvCxnSpPr>
        <p:spPr bwMode="auto">
          <a:xfrm flipH="1" flipV="1">
            <a:off x="2051051" y="3957639"/>
            <a:ext cx="73025" cy="3968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025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kumimoji="0" lang="en-US" altLang="zh-TW" sz="800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marL="0" indent="0">
              <a:buNone/>
              <a:defRPr/>
            </a:pPr>
            <a:r>
              <a:rPr kumimoji="0" lang="zh-TW" altLang="en-US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外來</a:t>
            </a:r>
            <a:r>
              <a:rPr kumimoji="0" lang="zh-TW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代課教師</a:t>
            </a:r>
            <a:endParaRPr kumimoji="0" lang="en-US" altLang="zh-CN" b="1" u="sng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marL="0" indent="0">
              <a:buNone/>
              <a:defRPr/>
            </a:pPr>
            <a:r>
              <a:rPr kumimoji="0" lang="zh-CN" altLang="en-US" sz="2000" dirty="0">
                <a:solidFill>
                  <a:schemeClr val="accent2"/>
                </a:solidFill>
                <a:latin typeface="新細明體" panose="02020500000000000000" pitchFamily="18" charset="-120"/>
              </a:rPr>
              <a:t>外來代課教師</a:t>
            </a:r>
            <a:r>
              <a:rPr kumimoji="0" lang="zh-TW" altLang="en-US" sz="2000" dirty="0">
                <a:solidFill>
                  <a:schemeClr val="accent2"/>
                </a:solidFill>
                <a:latin typeface="新細明體" panose="02020500000000000000" pitchFamily="18" charset="-120"/>
              </a:rPr>
              <a:t>的</a:t>
            </a:r>
            <a:r>
              <a:rPr kumimoji="0" lang="zh-CN" altLang="en-US" sz="2000" dirty="0">
                <a:solidFill>
                  <a:schemeClr val="accent2"/>
                </a:solidFill>
                <a:latin typeface="新細明體" panose="02020500000000000000" pitchFamily="18" charset="-120"/>
              </a:rPr>
              <a:t>資料少於一般教職員，系統只提供以下資料：</a:t>
            </a:r>
            <a:endParaRPr kumimoji="0" lang="zh-TW" altLang="en-US" sz="2000" dirty="0">
              <a:solidFill>
                <a:schemeClr val="accent2"/>
              </a:solidFill>
              <a:latin typeface="新細明體" panose="02020500000000000000" pitchFamily="18" charset="-120"/>
            </a:endParaRPr>
          </a:p>
          <a:p>
            <a:pPr lvl="1">
              <a:defRPr/>
            </a:pPr>
            <a:r>
              <a:rPr kumimoji="0" lang="zh-CN" altLang="en-US" sz="2000" dirty="0">
                <a:solidFill>
                  <a:srgbClr val="0070C0"/>
                </a:solidFill>
                <a:latin typeface="新細明體" panose="02020500000000000000" pitchFamily="18" charset="-120"/>
              </a:rPr>
              <a:t>教職員代碼、</a:t>
            </a:r>
            <a:r>
              <a:rPr kumimoji="0" lang="zh-TW" altLang="en-US" sz="2000" dirty="0">
                <a:solidFill>
                  <a:srgbClr val="0070C0"/>
                </a:solidFill>
                <a:latin typeface="新細明體" panose="02020500000000000000" pitchFamily="18" charset="-120"/>
              </a:rPr>
              <a:t> </a:t>
            </a:r>
            <a:r>
              <a:rPr kumimoji="0" lang="zh-CN" altLang="en-US" sz="2000" dirty="0">
                <a:solidFill>
                  <a:srgbClr val="0070C0"/>
                </a:solidFill>
                <a:latin typeface="新細明體" panose="02020500000000000000" pitchFamily="18" charset="-120"/>
              </a:rPr>
              <a:t>教職員姓名和個人資料</a:t>
            </a:r>
            <a:endParaRPr kumimoji="0" lang="zh-TW" altLang="en-US" sz="2000" dirty="0">
              <a:solidFill>
                <a:srgbClr val="0070C0"/>
              </a:solidFill>
              <a:latin typeface="新細明體" panose="02020500000000000000" pitchFamily="18" charset="-120"/>
            </a:endParaRPr>
          </a:p>
          <a:p>
            <a:pPr lvl="1">
              <a:defRPr/>
            </a:pPr>
            <a:r>
              <a:rPr kumimoji="0" lang="zh-CN" altLang="en-US" sz="2000" dirty="0">
                <a:solidFill>
                  <a:srgbClr val="0070C0"/>
                </a:solidFill>
                <a:latin typeface="新細明體" panose="02020500000000000000" pitchFamily="18" charset="-120"/>
              </a:rPr>
              <a:t>地址</a:t>
            </a:r>
            <a:endParaRPr kumimoji="0" lang="zh-TW" altLang="en-US" sz="2000" dirty="0">
              <a:solidFill>
                <a:srgbClr val="0070C0"/>
              </a:solidFill>
              <a:latin typeface="新細明體" panose="02020500000000000000" pitchFamily="18" charset="-120"/>
            </a:endParaRPr>
          </a:p>
          <a:p>
            <a:pPr lvl="1">
              <a:defRPr/>
            </a:pPr>
            <a:r>
              <a:rPr kumimoji="0" lang="zh-CN" altLang="en-US" sz="2000" dirty="0">
                <a:solidFill>
                  <a:srgbClr val="0070C0"/>
                </a:solidFill>
                <a:latin typeface="新細明體" panose="02020500000000000000" pitchFamily="18" charset="-120"/>
              </a:rPr>
              <a:t>教</a:t>
            </a:r>
            <a:r>
              <a:rPr kumimoji="0" lang="zh-TW" altLang="en-US" sz="2000" dirty="0">
                <a:solidFill>
                  <a:srgbClr val="0070C0"/>
                </a:solidFill>
                <a:latin typeface="新細明體" panose="02020500000000000000" pitchFamily="18" charset="-120"/>
              </a:rPr>
              <a:t>授</a:t>
            </a:r>
            <a:r>
              <a:rPr kumimoji="0" lang="zh-CN" altLang="en-US" sz="2000" dirty="0">
                <a:solidFill>
                  <a:srgbClr val="0070C0"/>
                </a:solidFill>
                <a:latin typeface="新細明體" panose="02020500000000000000" pitchFamily="18" charset="-120"/>
              </a:rPr>
              <a:t>科目和學歷</a:t>
            </a:r>
            <a:endParaRPr kumimoji="0" lang="zh-TW" altLang="en-US" sz="2000" dirty="0">
              <a:solidFill>
                <a:srgbClr val="0070C0"/>
              </a:solidFill>
              <a:latin typeface="新細明體" panose="02020500000000000000" pitchFamily="18" charset="-120"/>
            </a:endParaRPr>
          </a:p>
          <a:p>
            <a:pPr lvl="1">
              <a:defRPr/>
            </a:pPr>
            <a:r>
              <a:rPr kumimoji="0" lang="zh-CN" altLang="en-US" sz="2000" dirty="0">
                <a:solidFill>
                  <a:srgbClr val="0070C0"/>
                </a:solidFill>
                <a:latin typeface="新細明體" panose="02020500000000000000" pitchFamily="18" charset="-120"/>
              </a:rPr>
              <a:t>教</a:t>
            </a:r>
            <a:r>
              <a:rPr kumimoji="0" lang="zh-TW" altLang="en-US" sz="2000" dirty="0">
                <a:solidFill>
                  <a:srgbClr val="0070C0"/>
                </a:solidFill>
                <a:latin typeface="新細明體" panose="02020500000000000000" pitchFamily="18" charset="-120"/>
              </a:rPr>
              <a:t>學</a:t>
            </a:r>
            <a:r>
              <a:rPr kumimoji="0" lang="zh-CN" altLang="en-US" sz="2000" dirty="0">
                <a:solidFill>
                  <a:srgbClr val="0070C0"/>
                </a:solidFill>
                <a:latin typeface="新細明體" panose="02020500000000000000" pitchFamily="18" charset="-120"/>
              </a:rPr>
              <a:t>經驗</a:t>
            </a:r>
            <a:endParaRPr kumimoji="0" lang="zh-TW" altLang="en-US" sz="2000" dirty="0">
              <a:solidFill>
                <a:srgbClr val="0070C0"/>
              </a:solidFill>
              <a:latin typeface="新細明體" panose="02020500000000000000" pitchFamily="18" charset="-120"/>
            </a:endParaRPr>
          </a:p>
        </p:txBody>
      </p:sp>
      <p:sp>
        <p:nvSpPr>
          <p:cNvPr id="65539" name="矩形 3"/>
          <p:cNvSpPr>
            <a:spLocks noChangeArrowheads="1"/>
          </p:cNvSpPr>
          <p:nvPr/>
        </p:nvSpPr>
        <p:spPr bwMode="auto">
          <a:xfrm>
            <a:off x="682626" y="4437063"/>
            <a:ext cx="6913563" cy="1079500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7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zh-TW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CN" altLang="en-US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備註：</a:t>
            </a:r>
            <a:r>
              <a:rPr kumimoji="0" lang="en-US" altLang="zh-CN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0" lang="en-US" altLang="zh-TW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kumimoji="0" lang="en-US" altLang="zh-CN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0" lang="zh-CN" altLang="en-US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kumimoji="0" lang="zh-TW" altLang="en-US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外來代課教師</a:t>
            </a:r>
            <a:r>
              <a:rPr kumimoji="0" lang="zh-CN" altLang="en-US" sz="2800" b="1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教職員代碼的第一個字母</a:t>
            </a:r>
            <a:endParaRPr lang="zh-TW" altLang="en-US" sz="28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851" y="765176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外來代課教師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1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783139"/>
            <a:ext cx="4819650" cy="1343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23851" y="765176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學年間：處理代課安排</a:t>
            </a:r>
            <a:endParaRPr lang="en-US" altLang="zh-TW" sz="3600" b="1" kern="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外來代課教師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367339" y="2203450"/>
            <a:ext cx="2733675" cy="7239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1.</a:t>
            </a:r>
            <a:r>
              <a:rPr lang="zh-TW" altLang="en-US" sz="16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填寫外來代課教師的資料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118786" name="圖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1" y="1689101"/>
            <a:ext cx="3884613" cy="297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19089" y="1916113"/>
            <a:ext cx="3895725" cy="24495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11" name="直線接點 10"/>
          <p:cNvCxnSpPr>
            <a:cxnSpLocks noChangeShapeType="1"/>
            <a:stCxn id="16" idx="3"/>
          </p:cNvCxnSpPr>
          <p:nvPr/>
        </p:nvCxnSpPr>
        <p:spPr bwMode="auto">
          <a:xfrm flipV="1">
            <a:off x="4214813" y="2565401"/>
            <a:ext cx="1149350" cy="576263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矩形 17"/>
          <p:cNvSpPr/>
          <p:nvPr/>
        </p:nvSpPr>
        <p:spPr bwMode="auto">
          <a:xfrm>
            <a:off x="6342063" y="4581525"/>
            <a:ext cx="2190750" cy="7747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</a:t>
            </a: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增新外來代課教師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   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僱用詳細紀錄</a:t>
            </a:r>
          </a:p>
        </p:txBody>
      </p:sp>
      <p:cxnSp>
        <p:nvCxnSpPr>
          <p:cNvPr id="22" name="直線接點 21"/>
          <p:cNvCxnSpPr>
            <a:cxnSpLocks noChangeShapeType="1"/>
            <a:stCxn id="19" idx="3"/>
            <a:endCxn id="18" idx="1"/>
          </p:cNvCxnSpPr>
          <p:nvPr/>
        </p:nvCxnSpPr>
        <p:spPr bwMode="auto">
          <a:xfrm flipV="1">
            <a:off x="5072063" y="4968875"/>
            <a:ext cx="1270000" cy="60960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52413" y="5240339"/>
            <a:ext cx="4819650" cy="6746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053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2163"/>
            <a:ext cx="6535738" cy="3713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23851" y="765176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學年間：處理代課安排</a:t>
            </a: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校內代課重編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148514" y="2994025"/>
            <a:ext cx="1906587" cy="2209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</a:t>
            </a: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.</a:t>
            </a:r>
            <a:r>
              <a:rPr lang="zh-TW" altLang="en-US" sz="16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可以選擇以下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　項目重編校內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　代課：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空置課室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值休教師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全體教師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不需要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外來代課教師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23850" y="5394325"/>
            <a:ext cx="3816350" cy="3683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5288" y="4357688"/>
            <a:ext cx="360362" cy="7667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7129463" y="1927226"/>
            <a:ext cx="1941512" cy="9683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</a:t>
            </a: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.</a:t>
            </a:r>
            <a:r>
              <a:rPr lang="zh-TW" altLang="en-US" sz="16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選擇需要重編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　校內代課的課堂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</a:t>
            </a: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.</a:t>
            </a:r>
            <a:r>
              <a:rPr lang="zh-TW" altLang="en-US" sz="16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標註是否被代替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2" name="直線接點 21"/>
          <p:cNvCxnSpPr>
            <a:cxnSpLocks noChangeShapeType="1"/>
          </p:cNvCxnSpPr>
          <p:nvPr/>
        </p:nvCxnSpPr>
        <p:spPr bwMode="auto">
          <a:xfrm flipH="1">
            <a:off x="755651" y="2182814"/>
            <a:ext cx="6367463" cy="21748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七角星形 26"/>
          <p:cNvSpPr/>
          <p:nvPr/>
        </p:nvSpPr>
        <p:spPr bwMode="auto">
          <a:xfrm>
            <a:off x="6497638" y="858839"/>
            <a:ext cx="792162" cy="708025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1800" dirty="0">
                <a:solidFill>
                  <a:srgbClr val="000000"/>
                </a:solidFill>
                <a:latin typeface="Arial" charset="0"/>
              </a:rPr>
              <a:t>校內</a:t>
            </a:r>
            <a:endParaRPr lang="zh-HK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5656263" y="4357689"/>
            <a:ext cx="1079500" cy="7381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24" name="直線接點 23"/>
          <p:cNvCxnSpPr>
            <a:cxnSpLocks noChangeShapeType="1"/>
          </p:cNvCxnSpPr>
          <p:nvPr/>
        </p:nvCxnSpPr>
        <p:spPr bwMode="auto">
          <a:xfrm flipH="1">
            <a:off x="3492501" y="5103813"/>
            <a:ext cx="3656013" cy="29051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線接點 31"/>
          <p:cNvCxnSpPr>
            <a:cxnSpLocks noChangeShapeType="1"/>
          </p:cNvCxnSpPr>
          <p:nvPr/>
        </p:nvCxnSpPr>
        <p:spPr bwMode="auto">
          <a:xfrm flipH="1">
            <a:off x="6497639" y="2344738"/>
            <a:ext cx="625475" cy="20129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791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19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6" y="1862139"/>
            <a:ext cx="6443663" cy="3341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23851" y="765176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學年間：處理代課安排</a:t>
            </a: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校外代課重編 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七角星形 3"/>
          <p:cNvSpPr/>
          <p:nvPr/>
        </p:nvSpPr>
        <p:spPr bwMode="auto">
          <a:xfrm>
            <a:off x="6497638" y="858839"/>
            <a:ext cx="792162" cy="708025"/>
          </a:xfrm>
          <a:prstGeom prst="star7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校外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395288" y="4292601"/>
            <a:ext cx="360362" cy="5048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5580063" y="4292600"/>
            <a:ext cx="1079500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358776" y="4797425"/>
            <a:ext cx="3781425" cy="5032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7148514" y="2994025"/>
            <a:ext cx="1906587" cy="22098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3</a:t>
            </a: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.</a:t>
            </a:r>
            <a:r>
              <a:rPr lang="zh-TW" altLang="en-US" sz="16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可以選擇以下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　項目重編校內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　代課：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空置課室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值休教師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全體教師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不需要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外來代課教師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129463" y="1927226"/>
            <a:ext cx="1941512" cy="9683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</a:t>
            </a: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.</a:t>
            </a:r>
            <a:r>
              <a:rPr lang="zh-TW" altLang="en-US" sz="16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選擇需要重編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　校外代課的課堂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</a:t>
            </a: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.</a:t>
            </a:r>
            <a:r>
              <a:rPr lang="zh-TW" altLang="en-US" sz="16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標註是否被代替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32" name="直線接點 31"/>
          <p:cNvCxnSpPr>
            <a:cxnSpLocks noChangeShapeType="1"/>
          </p:cNvCxnSpPr>
          <p:nvPr/>
        </p:nvCxnSpPr>
        <p:spPr bwMode="auto">
          <a:xfrm flipH="1">
            <a:off x="755651" y="2182814"/>
            <a:ext cx="6367463" cy="21748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接點 32"/>
          <p:cNvCxnSpPr>
            <a:cxnSpLocks noChangeShapeType="1"/>
            <a:stCxn id="30" idx="1"/>
          </p:cNvCxnSpPr>
          <p:nvPr/>
        </p:nvCxnSpPr>
        <p:spPr bwMode="auto">
          <a:xfrm flipH="1">
            <a:off x="5940425" y="2411414"/>
            <a:ext cx="1189038" cy="1881187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接點 33"/>
          <p:cNvCxnSpPr>
            <a:cxnSpLocks noChangeShapeType="1"/>
          </p:cNvCxnSpPr>
          <p:nvPr/>
        </p:nvCxnSpPr>
        <p:spPr bwMode="auto">
          <a:xfrm flipH="1">
            <a:off x="3671889" y="3802063"/>
            <a:ext cx="3463925" cy="995362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144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內容概</a:t>
            </a:r>
            <a:r>
              <a:rPr lang="zh-TW" altLang="en-US" dirty="0" smtClean="0"/>
              <a:t>覽 </a:t>
            </a:r>
            <a:r>
              <a:rPr lang="en-US" altLang="zh-TW" dirty="0" smtClean="0"/>
              <a:t>- </a:t>
            </a:r>
            <a:r>
              <a:rPr lang="zh-TW" altLang="en-US" dirty="0" smtClean="0"/>
              <a:t>教職員</a:t>
            </a:r>
            <a:r>
              <a:rPr lang="zh-TW" altLang="en-US" dirty="0"/>
              <a:t>調配模組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766888" y="1416123"/>
            <a:ext cx="5176184" cy="500039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kumimoji="0" lang="zh-TW" altLang="en-US" sz="3200" b="1" u="sng" kern="0" dirty="0" smtClean="0">
                <a:solidFill>
                  <a:srgbClr val="C00000"/>
                </a:solidFill>
              </a:rPr>
              <a:t>開學前</a:t>
            </a:r>
            <a:endParaRPr kumimoji="0" lang="en-US" altLang="zh-TW" sz="3200" b="1" u="sng" kern="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kumimoji="0" lang="zh-TW" altLang="en-US" sz="3200" kern="0" dirty="0" smtClean="0">
                <a:solidFill>
                  <a:srgbClr val="3333FF"/>
                </a:solidFill>
              </a:rPr>
              <a:t> 數據收集</a:t>
            </a:r>
            <a:r>
              <a:rPr kumimoji="0" lang="en-US" altLang="zh-TW" sz="3200" kern="0" dirty="0" smtClean="0">
                <a:solidFill>
                  <a:srgbClr val="3333FF"/>
                </a:solidFill>
              </a:rPr>
              <a:t>(</a:t>
            </a:r>
            <a:r>
              <a:rPr kumimoji="0" lang="zh-TW" altLang="en-US" sz="3200" kern="0" dirty="0" smtClean="0">
                <a:solidFill>
                  <a:srgbClr val="3333FF"/>
                </a:solidFill>
              </a:rPr>
              <a:t>匯入時間表</a:t>
            </a:r>
            <a:r>
              <a:rPr kumimoji="0" lang="en-US" altLang="zh-TW" sz="3200" kern="0" dirty="0" smtClean="0">
                <a:solidFill>
                  <a:srgbClr val="3333FF"/>
                </a:solidFill>
              </a:rPr>
              <a:t>)</a:t>
            </a:r>
          </a:p>
          <a:p>
            <a:pPr>
              <a:defRPr/>
            </a:pPr>
            <a:r>
              <a:rPr kumimoji="0" lang="zh-TW" altLang="en-US" sz="3200" kern="0" dirty="0" smtClean="0">
                <a:solidFill>
                  <a:srgbClr val="3333FF"/>
                </a:solidFill>
              </a:rPr>
              <a:t> 設定</a:t>
            </a:r>
            <a:endParaRPr kumimoji="0" lang="en-US" altLang="zh-TW" sz="3200" kern="0" dirty="0" smtClean="0">
              <a:solidFill>
                <a:srgbClr val="3333FF"/>
              </a:solidFill>
            </a:endParaRPr>
          </a:p>
          <a:p>
            <a:pPr marL="0" indent="0">
              <a:buFontTx/>
              <a:buNone/>
              <a:defRPr/>
            </a:pPr>
            <a:r>
              <a:rPr kumimoji="0" lang="zh-TW" altLang="en-US" sz="3200" b="1" u="sng" kern="0" dirty="0" smtClean="0">
                <a:solidFill>
                  <a:srgbClr val="C00000"/>
                </a:solidFill>
              </a:rPr>
              <a:t>學年間</a:t>
            </a:r>
            <a:endParaRPr kumimoji="0" lang="en-US" altLang="zh-TW" sz="3200" b="1" u="sng" kern="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kumimoji="0" lang="zh-TW" altLang="en-US" sz="3200" kern="0" dirty="0" smtClean="0">
                <a:solidFill>
                  <a:srgbClr val="3333FF"/>
                </a:solidFill>
              </a:rPr>
              <a:t> 教職員假期</a:t>
            </a:r>
            <a:r>
              <a:rPr kumimoji="0" lang="en-US" altLang="zh-TW" sz="3200" kern="0" dirty="0" smtClean="0">
                <a:solidFill>
                  <a:srgbClr val="3333FF"/>
                </a:solidFill>
              </a:rPr>
              <a:t>/</a:t>
            </a:r>
            <a:r>
              <a:rPr kumimoji="0" lang="zh-TW" altLang="en-US" sz="3200" kern="0" dirty="0" smtClean="0">
                <a:solidFill>
                  <a:srgbClr val="3333FF"/>
                </a:solidFill>
              </a:rPr>
              <a:t>缺席</a:t>
            </a:r>
            <a:endParaRPr kumimoji="0" lang="en-US" altLang="zh-TW" sz="3200" kern="0" dirty="0" smtClean="0">
              <a:solidFill>
                <a:srgbClr val="3333FF"/>
              </a:solidFill>
            </a:endParaRPr>
          </a:p>
          <a:p>
            <a:pPr>
              <a:defRPr/>
            </a:pPr>
            <a:r>
              <a:rPr kumimoji="0" lang="zh-TW" altLang="en-US" sz="3200" kern="0" dirty="0" smtClean="0">
                <a:solidFill>
                  <a:srgbClr val="3333FF"/>
                </a:solidFill>
              </a:rPr>
              <a:t> 處理代課安排</a:t>
            </a:r>
            <a:endParaRPr kumimoji="0" lang="en-US" altLang="zh-TW" sz="3200" kern="0" dirty="0" smtClean="0">
              <a:solidFill>
                <a:srgbClr val="3333FF"/>
              </a:solidFill>
            </a:endParaRPr>
          </a:p>
          <a:p>
            <a:pPr marL="0" indent="0">
              <a:buFontTx/>
              <a:buNone/>
              <a:defRPr/>
            </a:pPr>
            <a:r>
              <a:rPr kumimoji="0" lang="zh-TW" altLang="en-US" sz="3200" b="1" u="sng" kern="0" dirty="0" smtClean="0">
                <a:solidFill>
                  <a:srgbClr val="C00000"/>
                </a:solidFill>
              </a:rPr>
              <a:t>學年末</a:t>
            </a:r>
            <a:endParaRPr kumimoji="0" lang="en-US" altLang="zh-TW" sz="3200" b="1" u="sng" kern="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kumimoji="0" lang="zh-TW" altLang="en-US" sz="3200" kern="0" dirty="0" smtClean="0">
                <a:solidFill>
                  <a:srgbClr val="3333FF"/>
                </a:solidFill>
              </a:rPr>
              <a:t> 查詢及報告</a:t>
            </a:r>
          </a:p>
          <a:p>
            <a:pPr marL="0" indent="0">
              <a:buFontTx/>
              <a:buNone/>
              <a:defRPr/>
            </a:pPr>
            <a:endParaRPr kumimoji="0" lang="en-US" altLang="zh-TW" kern="0" dirty="0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endParaRPr kumimoji="0" lang="zh-TW" altLang="en-US" kern="0" dirty="0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endParaRPr kumimoji="0" lang="en-US" altLang="zh-TW" kern="0" dirty="0" smtClean="0">
              <a:solidFill>
                <a:srgbClr val="FF9900"/>
              </a:solidFill>
            </a:endParaRPr>
          </a:p>
          <a:p>
            <a:pPr marL="0" indent="0">
              <a:buFontTx/>
              <a:buNone/>
              <a:defRPr/>
            </a:pPr>
            <a:endParaRPr kumimoji="0" lang="zh-TW" altLang="en-US" kern="0" dirty="0" smtClean="0">
              <a:solidFill>
                <a:srgbClr val="FF9900"/>
              </a:solidFill>
            </a:endParaRPr>
          </a:p>
          <a:p>
            <a:pPr marL="0" indent="0">
              <a:buFontTx/>
              <a:buNone/>
              <a:defRPr/>
            </a:pPr>
            <a:endParaRPr kumimoji="0" lang="en-US" altLang="zh-TW" kern="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kumimoji="0" lang="zh-HK" altLang="en-US" kern="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13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9" y="1790701"/>
            <a:ext cx="6086475" cy="3559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23851" y="765176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學年間：處理代課安排</a:t>
            </a: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代課結餘調整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513264" y="3568700"/>
            <a:ext cx="720725" cy="3698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540501" y="2867025"/>
            <a:ext cx="2424113" cy="9350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1</a:t>
            </a: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調整數值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algn="l">
              <a:defRPr/>
            </a:pPr>
            <a:r>
              <a:rPr lang="en-US" altLang="zh-TW" sz="1600" b="1" dirty="0">
                <a:solidFill>
                  <a:srgbClr val="7030A0"/>
                </a:solidFill>
                <a:latin typeface="Arial" charset="0"/>
              </a:rPr>
              <a:t>2</a:t>
            </a:r>
            <a:r>
              <a:rPr lang="en-US" altLang="zh-TW" sz="1600" b="1" dirty="0" smtClean="0">
                <a:solidFill>
                  <a:srgbClr val="7030A0"/>
                </a:solidFill>
                <a:latin typeface="Arial" charset="0"/>
              </a:rPr>
              <a:t>. 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可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  <a:hlinkClick r:id="rId3" action="ppaction://hlinksldjump"/>
              </a:rPr>
              <a:t>增新</a:t>
            </a: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調整數值的</a:t>
            </a:r>
            <a:r>
              <a:rPr lang="zh-TW" altLang="en-US" sz="1600" b="1" dirty="0" smtClean="0">
                <a:solidFill>
                  <a:srgbClr val="7030A0"/>
                </a:solidFill>
                <a:latin typeface="Arial" charset="0"/>
              </a:rPr>
              <a:t>紀錄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10" name="直線接點 9"/>
          <p:cNvCxnSpPr>
            <a:cxnSpLocks noChangeShapeType="1"/>
          </p:cNvCxnSpPr>
          <p:nvPr/>
        </p:nvCxnSpPr>
        <p:spPr bwMode="auto">
          <a:xfrm flipV="1">
            <a:off x="5233988" y="3573464"/>
            <a:ext cx="1306512" cy="180975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27014" y="4979989"/>
            <a:ext cx="720725" cy="3698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15" name="直線接點 14"/>
          <p:cNvCxnSpPr>
            <a:cxnSpLocks noChangeShapeType="1"/>
          </p:cNvCxnSpPr>
          <p:nvPr/>
        </p:nvCxnSpPr>
        <p:spPr bwMode="auto">
          <a:xfrm flipV="1">
            <a:off x="917575" y="3640138"/>
            <a:ext cx="5462588" cy="139700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22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936750"/>
            <a:ext cx="6438900" cy="330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23851" y="765176"/>
            <a:ext cx="6696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kern="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學年間：處理代課安排</a:t>
            </a: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代課結餘調整</a:t>
            </a:r>
            <a:endParaRPr lang="zh-HK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875463" y="2867025"/>
            <a:ext cx="2089150" cy="93503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342900" indent="-342900" algn="l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填寫調整日期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  <a:p>
            <a:pPr marL="342900" indent="-342900" algn="l">
              <a:buFontTx/>
              <a:buAutoNum type="arabicPeriod"/>
              <a:defRPr/>
            </a:pPr>
            <a:r>
              <a:rPr lang="zh-TW" altLang="en-US" sz="1600" b="1" dirty="0">
                <a:solidFill>
                  <a:srgbClr val="7030A0"/>
                </a:solidFill>
                <a:latin typeface="Arial" charset="0"/>
              </a:rPr>
              <a:t>填寫調整數值</a:t>
            </a:r>
            <a:endParaRPr lang="en-US" altLang="zh-TW" sz="1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57189" y="4149725"/>
            <a:ext cx="5222875" cy="3683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cxnSp>
        <p:nvCxnSpPr>
          <p:cNvPr id="13" name="直線接點 12"/>
          <p:cNvCxnSpPr>
            <a:cxnSpLocks noChangeShapeType="1"/>
          </p:cNvCxnSpPr>
          <p:nvPr/>
        </p:nvCxnSpPr>
        <p:spPr bwMode="auto">
          <a:xfrm flipV="1">
            <a:off x="5580063" y="3502025"/>
            <a:ext cx="1295400" cy="831850"/>
          </a:xfrm>
          <a:prstGeom prst="line">
            <a:avLst/>
          </a:prstGeom>
          <a:noFill/>
          <a:ln w="38100" algn="ctr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內容版面配置區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15" name="向左箭號 14">
            <a:hlinkClick r:id="rId3" action="ppaction://hlinksldjump"/>
          </p:cNvPr>
          <p:cNvSpPr/>
          <p:nvPr/>
        </p:nvSpPr>
        <p:spPr bwMode="auto">
          <a:xfrm>
            <a:off x="7800182" y="6103123"/>
            <a:ext cx="1195026" cy="682671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返回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785024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學年末：</a:t>
            </a:r>
            <a:r>
              <a:rPr lang="zh-TW" altLang="en-US" dirty="0"/>
              <a:t>查詢及報告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80" y="1497124"/>
            <a:ext cx="8218120" cy="458458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65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學年末：查詢及報告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0900" name="內容版面配置區 5"/>
          <p:cNvSpPr>
            <a:spLocks noGrp="1"/>
          </p:cNvSpPr>
          <p:nvPr>
            <p:ph sz="half" idx="4294967295"/>
          </p:nvPr>
        </p:nvSpPr>
        <p:spPr>
          <a:xfrm>
            <a:off x="677645" y="2535238"/>
            <a:ext cx="3381375" cy="32924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zh-CN" altLang="en-US" dirty="0" smtClean="0">
                <a:solidFill>
                  <a:srgbClr val="6600FF"/>
                </a:solidFill>
                <a:latin typeface="新細明體" panose="02020500000000000000" pitchFamily="18" charset="-120"/>
              </a:rPr>
              <a:t>休假/缺席</a:t>
            </a:r>
            <a:r>
              <a:rPr kumimoji="0" lang="zh-TW" altLang="en-US" dirty="0" smtClean="0">
                <a:solidFill>
                  <a:srgbClr val="6600FF"/>
                </a:solidFill>
                <a:latin typeface="新細明體" panose="02020500000000000000" pitchFamily="18" charset="-120"/>
              </a:rPr>
              <a:t>紀</a:t>
            </a:r>
            <a:r>
              <a:rPr kumimoji="0" lang="zh-CN" altLang="en-US" dirty="0" smtClean="0">
                <a:solidFill>
                  <a:srgbClr val="6600FF"/>
                </a:solidFill>
                <a:latin typeface="新細明體" panose="02020500000000000000" pitchFamily="18" charset="-120"/>
              </a:rPr>
              <a:t>錄</a:t>
            </a:r>
            <a:endParaRPr kumimoji="0" lang="en-US" altLang="zh-CN" dirty="0" smtClean="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zh-CN" altLang="en-US" dirty="0" smtClean="0">
                <a:solidFill>
                  <a:srgbClr val="6600FF"/>
                </a:solidFill>
                <a:latin typeface="新細明體" panose="02020500000000000000" pitchFamily="18" charset="-120"/>
              </a:rPr>
              <a:t>代課比較</a:t>
            </a:r>
            <a:endParaRPr kumimoji="0" lang="zh-TW" altLang="en-US" dirty="0" smtClean="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zh-CN" altLang="en-US" dirty="0" smtClean="0">
                <a:solidFill>
                  <a:srgbClr val="6600FF"/>
                </a:solidFill>
                <a:latin typeface="新細明體" panose="02020500000000000000" pitchFamily="18" charset="-120"/>
              </a:rPr>
              <a:t>代課撮要</a:t>
            </a:r>
            <a:endParaRPr kumimoji="0" lang="zh-TW" altLang="en-US" dirty="0" smtClean="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zh-CN" altLang="en-US" dirty="0" smtClean="0">
                <a:solidFill>
                  <a:srgbClr val="6600FF"/>
                </a:solidFill>
                <a:latin typeface="新細明體" panose="02020500000000000000" pitchFamily="18" charset="-120"/>
              </a:rPr>
              <a:t>代課結餘累進</a:t>
            </a:r>
            <a:endParaRPr kumimoji="0" lang="zh-TW" altLang="en-US" dirty="0" smtClean="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zh-CN" altLang="en-US" dirty="0" smtClean="0">
                <a:solidFill>
                  <a:srgbClr val="6600FF"/>
                </a:solidFill>
                <a:latin typeface="新細明體" panose="02020500000000000000" pitchFamily="18" charset="-120"/>
              </a:rPr>
              <a:t>病假結餘</a:t>
            </a:r>
            <a:endParaRPr kumimoji="0" lang="zh-TW" altLang="en-US" dirty="0" smtClean="0">
              <a:solidFill>
                <a:srgbClr val="6600FF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TW" altLang="en-US" dirty="0" smtClean="0"/>
          </a:p>
        </p:txBody>
      </p:sp>
      <p:sp>
        <p:nvSpPr>
          <p:cNvPr id="80902" name="內容版面配置區 7"/>
          <p:cNvSpPr>
            <a:spLocks noGrp="1"/>
          </p:cNvSpPr>
          <p:nvPr>
            <p:ph sz="quarter" idx="4294967295"/>
          </p:nvPr>
        </p:nvSpPr>
        <p:spPr>
          <a:xfrm>
            <a:off x="5121852" y="2535238"/>
            <a:ext cx="3394075" cy="314801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zh-TW" altLang="en-US" dirty="0" smtClean="0">
                <a:solidFill>
                  <a:srgbClr val="CC3399"/>
                </a:solidFill>
                <a:latin typeface="新細明體" panose="02020500000000000000" pitchFamily="18" charset="-120"/>
              </a:rPr>
              <a:t>缺席</a:t>
            </a:r>
            <a:endParaRPr kumimoji="0" lang="en-US" altLang="zh-TW" dirty="0" smtClean="0">
              <a:solidFill>
                <a:srgbClr val="CC3399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zh-CN" altLang="en-US" dirty="0" smtClean="0">
                <a:solidFill>
                  <a:srgbClr val="CC3399"/>
                </a:solidFill>
                <a:latin typeface="新細明體" panose="02020500000000000000" pitchFamily="18" charset="-120"/>
              </a:rPr>
              <a:t>代課</a:t>
            </a:r>
            <a:endParaRPr kumimoji="0" lang="zh-TW" altLang="en-US" dirty="0" smtClean="0">
              <a:solidFill>
                <a:srgbClr val="CC3399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zh-CN" altLang="en-US" dirty="0" smtClean="0">
                <a:solidFill>
                  <a:srgbClr val="CC3399"/>
                </a:solidFill>
                <a:latin typeface="新細明體" panose="02020500000000000000" pitchFamily="18" charset="-120"/>
              </a:rPr>
              <a:t>外來代課教師</a:t>
            </a:r>
            <a:endParaRPr kumimoji="0" lang="zh-TW" altLang="en-US" dirty="0" smtClean="0">
              <a:solidFill>
                <a:srgbClr val="CC3399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0" lang="zh-TW" altLang="en-US" dirty="0" smtClean="0">
              <a:solidFill>
                <a:srgbClr val="CC3399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TW" altLang="en-US" dirty="0" smtClean="0"/>
          </a:p>
        </p:txBody>
      </p:sp>
      <p:sp>
        <p:nvSpPr>
          <p:cNvPr id="8" name="AutoShape 5"/>
          <p:cNvSpPr>
            <a:spLocks noChangeAspect="1" noChangeArrowheads="1"/>
          </p:cNvSpPr>
          <p:nvPr/>
        </p:nvSpPr>
        <p:spPr bwMode="auto">
          <a:xfrm>
            <a:off x="1570832" y="1246188"/>
            <a:ext cx="1211263" cy="1174750"/>
          </a:xfrm>
          <a:prstGeom prst="can">
            <a:avLst>
              <a:gd name="adj" fmla="val 29052"/>
            </a:avLst>
          </a:prstGeom>
          <a:gradFill rotWithShape="1">
            <a:gsLst>
              <a:gs pos="0">
                <a:srgbClr val="4D21C9"/>
              </a:gs>
              <a:gs pos="100000">
                <a:srgbClr val="4D21C9">
                  <a:gamma/>
                  <a:tint val="50980"/>
                  <a:invGamma/>
                </a:srgbClr>
              </a:gs>
            </a:gsLst>
            <a:lin ang="2700000" scaled="1"/>
          </a:gradFill>
          <a:ln w="254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即時查詢</a:t>
            </a:r>
          </a:p>
        </p:txBody>
      </p:sp>
      <p:sp>
        <p:nvSpPr>
          <p:cNvPr id="9" name="AutoShape 3"/>
          <p:cNvSpPr>
            <a:spLocks noChangeAspect="1" noChangeArrowheads="1"/>
          </p:cNvSpPr>
          <p:nvPr/>
        </p:nvSpPr>
        <p:spPr bwMode="auto">
          <a:xfrm>
            <a:off x="6000607" y="1246188"/>
            <a:ext cx="1279525" cy="1289050"/>
          </a:xfrm>
          <a:prstGeom prst="can">
            <a:avLst>
              <a:gd name="adj" fmla="val 29052"/>
            </a:avLst>
          </a:prstGeom>
          <a:gradFill rotWithShape="1">
            <a:gsLst>
              <a:gs pos="0">
                <a:srgbClr val="DE200C"/>
              </a:gs>
              <a:gs pos="100000">
                <a:srgbClr val="DE200C">
                  <a:gamma/>
                  <a:tint val="50980"/>
                  <a:invGamma/>
                </a:srgbClr>
              </a:gs>
            </a:gsLst>
            <a:lin ang="2700000" scaled="1"/>
          </a:gradFill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列印報告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17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851" y="765175"/>
            <a:ext cx="66960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學年末</a:t>
            </a:r>
            <a:r>
              <a:rPr lang="zh-TW" altLang="en-US" sz="36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查詢及報告</a:t>
            </a:r>
            <a:endParaRPr lang="en-US" altLang="zh-TW" sz="36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altLang="zh-TW" sz="18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endParaRPr lang="en-US" altLang="zh-TW" sz="18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</a:t>
            </a:r>
            <a:endParaRPr lang="en-US" altLang="zh-TW" sz="1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例子一：假期</a:t>
            </a:r>
            <a:r>
              <a:rPr lang="en-US" altLang="zh-TW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缺席紀錄　</a:t>
            </a:r>
            <a:endParaRPr lang="zh-HK" alt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192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2538414"/>
            <a:ext cx="6048375" cy="3514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/>
          <p:cNvSpPr>
            <a:spLocks noChangeAspect="1" noChangeArrowheads="1"/>
          </p:cNvSpPr>
          <p:nvPr/>
        </p:nvSpPr>
        <p:spPr bwMode="auto">
          <a:xfrm>
            <a:off x="7451303" y="107156"/>
            <a:ext cx="1582737" cy="1535113"/>
          </a:xfrm>
          <a:prstGeom prst="can">
            <a:avLst>
              <a:gd name="adj" fmla="val 29052"/>
            </a:avLst>
          </a:prstGeom>
          <a:gradFill rotWithShape="1">
            <a:gsLst>
              <a:gs pos="0">
                <a:srgbClr val="4D21C9"/>
              </a:gs>
              <a:gs pos="100000">
                <a:srgbClr val="4D21C9">
                  <a:gamma/>
                  <a:tint val="50980"/>
                  <a:invGamma/>
                </a:srgbClr>
              </a:gs>
            </a:gsLst>
            <a:lin ang="2700000" scaled="1"/>
          </a:gradFill>
          <a:ln w="254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即時查詢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8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851" y="765175"/>
            <a:ext cx="66960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學年末</a:t>
            </a:r>
            <a:r>
              <a:rPr lang="zh-TW" altLang="en-US" sz="36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查詢及報告</a:t>
            </a:r>
            <a:endParaRPr lang="en-US" altLang="zh-TW" sz="36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altLang="zh-TW" sz="18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endParaRPr lang="en-US" altLang="zh-HK" sz="18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</a:t>
            </a:r>
            <a:endParaRPr lang="en-US" altLang="zh-TW" sz="1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例子二：代課撮要　</a:t>
            </a:r>
            <a:endParaRPr lang="zh-HK" alt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AutoShape 5"/>
          <p:cNvSpPr>
            <a:spLocks noChangeAspect="1" noChangeArrowheads="1"/>
          </p:cNvSpPr>
          <p:nvPr/>
        </p:nvSpPr>
        <p:spPr bwMode="auto">
          <a:xfrm>
            <a:off x="7445516" y="107156"/>
            <a:ext cx="1582737" cy="1535113"/>
          </a:xfrm>
          <a:prstGeom prst="can">
            <a:avLst>
              <a:gd name="adj" fmla="val 29052"/>
            </a:avLst>
          </a:prstGeom>
          <a:gradFill rotWithShape="1">
            <a:gsLst>
              <a:gs pos="0">
                <a:srgbClr val="4D21C9"/>
              </a:gs>
              <a:gs pos="100000">
                <a:srgbClr val="4D21C9">
                  <a:gamma/>
                  <a:tint val="50980"/>
                  <a:invGamma/>
                </a:srgbClr>
              </a:gs>
            </a:gsLst>
            <a:lin ang="2700000" scaled="1"/>
          </a:gradFill>
          <a:ln w="254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即時查詢</a:t>
            </a:r>
          </a:p>
        </p:txBody>
      </p:sp>
      <p:pic>
        <p:nvPicPr>
          <p:cNvPr id="82949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2489200"/>
            <a:ext cx="5616575" cy="3638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6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851" y="765175"/>
            <a:ext cx="66960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學年末</a:t>
            </a:r>
            <a:r>
              <a:rPr lang="zh-TW" altLang="en-US" sz="3600" b="1" kern="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查詢及報告</a:t>
            </a:r>
            <a:endParaRPr lang="en-US" altLang="zh-TW" sz="3600" b="1" kern="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 </a:t>
            </a:r>
            <a:r>
              <a:rPr lang="en-US" altLang="zh-TW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18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altLang="zh-TW" sz="18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endParaRPr lang="en-US" altLang="zh-HK" sz="18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</a:t>
            </a:r>
            <a:endParaRPr lang="en-US" altLang="zh-TW" sz="1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 eaLnBrk="0" hangingPunct="0">
              <a:defRPr/>
            </a:pPr>
            <a:r>
              <a:rPr lang="zh-TW" altLang="en-US" sz="1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例子三：病假結餘　</a:t>
            </a:r>
            <a:endParaRPr lang="zh-HK" alt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5"/>
          <p:cNvSpPr>
            <a:spLocks noChangeAspect="1" noChangeArrowheads="1"/>
          </p:cNvSpPr>
          <p:nvPr/>
        </p:nvSpPr>
        <p:spPr bwMode="auto">
          <a:xfrm>
            <a:off x="7433941" y="107156"/>
            <a:ext cx="1582737" cy="1535113"/>
          </a:xfrm>
          <a:prstGeom prst="can">
            <a:avLst>
              <a:gd name="adj" fmla="val 29052"/>
            </a:avLst>
          </a:prstGeom>
          <a:gradFill rotWithShape="1">
            <a:gsLst>
              <a:gs pos="0">
                <a:srgbClr val="4D21C9"/>
              </a:gs>
              <a:gs pos="100000">
                <a:srgbClr val="4D21C9">
                  <a:gamma/>
                  <a:tint val="50980"/>
                  <a:invGamma/>
                </a:srgbClr>
              </a:gs>
            </a:gsLst>
            <a:lin ang="2700000" scaled="1"/>
          </a:gradFill>
          <a:ln w="254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即時查詢</a:t>
            </a:r>
          </a:p>
        </p:txBody>
      </p:sp>
      <p:pic>
        <p:nvPicPr>
          <p:cNvPr id="8397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789239"/>
            <a:ext cx="7594600" cy="25733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77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AutoShape 3"/>
          <p:cNvSpPr>
            <a:spLocks noChangeAspect="1" noChangeArrowheads="1"/>
          </p:cNvSpPr>
          <p:nvPr/>
        </p:nvSpPr>
        <p:spPr bwMode="auto">
          <a:xfrm>
            <a:off x="7523545" y="96938"/>
            <a:ext cx="1481559" cy="1606550"/>
          </a:xfrm>
          <a:prstGeom prst="can">
            <a:avLst>
              <a:gd name="adj" fmla="val 29052"/>
            </a:avLst>
          </a:prstGeom>
          <a:gradFill rotWithShape="1">
            <a:gsLst>
              <a:gs pos="0">
                <a:srgbClr val="DE200C"/>
              </a:gs>
              <a:gs pos="100000">
                <a:srgbClr val="DE200C">
                  <a:gamma/>
                  <a:tint val="50980"/>
                  <a:invGamma/>
                </a:srgbClr>
              </a:gs>
            </a:gsLst>
            <a:lin ang="2700000" scaled="1"/>
          </a:gradFill>
          <a:ln w="25400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列印報告</a:t>
            </a:r>
          </a:p>
        </p:txBody>
      </p:sp>
      <p:pic>
        <p:nvPicPr>
          <p:cNvPr id="8499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571500"/>
            <a:ext cx="65817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01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8659" y="1314244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15" y="1714354"/>
            <a:ext cx="7947248" cy="497365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4541639" y="3368226"/>
            <a:ext cx="1152128" cy="4572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78659" y="326676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86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0" y="2036110"/>
            <a:ext cx="8526532" cy="319568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73710" y="293724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zh-TW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- </a:t>
            </a:r>
            <a:r>
              <a:rPr lang="zh-TW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72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開學前：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數據收集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929267"/>
            <a:ext cx="8351837" cy="3384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363538" y="2166530"/>
            <a:ext cx="1377950" cy="2889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2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開學前：數據收集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800" dirty="0">
                <a:solidFill>
                  <a:srgbClr val="000000"/>
                </a:solidFill>
              </a:rPr>
              <a:t>教職員調配 </a:t>
            </a:r>
            <a:r>
              <a:rPr lang="en-US" altLang="zh-TW" sz="1800" dirty="0">
                <a:solidFill>
                  <a:srgbClr val="000000"/>
                </a:solidFill>
              </a:rPr>
              <a:t>&gt; </a:t>
            </a:r>
            <a:r>
              <a:rPr lang="zh-TW" altLang="en-US" sz="1800" dirty="0">
                <a:solidFill>
                  <a:srgbClr val="000000"/>
                </a:solidFill>
              </a:rPr>
              <a:t>數據收集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435910"/>
            <a:ext cx="6217443" cy="251867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內容版面配置區 3"/>
          <p:cNvSpPr txBox="1">
            <a:spLocks/>
          </p:cNvSpPr>
          <p:nvPr/>
        </p:nvSpPr>
        <p:spPr bwMode="auto">
          <a:xfrm>
            <a:off x="457200" y="1681842"/>
            <a:ext cx="7086600" cy="34235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FontTx/>
              <a:buNone/>
            </a:pPr>
            <a:r>
              <a:rPr kumimoji="0" lang="zh-TW" altLang="en-US" b="1" kern="0" dirty="0" smtClean="0">
                <a:solidFill>
                  <a:srgbClr val="7030A0"/>
                </a:solidFill>
              </a:rPr>
              <a:t>使用的先決條件</a:t>
            </a:r>
            <a:r>
              <a:rPr kumimoji="0" lang="en-US" altLang="zh-TW" b="1" kern="0" dirty="0" smtClean="0">
                <a:solidFill>
                  <a:srgbClr val="7030A0"/>
                </a:solidFill>
              </a:rPr>
              <a:t>︰</a:t>
            </a:r>
            <a:r>
              <a:rPr kumimoji="0" lang="zh-TW" altLang="en-US" b="1" kern="0" dirty="0" smtClean="0">
                <a:solidFill>
                  <a:srgbClr val="7030A0"/>
                </a:solidFill>
              </a:rPr>
              <a:t>數據收集</a:t>
            </a:r>
            <a:r>
              <a:rPr kumimoji="0" lang="en-US" altLang="zh-TW" b="1" kern="0" dirty="0" smtClean="0">
                <a:solidFill>
                  <a:srgbClr val="7030A0"/>
                </a:solidFill>
              </a:rPr>
              <a:t>(</a:t>
            </a:r>
            <a:r>
              <a:rPr kumimoji="0" lang="zh-TW" altLang="en-US" b="1" kern="0" dirty="0" smtClean="0">
                <a:solidFill>
                  <a:srgbClr val="7030A0"/>
                </a:solidFill>
              </a:rPr>
              <a:t>匯入時間表</a:t>
            </a:r>
            <a:r>
              <a:rPr kumimoji="0" lang="en-US" altLang="zh-TW" b="1" kern="0" dirty="0" smtClean="0">
                <a:solidFill>
                  <a:srgbClr val="7030A0"/>
                </a:solidFill>
              </a:rPr>
              <a:t>)</a:t>
            </a:r>
            <a:endParaRPr kumimoji="0" lang="zh-TW" altLang="en-US" b="1" kern="0" dirty="0" smtClean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613693" y="2944048"/>
            <a:ext cx="4773613" cy="74782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2" name="直線圖說文字 1 11"/>
          <p:cNvSpPr/>
          <p:nvPr/>
        </p:nvSpPr>
        <p:spPr bwMode="auto">
          <a:xfrm>
            <a:off x="6943758" y="2433584"/>
            <a:ext cx="1779389" cy="693769"/>
          </a:xfrm>
          <a:prstGeom prst="borderCallout1">
            <a:avLst>
              <a:gd name="adj1" fmla="val 52578"/>
              <a:gd name="adj2" fmla="val -1211"/>
              <a:gd name="adj3" fmla="val 73987"/>
              <a:gd name="adj4" fmla="val -3193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000" dirty="0">
                <a:solidFill>
                  <a:srgbClr val="FF0000"/>
                </a:solidFill>
              </a:rPr>
              <a:t>收集類別</a:t>
            </a:r>
            <a:r>
              <a:rPr lang="en-US" altLang="zh-TW" sz="2000" dirty="0">
                <a:solidFill>
                  <a:srgbClr val="FF0000"/>
                </a:solidFill>
              </a:rPr>
              <a:t>:</a:t>
            </a: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en-US" altLang="zh-TW" sz="2000" dirty="0" smtClean="0">
                <a:solidFill>
                  <a:srgbClr val="FF0000"/>
                </a:solidFill>
              </a:rPr>
              <a:t>TESS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 bwMode="auto">
          <a:xfrm>
            <a:off x="1615061" y="3701532"/>
            <a:ext cx="4772245" cy="32276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4" name="直線圖說文字 1 13"/>
          <p:cNvSpPr/>
          <p:nvPr/>
        </p:nvSpPr>
        <p:spPr bwMode="auto">
          <a:xfrm>
            <a:off x="7076590" y="3879094"/>
            <a:ext cx="1853098" cy="649363"/>
          </a:xfrm>
          <a:prstGeom prst="borderCallout1">
            <a:avLst>
              <a:gd name="adj1" fmla="val 53879"/>
              <a:gd name="adj2" fmla="val -512"/>
              <a:gd name="adj3" fmla="val 21491"/>
              <a:gd name="adj4" fmla="val -37304"/>
            </a:avLst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000" dirty="0">
                <a:solidFill>
                  <a:srgbClr val="FF0000"/>
                </a:solidFill>
              </a:rPr>
              <a:t>收集類別</a:t>
            </a:r>
            <a:r>
              <a:rPr lang="en-US" altLang="zh-TW" sz="2000" dirty="0" smtClean="0">
                <a:solidFill>
                  <a:srgbClr val="FF0000"/>
                </a:solidFill>
              </a:rPr>
              <a:t>:</a:t>
            </a:r>
          </a:p>
          <a:p>
            <a:pPr algn="ctr" eaLnBrk="1" hangingPunct="1">
              <a:defRPr/>
            </a:pPr>
            <a:r>
              <a:rPr lang="en-US" altLang="zh-TW" sz="2000" dirty="0" smtClean="0">
                <a:solidFill>
                  <a:srgbClr val="FF0000"/>
                </a:solidFill>
              </a:rPr>
              <a:t>TTL</a:t>
            </a:r>
            <a:r>
              <a:rPr lang="en-US" altLang="zh-TW" sz="2000" dirty="0">
                <a:solidFill>
                  <a:srgbClr val="FF0000"/>
                </a:solidFill>
              </a:rPr>
              <a:t>/</a:t>
            </a:r>
            <a:r>
              <a:rPr lang="zh-TW" altLang="en-US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TSI</a:t>
            </a:r>
            <a:endParaRPr lang="zh-HK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開學前：數據收集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906510326"/>
              </p:ext>
            </p:extLst>
          </p:nvPr>
        </p:nvGraphicFramePr>
        <p:xfrm>
          <a:off x="130628" y="888274"/>
          <a:ext cx="8865327" cy="492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32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開學前：數據收集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dirty="0"/>
          </a:p>
        </p:txBody>
      </p:sp>
      <p:sp>
        <p:nvSpPr>
          <p:cNvPr id="28" name="內容版面配置區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9852" y="3286486"/>
            <a:ext cx="390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  <a:defRPr/>
            </a:pPr>
            <a:r>
              <a:rPr kumimoji="0" lang="zh-TW" altLang="en-US" b="1" dirty="0" smtClean="0">
                <a:latin typeface="新細明體" panose="02020500000000000000" pitchFamily="18" charset="-120"/>
              </a:rPr>
              <a:t>例子</a:t>
            </a:r>
            <a:r>
              <a:rPr kumimoji="0" lang="en-US" altLang="zh-TW" b="1" dirty="0" smtClean="0">
                <a:latin typeface="新細明體" panose="02020500000000000000" pitchFamily="18" charset="-120"/>
              </a:rPr>
              <a:t>: </a:t>
            </a:r>
            <a:r>
              <a:rPr kumimoji="0" lang="zh-TW" altLang="en-US" b="1" dirty="0" smtClean="0">
                <a:latin typeface="新細明體" panose="02020500000000000000" pitchFamily="18" charset="-120"/>
              </a:rPr>
              <a:t>時間表</a:t>
            </a:r>
            <a:r>
              <a:rPr kumimoji="0" lang="zh-TW" altLang="en-US" b="1" dirty="0">
                <a:latin typeface="新細明體" panose="02020500000000000000" pitchFamily="18" charset="-120"/>
              </a:rPr>
              <a:t>編排 </a:t>
            </a:r>
            <a:r>
              <a:rPr kumimoji="0" lang="en-US" altLang="zh-TW" b="1" dirty="0">
                <a:latin typeface="新細明體" panose="02020500000000000000" pitchFamily="18" charset="-120"/>
              </a:rPr>
              <a:t>(</a:t>
            </a:r>
            <a:r>
              <a:rPr kumimoji="0" lang="zh-TW" altLang="en-US" b="1" dirty="0">
                <a:latin typeface="新細明體" panose="02020500000000000000" pitchFamily="18" charset="-120"/>
              </a:rPr>
              <a:t>介面</a:t>
            </a:r>
            <a:r>
              <a:rPr kumimoji="0" lang="en-US" altLang="zh-TW" b="1" dirty="0">
                <a:latin typeface="新細明體" panose="02020500000000000000" pitchFamily="18" charset="-120"/>
              </a:rPr>
              <a:t>) TSI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393493" y="3899906"/>
            <a:ext cx="4646858" cy="54927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新細明體"/>
                <a:ea typeface="新細明體"/>
                <a:cs typeface="+mn-cs"/>
              </a:rPr>
              <a:t>1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）時間表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編排 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(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介面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) &gt; 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匯入 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pic>
        <p:nvPicPr>
          <p:cNvPr id="24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493" y="4606002"/>
            <a:ext cx="8657988" cy="1338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 bwMode="auto">
          <a:xfrm>
            <a:off x="490653" y="5502057"/>
            <a:ext cx="237771" cy="14563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490652" y="5723422"/>
            <a:ext cx="237771" cy="14563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5110517" y="5502057"/>
            <a:ext cx="671974" cy="14563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grpSp>
        <p:nvGrpSpPr>
          <p:cNvPr id="30" name="群組 29"/>
          <p:cNvGrpSpPr/>
          <p:nvPr/>
        </p:nvGrpSpPr>
        <p:grpSpPr>
          <a:xfrm>
            <a:off x="881250" y="1306618"/>
            <a:ext cx="2285592" cy="1997895"/>
            <a:chOff x="575726" y="1465578"/>
            <a:chExt cx="2285592" cy="1997895"/>
          </a:xfrm>
        </p:grpSpPr>
        <p:sp>
          <p:nvSpPr>
            <p:cNvPr id="34" name="向右箭號 33"/>
            <p:cNvSpPr/>
            <p:nvPr/>
          </p:nvSpPr>
          <p:spPr>
            <a:xfrm>
              <a:off x="575726" y="1465578"/>
              <a:ext cx="2285592" cy="1997895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向右箭號 4"/>
            <p:cNvSpPr txBox="1"/>
            <p:nvPr/>
          </p:nvSpPr>
          <p:spPr>
            <a:xfrm>
              <a:off x="1147124" y="1765262"/>
              <a:ext cx="1114226" cy="1398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040" tIns="16510" rIns="3302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600" b="1" kern="1200" smtClean="0"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載入</a:t>
              </a:r>
              <a:endParaRPr lang="en-US" altLang="zh-TW" sz="2600" b="1" kern="120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600" b="1" i="0" kern="1200" smtClean="0"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數據集</a:t>
              </a:r>
              <a:endParaRPr lang="zh-TW" altLang="en-US" sz="2600" kern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09852" y="1734167"/>
            <a:ext cx="1142796" cy="1142796"/>
            <a:chOff x="4328" y="1893127"/>
            <a:chExt cx="1142796" cy="1142796"/>
          </a:xfrm>
        </p:grpSpPr>
        <p:sp>
          <p:nvSpPr>
            <p:cNvPr id="32" name="橢圓 31"/>
            <p:cNvSpPr/>
            <p:nvPr/>
          </p:nvSpPr>
          <p:spPr>
            <a:xfrm>
              <a:off x="4328" y="1893127"/>
              <a:ext cx="1142796" cy="11427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橢圓 6"/>
            <p:cNvSpPr txBox="1"/>
            <p:nvPr/>
          </p:nvSpPr>
          <p:spPr>
            <a:xfrm>
              <a:off x="171687" y="2060486"/>
              <a:ext cx="808078" cy="808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/>
                <a:t>TTL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/>
                <a:t>/TSI</a:t>
              </a:r>
              <a:endParaRPr lang="zh-TW" alt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67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開學前：數據收集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匯入時間表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1800" dirty="0" smtClean="0">
                <a:solidFill>
                  <a:srgbClr val="000000"/>
                </a:solidFill>
              </a:rPr>
              <a:t> </a:t>
            </a:r>
            <a:endParaRPr lang="zh-TW" altLang="en-US" dirty="0"/>
          </a:p>
        </p:txBody>
      </p:sp>
      <p:sp>
        <p:nvSpPr>
          <p:cNvPr id="25" name="內容版面配置區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93493" y="3899906"/>
            <a:ext cx="4602253" cy="54927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kern="0" dirty="0">
                <a:solidFill>
                  <a:srgbClr val="0070C0"/>
                </a:solidFill>
                <a:latin typeface="新細明體"/>
                <a:ea typeface="新細明體"/>
              </a:rPr>
              <a:t>2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）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時間表</a:t>
            </a: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編排 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(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介面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) &gt; 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匯入 </a:t>
            </a:r>
            <a:endParaRPr kumimoji="0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pic>
        <p:nvPicPr>
          <p:cNvPr id="16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493" y="4653395"/>
            <a:ext cx="8488853" cy="1312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 bwMode="auto">
          <a:xfrm>
            <a:off x="766555" y="5741853"/>
            <a:ext cx="394410" cy="21049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5651863" y="5544204"/>
            <a:ext cx="287383" cy="197649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9852" y="3286486"/>
            <a:ext cx="390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  <a:defRPr/>
            </a:pPr>
            <a:r>
              <a:rPr kumimoji="0" lang="zh-TW" altLang="en-US" b="1" dirty="0" smtClean="0">
                <a:latin typeface="新細明體" panose="02020500000000000000" pitchFamily="18" charset="-120"/>
              </a:rPr>
              <a:t>例子</a:t>
            </a:r>
            <a:r>
              <a:rPr kumimoji="0" lang="en-US" altLang="zh-TW" b="1" dirty="0" smtClean="0">
                <a:latin typeface="新細明體" panose="02020500000000000000" pitchFamily="18" charset="-120"/>
              </a:rPr>
              <a:t>: </a:t>
            </a:r>
            <a:r>
              <a:rPr kumimoji="0" lang="zh-TW" altLang="en-US" b="1" dirty="0" smtClean="0">
                <a:latin typeface="新細明體" panose="02020500000000000000" pitchFamily="18" charset="-120"/>
              </a:rPr>
              <a:t>時間表</a:t>
            </a:r>
            <a:r>
              <a:rPr kumimoji="0" lang="zh-TW" altLang="en-US" b="1" dirty="0">
                <a:latin typeface="新細明體" panose="02020500000000000000" pitchFamily="18" charset="-120"/>
              </a:rPr>
              <a:t>編排 </a:t>
            </a:r>
            <a:r>
              <a:rPr kumimoji="0" lang="en-US" altLang="zh-TW" b="1" dirty="0">
                <a:latin typeface="新細明體" panose="02020500000000000000" pitchFamily="18" charset="-120"/>
              </a:rPr>
              <a:t>(</a:t>
            </a:r>
            <a:r>
              <a:rPr kumimoji="0" lang="zh-TW" altLang="en-US" b="1" dirty="0">
                <a:latin typeface="新細明體" panose="02020500000000000000" pitchFamily="18" charset="-120"/>
              </a:rPr>
              <a:t>介面</a:t>
            </a:r>
            <a:r>
              <a:rPr kumimoji="0" lang="en-US" altLang="zh-TW" b="1" dirty="0">
                <a:latin typeface="新細明體" panose="02020500000000000000" pitchFamily="18" charset="-120"/>
              </a:rPr>
              <a:t>) TSI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479173" y="5539723"/>
            <a:ext cx="226222" cy="20213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A9051-5D7A-4BFA-84F7-592BADC9DA9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27" name="群組 26"/>
          <p:cNvGrpSpPr/>
          <p:nvPr/>
        </p:nvGrpSpPr>
        <p:grpSpPr>
          <a:xfrm>
            <a:off x="3852950" y="1309181"/>
            <a:ext cx="2285592" cy="1997895"/>
            <a:chOff x="3575566" y="1465578"/>
            <a:chExt cx="2285592" cy="1997895"/>
          </a:xfrm>
        </p:grpSpPr>
        <p:sp>
          <p:nvSpPr>
            <p:cNvPr id="31" name="向右箭號 30"/>
            <p:cNvSpPr/>
            <p:nvPr/>
          </p:nvSpPr>
          <p:spPr>
            <a:xfrm>
              <a:off x="3575566" y="1465578"/>
              <a:ext cx="2285592" cy="1997895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向右箭號 4"/>
            <p:cNvSpPr txBox="1"/>
            <p:nvPr/>
          </p:nvSpPr>
          <p:spPr>
            <a:xfrm>
              <a:off x="4146964" y="1765262"/>
              <a:ext cx="1114226" cy="1398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040" tIns="16510" rIns="3302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600" b="1" kern="1200" dirty="0" smtClean="0"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終結</a:t>
              </a:r>
              <a:endParaRPr lang="en-US" altLang="zh-TW" sz="2600" b="1" kern="12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600" b="1" kern="1200" dirty="0" smtClean="0">
                  <a:effectLst/>
                  <a:latin typeface="新細明體" panose="02020500000000000000" pitchFamily="18" charset="-120"/>
                  <a:ea typeface="新細明體" panose="02020500000000000000" pitchFamily="18" charset="-120"/>
                </a:rPr>
                <a:t>製成集</a:t>
              </a:r>
              <a:endParaRPr lang="zh-TW" altLang="en-US" sz="2600" b="1" kern="12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3281552" y="1736730"/>
            <a:ext cx="1142796" cy="1142796"/>
            <a:chOff x="3004168" y="1893127"/>
            <a:chExt cx="1142796" cy="1142796"/>
          </a:xfrm>
        </p:grpSpPr>
        <p:sp>
          <p:nvSpPr>
            <p:cNvPr id="29" name="橢圓 28"/>
            <p:cNvSpPr/>
            <p:nvPr/>
          </p:nvSpPr>
          <p:spPr>
            <a:xfrm>
              <a:off x="3004168" y="1893127"/>
              <a:ext cx="1142796" cy="11427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橢圓 6"/>
            <p:cNvSpPr txBox="1"/>
            <p:nvPr/>
          </p:nvSpPr>
          <p:spPr>
            <a:xfrm>
              <a:off x="3171527" y="2060486"/>
              <a:ext cx="808078" cy="808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/>
                <a:t>TTL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400" kern="1200" dirty="0" smtClean="0"/>
                <a:t>/TSI</a:t>
              </a:r>
              <a:endParaRPr lang="zh-TW" alt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159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5434</TotalTime>
  <Words>1530</Words>
  <Application>Microsoft Office PowerPoint</Application>
  <PresentationFormat>如螢幕大小 (4:3)</PresentationFormat>
  <Paragraphs>367</Paragraphs>
  <Slides>49</Slides>
  <Notes>3</Notes>
  <HiddenSlides>10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6" baseType="lpstr">
      <vt:lpstr>微軟正黑體</vt:lpstr>
      <vt:lpstr>新細明體</vt:lpstr>
      <vt:lpstr>Arial</vt:lpstr>
      <vt:lpstr>Calibri</vt:lpstr>
      <vt:lpstr>Tahoma</vt:lpstr>
      <vt:lpstr>Wingdings</vt:lpstr>
      <vt:lpstr>預設簡報設計</vt:lpstr>
      <vt:lpstr>PowerPoint 簡報</vt:lpstr>
      <vt:lpstr>PowerPoint 簡報</vt:lpstr>
      <vt:lpstr>教職員調配 – 主要功能</vt:lpstr>
      <vt:lpstr>內容概覽 - 教職員調配模組</vt:lpstr>
      <vt:lpstr>開學前：數據收集(匯入時間表)</vt:lpstr>
      <vt:lpstr>開學前：數據收集(匯入時間表) 教職員調配 &gt; 數據收集 </vt:lpstr>
      <vt:lpstr>開學前：數據收集(匯入時間表)</vt:lpstr>
      <vt:lpstr>開學前：數據收集(匯入時間表)</vt:lpstr>
      <vt:lpstr>開學前：數據收集(匯入時間表) </vt:lpstr>
      <vt:lpstr>開學前：數據收集(匯入時間表)</vt:lpstr>
      <vt:lpstr>開學前：設定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學年間：教職員假期/缺席</vt:lpstr>
      <vt:lpstr>PowerPoint 簡報</vt:lpstr>
      <vt:lpstr>PowerPoint 簡報</vt:lpstr>
      <vt:lpstr>PowerPoint 簡報</vt:lpstr>
      <vt:lpstr> </vt:lpstr>
      <vt:lpstr>PowerPoint 簡報</vt:lpstr>
      <vt:lpstr>PowerPoint 簡報</vt:lpstr>
      <vt:lpstr>學年間：處理代課安排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學年末：查詢及報告</vt:lpstr>
      <vt:lpstr>學年末：查詢及報告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CHENG, Chun-ying Novem</dc:creator>
  <cp:lastModifiedBy>YIP, Wing-yan Jasmine</cp:lastModifiedBy>
  <cp:revision>786</cp:revision>
  <cp:lastPrinted>2021-06-22T07:17:55Z</cp:lastPrinted>
  <dcterms:created xsi:type="dcterms:W3CDTF">2017-12-12T04:09:30Z</dcterms:created>
  <dcterms:modified xsi:type="dcterms:W3CDTF">2021-08-05T03:15:14Z</dcterms:modified>
</cp:coreProperties>
</file>