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sldIdLst>
    <p:sldId id="412" r:id="rId2"/>
    <p:sldId id="403" r:id="rId3"/>
    <p:sldId id="413" r:id="rId4"/>
    <p:sldId id="424" r:id="rId5"/>
    <p:sldId id="260" r:id="rId6"/>
    <p:sldId id="328" r:id="rId7"/>
    <p:sldId id="369" r:id="rId8"/>
    <p:sldId id="385" r:id="rId9"/>
    <p:sldId id="422" r:id="rId10"/>
    <p:sldId id="341" r:id="rId11"/>
    <p:sldId id="342" r:id="rId12"/>
    <p:sldId id="344" r:id="rId13"/>
    <p:sldId id="349" r:id="rId14"/>
    <p:sldId id="355" r:id="rId15"/>
    <p:sldId id="359" r:id="rId16"/>
    <p:sldId id="361" r:id="rId17"/>
    <p:sldId id="380" r:id="rId18"/>
    <p:sldId id="371" r:id="rId19"/>
    <p:sldId id="373" r:id="rId20"/>
    <p:sldId id="375" r:id="rId21"/>
    <p:sldId id="376" r:id="rId22"/>
    <p:sldId id="396" r:id="rId23"/>
    <p:sldId id="397" r:id="rId24"/>
    <p:sldId id="399" r:id="rId25"/>
    <p:sldId id="401" r:id="rId26"/>
    <p:sldId id="420" r:id="rId27"/>
    <p:sldId id="388" r:id="rId28"/>
    <p:sldId id="415" r:id="rId29"/>
    <p:sldId id="425" r:id="rId30"/>
    <p:sldId id="426" r:id="rId31"/>
    <p:sldId id="427" r:id="rId32"/>
    <p:sldId id="428" r:id="rId33"/>
    <p:sldId id="429" r:id="rId34"/>
    <p:sldId id="431" r:id="rId35"/>
    <p:sldId id="433" r:id="rId36"/>
  </p:sldIdLst>
  <p:sldSz cx="9144000" cy="6858000" type="screen4x3"/>
  <p:notesSz cx="6858000" cy="9979025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4CAF85B-7A56-414E-A6DD-47DF57EBCAEC}">
          <p14:sldIdLst>
            <p14:sldId id="412"/>
            <p14:sldId id="403"/>
            <p14:sldId id="413"/>
            <p14:sldId id="424"/>
            <p14:sldId id="260"/>
            <p14:sldId id="328"/>
            <p14:sldId id="369"/>
          </p14:sldIdLst>
        </p14:section>
        <p14:section name="未命名的章節" id="{9CF75F3E-8DE3-484B-AE8D-F1A1696D6D06}">
          <p14:sldIdLst>
            <p14:sldId id="385"/>
            <p14:sldId id="422"/>
            <p14:sldId id="341"/>
            <p14:sldId id="342"/>
            <p14:sldId id="344"/>
            <p14:sldId id="349"/>
            <p14:sldId id="355"/>
            <p14:sldId id="359"/>
            <p14:sldId id="361"/>
            <p14:sldId id="380"/>
            <p14:sldId id="371"/>
            <p14:sldId id="373"/>
            <p14:sldId id="375"/>
            <p14:sldId id="376"/>
            <p14:sldId id="396"/>
            <p14:sldId id="397"/>
            <p14:sldId id="399"/>
            <p14:sldId id="401"/>
            <p14:sldId id="420"/>
            <p14:sldId id="388"/>
            <p14:sldId id="415"/>
            <p14:sldId id="425"/>
            <p14:sldId id="426"/>
            <p14:sldId id="427"/>
            <p14:sldId id="428"/>
            <p14:sldId id="429"/>
            <p14:sldId id="431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ABFF0"/>
    <a:srgbClr val="AAEBF4"/>
    <a:srgbClr val="000000"/>
    <a:srgbClr val="FFFF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69728" autoAdjust="0"/>
  </p:normalViewPr>
  <p:slideViewPr>
    <p:cSldViewPr>
      <p:cViewPr varScale="1">
        <p:scale>
          <a:sx n="115" d="100"/>
          <a:sy n="115" d="100"/>
        </p:scale>
        <p:origin x="1698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DC52F-9A69-4C31-9932-147FADB4CF65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6BE4D3A8-3224-4E48-A703-91C84EB593F7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ts val="3200"/>
            </a:lnSpc>
            <a:spcAft>
              <a:spcPts val="600"/>
            </a:spcAft>
          </a:pPr>
          <a:r>
            <a:rPr lang="zh-TW" altLang="en-US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產生</a:t>
          </a:r>
          <a:endParaRPr lang="en-US" altLang="zh-TW" sz="2400" b="1" dirty="0" smtClean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600"/>
            </a:spcAft>
          </a:pPr>
          <a:r>
            <a:rPr lang="zh-HK" altLang="zh-HK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用戶</a:t>
          </a:r>
          <a:r>
            <a:rPr lang="zh-TW" altLang="en-US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戶口</a:t>
          </a:r>
          <a:endParaRPr lang="zh-HK" altLang="en-US" sz="24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0B9858-C77D-4C14-A96F-BA15879B315D}" type="parTrans" cxnId="{ACC5CD32-B213-4C16-A169-AD05C91BDE82}">
      <dgm:prSet/>
      <dgm:spPr/>
      <dgm:t>
        <a:bodyPr/>
        <a:lstStyle/>
        <a:p>
          <a:endParaRPr lang="zh-HK" altLang="en-US"/>
        </a:p>
      </dgm:t>
    </dgm:pt>
    <dgm:pt modelId="{146D42D4-F566-4BEC-AF1B-A72FDAF47ED0}" type="sibTrans" cxnId="{ACC5CD32-B213-4C16-A169-AD05C91BDE82}">
      <dgm:prSet/>
      <dgm:spPr>
        <a:solidFill>
          <a:srgbClr val="00B0F0"/>
        </a:solidFill>
      </dgm:spPr>
      <dgm:t>
        <a:bodyPr/>
        <a:lstStyle/>
        <a:p>
          <a:endParaRPr lang="zh-HK" altLang="en-US"/>
        </a:p>
      </dgm:t>
    </dgm:pt>
    <dgm:pt modelId="{6A4BFAB4-6A7E-4B79-8B48-494A63962C2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儲存</a:t>
          </a:r>
          <a:endParaRPr lang="en-US" altLang="zh-TW" sz="3200" b="1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HK" altLang="zh-HK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教職員資料</a:t>
          </a:r>
          <a:endParaRPr lang="en-US" altLang="zh-HK" sz="3200" b="1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2B4914-A5D0-4D93-B700-079AB5C2E08D}" type="parTrans" cxnId="{9CA8DA76-326F-44C9-9C73-BF5EE61ACEF7}">
      <dgm:prSet/>
      <dgm:spPr/>
      <dgm:t>
        <a:bodyPr/>
        <a:lstStyle/>
        <a:p>
          <a:endParaRPr lang="zh-HK" altLang="en-US"/>
        </a:p>
      </dgm:t>
    </dgm:pt>
    <dgm:pt modelId="{7BD2A809-E01B-4F12-8E91-805D0A0EB4A0}" type="sibTrans" cxnId="{9CA8DA76-326F-44C9-9C73-BF5EE61ACEF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zh-HK" altLang="en-US"/>
        </a:p>
      </dgm:t>
    </dgm:pt>
    <dgm:pt modelId="{574B1761-38C9-4903-AB41-50EA9076887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zh-HK" altLang="zh-HK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時間表編排</a:t>
          </a:r>
          <a:endParaRPr lang="en-US" altLang="zh-HK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en-US" altLang="zh-HK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(TSI </a:t>
          </a:r>
          <a:r>
            <a:rPr lang="en-US" altLang="zh-HK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</a:t>
          </a:r>
          <a:r>
            <a:rPr lang="en-US" altLang="zh-HK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STT/TTL)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HK" altLang="zh-HK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教職員調配</a:t>
          </a:r>
          <a:endParaRPr lang="en-US" altLang="zh-HK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F117C0-71CF-4D66-A7F1-80595EA64AD9}" type="parTrans" cxnId="{AC42B87A-1ACA-420C-85AD-0C01286B4497}">
      <dgm:prSet/>
      <dgm:spPr/>
      <dgm:t>
        <a:bodyPr/>
        <a:lstStyle/>
        <a:p>
          <a:endParaRPr lang="zh-HK" altLang="en-US"/>
        </a:p>
      </dgm:t>
    </dgm:pt>
    <dgm:pt modelId="{5A2FFD57-AECF-4A0C-B2D5-2C064F9BD919}" type="sibTrans" cxnId="{AC42B87A-1ACA-420C-85AD-0C01286B4497}">
      <dgm:prSet/>
      <dgm:spPr/>
      <dgm:t>
        <a:bodyPr/>
        <a:lstStyle/>
        <a:p>
          <a:endParaRPr lang="zh-HK" altLang="en-US"/>
        </a:p>
      </dgm:t>
    </dgm:pt>
    <dgm:pt modelId="{3C0908FC-E904-4A49-BBFD-FDA4D610014C}" type="pres">
      <dgm:prSet presAssocID="{592DC52F-9A69-4C31-9932-147FADB4CF6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E4EB95E-AA2E-412B-982C-0A8C025F799D}" type="pres">
      <dgm:prSet presAssocID="{6BE4D3A8-3224-4E48-A703-91C84EB593F7}" presName="gear1" presStyleLbl="node1" presStyleIdx="0" presStyleCnt="3" custScaleX="89414" custScaleY="74416" custLinFactNeighborX="26856" custLinFactNeighborY="-472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7FBAB55-BCD9-4EC3-89D9-D1557AA23BC7}" type="pres">
      <dgm:prSet presAssocID="{6BE4D3A8-3224-4E48-A703-91C84EB593F7}" presName="gear1srcNode" presStyleLbl="node1" presStyleIdx="0" presStyleCnt="3"/>
      <dgm:spPr/>
      <dgm:t>
        <a:bodyPr/>
        <a:lstStyle/>
        <a:p>
          <a:endParaRPr lang="zh-HK" altLang="en-US"/>
        </a:p>
      </dgm:t>
    </dgm:pt>
    <dgm:pt modelId="{D15300EB-9DC4-483C-B430-736A188326A0}" type="pres">
      <dgm:prSet presAssocID="{6BE4D3A8-3224-4E48-A703-91C84EB593F7}" presName="gear1dstNode" presStyleLbl="node1" presStyleIdx="0" presStyleCnt="3"/>
      <dgm:spPr/>
      <dgm:t>
        <a:bodyPr/>
        <a:lstStyle/>
        <a:p>
          <a:endParaRPr lang="zh-HK" altLang="en-US"/>
        </a:p>
      </dgm:t>
    </dgm:pt>
    <dgm:pt modelId="{070C076F-E837-44C9-A333-3CDF821C2FD5}" type="pres">
      <dgm:prSet presAssocID="{6A4BFAB4-6A7E-4B79-8B48-494A63962C2E}" presName="gear2" presStyleLbl="node1" presStyleIdx="1" presStyleCnt="3" custScaleX="141882" custScaleY="141882" custLinFactNeighborX="13039" custLinFactNeighborY="29666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7E641E6-2A48-464E-A8F8-82711FAFA4A8}" type="pres">
      <dgm:prSet presAssocID="{6A4BFAB4-6A7E-4B79-8B48-494A63962C2E}" presName="gear2srcNode" presStyleLbl="node1" presStyleIdx="1" presStyleCnt="3"/>
      <dgm:spPr/>
      <dgm:t>
        <a:bodyPr/>
        <a:lstStyle/>
        <a:p>
          <a:endParaRPr lang="zh-HK" altLang="en-US"/>
        </a:p>
      </dgm:t>
    </dgm:pt>
    <dgm:pt modelId="{DF65E61A-515E-4387-9D0E-C78A0857BFE9}" type="pres">
      <dgm:prSet presAssocID="{6A4BFAB4-6A7E-4B79-8B48-494A63962C2E}" presName="gear2dstNode" presStyleLbl="node1" presStyleIdx="1" presStyleCnt="3"/>
      <dgm:spPr/>
      <dgm:t>
        <a:bodyPr/>
        <a:lstStyle/>
        <a:p>
          <a:endParaRPr lang="zh-HK" altLang="en-US"/>
        </a:p>
      </dgm:t>
    </dgm:pt>
    <dgm:pt modelId="{3F59C010-46FF-4F4B-AED3-4F4D42A4E71B}" type="pres">
      <dgm:prSet presAssocID="{574B1761-38C9-4903-AB41-50EA90768872}" presName="gear3" presStyleLbl="node1" presStyleIdx="2" presStyleCnt="3" custAng="20556877" custScaleX="137572" custScaleY="137572" custLinFactNeighborX="6736" custLinFactNeighborY="-3697"/>
      <dgm:spPr/>
      <dgm:t>
        <a:bodyPr/>
        <a:lstStyle/>
        <a:p>
          <a:endParaRPr lang="zh-HK" altLang="en-US"/>
        </a:p>
      </dgm:t>
    </dgm:pt>
    <dgm:pt modelId="{133E3233-DDCD-4160-BDE0-2DC2B6E87FD3}" type="pres">
      <dgm:prSet presAssocID="{574B1761-38C9-4903-AB41-50EA9076887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576B45B-ADD9-4E16-8C0C-AA5BC2E1452F}" type="pres">
      <dgm:prSet presAssocID="{574B1761-38C9-4903-AB41-50EA90768872}" presName="gear3srcNode" presStyleLbl="node1" presStyleIdx="2" presStyleCnt="3"/>
      <dgm:spPr/>
      <dgm:t>
        <a:bodyPr/>
        <a:lstStyle/>
        <a:p>
          <a:endParaRPr lang="zh-HK" altLang="en-US"/>
        </a:p>
      </dgm:t>
    </dgm:pt>
    <dgm:pt modelId="{A34D2C39-E525-493A-886B-E3E45DB64765}" type="pres">
      <dgm:prSet presAssocID="{574B1761-38C9-4903-AB41-50EA90768872}" presName="gear3dstNode" presStyleLbl="node1" presStyleIdx="2" presStyleCnt="3"/>
      <dgm:spPr/>
      <dgm:t>
        <a:bodyPr/>
        <a:lstStyle/>
        <a:p>
          <a:endParaRPr lang="zh-HK" altLang="en-US"/>
        </a:p>
      </dgm:t>
    </dgm:pt>
    <dgm:pt modelId="{0ECEEF83-FBAC-4280-A38A-B0138ED92E32}" type="pres">
      <dgm:prSet presAssocID="{146D42D4-F566-4BEC-AF1B-A72FDAF47ED0}" presName="connector1" presStyleLbl="sibTrans2D1" presStyleIdx="0" presStyleCnt="3" custScaleX="71545" custScaleY="71545" custLinFactNeighborX="15893" custLinFactNeighborY="0"/>
      <dgm:spPr/>
      <dgm:t>
        <a:bodyPr/>
        <a:lstStyle/>
        <a:p>
          <a:endParaRPr lang="zh-HK" altLang="en-US"/>
        </a:p>
      </dgm:t>
    </dgm:pt>
    <dgm:pt modelId="{7CEE1D43-3DB3-4C6B-9B4A-0973B50A51F7}" type="pres">
      <dgm:prSet presAssocID="{7BD2A809-E01B-4F12-8E91-805D0A0EB4A0}" presName="connector2" presStyleLbl="sibTrans2D1" presStyleIdx="1" presStyleCnt="3" custLinFactNeighborX="-6913" custLinFactNeighborY="20476"/>
      <dgm:spPr/>
      <dgm:t>
        <a:bodyPr/>
        <a:lstStyle/>
        <a:p>
          <a:endParaRPr lang="zh-HK" altLang="en-US"/>
        </a:p>
      </dgm:t>
    </dgm:pt>
    <dgm:pt modelId="{45A061DF-34EA-469C-9415-F0483B35955D}" type="pres">
      <dgm:prSet presAssocID="{5A2FFD57-AECF-4A0C-B2D5-2C064F9BD919}" presName="connector3" presStyleLbl="sibTrans2D1" presStyleIdx="2" presStyleCnt="3" custLinFactNeighborX="-3082" custLinFactNeighborY="-10350"/>
      <dgm:spPr/>
      <dgm:t>
        <a:bodyPr/>
        <a:lstStyle/>
        <a:p>
          <a:endParaRPr lang="zh-HK" altLang="en-US"/>
        </a:p>
      </dgm:t>
    </dgm:pt>
  </dgm:ptLst>
  <dgm:cxnLst>
    <dgm:cxn modelId="{35175BE4-079C-4898-98F1-09269666BA35}" type="presOf" srcId="{5A2FFD57-AECF-4A0C-B2D5-2C064F9BD919}" destId="{45A061DF-34EA-469C-9415-F0483B35955D}" srcOrd="0" destOrd="0" presId="urn:microsoft.com/office/officeart/2005/8/layout/gear1"/>
    <dgm:cxn modelId="{B9E2B568-3FF9-4094-BA47-D1E929A27FAF}" type="presOf" srcId="{6BE4D3A8-3224-4E48-A703-91C84EB593F7}" destId="{D15300EB-9DC4-483C-B430-736A188326A0}" srcOrd="2" destOrd="0" presId="urn:microsoft.com/office/officeart/2005/8/layout/gear1"/>
    <dgm:cxn modelId="{78EE3000-2B7C-420F-9073-CB4CA1AC591C}" type="presOf" srcId="{592DC52F-9A69-4C31-9932-147FADB4CF65}" destId="{3C0908FC-E904-4A49-BBFD-FDA4D610014C}" srcOrd="0" destOrd="0" presId="urn:microsoft.com/office/officeart/2005/8/layout/gear1"/>
    <dgm:cxn modelId="{0695A7E2-49E4-4870-A286-DFB1BF7F6811}" type="presOf" srcId="{6BE4D3A8-3224-4E48-A703-91C84EB593F7}" destId="{5E4EB95E-AA2E-412B-982C-0A8C025F799D}" srcOrd="0" destOrd="0" presId="urn:microsoft.com/office/officeart/2005/8/layout/gear1"/>
    <dgm:cxn modelId="{AC42B87A-1ACA-420C-85AD-0C01286B4497}" srcId="{592DC52F-9A69-4C31-9932-147FADB4CF65}" destId="{574B1761-38C9-4903-AB41-50EA90768872}" srcOrd="2" destOrd="0" parTransId="{A5F117C0-71CF-4D66-A7F1-80595EA64AD9}" sibTransId="{5A2FFD57-AECF-4A0C-B2D5-2C064F9BD919}"/>
    <dgm:cxn modelId="{68401A0E-2A0B-4E30-900C-89A9E2C2323A}" type="presOf" srcId="{6A4BFAB4-6A7E-4B79-8B48-494A63962C2E}" destId="{87E641E6-2A48-464E-A8F8-82711FAFA4A8}" srcOrd="1" destOrd="0" presId="urn:microsoft.com/office/officeart/2005/8/layout/gear1"/>
    <dgm:cxn modelId="{9CA8DA76-326F-44C9-9C73-BF5EE61ACEF7}" srcId="{592DC52F-9A69-4C31-9932-147FADB4CF65}" destId="{6A4BFAB4-6A7E-4B79-8B48-494A63962C2E}" srcOrd="1" destOrd="0" parTransId="{1D2B4914-A5D0-4D93-B700-079AB5C2E08D}" sibTransId="{7BD2A809-E01B-4F12-8E91-805D0A0EB4A0}"/>
    <dgm:cxn modelId="{51879053-7630-4DE7-9D43-D7E8178FC225}" type="presOf" srcId="{146D42D4-F566-4BEC-AF1B-A72FDAF47ED0}" destId="{0ECEEF83-FBAC-4280-A38A-B0138ED92E32}" srcOrd="0" destOrd="0" presId="urn:microsoft.com/office/officeart/2005/8/layout/gear1"/>
    <dgm:cxn modelId="{EBC4B142-511D-44B7-A90F-62FC074A7830}" type="presOf" srcId="{6BE4D3A8-3224-4E48-A703-91C84EB593F7}" destId="{27FBAB55-BCD9-4EC3-89D9-D1557AA23BC7}" srcOrd="1" destOrd="0" presId="urn:microsoft.com/office/officeart/2005/8/layout/gear1"/>
    <dgm:cxn modelId="{ACC5CD32-B213-4C16-A169-AD05C91BDE82}" srcId="{592DC52F-9A69-4C31-9932-147FADB4CF65}" destId="{6BE4D3A8-3224-4E48-A703-91C84EB593F7}" srcOrd="0" destOrd="0" parTransId="{0A0B9858-C77D-4C14-A96F-BA15879B315D}" sibTransId="{146D42D4-F566-4BEC-AF1B-A72FDAF47ED0}"/>
    <dgm:cxn modelId="{5B9242E1-92A6-40D0-BC9B-44EA9101B0AF}" type="presOf" srcId="{574B1761-38C9-4903-AB41-50EA90768872}" destId="{4576B45B-ADD9-4E16-8C0C-AA5BC2E1452F}" srcOrd="2" destOrd="0" presId="urn:microsoft.com/office/officeart/2005/8/layout/gear1"/>
    <dgm:cxn modelId="{C05F8C34-40CE-449E-A3AD-49007981E352}" type="presOf" srcId="{7BD2A809-E01B-4F12-8E91-805D0A0EB4A0}" destId="{7CEE1D43-3DB3-4C6B-9B4A-0973B50A51F7}" srcOrd="0" destOrd="0" presId="urn:microsoft.com/office/officeart/2005/8/layout/gear1"/>
    <dgm:cxn modelId="{F2729DC1-2DE9-4F10-A7E1-8612929505B7}" type="presOf" srcId="{6A4BFAB4-6A7E-4B79-8B48-494A63962C2E}" destId="{070C076F-E837-44C9-A333-3CDF821C2FD5}" srcOrd="0" destOrd="0" presId="urn:microsoft.com/office/officeart/2005/8/layout/gear1"/>
    <dgm:cxn modelId="{91A336DD-E417-445E-A70C-74BAEDC2785B}" type="presOf" srcId="{574B1761-38C9-4903-AB41-50EA90768872}" destId="{A34D2C39-E525-493A-886B-E3E45DB64765}" srcOrd="3" destOrd="0" presId="urn:microsoft.com/office/officeart/2005/8/layout/gear1"/>
    <dgm:cxn modelId="{6853B1B7-34F7-490E-91D0-AAFDC545738F}" type="presOf" srcId="{6A4BFAB4-6A7E-4B79-8B48-494A63962C2E}" destId="{DF65E61A-515E-4387-9D0E-C78A0857BFE9}" srcOrd="2" destOrd="0" presId="urn:microsoft.com/office/officeart/2005/8/layout/gear1"/>
    <dgm:cxn modelId="{6764F755-702B-4619-A272-AF1E1CA43DD0}" type="presOf" srcId="{574B1761-38C9-4903-AB41-50EA90768872}" destId="{3F59C010-46FF-4F4B-AED3-4F4D42A4E71B}" srcOrd="0" destOrd="0" presId="urn:microsoft.com/office/officeart/2005/8/layout/gear1"/>
    <dgm:cxn modelId="{E1940897-6630-4717-8E44-1FCC0A97E09D}" type="presOf" srcId="{574B1761-38C9-4903-AB41-50EA90768872}" destId="{133E3233-DDCD-4160-BDE0-2DC2B6E87FD3}" srcOrd="1" destOrd="0" presId="urn:microsoft.com/office/officeart/2005/8/layout/gear1"/>
    <dgm:cxn modelId="{96FBBE52-15EE-45D4-A563-06BB032A477B}" type="presParOf" srcId="{3C0908FC-E904-4A49-BBFD-FDA4D610014C}" destId="{5E4EB95E-AA2E-412B-982C-0A8C025F799D}" srcOrd="0" destOrd="0" presId="urn:microsoft.com/office/officeart/2005/8/layout/gear1"/>
    <dgm:cxn modelId="{65D5A43F-C6C9-4E29-ADED-B4FA3A691C6A}" type="presParOf" srcId="{3C0908FC-E904-4A49-BBFD-FDA4D610014C}" destId="{27FBAB55-BCD9-4EC3-89D9-D1557AA23BC7}" srcOrd="1" destOrd="0" presId="urn:microsoft.com/office/officeart/2005/8/layout/gear1"/>
    <dgm:cxn modelId="{2D764EAE-A87A-4A36-9AEF-ED4E7C4D2626}" type="presParOf" srcId="{3C0908FC-E904-4A49-BBFD-FDA4D610014C}" destId="{D15300EB-9DC4-483C-B430-736A188326A0}" srcOrd="2" destOrd="0" presId="urn:microsoft.com/office/officeart/2005/8/layout/gear1"/>
    <dgm:cxn modelId="{825AF176-B91D-4816-9396-6CFE7A3EDA0B}" type="presParOf" srcId="{3C0908FC-E904-4A49-BBFD-FDA4D610014C}" destId="{070C076F-E837-44C9-A333-3CDF821C2FD5}" srcOrd="3" destOrd="0" presId="urn:microsoft.com/office/officeart/2005/8/layout/gear1"/>
    <dgm:cxn modelId="{0D470CA0-335E-45EF-9AF2-6415DD7A8755}" type="presParOf" srcId="{3C0908FC-E904-4A49-BBFD-FDA4D610014C}" destId="{87E641E6-2A48-464E-A8F8-82711FAFA4A8}" srcOrd="4" destOrd="0" presId="urn:microsoft.com/office/officeart/2005/8/layout/gear1"/>
    <dgm:cxn modelId="{25AEBB66-5B9A-4146-9753-D902D94C7785}" type="presParOf" srcId="{3C0908FC-E904-4A49-BBFD-FDA4D610014C}" destId="{DF65E61A-515E-4387-9D0E-C78A0857BFE9}" srcOrd="5" destOrd="0" presId="urn:microsoft.com/office/officeart/2005/8/layout/gear1"/>
    <dgm:cxn modelId="{D709F946-8609-4776-8A38-B7F347EE5D1C}" type="presParOf" srcId="{3C0908FC-E904-4A49-BBFD-FDA4D610014C}" destId="{3F59C010-46FF-4F4B-AED3-4F4D42A4E71B}" srcOrd="6" destOrd="0" presId="urn:microsoft.com/office/officeart/2005/8/layout/gear1"/>
    <dgm:cxn modelId="{F61077CD-3047-4C2F-B6D6-E00BC15D00F1}" type="presParOf" srcId="{3C0908FC-E904-4A49-BBFD-FDA4D610014C}" destId="{133E3233-DDCD-4160-BDE0-2DC2B6E87FD3}" srcOrd="7" destOrd="0" presId="urn:microsoft.com/office/officeart/2005/8/layout/gear1"/>
    <dgm:cxn modelId="{CF09DA1C-F6B7-45CD-8AA3-7CE99E140136}" type="presParOf" srcId="{3C0908FC-E904-4A49-BBFD-FDA4D610014C}" destId="{4576B45B-ADD9-4E16-8C0C-AA5BC2E1452F}" srcOrd="8" destOrd="0" presId="urn:microsoft.com/office/officeart/2005/8/layout/gear1"/>
    <dgm:cxn modelId="{C9FC454C-F79D-4B58-94C1-945E783E56FE}" type="presParOf" srcId="{3C0908FC-E904-4A49-BBFD-FDA4D610014C}" destId="{A34D2C39-E525-493A-886B-E3E45DB64765}" srcOrd="9" destOrd="0" presId="urn:microsoft.com/office/officeart/2005/8/layout/gear1"/>
    <dgm:cxn modelId="{F31D6A55-D40A-4734-936D-D12ADEB3BF95}" type="presParOf" srcId="{3C0908FC-E904-4A49-BBFD-FDA4D610014C}" destId="{0ECEEF83-FBAC-4280-A38A-B0138ED92E32}" srcOrd="10" destOrd="0" presId="urn:microsoft.com/office/officeart/2005/8/layout/gear1"/>
    <dgm:cxn modelId="{0E55151B-CB6E-43CF-845B-007D65CC26FA}" type="presParOf" srcId="{3C0908FC-E904-4A49-BBFD-FDA4D610014C}" destId="{7CEE1D43-3DB3-4C6B-9B4A-0973B50A51F7}" srcOrd="11" destOrd="0" presId="urn:microsoft.com/office/officeart/2005/8/layout/gear1"/>
    <dgm:cxn modelId="{824D9CE1-C334-42A0-BEA5-24D68AE9D90E}" type="presParOf" srcId="{3C0908FC-E904-4A49-BBFD-FDA4D610014C}" destId="{45A061DF-34EA-469C-9415-F0483B35955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B95E-AA2E-412B-982C-0A8C025F799D}">
      <dsp:nvSpPr>
        <dsp:cNvPr id="0" name=""/>
        <dsp:cNvSpPr/>
      </dsp:nvSpPr>
      <dsp:spPr>
        <a:xfrm>
          <a:off x="4824525" y="3386919"/>
          <a:ext cx="2546928" cy="2370674"/>
        </a:xfrm>
        <a:prstGeom prst="gear9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32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產生</a:t>
          </a:r>
          <a:endParaRPr lang="en-US" altLang="zh-TW" sz="2400" b="1" kern="1200" dirty="0" smtClean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ts val="3200"/>
            </a:lnSpc>
            <a:spcBef>
              <a:spcPct val="0"/>
            </a:spcBef>
            <a:spcAft>
              <a:spcPts val="600"/>
            </a:spcAft>
          </a:pPr>
          <a:r>
            <a:rPr lang="zh-HK" altLang="zh-HK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用戶</a:t>
          </a:r>
          <a:r>
            <a:rPr lang="zh-TW" altLang="en-US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戶口</a:t>
          </a:r>
          <a:endParaRPr lang="zh-HK" altLang="en-US" sz="24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23398" y="3942238"/>
        <a:ext cx="1549182" cy="1218575"/>
      </dsp:txXfrm>
    </dsp:sp>
    <dsp:sp modelId="{070C076F-E837-44C9-A333-3CDF821C2FD5}">
      <dsp:nvSpPr>
        <dsp:cNvPr id="0" name=""/>
        <dsp:cNvSpPr/>
      </dsp:nvSpPr>
      <dsp:spPr>
        <a:xfrm>
          <a:off x="1872191" y="2443602"/>
          <a:ext cx="3287231" cy="3287231"/>
        </a:xfrm>
        <a:prstGeom prst="gear6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儲存</a:t>
          </a:r>
          <a:endParaRPr lang="en-US" altLang="zh-TW" sz="3200" b="1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zh-HK" sz="32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教職員資料</a:t>
          </a:r>
          <a:endParaRPr lang="en-US" altLang="zh-HK" sz="3200" b="1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99761" y="3276174"/>
        <a:ext cx="1632091" cy="1622087"/>
      </dsp:txXfrm>
    </dsp:sp>
    <dsp:sp modelId="{3F59C010-46FF-4F4B-AED3-4F4D42A4E71B}">
      <dsp:nvSpPr>
        <dsp:cNvPr id="0" name=""/>
        <dsp:cNvSpPr/>
      </dsp:nvSpPr>
      <dsp:spPr>
        <a:xfrm rot="19656877">
          <a:off x="3113781" y="113806"/>
          <a:ext cx="3122975" cy="3122975"/>
        </a:xfrm>
        <a:prstGeom prst="gear6">
          <a:avLst/>
        </a:prstGeom>
        <a:solidFill>
          <a:schemeClr val="accent5">
            <a:hueOff val="-6323450"/>
            <a:satOff val="30831"/>
            <a:lumOff val="-347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zh-HK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時間表編排</a:t>
          </a:r>
          <a:endParaRPr lang="en-US" altLang="zh-HK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HK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(TSI </a:t>
          </a:r>
          <a:r>
            <a:rPr lang="en-US" altLang="zh-HK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</a:t>
          </a:r>
          <a:r>
            <a:rPr lang="en-US" altLang="zh-HK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STT/TTL)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zh-HK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教職員調配</a:t>
          </a:r>
          <a:endParaRPr lang="en-US" altLang="zh-HK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900000">
        <a:off x="3798741" y="798766"/>
        <a:ext cx="1753055" cy="1753055"/>
      </dsp:txXfrm>
    </dsp:sp>
    <dsp:sp modelId="{0ECEEF83-FBAC-4280-A38A-B0138ED92E32}">
      <dsp:nvSpPr>
        <dsp:cNvPr id="0" name=""/>
        <dsp:cNvSpPr/>
      </dsp:nvSpPr>
      <dsp:spPr>
        <a:xfrm>
          <a:off x="4909963" y="3083614"/>
          <a:ext cx="2917392" cy="2917392"/>
        </a:xfrm>
        <a:prstGeom prst="circularArrow">
          <a:avLst>
            <a:gd name="adj1" fmla="val 4687"/>
            <a:gd name="adj2" fmla="val 299029"/>
            <a:gd name="adj3" fmla="val 2544575"/>
            <a:gd name="adj4" fmla="val 15801381"/>
            <a:gd name="adj5" fmla="val 5469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E1D43-3DB3-4C6B-9B4A-0973B50A51F7}">
      <dsp:nvSpPr>
        <dsp:cNvPr id="0" name=""/>
        <dsp:cNvSpPr/>
      </dsp:nvSpPr>
      <dsp:spPr>
        <a:xfrm>
          <a:off x="1440144" y="2328604"/>
          <a:ext cx="2962706" cy="29627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061DF-34EA-469C-9415-F0483B35955D}">
      <dsp:nvSpPr>
        <dsp:cNvPr id="0" name=""/>
        <dsp:cNvSpPr/>
      </dsp:nvSpPr>
      <dsp:spPr>
        <a:xfrm>
          <a:off x="2729417" y="-191660"/>
          <a:ext cx="3194393" cy="31943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6323450"/>
            <a:satOff val="30831"/>
            <a:lumOff val="-347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401" cy="4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99" y="0"/>
            <a:ext cx="2972401" cy="4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9300"/>
            <a:ext cx="4989512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838" y="4740797"/>
            <a:ext cx="5028326" cy="448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9994"/>
            <a:ext cx="2972401" cy="4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99" y="9479994"/>
            <a:ext cx="2972401" cy="4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D82F8AF9-796C-4BE6-8AE9-376B6C0579F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408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61092" indent="-2927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70910" indent="-23418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39273" indent="-23418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107638" indent="-23418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76001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44365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512729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81093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E8BFBFE-4DA4-41FF-8C94-06FD9C534CA1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  <p:extLst>
      <p:ext uri="{BB962C8B-B14F-4D97-AF65-F5344CB8AC3E}">
        <p14:creationId xmlns:p14="http://schemas.microsoft.com/office/powerpoint/2010/main" val="278112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F8AF9-796C-4BE6-8AE9-376B6C0579FE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90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9" name="Rectangle 22"/>
          <p:cNvSpPr>
            <a:spLocks noChangeArrowheads="1"/>
          </p:cNvSpPr>
          <p:nvPr userDrawn="1"/>
        </p:nvSpPr>
        <p:spPr bwMode="auto">
          <a:xfrm>
            <a:off x="0" y="6713620"/>
            <a:ext cx="9144000" cy="144379"/>
          </a:xfrm>
          <a:prstGeom prst="rect">
            <a:avLst/>
          </a:prstGeom>
          <a:solidFill>
            <a:srgbClr val="AAEBF4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HK" altLang="en-US" smtClean="0"/>
          </a:p>
        </p:txBody>
      </p:sp>
      <p:sp>
        <p:nvSpPr>
          <p:cNvPr id="10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AAEBF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zh-HK" altLang="en-US" smtClean="0"/>
          </a:p>
        </p:txBody>
      </p:sp>
      <p:graphicFrame>
        <p:nvGraphicFramePr>
          <p:cNvPr id="11" name="Object 103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35855714"/>
              </p:ext>
            </p:extLst>
          </p:nvPr>
        </p:nvGraphicFramePr>
        <p:xfrm>
          <a:off x="107503" y="1040979"/>
          <a:ext cx="2736305" cy="145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07503" y="1040979"/>
                        <a:ext cx="2736305" cy="1451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19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73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1838" y="228600"/>
            <a:ext cx="1749425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28800" y="228600"/>
            <a:ext cx="5100638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95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842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97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8800" y="15240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72100" y="15240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250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91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895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331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991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111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1106488"/>
          </a:xfrm>
          <a:prstGeom prst="rect">
            <a:avLst/>
          </a:prstGeom>
          <a:solidFill>
            <a:srgbClr val="AAEBF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zh-HK" altLang="en-US" smtClean="0"/>
          </a:p>
        </p:txBody>
      </p:sp>
      <p:sp>
        <p:nvSpPr>
          <p:cNvPr id="1026" name="Rectangle 7"/>
          <p:cNvSpPr>
            <a:spLocks noChangeArrowheads="1"/>
          </p:cNvSpPr>
          <p:nvPr/>
        </p:nvSpPr>
        <p:spPr bwMode="gray">
          <a:xfrm>
            <a:off x="1676399" y="533401"/>
            <a:ext cx="45719" cy="82832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gray">
          <a:xfrm>
            <a:off x="304800" y="1143000"/>
            <a:ext cx="8226425" cy="317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0024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0"/>
            <a:ext cx="6934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1" name="Rectangle 16"/>
          <p:cNvSpPr>
            <a:spLocks noChangeArrowheads="1"/>
          </p:cNvSpPr>
          <p:nvPr userDrawn="1"/>
        </p:nvSpPr>
        <p:spPr bwMode="gray">
          <a:xfrm>
            <a:off x="2590800" y="1219200"/>
            <a:ext cx="4724400" cy="39688"/>
          </a:xfrm>
          <a:prstGeom prst="rect">
            <a:avLst/>
          </a:prstGeom>
          <a:solidFill>
            <a:srgbClr val="9ABFF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 userDrawn="1"/>
        </p:nvSpPr>
        <p:spPr bwMode="gray">
          <a:xfrm flipV="1">
            <a:off x="3352800" y="1295400"/>
            <a:ext cx="3429000" cy="39688"/>
          </a:xfrm>
          <a:prstGeom prst="rect">
            <a:avLst/>
          </a:prstGeom>
          <a:solidFill>
            <a:srgbClr val="9ABFF0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4" name="Rectangle 22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AAEBF4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HK" altLang="en-US" smtClean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  <p:graphicFrame>
        <p:nvGraphicFramePr>
          <p:cNvPr id="13" name="Object 103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54983619"/>
              </p:ext>
            </p:extLst>
          </p:nvPr>
        </p:nvGraphicFramePr>
        <p:xfrm>
          <a:off x="7694" y="151729"/>
          <a:ext cx="1562344" cy="82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" r:id="rId14" imgW="2333333" imgH="1238423" progId="">
                  <p:embed/>
                </p:oleObj>
              </mc:Choice>
              <mc:Fallback>
                <p:oleObj r:id="rId14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694" y="151729"/>
                        <a:ext cx="1562344" cy="828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cdr.websams.edb.gov.hk/%e6%a8%a1%e7%b5%84%e8%b3%87%e6%96%99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gray">
          <a:xfrm>
            <a:off x="827584" y="2458631"/>
            <a:ext cx="74888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HK" altLang="zh-TW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線上培訓課程系列</a:t>
            </a:r>
            <a:endParaRPr lang="en-US" altLang="zh-TW" sz="4000" b="1" dirty="0"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11588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zh-TW" altLang="en-US" sz="4000" kern="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</a:t>
            </a:fld>
            <a:endParaRPr lang="en-US" alt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407879"/>
            <a:ext cx="6400800" cy="1752600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教職員資料</a:t>
            </a:r>
          </a:p>
        </p:txBody>
      </p:sp>
    </p:spTree>
    <p:extLst>
      <p:ext uri="{BB962C8B-B14F-4D97-AF65-F5344CB8AC3E}">
        <p14:creationId xmlns:p14="http://schemas.microsoft.com/office/powerpoint/2010/main" val="1557438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/>
          <p:nvPr/>
        </p:nvPicPr>
        <p:blipFill rotWithShape="1">
          <a:blip r:embed="rId2"/>
          <a:srcRect l="12641" t="14448" r="42391" b="36430"/>
          <a:stretch/>
        </p:blipFill>
        <p:spPr bwMode="auto">
          <a:xfrm>
            <a:off x="1043608" y="2276872"/>
            <a:ext cx="6984776" cy="4426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增新教職員委員會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職務 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按</a:t>
            </a: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endParaRPr lang="zh-TW" alt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5536" y="1322765"/>
            <a:ext cx="869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概況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委員會職務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altLang="zh-HK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9" name="橢圓 8"/>
          <p:cNvSpPr/>
          <p:nvPr/>
        </p:nvSpPr>
        <p:spPr bwMode="auto">
          <a:xfrm>
            <a:off x="3851920" y="2852937"/>
            <a:ext cx="792088" cy="28803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10</a:t>
            </a:fld>
            <a:endParaRPr lang="en-US" altLang="zh-TW"/>
          </a:p>
        </p:txBody>
      </p:sp>
      <p:sp>
        <p:nvSpPr>
          <p:cNvPr id="10" name="橢圓 9"/>
          <p:cNvSpPr/>
          <p:nvPr/>
        </p:nvSpPr>
        <p:spPr bwMode="auto">
          <a:xfrm>
            <a:off x="1763688" y="4941168"/>
            <a:ext cx="532347" cy="21602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/>
          <p:nvPr/>
        </p:nvPicPr>
        <p:blipFill rotWithShape="1">
          <a:blip r:embed="rId2"/>
          <a:srcRect l="12641" t="15090" r="42391" b="33219"/>
          <a:stretch/>
        </p:blipFill>
        <p:spPr bwMode="auto">
          <a:xfrm>
            <a:off x="899592" y="2294874"/>
            <a:ext cx="7200800" cy="4410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增新教職員委員會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職務 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按</a:t>
            </a: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委員會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endParaRPr lang="zh-TW" alt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1752600" y="1371600"/>
            <a:ext cx="563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528" y="1340768"/>
            <a:ext cx="8583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委員會職務，以便按委員會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</a:t>
            </a:r>
            <a:endParaRPr lang="en-US" altLang="zh-HK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971600" y="5445224"/>
            <a:ext cx="6984776" cy="360040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22805" t="23690" r="71486" b="73897"/>
          <a:stretch/>
        </p:blipFill>
        <p:spPr>
          <a:xfrm>
            <a:off x="2411760" y="1813593"/>
            <a:ext cx="1015974" cy="46327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/>
          <p:nvPr/>
        </p:nvPicPr>
        <p:blipFill rotWithShape="1">
          <a:blip r:embed="rId2"/>
          <a:srcRect l="12461" t="15090" r="30653" b="21661"/>
          <a:stretch/>
        </p:blipFill>
        <p:spPr bwMode="auto">
          <a:xfrm>
            <a:off x="825252" y="2216332"/>
            <a:ext cx="7419156" cy="4489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增新教職員訓練資料紀錄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37" name="Text Box 9"/>
          <p:cNvSpPr txBox="1">
            <a:spLocks noChangeArrowheads="1"/>
          </p:cNvSpPr>
          <p:nvPr/>
        </p:nvSpPr>
        <p:spPr bwMode="auto">
          <a:xfrm>
            <a:off x="1371600" y="5867400"/>
            <a:ext cx="586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6301" y="1268760"/>
            <a:ext cx="831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概況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1" name="橢圓 10"/>
          <p:cNvSpPr/>
          <p:nvPr/>
        </p:nvSpPr>
        <p:spPr bwMode="auto">
          <a:xfrm>
            <a:off x="3851920" y="2636912"/>
            <a:ext cx="453380" cy="21602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1345566" y="5589240"/>
            <a:ext cx="546349" cy="20196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6007" t="18500" r="2409" b="66316"/>
          <a:stretch/>
        </p:blipFill>
        <p:spPr>
          <a:xfrm>
            <a:off x="426060" y="4941168"/>
            <a:ext cx="8301233" cy="1667272"/>
          </a:xfrm>
          <a:prstGeom prst="rect">
            <a:avLst/>
          </a:prstGeom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HK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上載</a:t>
            </a:r>
            <a:r>
              <a:rPr lang="zh-HK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2845" y="1268760"/>
            <a:ext cx="83101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設定：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文件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目錄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按須要勾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保密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6007" t="16667" r="18273" b="65750"/>
          <a:stretch/>
        </p:blipFill>
        <p:spPr>
          <a:xfrm>
            <a:off x="413872" y="3018150"/>
            <a:ext cx="6660211" cy="192301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/>
          <p:cNvSpPr txBox="1"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如果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用戶有檢視權限，該用戶則可以檢視其他用戶的共享保密文件，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但不能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檢視其他用戶的非共享保密文件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HK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上載教職員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endParaRPr lang="zh-TW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3528" y="1268760"/>
            <a:ext cx="831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文件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，選上載到的類別，按儲存以上載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6007" t="22264" r="18273" b="63650"/>
          <a:stretch/>
        </p:blipFill>
        <p:spPr>
          <a:xfrm>
            <a:off x="539022" y="4331573"/>
            <a:ext cx="7305440" cy="168971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6007" t="17451" r="18273" b="60500"/>
          <a:stretch/>
        </p:blipFill>
        <p:spPr>
          <a:xfrm>
            <a:off x="539552" y="2222867"/>
            <a:ext cx="5905186" cy="2138085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 bwMode="auto">
          <a:xfrm>
            <a:off x="4475157" y="2110773"/>
            <a:ext cx="1251158" cy="45413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166156" y="5649468"/>
            <a:ext cx="1251158" cy="39559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179512" y="2758843"/>
            <a:ext cx="3096344" cy="418131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4191742" y="4201204"/>
            <a:ext cx="3096344" cy="418131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/>
          <a:srcRect l="12461" t="13805" r="42211" b="47346"/>
          <a:stretch/>
        </p:blipFill>
        <p:spPr bwMode="auto">
          <a:xfrm>
            <a:off x="683568" y="2653755"/>
            <a:ext cx="7272808" cy="3943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718850" y="3284985"/>
            <a:ext cx="4429214" cy="216024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職務概況 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3528" y="1268760"/>
            <a:ext cx="8310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查詢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職務概況，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可瀏覽班主任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科目教師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時間表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課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擔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職位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委員會職務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課外活動職務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/>
          <a:srcRect l="12461" t="14447" r="42211" b="22946"/>
          <a:stretch/>
        </p:blipFill>
        <p:spPr bwMode="auto">
          <a:xfrm>
            <a:off x="1924558" y="2276872"/>
            <a:ext cx="5222875" cy="4057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受僱概況 </a:t>
            </a:r>
            <a:endParaRPr lang="zh-TW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6301" y="1322765"/>
            <a:ext cx="8670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查詢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受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僱概況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及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超連結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按開始日期可瀏覽相關受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僱資料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211960" y="2924944"/>
            <a:ext cx="576064" cy="3168352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匯出教職員資料</a:t>
            </a:r>
            <a:endParaRPr lang="zh-TW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19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95535" y="1546448"/>
            <a:ext cx="8435727" cy="41148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此功能可在教職員於學校離職時匯出其資料至一個檔案。該檔案可以由隨後僱用該教職員的學校匯入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教職員資料將以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XML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格式匯出。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的教職員資料包括教職員基本資料、地址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電話、個人資料、學歷、過去校外僱用資料、受聘、職級改變、訓練以及資訊科技訓練資料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zh-TW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/>
        </p:nvPicPr>
        <p:blipFill rotWithShape="1">
          <a:blip r:embed="rId2"/>
          <a:srcRect l="12461" t="14448" r="42391" b="44135"/>
          <a:stretch/>
        </p:blipFill>
        <p:spPr bwMode="auto">
          <a:xfrm>
            <a:off x="533400" y="2266033"/>
            <a:ext cx="7848872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匯出教職員資料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7544" y="1322765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匯出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匯入，按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按超連結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匯出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，輸入自設密碼後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確定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533400" y="2780928"/>
            <a:ext cx="7272808" cy="504056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683568" y="6021288"/>
            <a:ext cx="648072" cy="25757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/>
          <p:nvPr/>
        </p:nvPicPr>
        <p:blipFill rotWithShape="1">
          <a:blip r:embed="rId2"/>
          <a:srcRect l="12281" t="14769" r="45100" b="50878"/>
          <a:stretch/>
        </p:blipFill>
        <p:spPr bwMode="auto">
          <a:xfrm>
            <a:off x="500794" y="2300287"/>
            <a:ext cx="7887629" cy="4153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由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隨後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僱用學校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endParaRPr lang="zh-TW" alt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7544" y="1322765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匯出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匯入，按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學校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代碼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路徑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及名稱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入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0" name="橢圓 9"/>
          <p:cNvSpPr/>
          <p:nvPr/>
        </p:nvSpPr>
        <p:spPr bwMode="auto">
          <a:xfrm>
            <a:off x="395535" y="4581128"/>
            <a:ext cx="1427947" cy="27694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4427984" y="4581128"/>
            <a:ext cx="504056" cy="27694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28673" y="5301208"/>
            <a:ext cx="7576510" cy="288032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11560" y="5969549"/>
            <a:ext cx="720080" cy="339771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教職員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資料模組功能</a:t>
            </a:r>
            <a:endParaRPr lang="zh-HK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9706986"/>
              </p:ext>
            </p:extLst>
          </p:nvPr>
        </p:nvGraphicFramePr>
        <p:xfrm>
          <a:off x="-252536" y="1100393"/>
          <a:ext cx="8280920" cy="579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 rotWithShape="1">
          <a:blip r:embed="rId2"/>
          <a:srcRect l="12461" t="15090" r="42391" b="34182"/>
          <a:stretch/>
        </p:blipFill>
        <p:spPr bwMode="auto">
          <a:xfrm>
            <a:off x="899592" y="2276872"/>
            <a:ext cx="6840760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由隨後僱用學校匯入</a:t>
            </a: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552" y="1322765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如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欲匯入教職員其他紀錄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請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先儲存教職員基本資料</a:t>
            </a:r>
          </a:p>
        </p:txBody>
      </p:sp>
      <p:sp>
        <p:nvSpPr>
          <p:cNvPr id="10" name="橢圓 9"/>
          <p:cNvSpPr/>
          <p:nvPr/>
        </p:nvSpPr>
        <p:spPr bwMode="auto">
          <a:xfrm>
            <a:off x="971600" y="6139543"/>
            <a:ext cx="531078" cy="32800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 rotWithShape="1">
          <a:blip r:embed="rId2"/>
          <a:srcRect l="12641" t="15090" r="30472" b="27119"/>
          <a:stretch/>
        </p:blipFill>
        <p:spPr bwMode="auto">
          <a:xfrm>
            <a:off x="611560" y="2294874"/>
            <a:ext cx="7128792" cy="4302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由隨後僱用學校匯入</a:t>
            </a: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7544" y="13407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可瀏覽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詳情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資訊科技訓練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細項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確認有關資料後，請在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每個細項也按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611560" y="2780929"/>
            <a:ext cx="1584176" cy="288032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611560" y="6309320"/>
            <a:ext cx="576064" cy="21602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5542" t="18182" r="20276" b="56841"/>
          <a:stretch/>
        </p:blipFill>
        <p:spPr>
          <a:xfrm>
            <a:off x="456910" y="2996952"/>
            <a:ext cx="8573321" cy="3600400"/>
          </a:xfrm>
          <a:prstGeom prst="rect">
            <a:avLst/>
          </a:prstGeom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3271" y="188640"/>
            <a:ext cx="7002463" cy="914400"/>
          </a:xfrm>
        </p:spPr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e-services</a:t>
            </a:r>
            <a:r>
              <a:rPr lang="zh-HK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67544" y="1323925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匯出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匯入，按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396875" indent="-396875"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電子化服務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e-services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的解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讀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密碼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路徑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及名稱，按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入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6" name="橢圓 15"/>
          <p:cNvSpPr/>
          <p:nvPr/>
        </p:nvSpPr>
        <p:spPr bwMode="auto">
          <a:xfrm>
            <a:off x="456910" y="3284984"/>
            <a:ext cx="1594810" cy="540296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438314" y="6152741"/>
            <a:ext cx="1080120" cy="540296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4355976" y="3205176"/>
            <a:ext cx="4407024" cy="540296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23528" y="5301208"/>
            <a:ext cx="7560840" cy="504056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15681" b="34121"/>
          <a:stretch/>
        </p:blipFill>
        <p:spPr bwMode="auto">
          <a:xfrm>
            <a:off x="135157" y="2779515"/>
            <a:ext cx="8973347" cy="220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e-services</a:t>
            </a:r>
            <a:r>
              <a:rPr lang="zh-HK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39552" y="134076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檢查所匯入的教職員資料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為新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輸入其教職員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代碼及簡稱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按當中的超連給瀏覽詳情，如有否錯誤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6101916" y="2791767"/>
            <a:ext cx="1512168" cy="2017637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37" y="188640"/>
            <a:ext cx="7002463" cy="914400"/>
          </a:xfrm>
        </p:spPr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e-services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下載匯入</a:t>
            </a:r>
            <a:endParaRPr lang="zh-TW" alt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12883" r="17162" b="10118"/>
          <a:stretch/>
        </p:blipFill>
        <p:spPr>
          <a:xfrm>
            <a:off x="179512" y="2348628"/>
            <a:ext cx="8873417" cy="4176716"/>
          </a:xfrm>
        </p:spPr>
      </p:pic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179512" y="5517232"/>
            <a:ext cx="4104456" cy="50405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HK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13407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部份教職員資料的代碼不能匯入至</a:t>
            </a:r>
            <a:r>
              <a:rPr lang="en-US" altLang="zh-TW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WebSAMS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若有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請取消勾選，再按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進行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14237" b="36752"/>
          <a:stretch/>
        </p:blipFill>
        <p:spPr bwMode="auto">
          <a:xfrm>
            <a:off x="30670" y="2792091"/>
            <a:ext cx="8928918" cy="17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e-services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下載匯入</a:t>
            </a: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791200" y="2833934"/>
            <a:ext cx="3245296" cy="131514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HK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139361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所有教職員資料成功匯入後，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確定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再受聘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教職員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紀錄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3389" y="1325086"/>
            <a:ext cx="85110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再受聘後，該教職員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仍未能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登入系統</a:t>
            </a:r>
          </a:p>
          <a:p>
            <a:pPr algn="l">
              <a:spcBef>
                <a:spcPts val="0"/>
              </a:spcBef>
            </a:pP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解決方法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系統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保安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存取控制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搜尋該教職員用戶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將按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用戶到期日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改為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永不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到期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26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7" y="4025303"/>
            <a:ext cx="8960287" cy="1795152"/>
          </a:xfrm>
          <a:prstGeom prst="rect">
            <a:avLst/>
          </a:prstGeom>
        </p:spPr>
      </p:pic>
      <p:sp>
        <p:nvSpPr>
          <p:cNvPr id="6" name="弧形箭號 (上彎) 5"/>
          <p:cNvSpPr/>
          <p:nvPr/>
        </p:nvSpPr>
        <p:spPr bwMode="auto">
          <a:xfrm flipH="1">
            <a:off x="251519" y="5517232"/>
            <a:ext cx="3404265" cy="648072"/>
          </a:xfrm>
          <a:prstGeom prst="curvedUpArrow">
            <a:avLst>
              <a:gd name="adj1" fmla="val 25000"/>
              <a:gd name="adj2" fmla="val 77317"/>
              <a:gd name="adj3" fmla="val 37670"/>
            </a:avLst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0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HK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TW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38200" y="5757863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5542" t="17114" r="20465" b="37401"/>
          <a:stretch/>
        </p:blipFill>
        <p:spPr>
          <a:xfrm>
            <a:off x="819399" y="1772816"/>
            <a:ext cx="6629517" cy="508518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528" y="1268760"/>
            <a:ext cx="879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報告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27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 bwMode="auto">
          <a:xfrm>
            <a:off x="819399" y="5757863"/>
            <a:ext cx="1664370" cy="216024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2" name="圖片 11"/>
          <p:cNvPicPr/>
          <p:nvPr/>
        </p:nvPicPr>
        <p:blipFill rotWithShape="1">
          <a:blip r:embed="rId3"/>
          <a:srcRect l="5417" t="19263" r="51963" b="29045"/>
          <a:stretch/>
        </p:blipFill>
        <p:spPr bwMode="auto">
          <a:xfrm>
            <a:off x="5283895" y="4674343"/>
            <a:ext cx="2816497" cy="2018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/>
          <p:cNvPicPr/>
          <p:nvPr/>
        </p:nvPicPr>
        <p:blipFill rotWithShape="1">
          <a:blip r:embed="rId4"/>
          <a:srcRect l="12281" t="14127" r="59727" b="54088"/>
          <a:stretch/>
        </p:blipFill>
        <p:spPr bwMode="auto">
          <a:xfrm>
            <a:off x="4788024" y="2278806"/>
            <a:ext cx="345948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7" y="1412776"/>
            <a:ext cx="8893175" cy="52928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47675" indent="-447675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系統及資訊管理組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(SIM) </a:t>
            </a: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學校聯絡主任名單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下載網址：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http://cdr.websams.edb.gov.hk/</a:t>
            </a:r>
          </a:p>
          <a:p>
            <a:pPr marL="447675" indent="-447675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網上校管系統技術支援熱線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600" b="1" dirty="0" err="1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WebSAMS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Support)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3125 8510	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傳真：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3125 8999</a:t>
            </a:r>
          </a:p>
          <a:p>
            <a:pPr marL="447675" indent="-447675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聯遞系統支援熱線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(CDS Hotline)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3464 0550	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傳真：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3454 0568</a:t>
            </a:r>
          </a:p>
          <a:p>
            <a:pPr marL="447675" indent="-447675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zh-HK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「獨立版時間表編排工具」支援熱線</a:t>
            </a:r>
            <a:r>
              <a:rPr lang="en-US" altLang="zh-HK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(STT Hotline)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zh-HK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</a:t>
            </a:r>
            <a:r>
              <a:rPr lang="en-US" altLang="zh-HK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3464 0579</a:t>
            </a:r>
            <a:endParaRPr lang="en-US" altLang="zh-TW" sz="2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766888" y="362744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有用資料</a:t>
            </a:r>
            <a:endParaRPr lang="en-US" altLang="zh-TW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4960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3477" y="1556792"/>
            <a:ext cx="6934200" cy="4114800"/>
          </a:xfrm>
        </p:spPr>
        <p:txBody>
          <a:bodyPr/>
          <a:lstStyle/>
          <a:p>
            <a:r>
              <a:rPr lang="en-US" altLang="zh-TW" sz="2400" dirty="0" smtClean="0"/>
              <a:t>1. </a:t>
            </a:r>
            <a:r>
              <a:rPr lang="zh-TW" altLang="en-US" sz="2400" dirty="0" smtClean="0"/>
              <a:t>本校</a:t>
            </a:r>
            <a:r>
              <a:rPr lang="zh-TW" altLang="en-US" sz="2400" dirty="0"/>
              <a:t>有某教職員擁有多項不同時段在本校的聘用紀錄，唯現時系統只存有最近的受聘期紀錄，請問可否為這位同事補做過往在本校的受聘紀錄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r>
              <a:rPr lang="en-US" sz="2400" dirty="0" smtClean="0"/>
              <a:t>2. </a:t>
            </a:r>
            <a:r>
              <a:rPr lang="zh-TW" altLang="en-US" sz="2400" dirty="0"/>
              <a:t>已離職的教職員再獲聘用，校方是否需要為此教職員在系統內編配新的教職員代碼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r>
              <a:rPr lang="en-US" sz="2400" dirty="0" smtClean="0"/>
              <a:t>3. </a:t>
            </a:r>
            <a:r>
              <a:rPr lang="zh-TW" altLang="en-US" sz="2400" dirty="0"/>
              <a:t>本校欲紀錄某些教職員資料，但系統沒有相關的欄位，請問怎麼辦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r>
              <a:rPr lang="en-US" sz="2400" dirty="0" smtClean="0"/>
              <a:t>4. </a:t>
            </a:r>
            <a:r>
              <a:rPr lang="zh-TW" altLang="en-US" sz="2400" dirty="0"/>
              <a:t>教職員的代碼可以更改嗎？</a:t>
            </a:r>
            <a:endParaRPr 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741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002463" cy="9144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存取權限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</a:t>
            </a:fld>
            <a:endParaRPr lang="en-US" altLang="zh-TW"/>
          </a:p>
        </p:txBody>
      </p:sp>
      <p:sp>
        <p:nvSpPr>
          <p:cNvPr id="2" name="文字方塊 1"/>
          <p:cNvSpPr txBox="1"/>
          <p:nvPr/>
        </p:nvSpPr>
        <p:spPr>
          <a:xfrm>
            <a:off x="395537" y="1484784"/>
            <a:ext cx="83674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鑒於教職員資料的機密性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此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模組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的存取權限</a:t>
            </a:r>
            <a:r>
              <a:rPr lang="zh-HK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僅限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於五個由系統所設定的用戶組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別：</a:t>
            </a:r>
            <a:endParaRPr lang="zh-HK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SCHOOL_HEAD</a:t>
            </a: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：全部功能</a:t>
            </a: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STAFF_MANAGEMENT_1 </a:t>
            </a: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：全部功能</a:t>
            </a: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STAFF_MANAGEMENT_2 </a:t>
            </a: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：部份功能</a:t>
            </a: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STAFF_MANAGEMENT_3</a:t>
            </a: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：部份功能</a:t>
            </a: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HK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只查看</a:t>
            </a:r>
            <a:r>
              <a:rPr lang="zh-TW" altLang="en-US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自己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</a:t>
            </a:r>
            <a:r>
              <a:rPr lang="en-US" altLang="zh-H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教職員預設組別</a:t>
            </a:r>
            <a:r>
              <a:rPr lang="en-US" altLang="zh-H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HK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zh-HK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由用戶自設的用戶組別和所有其他由系統設定的用戶組別，亦不得授予教職員資料模組的存取權限。</a:t>
            </a:r>
            <a:r>
              <a:rPr lang="en-US" altLang="zh-H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altLang="zh-H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_ADMIN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也不可以。</a:t>
            </a:r>
          </a:p>
        </p:txBody>
      </p:sp>
    </p:spTree>
    <p:extLst>
      <p:ext uri="{BB962C8B-B14F-4D97-AF65-F5344CB8AC3E}">
        <p14:creationId xmlns:p14="http://schemas.microsoft.com/office/powerpoint/2010/main" val="38572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3477" y="1556792"/>
            <a:ext cx="6934200" cy="4114800"/>
          </a:xfrm>
        </p:spPr>
        <p:txBody>
          <a:bodyPr/>
          <a:lstStyle/>
          <a:p>
            <a:r>
              <a:rPr lang="en-US" altLang="zh-TW" sz="2400" dirty="0" smtClean="0"/>
              <a:t>1. </a:t>
            </a:r>
            <a:r>
              <a:rPr lang="zh-TW" altLang="en-US" sz="2400" dirty="0" smtClean="0"/>
              <a:t>本校</a:t>
            </a:r>
            <a:r>
              <a:rPr lang="zh-TW" altLang="en-US" sz="2400" dirty="0"/>
              <a:t>有某教職員擁有多項不同時段在本校的聘用紀錄，唯現時系統只存有最近的受聘期紀錄，請問可否為這位同事補做過往在本校的受聘紀錄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r>
              <a:rPr lang="zh-TW" altLang="en-US" sz="2400" dirty="0">
                <a:solidFill>
                  <a:srgbClr val="C00000"/>
                </a:solidFill>
              </a:rPr>
              <a:t>可以的。用戶可到顯示教職員受聘紀錄的版面，按「增新過往受聘紀錄」鍵，輸入資料，然後按「儲存」鍵，相關的紀錄會顯示在受聘歷史清單。用戶可按「開始日期」的超連結，去更新／瀏覽更詳細的受聘資料。 如某教職員在 貴校擁有多項過往的受聘紀錄，只需重覆以上步驟逐一增新紀錄便可。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0419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3477" y="1556792"/>
            <a:ext cx="6934200" cy="4114800"/>
          </a:xfrm>
        </p:spPr>
        <p:txBody>
          <a:bodyPr/>
          <a:lstStyle/>
          <a:p>
            <a:r>
              <a:rPr lang="en-US" altLang="zh-TW" sz="2400" dirty="0" smtClean="0"/>
              <a:t> </a:t>
            </a:r>
            <a:r>
              <a:rPr lang="en-US" sz="2400" dirty="0" smtClean="0"/>
              <a:t>2. </a:t>
            </a:r>
            <a:r>
              <a:rPr lang="zh-TW" altLang="en-US" sz="2400" dirty="0"/>
              <a:t>已離職的教職員再獲聘用，校方是否需要為此教職員在系統內編配新的教職員代碼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C00000"/>
                </a:solidFill>
              </a:rPr>
              <a:t>     已</a:t>
            </a:r>
            <a:r>
              <a:rPr lang="zh-TW" altLang="en-US" sz="2400" dirty="0">
                <a:solidFill>
                  <a:srgbClr val="C00000"/>
                </a:solidFill>
              </a:rPr>
              <a:t>離職的教職員再獲聘用，校方需要沿用舊的教職員代碼。方法如下：</a:t>
            </a: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C00000"/>
                </a:solidFill>
              </a:rPr>
              <a:t>   </a:t>
            </a:r>
            <a:r>
              <a:rPr lang="en-US" altLang="zh-TW" sz="2400" dirty="0" smtClean="0">
                <a:solidFill>
                  <a:srgbClr val="C00000"/>
                </a:solidFill>
              </a:rPr>
              <a:t>1.</a:t>
            </a:r>
            <a:r>
              <a:rPr lang="zh-TW" altLang="en-US" sz="2400" dirty="0" smtClean="0">
                <a:solidFill>
                  <a:srgbClr val="C00000"/>
                </a:solidFill>
              </a:rPr>
              <a:t>  在 </a:t>
            </a:r>
            <a:r>
              <a:rPr lang="zh-TW" altLang="en-US" sz="2400" dirty="0">
                <a:solidFill>
                  <a:srgbClr val="C00000"/>
                </a:solidFill>
              </a:rPr>
              <a:t>教職員資料 ＞ 教職員概況 版面搜尋有關教職員</a:t>
            </a: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C00000"/>
                </a:solidFill>
              </a:rPr>
              <a:t>   </a:t>
            </a:r>
            <a:r>
              <a:rPr lang="en-US" altLang="zh-TW" sz="2400" dirty="0" smtClean="0">
                <a:solidFill>
                  <a:srgbClr val="C00000"/>
                </a:solidFill>
              </a:rPr>
              <a:t>2. </a:t>
            </a:r>
            <a:r>
              <a:rPr lang="zh-TW" altLang="en-US" sz="2400" dirty="0" smtClean="0">
                <a:solidFill>
                  <a:srgbClr val="C00000"/>
                </a:solidFill>
              </a:rPr>
              <a:t> 按</a:t>
            </a:r>
            <a:r>
              <a:rPr lang="zh-TW" altLang="en-US" sz="2400" dirty="0">
                <a:solidFill>
                  <a:srgbClr val="C00000"/>
                </a:solidFill>
              </a:rPr>
              <a:t>教職員代碼超連結進入 教職員資料 ＞ 教職員概況 ＞ 詳請 版面</a:t>
            </a: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C00000"/>
                </a:solidFill>
              </a:rPr>
              <a:t>   </a:t>
            </a:r>
            <a:r>
              <a:rPr lang="en-US" altLang="zh-TW" sz="2400" dirty="0" smtClean="0">
                <a:solidFill>
                  <a:srgbClr val="C00000"/>
                </a:solidFill>
              </a:rPr>
              <a:t>3.</a:t>
            </a:r>
            <a:r>
              <a:rPr lang="zh-TW" altLang="en-US" sz="2400" dirty="0" smtClean="0">
                <a:solidFill>
                  <a:srgbClr val="C00000"/>
                </a:solidFill>
              </a:rPr>
              <a:t>  按</a:t>
            </a:r>
            <a:r>
              <a:rPr lang="zh-TW" altLang="en-US" sz="2400" dirty="0">
                <a:solidFill>
                  <a:srgbClr val="C00000"/>
                </a:solidFill>
              </a:rPr>
              <a:t>頁頂 「受聘」鍵進入 教職員資料 ＞ 教職員概況 ＞ 受聘 版面，然後按「增新」鍵，輸入新的受聘資料，再按「儲存」鍵便可。</a:t>
            </a:r>
            <a:endParaRPr lang="en-US" altLang="zh-TW" sz="2400" dirty="0">
              <a:solidFill>
                <a:srgbClr val="C00000"/>
              </a:solidFill>
            </a:endParaRPr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sz="2400" dirty="0" smtClean="0"/>
              <a:t>3. </a:t>
            </a:r>
            <a:r>
              <a:rPr lang="zh-TW" altLang="en-US" sz="2400" dirty="0"/>
              <a:t>本校欲紀錄某些教職員資料，但系統沒有相關的欄位，請問怎麼辦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r>
              <a:rPr lang="en-US" sz="2400" dirty="0" smtClean="0"/>
              <a:t>4. </a:t>
            </a:r>
            <a:r>
              <a:rPr lang="zh-TW" altLang="en-US" sz="2400" dirty="0"/>
              <a:t>教職員的代碼可以更改嗎？</a:t>
            </a:r>
            <a:endParaRPr 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7294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3477" y="1556792"/>
            <a:ext cx="6934200" cy="4114800"/>
          </a:xfrm>
        </p:spPr>
        <p:txBody>
          <a:bodyPr/>
          <a:lstStyle/>
          <a:p>
            <a:r>
              <a:rPr lang="en-US" sz="2400" dirty="0" smtClean="0"/>
              <a:t>3. </a:t>
            </a:r>
            <a:r>
              <a:rPr lang="zh-TW" altLang="en-US" sz="2400" dirty="0"/>
              <a:t>本校欲紀錄某些教職員資料，但系統沒有相關的欄位，請問怎麼辦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r>
              <a:rPr lang="zh-TW" altLang="en-US" sz="2200" dirty="0">
                <a:solidFill>
                  <a:srgbClr val="C00000"/>
                </a:solidFill>
              </a:rPr>
              <a:t>用戶可考慮在教職員模組自行設定欄位。方法如下</a:t>
            </a:r>
            <a:r>
              <a:rPr lang="zh-TW" altLang="en-US" sz="2200" dirty="0" smtClean="0">
                <a:solidFill>
                  <a:srgbClr val="C00000"/>
                </a:solidFill>
              </a:rPr>
              <a:t>：</a:t>
            </a:r>
            <a:endParaRPr lang="zh-TW" altLang="en-US" sz="2200" dirty="0">
              <a:solidFill>
                <a:srgbClr val="C00000"/>
              </a:solidFill>
            </a:endParaRPr>
          </a:p>
          <a:p>
            <a:r>
              <a:rPr lang="zh-TW" altLang="en-US" sz="2200" dirty="0">
                <a:solidFill>
                  <a:srgbClr val="C00000"/>
                </a:solidFill>
              </a:rPr>
              <a:t>到用戶自訂欄位功能，輸入自定欄位的中文及英文名稱</a:t>
            </a:r>
          </a:p>
          <a:p>
            <a:r>
              <a:rPr lang="zh-TW" altLang="en-US" sz="2200" dirty="0">
                <a:solidFill>
                  <a:srgbClr val="C00000"/>
                </a:solidFill>
              </a:rPr>
              <a:t>據相關欄位在顯示方格選取「顯示」，然後儲存 </a:t>
            </a:r>
            <a:r>
              <a:rPr lang="en-US" altLang="zh-TW" sz="2200" dirty="0">
                <a:solidFill>
                  <a:srgbClr val="C00000"/>
                </a:solidFill>
              </a:rPr>
              <a:t>(</a:t>
            </a:r>
            <a:r>
              <a:rPr lang="zh-TW" altLang="en-US" sz="2200" dirty="0">
                <a:solidFill>
                  <a:srgbClr val="C00000"/>
                </a:solidFill>
              </a:rPr>
              <a:t>按：欄位一經儲存，只可以在顯示方格選取「顯示」或「不顯示」，或者修改欄位名稱，但是用戶不可以任意刪除已設定的欄位。</a:t>
            </a:r>
            <a:r>
              <a:rPr lang="en-US" altLang="zh-TW" sz="2200" dirty="0">
                <a:solidFill>
                  <a:srgbClr val="C00000"/>
                </a:solidFill>
              </a:rPr>
              <a:t>)</a:t>
            </a:r>
          </a:p>
          <a:p>
            <a:r>
              <a:rPr lang="zh-TW" altLang="en-US" sz="2200" dirty="0">
                <a:solidFill>
                  <a:srgbClr val="C00000"/>
                </a:solidFill>
              </a:rPr>
              <a:t>再到 教職員資料  教職員概況 ＞ 詳情 ，按頁頂的「其他」鍵</a:t>
            </a:r>
          </a:p>
          <a:p>
            <a:r>
              <a:rPr lang="zh-TW" altLang="en-US" sz="2200" dirty="0">
                <a:solidFill>
                  <a:srgbClr val="C00000"/>
                </a:solidFill>
              </a:rPr>
              <a:t>輸入資料，然後儲存</a:t>
            </a:r>
            <a:endParaRPr lang="en-US" altLang="zh-TW" sz="2200" dirty="0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7766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3477" y="1556792"/>
            <a:ext cx="6934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  4. </a:t>
            </a:r>
            <a:r>
              <a:rPr lang="zh-TW" altLang="en-US" sz="2400" dirty="0" smtClean="0"/>
              <a:t>教職員</a:t>
            </a:r>
            <a:r>
              <a:rPr lang="zh-TW" altLang="en-US" sz="2400" dirty="0"/>
              <a:t>的代碼可以更改嗎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>
                <a:solidFill>
                  <a:srgbClr val="C00000"/>
                </a:solidFill>
              </a:rPr>
              <a:t>教職員的代碼，一經儲存，便無法更改，用戶只可刪除剛建立的紀錄，重新增新正確的紀錄。因此建議用戶在大量輸入相關教職員的資料前，仔細檢查輸入的代碼是否正確無誤。</a:t>
            </a:r>
          </a:p>
          <a:p>
            <a:pPr marL="0" indent="0">
              <a:buNone/>
            </a:pPr>
            <a:endParaRPr lang="zh-TW" alt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7407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684340" y="404664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101319" y="1314247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主頁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模組資料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教職員資料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5" y="1714357"/>
            <a:ext cx="7947248" cy="497365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4541639" y="3717032"/>
            <a:ext cx="1152128" cy="457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65418" y="396499"/>
            <a:ext cx="7778088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4" y="1988840"/>
            <a:ext cx="8379296" cy="30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053" t="4881" r="24801" b="43719"/>
          <a:stretch/>
        </p:blipFill>
        <p:spPr>
          <a:xfrm>
            <a:off x="1043608" y="3164305"/>
            <a:ext cx="6969140" cy="3541295"/>
          </a:xfrm>
          <a:prstGeom prst="rect">
            <a:avLst/>
          </a:prstGeom>
        </p:spPr>
      </p:pic>
      <p:sp>
        <p:nvSpPr>
          <p:cNvPr id="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002463" cy="9144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存取權限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4</a:t>
            </a:fld>
            <a:endParaRPr lang="en-US" altLang="zh-TW"/>
          </a:p>
        </p:txBody>
      </p:sp>
      <p:sp>
        <p:nvSpPr>
          <p:cNvPr id="2" name="文字方塊 1"/>
          <p:cNvSpPr txBox="1"/>
          <p:nvPr/>
        </p:nvSpPr>
        <p:spPr>
          <a:xfrm>
            <a:off x="395537" y="1484784"/>
            <a:ext cx="8568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系統保安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存取控制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用戶組別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存取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權限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STAFF_MANAGEMENT_1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也請查看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SCHOOL_HEAD, STAFF_MANAGEMENT_2, STAFF_MANAGEMENT_3, STAFF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zh-HK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5211" t="69966" r="37597" b="11643"/>
          <a:stretch/>
        </p:blipFill>
        <p:spPr>
          <a:xfrm>
            <a:off x="467544" y="4125495"/>
            <a:ext cx="6134666" cy="2580105"/>
          </a:xfrm>
          <a:prstGeom prst="rect">
            <a:avLst/>
          </a:prstGeom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4355976" y="4896853"/>
            <a:ext cx="1092696" cy="44516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HK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268760"/>
            <a:ext cx="887377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聯絡貴校校長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以</a:t>
            </a:r>
            <a:r>
              <a:rPr lang="en-US" altLang="zh-H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altLang="zh-H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_ADMIN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身份登入系統</a:t>
            </a:r>
            <a:endParaRPr lang="en-US" altLang="zh-HK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系統保安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存取控制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搜尋用戶 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按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編配用戶組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選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H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SCHOOL_HEAD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STAFF_MANAGEMENT_1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zh-HK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H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STAFF_MANAGEMENT_2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STAFF_MANAGEMENT_3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zh-HK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H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STAFF</a:t>
            </a:r>
            <a:endParaRPr lang="zh-HK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002463" cy="914400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設定存取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權限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5</a:t>
            </a:fld>
            <a:endParaRPr lang="en-US" altLang="zh-TW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403649" y="6292516"/>
            <a:ext cx="864096" cy="4331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HK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/>
          <p:nvPr/>
        </p:nvPicPr>
        <p:blipFill rotWithShape="1">
          <a:blip r:embed="rId2"/>
          <a:srcRect l="12641" t="14448" r="42211" b="37714"/>
          <a:stretch/>
        </p:blipFill>
        <p:spPr bwMode="auto">
          <a:xfrm>
            <a:off x="1142204" y="2267167"/>
            <a:ext cx="6768752" cy="4258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HK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9379" y="1313060"/>
            <a:ext cx="842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按超連結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在詳情內選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個人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，輸入資料後，按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0" name="橢圓 9"/>
          <p:cNvSpPr/>
          <p:nvPr/>
        </p:nvSpPr>
        <p:spPr bwMode="auto">
          <a:xfrm>
            <a:off x="1142204" y="2708920"/>
            <a:ext cx="405460" cy="28803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3347864" y="2924944"/>
            <a:ext cx="432048" cy="29633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6</a:t>
            </a:fld>
            <a:endParaRPr lang="en-US" altLang="zh-TW"/>
          </a:p>
        </p:txBody>
      </p:sp>
      <p:sp>
        <p:nvSpPr>
          <p:cNvPr id="12" name="橢圓 11"/>
          <p:cNvSpPr/>
          <p:nvPr/>
        </p:nvSpPr>
        <p:spPr bwMode="auto">
          <a:xfrm>
            <a:off x="1187623" y="6165304"/>
            <a:ext cx="486889" cy="21602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3"/>
          <a:srcRect l="15212" t="46135" r="83034" b="52384"/>
          <a:stretch/>
        </p:blipFill>
        <p:spPr bwMode="auto">
          <a:xfrm>
            <a:off x="8316416" y="1466263"/>
            <a:ext cx="681355" cy="32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輸入過去校外僱用詳情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59" name="Rectangle 1032"/>
          <p:cNvSpPr>
            <a:spLocks noGrp="1" noChangeArrowheads="1"/>
          </p:cNvSpPr>
          <p:nvPr>
            <p:ph type="body" idx="1"/>
          </p:nvPr>
        </p:nvSpPr>
        <p:spPr>
          <a:xfrm>
            <a:off x="467544" y="4149080"/>
            <a:ext cx="8676456" cy="255652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+mn-ea"/>
              </a:rPr>
              <a:t>教職員</a:t>
            </a:r>
            <a:r>
              <a:rPr lang="zh-TW" altLang="en-US" sz="2800" b="1" dirty="0" smtClean="0">
                <a:latin typeface="+mn-ea"/>
              </a:rPr>
              <a:t>概況 </a:t>
            </a:r>
            <a:r>
              <a:rPr lang="en-US" altLang="zh-TW" sz="2800" b="1" dirty="0" smtClean="0">
                <a:latin typeface="+mn-ea"/>
              </a:rPr>
              <a:t>&gt; </a:t>
            </a:r>
            <a:r>
              <a:rPr lang="zh-TW" altLang="en-US" sz="2800" b="1" dirty="0" smtClean="0">
                <a:latin typeface="+mn-ea"/>
              </a:rPr>
              <a:t>過去校外僱用詳情</a:t>
            </a:r>
            <a:endParaRPr lang="en-US" altLang="zh-TW" sz="2800" b="1" dirty="0" smtClean="0">
              <a:latin typeface="+mn-ea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dirty="0" smtClean="0">
                <a:latin typeface="+mn-ea"/>
              </a:rPr>
              <a:t>1.</a:t>
            </a:r>
            <a:r>
              <a:rPr lang="zh-TW" altLang="en-US" sz="2800" b="1" dirty="0" smtClean="0">
                <a:latin typeface="+mn-ea"/>
              </a:rPr>
              <a:t> 此</a:t>
            </a:r>
            <a:r>
              <a:rPr lang="zh-TW" altLang="en-US" sz="2800" b="1" dirty="0">
                <a:latin typeface="+mn-ea"/>
              </a:rPr>
              <a:t>功能用於</a:t>
            </a:r>
            <a:r>
              <a:rPr lang="zh-TW" altLang="en-US" sz="2800" b="1" dirty="0" smtClean="0">
                <a:latin typeface="+mn-ea"/>
              </a:rPr>
              <a:t>添加「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本學校以外</a:t>
            </a:r>
            <a:r>
              <a:rPr lang="zh-TW" altLang="en-US" sz="2800" b="1" dirty="0" smtClean="0">
                <a:latin typeface="+mn-ea"/>
              </a:rPr>
              <a:t>」的</a:t>
            </a:r>
            <a:r>
              <a:rPr lang="zh-TW" altLang="en-US" sz="2800" b="1" dirty="0">
                <a:latin typeface="+mn-ea"/>
              </a:rPr>
              <a:t>外部就業</a:t>
            </a:r>
            <a:r>
              <a:rPr lang="zh-TW" altLang="en-US" sz="2800" b="1" dirty="0" smtClean="0">
                <a:latin typeface="+mn-ea"/>
              </a:rPr>
              <a:t>詳情。</a:t>
            </a:r>
            <a:endParaRPr lang="en-US" altLang="zh-TW" sz="2800" b="1" dirty="0" smtClean="0">
              <a:latin typeface="+mn-ea"/>
            </a:endParaRPr>
          </a:p>
          <a:p>
            <a:pPr marL="360363" indent="-360363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dirty="0" smtClean="0">
                <a:latin typeface="+mn-ea"/>
              </a:rPr>
              <a:t>2.</a:t>
            </a:r>
            <a:r>
              <a:rPr lang="zh-TW" altLang="en-US" sz="2800" b="1" dirty="0" smtClean="0">
                <a:latin typeface="+mn-ea"/>
              </a:rPr>
              <a:t> 有關「本校</a:t>
            </a:r>
            <a:r>
              <a:rPr lang="zh-TW" altLang="en-US" sz="2800" b="1" dirty="0">
                <a:latin typeface="+mn-ea"/>
              </a:rPr>
              <a:t>」</a:t>
            </a:r>
            <a:r>
              <a:rPr lang="zh-TW" altLang="en-US" sz="2800" b="1" dirty="0" smtClean="0">
                <a:latin typeface="+mn-ea"/>
              </a:rPr>
              <a:t>的受聘</a:t>
            </a:r>
            <a:r>
              <a:rPr lang="zh-TW" altLang="en-US" sz="2800" b="1" dirty="0">
                <a:latin typeface="+mn-ea"/>
              </a:rPr>
              <a:t>詳情</a:t>
            </a:r>
            <a:r>
              <a:rPr lang="zh-TW" altLang="en-US" sz="2800" b="1" dirty="0" smtClean="0">
                <a:latin typeface="+mn-ea"/>
              </a:rPr>
              <a:t>，</a:t>
            </a:r>
            <a:r>
              <a:rPr lang="zh-TW" altLang="en-US" sz="2800" b="1" dirty="0">
                <a:latin typeface="+mn-ea"/>
              </a:rPr>
              <a:t>請</a:t>
            </a:r>
            <a:r>
              <a:rPr lang="zh-TW" altLang="en-US" sz="2800" b="1" dirty="0" smtClean="0">
                <a:latin typeface="+mn-ea"/>
              </a:rPr>
              <a:t>在「教職員</a:t>
            </a:r>
            <a:r>
              <a:rPr lang="zh-TW" altLang="en-US" sz="2800" b="1" dirty="0">
                <a:latin typeface="+mn-ea"/>
              </a:rPr>
              <a:t>概況 </a:t>
            </a:r>
            <a:r>
              <a:rPr lang="en-US" altLang="zh-TW" sz="2800" b="1" dirty="0" smtClean="0">
                <a:latin typeface="+mn-ea"/>
              </a:rPr>
              <a:t>&gt;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受聘 </a:t>
            </a:r>
            <a:r>
              <a:rPr lang="zh-TW" altLang="en-US" sz="2800" b="1" dirty="0">
                <a:latin typeface="+mn-ea"/>
              </a:rPr>
              <a:t>」</a:t>
            </a:r>
            <a:r>
              <a:rPr lang="zh-TW" altLang="en-US" sz="2800" b="1" dirty="0" smtClean="0">
                <a:latin typeface="+mn-ea"/>
              </a:rPr>
              <a:t>中輸入資料。</a:t>
            </a:r>
            <a:endParaRPr lang="en-US" altLang="zh-TW" sz="2800" b="1" dirty="0" smtClean="0">
              <a:latin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7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467544" y="1322765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詳情會以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開始日期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自動排序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2"/>
          <a:srcRect l="12101" t="61138" r="41668" b="21660"/>
          <a:stretch/>
        </p:blipFill>
        <p:spPr bwMode="auto">
          <a:xfrm>
            <a:off x="539552" y="1917194"/>
            <a:ext cx="7848872" cy="1871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/>
          <p:nvPr/>
        </p:nvPicPr>
        <p:blipFill rotWithShape="1">
          <a:blip r:embed="rId2"/>
          <a:srcRect l="12641" t="14769" r="42572" b="15561"/>
          <a:stretch/>
        </p:blipFill>
        <p:spPr bwMode="auto">
          <a:xfrm>
            <a:off x="1547664" y="2276872"/>
            <a:ext cx="4943475" cy="4324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60537" y="260648"/>
            <a:ext cx="7002463" cy="914400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增新過往受聘詳情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1835696" y="2636912"/>
            <a:ext cx="378906" cy="22656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23528" y="1322765"/>
            <a:ext cx="8778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受聘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增新過往受聘紀錄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547664" y="6158272"/>
            <a:ext cx="4752528" cy="223056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13370" y="6158272"/>
            <a:ext cx="1905000" cy="457200"/>
          </a:xfrm>
        </p:spPr>
        <p:txBody>
          <a:bodyPr/>
          <a:lstStyle/>
          <a:p>
            <a:fld id="{822CE22B-D9F5-46BA-BFE8-AB0A02E557CC}" type="slidenum">
              <a:rPr lang="zh-TW" altLang="en-US" smtClean="0"/>
              <a:pPr/>
              <a:t>8</a:t>
            </a:fld>
            <a:endParaRPr lang="en-US" altLang="zh-TW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092950" y="9997"/>
            <a:ext cx="1979613" cy="1315089"/>
          </a:xfrm>
          <a:prstGeom prst="irregularSeal1">
            <a:avLst/>
          </a:prstGeom>
          <a:solidFill>
            <a:schemeClr val="accent2"/>
          </a:solidFill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本校資料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" y="2996952"/>
            <a:ext cx="4731979" cy="257723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/>
          <a:srcRect l="15732" t="56207" r="30737" b="30012"/>
          <a:stretch/>
        </p:blipFill>
        <p:spPr>
          <a:xfrm>
            <a:off x="179512" y="5679955"/>
            <a:ext cx="3816424" cy="1060312"/>
          </a:xfrm>
          <a:prstGeom prst="rect">
            <a:avLst/>
          </a:prstGeom>
        </p:spPr>
      </p:pic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個人用戶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5088" y="1253078"/>
            <a:ext cx="847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增新教職員及設定受聘後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 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系統保安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存取控制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新增個人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用戶類別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選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，按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到搜尋頁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，再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選用戶代碼，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按增新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，再自行完成其他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2854462" y="3645025"/>
            <a:ext cx="837681" cy="288031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1607199" y="3501008"/>
            <a:ext cx="526982" cy="27742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83568" y="2969072"/>
            <a:ext cx="720080" cy="306266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9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180388"/>
            <a:ext cx="4355976" cy="33123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l="2053" t="18403" r="4714" b="33140"/>
          <a:stretch/>
        </p:blipFill>
        <p:spPr>
          <a:xfrm>
            <a:off x="4761144" y="5017144"/>
            <a:ext cx="4272142" cy="1688456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 bwMode="auto">
          <a:xfrm>
            <a:off x="1630125" y="5860820"/>
            <a:ext cx="504056" cy="167909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31840" y="5755349"/>
            <a:ext cx="1107996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預設組別</a:t>
            </a:r>
            <a:endParaRPr lang="zh-HK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/>
          <a:srcRect l="27337" t="40550" r="16008" b="16801"/>
          <a:stretch/>
        </p:blipFill>
        <p:spPr>
          <a:xfrm>
            <a:off x="7020272" y="0"/>
            <a:ext cx="2135578" cy="173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新細明體" pitchFamily="18" charset="-12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新細明體" pitchFamily="18" charset="-120"/>
            <a:ea typeface="新細明體" pitchFamily="18" charset="-120"/>
          </a:defRPr>
        </a:defPPr>
      </a:lstStyle>
    </a:lnDef>
    <a:txDef>
      <a:spPr>
        <a:solidFill>
          <a:schemeClr val="bg1"/>
        </a:solidFill>
      </a:spPr>
      <a:bodyPr wrap="square" rtlCol="0">
        <a:spAutoFit/>
      </a:bodyPr>
      <a:lstStyle>
        <a:defPPr marL="514350" indent="-514350" algn="l">
          <a:spcBef>
            <a:spcPts val="0"/>
          </a:spcBef>
          <a:buFontTx/>
          <a:buAutoNum type="arabicPeriod"/>
          <a:defRPr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25036</TotalTime>
  <Words>1783</Words>
  <Application>Microsoft Office PowerPoint</Application>
  <PresentationFormat>如螢幕大小 (4:3)</PresentationFormat>
  <Paragraphs>188</Paragraphs>
  <Slides>35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35</vt:i4>
      </vt:variant>
    </vt:vector>
  </HeadingPairs>
  <TitlesOfParts>
    <vt:vector size="43" baseType="lpstr">
      <vt:lpstr>微軟正黑體</vt:lpstr>
      <vt:lpstr>新細明體</vt:lpstr>
      <vt:lpstr>標楷體</vt:lpstr>
      <vt:lpstr>Arial</vt:lpstr>
      <vt:lpstr>Tahoma</vt:lpstr>
      <vt:lpstr>Times New Roman</vt:lpstr>
      <vt:lpstr>Wingdings</vt:lpstr>
      <vt:lpstr>Blends</vt:lpstr>
      <vt:lpstr>PowerPoint 簡報</vt:lpstr>
      <vt:lpstr>教職員資料模組功能</vt:lpstr>
      <vt:lpstr>存取權限</vt:lpstr>
      <vt:lpstr>存取權限</vt:lpstr>
      <vt:lpstr>設定存取權限</vt:lpstr>
      <vt:lpstr> 輸入個人資料</vt:lpstr>
      <vt:lpstr> 輸入過去校外僱用詳情</vt:lpstr>
      <vt:lpstr> 增新過往受聘詳情</vt:lpstr>
      <vt:lpstr>新增教職員個人用戶</vt:lpstr>
      <vt:lpstr>增新教職員委員會職務 – 按教職員輸入</vt:lpstr>
      <vt:lpstr>增新教職員委員會職務 – 按委員會輸入</vt:lpstr>
      <vt:lpstr>增新教職員訓練資料紀錄</vt:lpstr>
      <vt:lpstr>上載教職員文件</vt:lpstr>
      <vt:lpstr>上載教職員文件</vt:lpstr>
      <vt:lpstr>查詢 &gt; 職務概況 </vt:lpstr>
      <vt:lpstr>查詢 &gt; 受僱概況 </vt:lpstr>
      <vt:lpstr>匯出教職員資料</vt:lpstr>
      <vt:lpstr>匯出教職員資料</vt:lpstr>
      <vt:lpstr>匯入教職員資料 – 由隨後僱用學校匯入</vt:lpstr>
      <vt:lpstr>匯入教職員資料 – 由隨後僱用學校匯入</vt:lpstr>
      <vt:lpstr>匯入教職員資料 – 由隨後僱用學校匯入</vt:lpstr>
      <vt:lpstr>匯入教職員資料 – 由e-services下載匯入</vt:lpstr>
      <vt:lpstr>匯入教職員資料 – 由e-services下載匯入</vt:lpstr>
      <vt:lpstr>匯入教職員資料 – 由e-services下載匯入</vt:lpstr>
      <vt:lpstr>匯入教職員資料 – 由e-services下載匯入</vt:lpstr>
      <vt:lpstr>再受聘教職員紀錄</vt:lpstr>
      <vt:lpstr>產生報告</vt:lpstr>
      <vt:lpstr>有用資料</vt:lpstr>
      <vt:lpstr>常見問題 </vt:lpstr>
      <vt:lpstr>常見問題 </vt:lpstr>
      <vt:lpstr>常見問題 </vt:lpstr>
      <vt:lpstr>常見問題 </vt:lpstr>
      <vt:lpstr>常見問題 </vt:lpstr>
      <vt:lpstr>PowerPoint 簡報</vt:lpstr>
      <vt:lpstr>PowerPoint 簡報</vt:lpstr>
    </vt:vector>
  </TitlesOfParts>
  <Company>The Government of HKSAR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</dc:title>
  <dc:creator>Education Dept</dc:creator>
  <cp:lastModifiedBy>YIP, Wing-yan Jasmine</cp:lastModifiedBy>
  <cp:revision>1068</cp:revision>
  <cp:lastPrinted>2017-11-29T07:57:07Z</cp:lastPrinted>
  <dcterms:created xsi:type="dcterms:W3CDTF">2003-06-16T06:25:59Z</dcterms:created>
  <dcterms:modified xsi:type="dcterms:W3CDTF">2021-07-30T01:05:35Z</dcterms:modified>
</cp:coreProperties>
</file>