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414" r:id="rId3"/>
    <p:sldId id="415" r:id="rId4"/>
    <p:sldId id="416" r:id="rId5"/>
    <p:sldId id="419" r:id="rId6"/>
    <p:sldId id="417" r:id="rId7"/>
    <p:sldId id="421" r:id="rId8"/>
    <p:sldId id="420" r:id="rId9"/>
    <p:sldId id="422" r:id="rId10"/>
    <p:sldId id="423" r:id="rId11"/>
    <p:sldId id="424" r:id="rId12"/>
    <p:sldId id="425" r:id="rId13"/>
    <p:sldId id="426" r:id="rId14"/>
    <p:sldId id="427" r:id="rId15"/>
    <p:sldId id="294" r:id="rId16"/>
  </p:sldIdLst>
  <p:sldSz cx="9144000" cy="6858000" type="screen4x3"/>
  <p:notesSz cx="6797675" cy="9928225"/>
  <p:defaultTextStyle>
    <a:defPPr>
      <a:defRPr lang="zh-TW"/>
    </a:defPPr>
    <a:lvl1pPr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5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99"/>
    <a:srgbClr val="D5FFFF"/>
    <a:srgbClr val="99CCFF"/>
    <a:srgbClr val="0000FF"/>
    <a:srgbClr val="FF66FF"/>
    <a:srgbClr val="D7F7FD"/>
    <a:srgbClr val="D7FCFD"/>
    <a:srgbClr val="CCECFF"/>
    <a:srgbClr val="CC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2ADD1F-CA57-4A20-8FDC-9EA1ACAA01CA}" v="366" dt="2020-04-23T09:16:40.439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4" autoAdjust="0"/>
    <p:restoredTop sz="95509" autoAdjust="0"/>
  </p:normalViewPr>
  <p:slideViewPr>
    <p:cSldViewPr snapToGrid="0">
      <p:cViewPr varScale="1">
        <p:scale>
          <a:sx n="65" d="100"/>
          <a:sy n="65" d="100"/>
        </p:scale>
        <p:origin x="1316" y="32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38"/>
    </p:cViewPr>
  </p:sorterViewPr>
  <p:notesViewPr>
    <p:cSldViewPr snapToGrid="0">
      <p:cViewPr varScale="1">
        <p:scale>
          <a:sx n="72" d="100"/>
          <a:sy n="72" d="100"/>
        </p:scale>
        <p:origin x="-2334" y="-90"/>
      </p:cViewPr>
      <p:guideLst>
        <p:guide orient="horz" pos="3127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 Ching Tsui" userId="85275ee4be9a1c32" providerId="LiveId" clId="{912ADD1F-CA57-4A20-8FDC-9EA1ACAA01CA}"/>
    <pc:docChg chg="undo redo custSel addSld delSld modSld sldOrd">
      <pc:chgData name="Lai Ching Tsui" userId="85275ee4be9a1c32" providerId="LiveId" clId="{912ADD1F-CA57-4A20-8FDC-9EA1ACAA01CA}" dt="2020-04-23T09:16:40.439" v="839"/>
      <pc:docMkLst>
        <pc:docMk/>
      </pc:docMkLst>
      <pc:sldChg chg="modSp">
        <pc:chgData name="Lai Ching Tsui" userId="85275ee4be9a1c32" providerId="LiveId" clId="{912ADD1F-CA57-4A20-8FDC-9EA1ACAA01CA}" dt="2020-04-23T03:31:47.522" v="21" actId="1076"/>
        <pc:sldMkLst>
          <pc:docMk/>
          <pc:sldMk cId="0" sldId="256"/>
        </pc:sldMkLst>
        <pc:spChg chg="mod">
          <ac:chgData name="Lai Ching Tsui" userId="85275ee4be9a1c32" providerId="LiveId" clId="{912ADD1F-CA57-4A20-8FDC-9EA1ACAA01CA}" dt="2020-04-23T03:31:47.522" v="21" actId="1076"/>
          <ac:spMkLst>
            <pc:docMk/>
            <pc:sldMk cId="0" sldId="256"/>
            <ac:spMk id="368642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3:31:43.065" v="20" actId="20577"/>
          <ac:spMkLst>
            <pc:docMk/>
            <pc:sldMk cId="0" sldId="256"/>
            <ac:spMk id="368643" creationId="{00000000-0000-0000-0000-000000000000}"/>
          </ac:spMkLst>
        </pc:spChg>
      </pc:sldChg>
      <pc:sldChg chg="addSp delSp modSp add modTransition setBg modAnim">
        <pc:chgData name="Lai Ching Tsui" userId="85275ee4be9a1c32" providerId="LiveId" clId="{912ADD1F-CA57-4A20-8FDC-9EA1ACAA01CA}" dt="2020-04-23T08:16:15.702" v="831" actId="14100"/>
        <pc:sldMkLst>
          <pc:docMk/>
          <pc:sldMk cId="539221787" sldId="364"/>
        </pc:sldMkLst>
        <pc:spChg chg="mod">
          <ac:chgData name="Lai Ching Tsui" userId="85275ee4be9a1c32" providerId="LiveId" clId="{912ADD1F-CA57-4A20-8FDC-9EA1ACAA01CA}" dt="2020-04-23T08:05:22.860" v="669" actId="20577"/>
          <ac:spMkLst>
            <pc:docMk/>
            <pc:sldMk cId="539221787" sldId="364"/>
            <ac:spMk id="2" creationId="{00000000-0000-0000-0000-000000000000}"/>
          </ac:spMkLst>
        </pc:spChg>
        <pc:spChg chg="add mod">
          <ac:chgData name="Lai Ching Tsui" userId="85275ee4be9a1c32" providerId="LiveId" clId="{912ADD1F-CA57-4A20-8FDC-9EA1ACAA01CA}" dt="2020-04-23T08:11:05.170" v="810"/>
          <ac:spMkLst>
            <pc:docMk/>
            <pc:sldMk cId="539221787" sldId="364"/>
            <ac:spMk id="7" creationId="{E45A1302-FE40-41E3-9BA4-311624EB29D9}"/>
          </ac:spMkLst>
        </pc:spChg>
        <pc:spChg chg="add mod">
          <ac:chgData name="Lai Ching Tsui" userId="85275ee4be9a1c32" providerId="LiveId" clId="{912ADD1F-CA57-4A20-8FDC-9EA1ACAA01CA}" dt="2020-04-23T08:11:09.012" v="811" actId="1076"/>
          <ac:spMkLst>
            <pc:docMk/>
            <pc:sldMk cId="539221787" sldId="364"/>
            <ac:spMk id="8" creationId="{CA3C2963-9929-42E1-89B2-66F6F19385CB}"/>
          </ac:spMkLst>
        </pc:spChg>
        <pc:spChg chg="add mod">
          <ac:chgData name="Lai Ching Tsui" userId="85275ee4be9a1c32" providerId="LiveId" clId="{912ADD1F-CA57-4A20-8FDC-9EA1ACAA01CA}" dt="2020-04-23T08:16:15.702" v="831" actId="14100"/>
          <ac:spMkLst>
            <pc:docMk/>
            <pc:sldMk cId="539221787" sldId="364"/>
            <ac:spMk id="10" creationId="{EBAE24FE-AF57-4086-9981-F005969AC992}"/>
          </ac:spMkLst>
        </pc:spChg>
        <pc:spChg chg="del mod">
          <ac:chgData name="Lai Ching Tsui" userId="85275ee4be9a1c32" providerId="LiveId" clId="{912ADD1F-CA57-4A20-8FDC-9EA1ACAA01CA}" dt="2020-04-23T08:05:50.905" v="670"/>
          <ac:spMkLst>
            <pc:docMk/>
            <pc:sldMk cId="539221787" sldId="364"/>
            <ac:spMk id="35857" creationId="{00000000-0000-0000-0000-000000000000}"/>
          </ac:spMkLst>
        </pc:spChg>
        <pc:graphicFrameChg chg="add del mod">
          <ac:chgData name="Lai Ching Tsui" userId="85275ee4be9a1c32" providerId="LiveId" clId="{912ADD1F-CA57-4A20-8FDC-9EA1ACAA01CA}" dt="2020-04-23T07:54:19.788" v="522"/>
          <ac:graphicFrameMkLst>
            <pc:docMk/>
            <pc:sldMk cId="539221787" sldId="364"/>
            <ac:graphicFrameMk id="3" creationId="{62A90310-9B89-47D6-97C1-C09AE6019878}"/>
          </ac:graphicFrameMkLst>
        </pc:graphicFrameChg>
        <pc:graphicFrameChg chg="add del mod">
          <ac:chgData name="Lai Ching Tsui" userId="85275ee4be9a1c32" providerId="LiveId" clId="{912ADD1F-CA57-4A20-8FDC-9EA1ACAA01CA}" dt="2020-04-23T07:55:32.872" v="531"/>
          <ac:graphicFrameMkLst>
            <pc:docMk/>
            <pc:sldMk cId="539221787" sldId="364"/>
            <ac:graphicFrameMk id="5123" creationId="{00000000-0000-0000-0000-000000000000}"/>
          </ac:graphicFrameMkLst>
        </pc:graphicFrameChg>
        <pc:picChg chg="add mod">
          <ac:chgData name="Lai Ching Tsui" userId="85275ee4be9a1c32" providerId="LiveId" clId="{912ADD1F-CA57-4A20-8FDC-9EA1ACAA01CA}" dt="2020-04-23T08:09:54.653" v="796" actId="1076"/>
          <ac:picMkLst>
            <pc:docMk/>
            <pc:sldMk cId="539221787" sldId="364"/>
            <ac:picMk id="4" creationId="{588346F7-3BFB-4B29-B212-3C471D4D515D}"/>
          </ac:picMkLst>
        </pc:picChg>
        <pc:picChg chg="del">
          <ac:chgData name="Lai Ching Tsui" userId="85275ee4be9a1c32" providerId="LiveId" clId="{912ADD1F-CA57-4A20-8FDC-9EA1ACAA01CA}" dt="2020-04-23T07:54:15.892" v="521"/>
          <ac:picMkLst>
            <pc:docMk/>
            <pc:sldMk cId="539221787" sldId="364"/>
            <ac:picMk id="35860" creationId="{00000000-0000-0000-0000-000000000000}"/>
          </ac:picMkLst>
        </pc:picChg>
      </pc:sldChg>
      <pc:sldChg chg="addSp delSp modSp add">
        <pc:chgData name="Lai Ching Tsui" userId="85275ee4be9a1c32" providerId="LiveId" clId="{912ADD1F-CA57-4A20-8FDC-9EA1ACAA01CA}" dt="2020-04-23T08:13:25.928" v="822" actId="1036"/>
        <pc:sldMkLst>
          <pc:docMk/>
          <pc:sldMk cId="1283808587" sldId="365"/>
        </pc:sldMkLst>
        <pc:spChg chg="add mod">
          <ac:chgData name="Lai Ching Tsui" userId="85275ee4be9a1c32" providerId="LiveId" clId="{912ADD1F-CA57-4A20-8FDC-9EA1ACAA01CA}" dt="2020-04-23T08:13:25.928" v="822" actId="1036"/>
          <ac:spMkLst>
            <pc:docMk/>
            <pc:sldMk cId="1283808587" sldId="365"/>
            <ac:spMk id="2" creationId="{38946176-26DE-4056-A808-1ECAEF813CD5}"/>
          </ac:spMkLst>
        </pc:spChg>
        <pc:spChg chg="del">
          <ac:chgData name="Lai Ching Tsui" userId="85275ee4be9a1c32" providerId="LiveId" clId="{912ADD1F-CA57-4A20-8FDC-9EA1ACAA01CA}" dt="2020-04-23T07:36:32.482" v="270"/>
          <ac:spMkLst>
            <pc:docMk/>
            <pc:sldMk cId="1283808587" sldId="365"/>
            <ac:spMk id="3" creationId="{00000000-0000-0000-0000-000000000000}"/>
          </ac:spMkLst>
        </pc:spChg>
        <pc:spChg chg="add del mod">
          <ac:chgData name="Lai Ching Tsui" userId="85275ee4be9a1c32" providerId="LiveId" clId="{912ADD1F-CA57-4A20-8FDC-9EA1ACAA01CA}" dt="2020-04-23T08:04:39.085" v="664"/>
          <ac:spMkLst>
            <pc:docMk/>
            <pc:sldMk cId="1283808587" sldId="365"/>
            <ac:spMk id="4" creationId="{8AA6CA86-03BE-4645-8A30-5C012B83B398}"/>
          </ac:spMkLst>
        </pc:spChg>
        <pc:spChg chg="add mod">
          <ac:chgData name="Lai Ching Tsui" userId="85275ee4be9a1c32" providerId="LiveId" clId="{912ADD1F-CA57-4A20-8FDC-9EA1ACAA01CA}" dt="2020-04-23T07:40:50.275" v="335" actId="20578"/>
          <ac:spMkLst>
            <pc:docMk/>
            <pc:sldMk cId="1283808587" sldId="365"/>
            <ac:spMk id="5" creationId="{C93F96B9-4244-44CB-A575-8AA04C3B39D2}"/>
          </ac:spMkLst>
        </pc:spChg>
        <pc:spChg chg="add del mod">
          <ac:chgData name="Lai Ching Tsui" userId="85275ee4be9a1c32" providerId="LiveId" clId="{912ADD1F-CA57-4A20-8FDC-9EA1ACAA01CA}" dt="2020-04-23T07:44:08.789" v="424"/>
          <ac:spMkLst>
            <pc:docMk/>
            <pc:sldMk cId="1283808587" sldId="365"/>
            <ac:spMk id="6" creationId="{58E87E15-1E14-4648-83A0-6C12EA76F691}"/>
          </ac:spMkLst>
        </pc:spChg>
        <pc:spChg chg="add mod">
          <ac:chgData name="Lai Ching Tsui" userId="85275ee4be9a1c32" providerId="LiveId" clId="{912ADD1F-CA57-4A20-8FDC-9EA1ACAA01CA}" dt="2020-04-23T08:04:49.775" v="667" actId="20578"/>
          <ac:spMkLst>
            <pc:docMk/>
            <pc:sldMk cId="1283808587" sldId="365"/>
            <ac:spMk id="8" creationId="{C1B8D067-00FF-49A9-9749-110D8F43D7D7}"/>
          </ac:spMkLst>
        </pc:spChg>
        <pc:spChg chg="del">
          <ac:chgData name="Lai Ching Tsui" userId="85275ee4be9a1c32" providerId="LiveId" clId="{912ADD1F-CA57-4A20-8FDC-9EA1ACAA01CA}" dt="2020-04-23T07:44:11" v="425"/>
          <ac:spMkLst>
            <pc:docMk/>
            <pc:sldMk cId="1283808587" sldId="365"/>
            <ac:spMk id="38926" creationId="{00000000-0000-0000-0000-000000000000}"/>
          </ac:spMkLst>
        </pc:spChg>
        <pc:graphicFrameChg chg="del mod">
          <ac:chgData name="Lai Ching Tsui" userId="85275ee4be9a1c32" providerId="LiveId" clId="{912ADD1F-CA57-4A20-8FDC-9EA1ACAA01CA}" dt="2020-04-23T07:52:51.705" v="508"/>
          <ac:graphicFrameMkLst>
            <pc:docMk/>
            <pc:sldMk cId="1283808587" sldId="365"/>
            <ac:graphicFrameMk id="6147" creationId="{00000000-0000-0000-0000-000000000000}"/>
          </ac:graphicFrameMkLst>
        </pc:graphicFrameChg>
      </pc:sldChg>
      <pc:sldChg chg="add del modTransition">
        <pc:chgData name="Lai Ching Tsui" userId="85275ee4be9a1c32" providerId="LiveId" clId="{912ADD1F-CA57-4A20-8FDC-9EA1ACAA01CA}" dt="2020-04-23T07:31:33.175" v="256" actId="2696"/>
        <pc:sldMkLst>
          <pc:docMk/>
          <pc:sldMk cId="1636829383" sldId="365"/>
        </pc:sldMkLst>
      </pc:sldChg>
      <pc:sldChg chg="modSp add del modTransition">
        <pc:chgData name="Lai Ching Tsui" userId="85275ee4be9a1c32" providerId="LiveId" clId="{912ADD1F-CA57-4A20-8FDC-9EA1ACAA01CA}" dt="2020-04-23T07:31:33.167" v="255" actId="2696"/>
        <pc:sldMkLst>
          <pc:docMk/>
          <pc:sldMk cId="845748347" sldId="366"/>
        </pc:sldMkLst>
        <pc:graphicFrameChg chg="mod">
          <ac:chgData name="Lai Ching Tsui" userId="85275ee4be9a1c32" providerId="LiveId" clId="{912ADD1F-CA57-4A20-8FDC-9EA1ACAA01CA}" dt="2020-04-23T03:35:52.985" v="28" actId="1076"/>
          <ac:graphicFrameMkLst>
            <pc:docMk/>
            <pc:sldMk cId="845748347" sldId="366"/>
            <ac:graphicFrameMk id="7171" creationId="{00000000-0000-0000-0000-000000000000}"/>
          </ac:graphicFrameMkLst>
        </pc:graphicFrameChg>
      </pc:sldChg>
      <pc:sldChg chg="addSp delSp modSp add del ord">
        <pc:chgData name="Lai Ching Tsui" userId="85275ee4be9a1c32" providerId="LiveId" clId="{912ADD1F-CA57-4A20-8FDC-9EA1ACAA01CA}" dt="2020-04-23T07:54:11.566" v="520" actId="2696"/>
        <pc:sldMkLst>
          <pc:docMk/>
          <pc:sldMk cId="2262797457" sldId="366"/>
        </pc:sldMkLst>
        <pc:spChg chg="del mod">
          <ac:chgData name="Lai Ching Tsui" userId="85275ee4be9a1c32" providerId="LiveId" clId="{912ADD1F-CA57-4A20-8FDC-9EA1ACAA01CA}" dt="2020-04-23T07:37:22.968" v="290"/>
          <ac:spMkLst>
            <pc:docMk/>
            <pc:sldMk cId="2262797457" sldId="366"/>
            <ac:spMk id="3" creationId="{00000000-0000-0000-0000-000000000000}"/>
          </ac:spMkLst>
        </pc:spChg>
        <pc:spChg chg="add mod">
          <ac:chgData name="Lai Ching Tsui" userId="85275ee4be9a1c32" providerId="LiveId" clId="{912ADD1F-CA57-4A20-8FDC-9EA1ACAA01CA}" dt="2020-04-23T07:37:30.503" v="292" actId="20577"/>
          <ac:spMkLst>
            <pc:docMk/>
            <pc:sldMk cId="2262797457" sldId="366"/>
            <ac:spMk id="5" creationId="{ED2B3255-22CC-49E1-8582-2E6BE9D62291}"/>
          </ac:spMkLst>
        </pc:spChg>
      </pc:sldChg>
      <pc:sldChg chg="addSp delSp modSp add modTransition modAnim">
        <pc:chgData name="Lai Ching Tsui" userId="85275ee4be9a1c32" providerId="LiveId" clId="{912ADD1F-CA57-4A20-8FDC-9EA1ACAA01CA}" dt="2020-04-23T08:16:25.910" v="832"/>
        <pc:sldMkLst>
          <pc:docMk/>
          <pc:sldMk cId="750517412" sldId="367"/>
        </pc:sldMkLst>
        <pc:spChg chg="del mod">
          <ac:chgData name="Lai Ching Tsui" userId="85275ee4be9a1c32" providerId="LiveId" clId="{912ADD1F-CA57-4A20-8FDC-9EA1ACAA01CA}" dt="2020-04-23T07:32:25.018" v="261"/>
          <ac:spMkLst>
            <pc:docMk/>
            <pc:sldMk cId="750517412" sldId="367"/>
            <ac:spMk id="2" creationId="{00000000-0000-0000-0000-000000000000}"/>
          </ac:spMkLst>
        </pc:spChg>
        <pc:spChg chg="add del mod">
          <ac:chgData name="Lai Ching Tsui" userId="85275ee4be9a1c32" providerId="LiveId" clId="{912ADD1F-CA57-4A20-8FDC-9EA1ACAA01CA}" dt="2020-04-23T07:32:33.705" v="263"/>
          <ac:spMkLst>
            <pc:docMk/>
            <pc:sldMk cId="750517412" sldId="367"/>
            <ac:spMk id="3" creationId="{1A7BA83A-B64D-4263-83BE-8CA0F48DBF06}"/>
          </ac:spMkLst>
        </pc:spChg>
        <pc:spChg chg="add 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21" creationId="{5BE8618E-7E3B-495A-99CA-1CB4734BDA47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8204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46.720" v="820" actId="207"/>
          <ac:spMkLst>
            <pc:docMk/>
            <pc:sldMk cId="750517412" sldId="367"/>
            <ac:spMk id="40981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0983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0984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0985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0986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0994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1002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1015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44.124" v="819" actId="207"/>
          <ac:spMkLst>
            <pc:docMk/>
            <pc:sldMk cId="750517412" sldId="367"/>
            <ac:spMk id="41016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1018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1019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1020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1021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1022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1023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1:34.315" v="817" actId="207"/>
          <ac:spMkLst>
            <pc:docMk/>
            <pc:sldMk cId="750517412" sldId="367"/>
            <ac:spMk id="41024" creationId="{00000000-0000-0000-0000-000000000000}"/>
          </ac:spMkLst>
        </pc:spChg>
      </pc:sldChg>
      <pc:sldChg chg="addSp delSp modSp add modTransition modAnim">
        <pc:chgData name="Lai Ching Tsui" userId="85275ee4be9a1c32" providerId="LiveId" clId="{912ADD1F-CA57-4A20-8FDC-9EA1ACAA01CA}" dt="2020-04-23T09:16:40.439" v="839"/>
        <pc:sldMkLst>
          <pc:docMk/>
          <pc:sldMk cId="790453437" sldId="368"/>
        </pc:sldMkLst>
        <pc:spChg chg="del">
          <ac:chgData name="Lai Ching Tsui" userId="85275ee4be9a1c32" providerId="LiveId" clId="{912ADD1F-CA57-4A20-8FDC-9EA1ACAA01CA}" dt="2020-04-23T07:32:07.109" v="258"/>
          <ac:spMkLst>
            <pc:docMk/>
            <pc:sldMk cId="790453437" sldId="368"/>
            <ac:spMk id="2" creationId="{00000000-0000-0000-0000-000000000000}"/>
          </ac:spMkLst>
        </pc:spChg>
        <pc:spChg chg="add del mod">
          <ac:chgData name="Lai Ching Tsui" userId="85275ee4be9a1c32" providerId="LiveId" clId="{912ADD1F-CA57-4A20-8FDC-9EA1ACAA01CA}" dt="2020-04-23T07:32:11.220" v="259"/>
          <ac:spMkLst>
            <pc:docMk/>
            <pc:sldMk cId="790453437" sldId="368"/>
            <ac:spMk id="3" creationId="{39CFE28A-EE37-44DA-BD7A-EEC422A5DDA4}"/>
          </ac:spMkLst>
        </pc:spChg>
        <pc:spChg chg="add mod">
          <ac:chgData name="Lai Ching Tsui" userId="85275ee4be9a1c32" providerId="LiveId" clId="{912ADD1F-CA57-4A20-8FDC-9EA1ACAA01CA}" dt="2020-04-23T08:02:23.975" v="653"/>
          <ac:spMkLst>
            <pc:docMk/>
            <pc:sldMk cId="790453437" sldId="368"/>
            <ac:spMk id="20" creationId="{B970BF4E-11EE-49D0-92CC-60BA942CB345}"/>
          </ac:spMkLst>
        </pc:spChg>
        <pc:spChg chg="mod">
          <ac:chgData name="Lai Ching Tsui" userId="85275ee4be9a1c32" providerId="LiveId" clId="{912ADD1F-CA57-4A20-8FDC-9EA1ACAA01CA}" dt="2020-04-23T09:16:40.439" v="839"/>
          <ac:spMkLst>
            <pc:docMk/>
            <pc:sldMk cId="790453437" sldId="368"/>
            <ac:spMk id="44046" creationId="{00000000-0000-0000-0000-000000000000}"/>
          </ac:spMkLst>
        </pc:spChg>
      </pc:sldChg>
      <pc:sldChg chg="modSp add modTransition">
        <pc:chgData name="Lai Ching Tsui" userId="85275ee4be9a1c32" providerId="LiveId" clId="{912ADD1F-CA57-4A20-8FDC-9EA1ACAA01CA}" dt="2020-04-23T08:13:54.528" v="830" actId="14100"/>
        <pc:sldMkLst>
          <pc:docMk/>
          <pc:sldMk cId="1611064656" sldId="388"/>
        </pc:sldMkLst>
        <pc:spChg chg="mod">
          <ac:chgData name="Lai Ching Tsui" userId="85275ee4be9a1c32" providerId="LiveId" clId="{912ADD1F-CA57-4A20-8FDC-9EA1ACAA01CA}" dt="2020-04-23T07:41:57.932" v="390"/>
          <ac:spMkLst>
            <pc:docMk/>
            <pc:sldMk cId="1611064656" sldId="388"/>
            <ac:spMk id="2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8:13:54.528" v="830" actId="14100"/>
          <ac:spMkLst>
            <pc:docMk/>
            <pc:sldMk cId="1611064656" sldId="388"/>
            <ac:spMk id="4" creationId="{00000000-0000-0000-0000-000000000000}"/>
          </ac:spMkLst>
        </pc:spChg>
        <pc:picChg chg="mod">
          <ac:chgData name="Lai Ching Tsui" userId="85275ee4be9a1c32" providerId="LiveId" clId="{912ADD1F-CA57-4A20-8FDC-9EA1ACAA01CA}" dt="2020-04-23T07:39:48.187" v="329" actId="208"/>
          <ac:picMkLst>
            <pc:docMk/>
            <pc:sldMk cId="1611064656" sldId="388"/>
            <ac:picMk id="3" creationId="{00000000-0000-0000-0000-000000000000}"/>
          </ac:picMkLst>
        </pc:picChg>
      </pc:sldChg>
      <pc:sldChg chg="addSp delSp modSp add modTransition">
        <pc:chgData name="Lai Ching Tsui" userId="85275ee4be9a1c32" providerId="LiveId" clId="{912ADD1F-CA57-4A20-8FDC-9EA1ACAA01CA}" dt="2020-04-23T07:42:05.438" v="391"/>
        <pc:sldMkLst>
          <pc:docMk/>
          <pc:sldMk cId="672363098" sldId="389"/>
        </pc:sldMkLst>
        <pc:spChg chg="del">
          <ac:chgData name="Lai Ching Tsui" userId="85275ee4be9a1c32" providerId="LiveId" clId="{912ADD1F-CA57-4A20-8FDC-9EA1ACAA01CA}" dt="2020-04-23T07:24:14.913" v="224"/>
          <ac:spMkLst>
            <pc:docMk/>
            <pc:sldMk cId="672363098" sldId="389"/>
            <ac:spMk id="2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7:24:04.747" v="223" actId="14100"/>
          <ac:spMkLst>
            <pc:docMk/>
            <pc:sldMk cId="672363098" sldId="389"/>
            <ac:spMk id="4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7:24:52.958" v="231" actId="1076"/>
          <ac:spMkLst>
            <pc:docMk/>
            <pc:sldMk cId="672363098" sldId="389"/>
            <ac:spMk id="7" creationId="{00000000-0000-0000-0000-000000000000}"/>
          </ac:spMkLst>
        </pc:spChg>
        <pc:spChg chg="add mod">
          <ac:chgData name="Lai Ching Tsui" userId="85275ee4be9a1c32" providerId="LiveId" clId="{912ADD1F-CA57-4A20-8FDC-9EA1ACAA01CA}" dt="2020-04-23T07:23:34.462" v="216" actId="14100"/>
          <ac:spMkLst>
            <pc:docMk/>
            <pc:sldMk cId="672363098" sldId="389"/>
            <ac:spMk id="8" creationId="{3AE8B1A5-F095-4D5B-8D10-49616466F86A}"/>
          </ac:spMkLst>
        </pc:spChg>
        <pc:spChg chg="add mod">
          <ac:chgData name="Lai Ching Tsui" userId="85275ee4be9a1c32" providerId="LiveId" clId="{912ADD1F-CA57-4A20-8FDC-9EA1ACAA01CA}" dt="2020-04-23T07:42:05.438" v="391"/>
          <ac:spMkLst>
            <pc:docMk/>
            <pc:sldMk cId="672363098" sldId="389"/>
            <ac:spMk id="9" creationId="{AA67CDA2-E2C0-40C6-A72A-F8ADCC8EC994}"/>
          </ac:spMkLst>
        </pc:spChg>
        <pc:picChg chg="mod">
          <ac:chgData name="Lai Ching Tsui" userId="85275ee4be9a1c32" providerId="LiveId" clId="{912ADD1F-CA57-4A20-8FDC-9EA1ACAA01CA}" dt="2020-04-23T07:39:52.396" v="330" actId="208"/>
          <ac:picMkLst>
            <pc:docMk/>
            <pc:sldMk cId="672363098" sldId="389"/>
            <ac:picMk id="3" creationId="{00000000-0000-0000-0000-000000000000}"/>
          </ac:picMkLst>
        </pc:picChg>
        <pc:picChg chg="mod">
          <ac:chgData name="Lai Ching Tsui" userId="85275ee4be9a1c32" providerId="LiveId" clId="{912ADD1F-CA57-4A20-8FDC-9EA1ACAA01CA}" dt="2020-04-23T07:39:54.098" v="331" actId="208"/>
          <ac:picMkLst>
            <pc:docMk/>
            <pc:sldMk cId="672363098" sldId="389"/>
            <ac:picMk id="5" creationId="{00000000-0000-0000-0000-000000000000}"/>
          </ac:picMkLst>
        </pc:picChg>
      </pc:sldChg>
      <pc:sldChg chg="modSp add modTransition">
        <pc:chgData name="Lai Ching Tsui" userId="85275ee4be9a1c32" providerId="LiveId" clId="{912ADD1F-CA57-4A20-8FDC-9EA1ACAA01CA}" dt="2020-04-23T08:03:09.962" v="658" actId="20578"/>
        <pc:sldMkLst>
          <pc:docMk/>
          <pc:sldMk cId="1349201038" sldId="390"/>
        </pc:sldMkLst>
        <pc:spChg chg="mod">
          <ac:chgData name="Lai Ching Tsui" userId="85275ee4be9a1c32" providerId="LiveId" clId="{912ADD1F-CA57-4A20-8FDC-9EA1ACAA01CA}" dt="2020-04-23T08:03:09.962" v="658" actId="20578"/>
          <ac:spMkLst>
            <pc:docMk/>
            <pc:sldMk cId="1349201038" sldId="390"/>
            <ac:spMk id="2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7:22:03.482" v="202" actId="14100"/>
          <ac:spMkLst>
            <pc:docMk/>
            <pc:sldMk cId="1349201038" sldId="390"/>
            <ac:spMk id="4" creationId="{00000000-0000-0000-0000-000000000000}"/>
          </ac:spMkLst>
        </pc:spChg>
        <pc:picChg chg="mod">
          <ac:chgData name="Lai Ching Tsui" userId="85275ee4be9a1c32" providerId="LiveId" clId="{912ADD1F-CA57-4A20-8FDC-9EA1ACAA01CA}" dt="2020-04-23T07:39:56.844" v="332" actId="208"/>
          <ac:picMkLst>
            <pc:docMk/>
            <pc:sldMk cId="1349201038" sldId="390"/>
            <ac:picMk id="5" creationId="{00000000-0000-0000-0000-000000000000}"/>
          </ac:picMkLst>
        </pc:picChg>
      </pc:sldChg>
      <pc:sldChg chg="addSp delSp modSp add modTransition">
        <pc:chgData name="Lai Ching Tsui" userId="85275ee4be9a1c32" providerId="LiveId" clId="{912ADD1F-CA57-4A20-8FDC-9EA1ACAA01CA}" dt="2020-04-23T08:03:54.581" v="659"/>
        <pc:sldMkLst>
          <pc:docMk/>
          <pc:sldMk cId="2142605366" sldId="391"/>
        </pc:sldMkLst>
        <pc:spChg chg="del">
          <ac:chgData name="Lai Ching Tsui" userId="85275ee4be9a1c32" providerId="LiveId" clId="{912ADD1F-CA57-4A20-8FDC-9EA1ACAA01CA}" dt="2020-04-23T07:22:14.357" v="203"/>
          <ac:spMkLst>
            <pc:docMk/>
            <pc:sldMk cId="2142605366" sldId="391"/>
            <ac:spMk id="2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7:21:29.409" v="198" actId="14100"/>
          <ac:spMkLst>
            <pc:docMk/>
            <pc:sldMk cId="2142605366" sldId="391"/>
            <ac:spMk id="4" creationId="{00000000-0000-0000-0000-000000000000}"/>
          </ac:spMkLst>
        </pc:spChg>
        <pc:spChg chg="add mod">
          <ac:chgData name="Lai Ching Tsui" userId="85275ee4be9a1c32" providerId="LiveId" clId="{912ADD1F-CA57-4A20-8FDC-9EA1ACAA01CA}" dt="2020-04-23T08:03:54.581" v="659"/>
          <ac:spMkLst>
            <pc:docMk/>
            <pc:sldMk cId="2142605366" sldId="391"/>
            <ac:spMk id="5" creationId="{741E0F69-9EB0-46B6-8630-7002BC5B835D}"/>
          </ac:spMkLst>
        </pc:spChg>
        <pc:picChg chg="mod">
          <ac:chgData name="Lai Ching Tsui" userId="85275ee4be9a1c32" providerId="LiveId" clId="{912ADD1F-CA57-4A20-8FDC-9EA1ACAA01CA}" dt="2020-04-23T07:21:20.529" v="195" actId="1076"/>
          <ac:picMkLst>
            <pc:docMk/>
            <pc:sldMk cId="2142605366" sldId="391"/>
            <ac:picMk id="3" creationId="{00000000-0000-0000-0000-000000000000}"/>
          </ac:picMkLst>
        </pc:picChg>
      </pc:sldChg>
      <pc:sldChg chg="addSp delSp modSp add modTransition modAnim">
        <pc:chgData name="Lai Ching Tsui" userId="85275ee4be9a1c32" providerId="LiveId" clId="{912ADD1F-CA57-4A20-8FDC-9EA1ACAA01CA}" dt="2020-04-23T08:16:53.866" v="834"/>
        <pc:sldMkLst>
          <pc:docMk/>
          <pc:sldMk cId="3482393113" sldId="392"/>
        </pc:sldMkLst>
        <pc:spChg chg="add del mod">
          <ac:chgData name="Lai Ching Tsui" userId="85275ee4be9a1c32" providerId="LiveId" clId="{912ADD1F-CA57-4A20-8FDC-9EA1ACAA01CA}" dt="2020-04-23T07:00:55.418" v="158"/>
          <ac:spMkLst>
            <pc:docMk/>
            <pc:sldMk cId="3482393113" sldId="392"/>
            <ac:spMk id="2" creationId="{FA9834F8-85FD-4350-A2C0-D8FCB927D9B9}"/>
          </ac:spMkLst>
        </pc:spChg>
        <pc:spChg chg="add del">
          <ac:chgData name="Lai Ching Tsui" userId="85275ee4be9a1c32" providerId="LiveId" clId="{912ADD1F-CA57-4A20-8FDC-9EA1ACAA01CA}" dt="2020-04-23T06:50:54.643" v="63"/>
          <ac:spMkLst>
            <pc:docMk/>
            <pc:sldMk cId="3482393113" sldId="392"/>
            <ac:spMk id="4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7:25:27.991" v="235" actId="2711"/>
          <ac:spMkLst>
            <pc:docMk/>
            <pc:sldMk cId="3482393113" sldId="392"/>
            <ac:spMk id="6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7:25:23.093" v="234" actId="2711"/>
          <ac:spMkLst>
            <pc:docMk/>
            <pc:sldMk cId="3482393113" sldId="392"/>
            <ac:spMk id="7" creationId="{00000000-0000-0000-0000-000000000000}"/>
          </ac:spMkLst>
        </pc:spChg>
        <pc:spChg chg="add del">
          <ac:chgData name="Lai Ching Tsui" userId="85275ee4be9a1c32" providerId="LiveId" clId="{912ADD1F-CA57-4A20-8FDC-9EA1ACAA01CA}" dt="2020-04-23T07:00:39.869" v="155"/>
          <ac:spMkLst>
            <pc:docMk/>
            <pc:sldMk cId="3482393113" sldId="392"/>
            <ac:spMk id="8" creationId="{3958BF3D-0173-457A-A35E-A668BDFEB8A9}"/>
          </ac:spMkLst>
        </pc:spChg>
        <pc:spChg chg="add del">
          <ac:chgData name="Lai Ching Tsui" userId="85275ee4be9a1c32" providerId="LiveId" clId="{912ADD1F-CA57-4A20-8FDC-9EA1ACAA01CA}" dt="2020-04-23T07:00:37.846" v="154"/>
          <ac:spMkLst>
            <pc:docMk/>
            <pc:sldMk cId="3482393113" sldId="392"/>
            <ac:spMk id="9" creationId="{E45A11A0-23E1-4282-B8DA-98D6436A4ADE}"/>
          </ac:spMkLst>
        </pc:spChg>
        <pc:spChg chg="add del">
          <ac:chgData name="Lai Ching Tsui" userId="85275ee4be9a1c32" providerId="LiveId" clId="{912ADD1F-CA57-4A20-8FDC-9EA1ACAA01CA}" dt="2020-04-23T07:00:51.450" v="157"/>
          <ac:spMkLst>
            <pc:docMk/>
            <pc:sldMk cId="3482393113" sldId="392"/>
            <ac:spMk id="10" creationId="{9700D795-45D9-448A-991C-48E1A962D28F}"/>
          </ac:spMkLst>
        </pc:spChg>
        <pc:spChg chg="add">
          <ac:chgData name="Lai Ching Tsui" userId="85275ee4be9a1c32" providerId="LiveId" clId="{912ADD1F-CA57-4A20-8FDC-9EA1ACAA01CA}" dt="2020-04-23T07:18:16.342" v="159"/>
          <ac:spMkLst>
            <pc:docMk/>
            <pc:sldMk cId="3482393113" sldId="392"/>
            <ac:spMk id="11" creationId="{669035EF-317C-4954-AD4B-D41CE4B03E39}"/>
          </ac:spMkLst>
        </pc:spChg>
        <pc:picChg chg="mod">
          <ac:chgData name="Lai Ching Tsui" userId="85275ee4be9a1c32" providerId="LiveId" clId="{912ADD1F-CA57-4A20-8FDC-9EA1ACAA01CA}" dt="2020-04-23T07:20:46.466" v="190" actId="208"/>
          <ac:picMkLst>
            <pc:docMk/>
            <pc:sldMk cId="3482393113" sldId="392"/>
            <ac:picMk id="5" creationId="{00000000-0000-0000-0000-000000000000}"/>
          </ac:picMkLst>
        </pc:picChg>
      </pc:sldChg>
      <pc:sldChg chg="modSp add modTransition">
        <pc:chgData name="Lai Ching Tsui" userId="85275ee4be9a1c32" providerId="LiveId" clId="{912ADD1F-CA57-4A20-8FDC-9EA1ACAA01CA}" dt="2020-04-23T07:25:09.729" v="233" actId="2711"/>
        <pc:sldMkLst>
          <pc:docMk/>
          <pc:sldMk cId="843998504" sldId="393"/>
        </pc:sldMkLst>
        <pc:spChg chg="mod">
          <ac:chgData name="Lai Ching Tsui" userId="85275ee4be9a1c32" providerId="LiveId" clId="{912ADD1F-CA57-4A20-8FDC-9EA1ACAA01CA}" dt="2020-04-23T07:25:09.729" v="233" actId="2711"/>
          <ac:spMkLst>
            <pc:docMk/>
            <pc:sldMk cId="843998504" sldId="393"/>
            <ac:spMk id="5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6:51:33.323" v="76" actId="14100"/>
          <ac:spMkLst>
            <pc:docMk/>
            <pc:sldMk cId="843998504" sldId="393"/>
            <ac:spMk id="6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6:50:21.417" v="61" actId="1037"/>
          <ac:spMkLst>
            <pc:docMk/>
            <pc:sldMk cId="843998504" sldId="393"/>
            <ac:spMk id="7" creationId="{00000000-0000-0000-0000-000000000000}"/>
          </ac:spMkLst>
        </pc:spChg>
        <pc:picChg chg="mod">
          <ac:chgData name="Lai Ching Tsui" userId="85275ee4be9a1c32" providerId="LiveId" clId="{912ADD1F-CA57-4A20-8FDC-9EA1ACAA01CA}" dt="2020-04-23T07:20:41.145" v="189" actId="208"/>
          <ac:picMkLst>
            <pc:docMk/>
            <pc:sldMk cId="843998504" sldId="393"/>
            <ac:picMk id="3" creationId="{00000000-0000-0000-0000-000000000000}"/>
          </ac:picMkLst>
        </pc:picChg>
        <pc:picChg chg="mod">
          <ac:chgData name="Lai Ching Tsui" userId="85275ee4be9a1c32" providerId="LiveId" clId="{912ADD1F-CA57-4A20-8FDC-9EA1ACAA01CA}" dt="2020-04-23T06:50:08.114" v="54" actId="14100"/>
          <ac:picMkLst>
            <pc:docMk/>
            <pc:sldMk cId="843998504" sldId="393"/>
            <ac:picMk id="4" creationId="{00000000-0000-0000-0000-000000000000}"/>
          </ac:picMkLst>
        </pc:picChg>
        <pc:cxnChg chg="mod">
          <ac:chgData name="Lai Ching Tsui" userId="85275ee4be9a1c32" providerId="LiveId" clId="{912ADD1F-CA57-4A20-8FDC-9EA1ACAA01CA}" dt="2020-04-23T06:51:43.397" v="78" actId="14100"/>
          <ac:cxnSpMkLst>
            <pc:docMk/>
            <pc:sldMk cId="843998504" sldId="393"/>
            <ac:cxnSpMk id="8" creationId="{00000000-0000-0000-0000-000000000000}"/>
          </ac:cxnSpMkLst>
        </pc:cxnChg>
      </pc:sldChg>
      <pc:sldChg chg="addSp delSp modSp add modTransition">
        <pc:chgData name="Lai Ching Tsui" userId="85275ee4be9a1c32" providerId="LiveId" clId="{912ADD1F-CA57-4A20-8FDC-9EA1ACAA01CA}" dt="2020-04-23T07:20:27.075" v="188" actId="1035"/>
        <pc:sldMkLst>
          <pc:docMk/>
          <pc:sldMk cId="2204003180" sldId="394"/>
        </pc:sldMkLst>
        <pc:spChg chg="del">
          <ac:chgData name="Lai Ching Tsui" userId="85275ee4be9a1c32" providerId="LiveId" clId="{912ADD1F-CA57-4A20-8FDC-9EA1ACAA01CA}" dt="2020-04-23T06:56:16.093" v="125"/>
          <ac:spMkLst>
            <pc:docMk/>
            <pc:sldMk cId="2204003180" sldId="394"/>
            <ac:spMk id="2" creationId="{00000000-0000-0000-0000-000000000000}"/>
          </ac:spMkLst>
        </pc:spChg>
        <pc:spChg chg="del mod">
          <ac:chgData name="Lai Ching Tsui" userId="85275ee4be9a1c32" providerId="LiveId" clId="{912ADD1F-CA57-4A20-8FDC-9EA1ACAA01CA}" dt="2020-04-23T06:56:12.838" v="124"/>
          <ac:spMkLst>
            <pc:docMk/>
            <pc:sldMk cId="2204003180" sldId="394"/>
            <ac:spMk id="7" creationId="{00000000-0000-0000-0000-000000000000}"/>
          </ac:spMkLst>
        </pc:spChg>
        <pc:spChg chg="mod">
          <ac:chgData name="Lai Ching Tsui" userId="85275ee4be9a1c32" providerId="LiveId" clId="{912ADD1F-CA57-4A20-8FDC-9EA1ACAA01CA}" dt="2020-04-23T06:59:36.072" v="149" actId="14100"/>
          <ac:spMkLst>
            <pc:docMk/>
            <pc:sldMk cId="2204003180" sldId="394"/>
            <ac:spMk id="8" creationId="{00000000-0000-0000-0000-000000000000}"/>
          </ac:spMkLst>
        </pc:spChg>
        <pc:spChg chg="add mod">
          <ac:chgData name="Lai Ching Tsui" userId="85275ee4be9a1c32" providerId="LiveId" clId="{912ADD1F-CA57-4A20-8FDC-9EA1ACAA01CA}" dt="2020-04-23T07:20:08.033" v="178" actId="1076"/>
          <ac:spMkLst>
            <pc:docMk/>
            <pc:sldMk cId="2204003180" sldId="394"/>
            <ac:spMk id="9" creationId="{64932D8A-BFE8-4FA1-B04D-3668A4E9CAFB}"/>
          </ac:spMkLst>
        </pc:spChg>
        <pc:spChg chg="add">
          <ac:chgData name="Lai Ching Tsui" userId="85275ee4be9a1c32" providerId="LiveId" clId="{912ADD1F-CA57-4A20-8FDC-9EA1ACAA01CA}" dt="2020-04-23T07:00:04.761" v="150"/>
          <ac:spMkLst>
            <pc:docMk/>
            <pc:sldMk cId="2204003180" sldId="394"/>
            <ac:spMk id="12" creationId="{0379AFD1-D6CA-4814-8111-CF120CEA0600}"/>
          </ac:spMkLst>
        </pc:spChg>
        <pc:spChg chg="add del">
          <ac:chgData name="Lai Ching Tsui" userId="85275ee4be9a1c32" providerId="LiveId" clId="{912ADD1F-CA57-4A20-8FDC-9EA1ACAA01CA}" dt="2020-04-23T07:00:16.473" v="152"/>
          <ac:spMkLst>
            <pc:docMk/>
            <pc:sldMk cId="2204003180" sldId="394"/>
            <ac:spMk id="13" creationId="{59B6AAA6-2632-41DA-8147-ED9B63EB0521}"/>
          </ac:spMkLst>
        </pc:spChg>
        <pc:picChg chg="mod">
          <ac:chgData name="Lai Ching Tsui" userId="85275ee4be9a1c32" providerId="LiveId" clId="{912ADD1F-CA57-4A20-8FDC-9EA1ACAA01CA}" dt="2020-04-23T07:18:42.264" v="160" actId="208"/>
          <ac:picMkLst>
            <pc:docMk/>
            <pc:sldMk cId="2204003180" sldId="394"/>
            <ac:picMk id="3" creationId="{00000000-0000-0000-0000-000000000000}"/>
          </ac:picMkLst>
        </pc:picChg>
        <pc:picChg chg="add del mod">
          <ac:chgData name="Lai Ching Tsui" userId="85275ee4be9a1c32" providerId="LiveId" clId="{912ADD1F-CA57-4A20-8FDC-9EA1ACAA01CA}" dt="2020-04-23T06:54:54.805" v="97"/>
          <ac:picMkLst>
            <pc:docMk/>
            <pc:sldMk cId="2204003180" sldId="394"/>
            <ac:picMk id="4" creationId="{00000000-0000-0000-0000-000000000000}"/>
          </ac:picMkLst>
        </pc:picChg>
        <pc:picChg chg="add del mod">
          <ac:chgData name="Lai Ching Tsui" userId="85275ee4be9a1c32" providerId="LiveId" clId="{912ADD1F-CA57-4A20-8FDC-9EA1ACAA01CA}" dt="2020-04-23T06:57:45.769" v="132"/>
          <ac:picMkLst>
            <pc:docMk/>
            <pc:sldMk cId="2204003180" sldId="394"/>
            <ac:picMk id="5" creationId="{AE824717-002C-44B5-82C8-0DA21B951C09}"/>
          </ac:picMkLst>
        </pc:picChg>
        <pc:picChg chg="add del mod ord">
          <ac:chgData name="Lai Ching Tsui" userId="85275ee4be9a1c32" providerId="LiveId" clId="{912ADD1F-CA57-4A20-8FDC-9EA1ACAA01CA}" dt="2020-04-23T07:19:46.382" v="171"/>
          <ac:picMkLst>
            <pc:docMk/>
            <pc:sldMk cId="2204003180" sldId="394"/>
            <ac:picMk id="10" creationId="{16B2B83D-051B-440F-BC5E-F79EF4A88E51}"/>
          </ac:picMkLst>
        </pc:picChg>
        <pc:picChg chg="add del mod">
          <ac:chgData name="Lai Ching Tsui" userId="85275ee4be9a1c32" providerId="LiveId" clId="{912ADD1F-CA57-4A20-8FDC-9EA1ACAA01CA}" dt="2020-04-23T07:19:48.593" v="172"/>
          <ac:picMkLst>
            <pc:docMk/>
            <pc:sldMk cId="2204003180" sldId="394"/>
            <ac:picMk id="11" creationId="{D982336F-A415-4CDE-B17C-26882358F9F8}"/>
          </ac:picMkLst>
        </pc:picChg>
        <pc:picChg chg="add mod ord">
          <ac:chgData name="Lai Ching Tsui" userId="85275ee4be9a1c32" providerId="LiveId" clId="{912ADD1F-CA57-4A20-8FDC-9EA1ACAA01CA}" dt="2020-04-23T07:20:14.433" v="181" actId="171"/>
          <ac:picMkLst>
            <pc:docMk/>
            <pc:sldMk cId="2204003180" sldId="394"/>
            <ac:picMk id="14" creationId="{26C3C26B-BE57-4993-9BCF-13E8937772E5}"/>
          </ac:picMkLst>
        </pc:picChg>
        <pc:cxnChg chg="mod">
          <ac:chgData name="Lai Ching Tsui" userId="85275ee4be9a1c32" providerId="LiveId" clId="{912ADD1F-CA57-4A20-8FDC-9EA1ACAA01CA}" dt="2020-04-23T07:20:27.075" v="188" actId="1035"/>
          <ac:cxnSpMkLst>
            <pc:docMk/>
            <pc:sldMk cId="2204003180" sldId="394"/>
            <ac:cxnSpMk id="6" creationId="{00000000-0000-0000-0000-000000000000}"/>
          </ac:cxnSpMkLst>
        </pc:cxn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718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718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56A5DEAA-696E-4A8B-B2B2-CF068E858449}" type="slidenum">
              <a:rPr lang="en-US" altLang="zh-TW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42303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718" y="0"/>
            <a:ext cx="2944957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142" y="4716464"/>
            <a:ext cx="4985393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718" y="9431339"/>
            <a:ext cx="2944957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5346CEAE-F447-4323-8534-00D3DFDBC216}" type="slidenum">
              <a:rPr lang="en-US" altLang="zh-TW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83447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67014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15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88657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133600" y="2438400"/>
            <a:ext cx="5943600" cy="1143000"/>
          </a:xfrm>
        </p:spPr>
        <p:txBody>
          <a:bodyPr/>
          <a:lstStyle>
            <a:lvl1pPr algn="r">
              <a:defRPr sz="4800">
                <a:latin typeface="Cooper Black" pitchFamily="18" charset="0"/>
              </a:defRPr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10000"/>
            <a:ext cx="5943600" cy="974725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3600">
                <a:solidFill>
                  <a:srgbClr val="004A48"/>
                </a:solidFill>
                <a:latin typeface="Cooper Black" pitchFamily="18" charset="0"/>
              </a:defRPr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15367" name="Line 1031"/>
          <p:cNvSpPr>
            <a:spLocks noChangeShapeType="1"/>
          </p:cNvSpPr>
          <p:nvPr/>
        </p:nvSpPr>
        <p:spPr bwMode="gray">
          <a:xfrm>
            <a:off x="1143000" y="3200400"/>
            <a:ext cx="0" cy="167640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</a:ln>
          <a:effectLst/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368" name="Rectangle 1032"/>
          <p:cNvSpPr>
            <a:spLocks noChangeArrowheads="1"/>
          </p:cNvSpPr>
          <p:nvPr/>
        </p:nvSpPr>
        <p:spPr bwMode="gray">
          <a:xfrm>
            <a:off x="914400" y="3702050"/>
            <a:ext cx="7197725" cy="31750"/>
          </a:xfrm>
          <a:prstGeom prst="rect">
            <a:avLst/>
          </a:prstGeom>
          <a:gradFill rotWithShape="0">
            <a:gsLst>
              <a:gs pos="0">
                <a:srgbClr val="00ECAE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5369" name="Rectangle 1033"/>
          <p:cNvSpPr>
            <a:spLocks noChangeArrowheads="1"/>
          </p:cNvSpPr>
          <p:nvPr/>
        </p:nvSpPr>
        <p:spPr bwMode="gray">
          <a:xfrm>
            <a:off x="0" y="0"/>
            <a:ext cx="9144000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15373" name="Object 1037"/>
          <p:cNvGraphicFramePr>
            <a:graphicFrameLocks noChangeAspect="1"/>
          </p:cNvGraphicFramePr>
          <p:nvPr/>
        </p:nvGraphicFramePr>
        <p:xfrm>
          <a:off x="6443663" y="404813"/>
          <a:ext cx="233362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r:id="rId3" imgW="2333625" imgH="1238250" progId="">
                  <p:embed/>
                </p:oleObj>
              </mc:Choice>
              <mc:Fallback>
                <p:oleObj r:id="rId3" imgW="2333625" imgH="1238250" progId="">
                  <p:embed/>
                  <p:pic>
                    <p:nvPicPr>
                      <p:cNvPr id="15373" name="Object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04813"/>
                        <a:ext cx="2333625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29438" y="254000"/>
            <a:ext cx="2000250" cy="58277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28688" y="254000"/>
            <a:ext cx="5848350" cy="58277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28688" y="1341438"/>
            <a:ext cx="3802062" cy="47402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341438"/>
            <a:ext cx="3803650" cy="47402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28688" y="1341438"/>
            <a:ext cx="7758112" cy="4740275"/>
          </a:xfrm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28688" y="1341438"/>
            <a:ext cx="3802062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341438"/>
            <a:ext cx="3803650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39" name="Rectangle 1027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title"/>
          </p:nvPr>
        </p:nvSpPr>
        <p:spPr bwMode="auto">
          <a:xfrm>
            <a:off x="1766888" y="254000"/>
            <a:ext cx="7162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4341" name="Rectangle 10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1341438"/>
            <a:ext cx="7758112" cy="4740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</p:txBody>
      </p:sp>
      <p:pic>
        <p:nvPicPr>
          <p:cNvPr id="14345" name="Picture 1033" descr="SAMS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77800"/>
            <a:ext cx="1371600" cy="798513"/>
          </a:xfrm>
          <a:prstGeom prst="rect">
            <a:avLst/>
          </a:prstGeom>
          <a:noFill/>
        </p:spPr>
      </p:pic>
      <p:sp>
        <p:nvSpPr>
          <p:cNvPr id="14346" name="Rectangle 1034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7" name="Rectangle 1035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rgbClr val="3F8DA5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8" name="Rectangle 1036"/>
          <p:cNvSpPr>
            <a:spLocks noChangeArrowheads="1"/>
          </p:cNvSpPr>
          <p:nvPr/>
        </p:nvSpPr>
        <p:spPr bwMode="gray">
          <a:xfrm>
            <a:off x="3519488" y="1092200"/>
            <a:ext cx="3959225" cy="31750"/>
          </a:xfrm>
          <a:prstGeom prst="rect">
            <a:avLst/>
          </a:prstGeom>
          <a:gradFill rotWithShape="0">
            <a:gsLst>
              <a:gs pos="0">
                <a:srgbClr val="3F8DA5"/>
              </a:gs>
              <a:gs pos="100000">
                <a:srgbClr val="9BCAD9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9" name="Rectangle 1037"/>
          <p:cNvSpPr>
            <a:spLocks noChangeArrowheads="1"/>
          </p:cNvSpPr>
          <p:nvPr/>
        </p:nvSpPr>
        <p:spPr bwMode="gray">
          <a:xfrm>
            <a:off x="5572125" y="1187450"/>
            <a:ext cx="2519363" cy="31750"/>
          </a:xfrm>
          <a:prstGeom prst="rect">
            <a:avLst/>
          </a:prstGeom>
          <a:solidFill>
            <a:srgbClr val="A1CDDB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4350" name="Picture 1038" descr="wo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140200"/>
            <a:ext cx="738188" cy="2667000"/>
          </a:xfrm>
          <a:prstGeom prst="rect">
            <a:avLst/>
          </a:prstGeom>
          <a:noFill/>
        </p:spPr>
      </p:pic>
      <p:sp>
        <p:nvSpPr>
          <p:cNvPr id="14351" name="Text Box 1039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1">
            <a:gsLst>
              <a:gs pos="0">
                <a:schemeClr val="folHlink">
                  <a:alpha val="30000"/>
                </a:schemeClr>
              </a:gs>
              <a:gs pos="100000">
                <a:srgbClr val="FFFFFF">
                  <a:alpha val="5000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zh-TW" sz="1400" b="0" dirty="0">
                <a:solidFill>
                  <a:srgbClr val="0099FF"/>
                </a:solidFill>
                <a:latin typeface="Tahoma" panose="020B0604030504040204" pitchFamily="34" charset="0"/>
              </a:rPr>
              <a:t>Systems and Information Management Section                                                                                  Slide </a:t>
            </a:r>
            <a:fld id="{31E2B235-92EF-45A9-A86E-39DDFF18DA9B}" type="slidenum">
              <a:rPr kumimoji="1" lang="en-US" altLang="zh-TW" sz="1400" b="0" dirty="0">
                <a:solidFill>
                  <a:srgbClr val="0099FF"/>
                </a:solidFill>
                <a:latin typeface="Tahoma" panose="020B0604030504040204" pitchFamily="34" charset="0"/>
              </a:rPr>
              <a:t>‹#›</a:t>
            </a:fld>
            <a:endParaRPr kumimoji="1" lang="en-US" altLang="zh-TW" sz="1400" b="0" dirty="0">
              <a:solidFill>
                <a:srgbClr val="0099FF"/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800">
          <a:solidFill>
            <a:srgbClr val="66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CC0099"/>
        </a:buClr>
        <a:buSzPct val="55000"/>
        <a:buFont typeface="Wingdings" panose="05000000000000000000" pitchFamily="2" charset="2"/>
        <a:buChar char="n"/>
        <a:defRPr sz="2400">
          <a:solidFill>
            <a:srgbClr val="9900CC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rgbClr val="6600CC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>
          <a:solidFill>
            <a:srgbClr val="3333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9043" y="2291786"/>
            <a:ext cx="8039986" cy="1298293"/>
          </a:xfrm>
        </p:spPr>
        <p:txBody>
          <a:bodyPr/>
          <a:lstStyle/>
          <a:p>
            <a:pPr algn="l"/>
            <a:r>
              <a:rPr lang="zh-TW" altLang="en-US" sz="3600" dirty="0">
                <a:latin typeface="Arial Black" panose="020B0A04020102020204" pitchFamily="34" charset="0"/>
              </a:rPr>
              <a:t>獨立版時間表編排工具</a:t>
            </a:r>
            <a:r>
              <a:rPr lang="en-US" altLang="zh-TW" sz="3600" dirty="0">
                <a:latin typeface="Arial Black" panose="020B0A04020102020204" pitchFamily="34" charset="0"/>
              </a:rPr>
              <a:t/>
            </a:r>
            <a:br>
              <a:rPr lang="en-US" altLang="zh-TW" sz="3600" dirty="0">
                <a:latin typeface="Arial Black" panose="020B0A04020102020204" pitchFamily="34" charset="0"/>
              </a:rPr>
            </a:br>
            <a:r>
              <a:rPr lang="en-US" altLang="zh-TW" sz="3200" dirty="0">
                <a:latin typeface="Arial Black" panose="020B0A04020102020204" pitchFamily="34" charset="0"/>
              </a:rPr>
              <a:t>Standalone Timetabling Tool (STT)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9043" y="3925747"/>
            <a:ext cx="6776169" cy="974725"/>
          </a:xfrm>
        </p:spPr>
        <p:txBody>
          <a:bodyPr/>
          <a:lstStyle/>
          <a:p>
            <a:pPr algn="l"/>
            <a:r>
              <a:rPr lang="zh-TW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自動</a:t>
            </a:r>
            <a:r>
              <a:rPr lang="zh-TW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時間表編製</a:t>
            </a:r>
            <a:r>
              <a:rPr lang="zh-TW" alt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模式及注意事項</a:t>
            </a:r>
            <a:endParaRPr lang="en-GB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2" y="630329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模式三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繼續編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製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/ 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局部編製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60" y="1294410"/>
            <a:ext cx="8573427" cy="4763251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使用步驟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SzPct val="100000"/>
              <a:buFont typeface="+mj-lt"/>
              <a:buAutoNum type="arabicPeriod" startAt="3"/>
            </a:pP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全選所有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課堂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從 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課堂管理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選擇 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新增已選的課堂到局部編製範圍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endParaRPr lang="zh-TW" altLang="en-US" dirty="0"/>
          </a:p>
          <a:p>
            <a:endParaRPr lang="zh-TW" altLang="en-US" dirty="0"/>
          </a:p>
          <a:p>
            <a:endParaRPr lang="en-US" dirty="0"/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EBAE24FE-AF57-4086-9981-F005969AC992}"/>
              </a:ext>
            </a:extLst>
          </p:cNvPr>
          <p:cNvSpPr/>
          <p:nvPr/>
        </p:nvSpPr>
        <p:spPr bwMode="auto">
          <a:xfrm>
            <a:off x="6401591" y="5725757"/>
            <a:ext cx="1752690" cy="61031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HK" altLang="en-US" sz="32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288" y="2565623"/>
            <a:ext cx="3448050" cy="38481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4482918" y="4118124"/>
            <a:ext cx="747252" cy="52088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2" y="6158083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31" y="2629549"/>
            <a:ext cx="4193695" cy="387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2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模式三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繼續編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製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/ 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局部編製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60" y="1294410"/>
            <a:ext cx="8153719" cy="4763251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使用步驟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SzPct val="100000"/>
              <a:buFont typeface="+mj-lt"/>
              <a:buAutoNum type="arabicPeriod" startAt="4"/>
            </a:pP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從 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互動調校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選擇 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繼續時間表編製</a:t>
            </a:r>
            <a:r>
              <a:rPr lang="en-US" altLang="zh-TW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，並選擇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編製模式為 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局部</a:t>
            </a:r>
            <a:r>
              <a:rPr lang="en-US" altLang="zh-TW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，然後按 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開始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endParaRPr lang="zh-TW" altLang="en-US" dirty="0"/>
          </a:p>
          <a:p>
            <a:endParaRPr lang="zh-TW" altLang="en-US" dirty="0"/>
          </a:p>
          <a:p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>
            <a:off x="3738639" y="4098178"/>
            <a:ext cx="747252" cy="52088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07" y="3338853"/>
            <a:ext cx="3041770" cy="2456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973" y="2576946"/>
            <a:ext cx="3765073" cy="4025736"/>
          </a:xfrm>
          <a:prstGeom prst="rect">
            <a:avLst/>
          </a:prstGeom>
        </p:spPr>
      </p:pic>
      <p:sp>
        <p:nvSpPr>
          <p:cNvPr id="12" name="矩形 3">
            <a:extLst>
              <a:ext uri="{FF2B5EF4-FFF2-40B4-BE49-F238E27FC236}">
                <a16:creationId xmlns:a16="http://schemas.microsoft.com/office/drawing/2014/main" id="{EBAE24FE-AF57-4086-9981-F005969AC992}"/>
              </a:ext>
            </a:extLst>
          </p:cNvPr>
          <p:cNvSpPr/>
          <p:nvPr/>
        </p:nvSpPr>
        <p:spPr bwMode="auto">
          <a:xfrm>
            <a:off x="4673169" y="5165765"/>
            <a:ext cx="3544556" cy="41563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HK" altLang="en-US" sz="32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sp>
        <p:nvSpPr>
          <p:cNvPr id="13" name="矩形 3">
            <a:extLst>
              <a:ext uri="{FF2B5EF4-FFF2-40B4-BE49-F238E27FC236}">
                <a16:creationId xmlns:a16="http://schemas.microsoft.com/office/drawing/2014/main" id="{EBAE24FE-AF57-4086-9981-F005969AC992}"/>
              </a:ext>
            </a:extLst>
          </p:cNvPr>
          <p:cNvSpPr/>
          <p:nvPr/>
        </p:nvSpPr>
        <p:spPr bwMode="auto">
          <a:xfrm>
            <a:off x="5985161" y="6151418"/>
            <a:ext cx="380011" cy="3353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HK" altLang="en-US" sz="32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374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2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模式三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繼續編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製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/ 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局部編製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60" y="1294410"/>
            <a:ext cx="8395854" cy="5260769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使用步驟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SzPct val="100000"/>
              <a:buFont typeface="+mj-lt"/>
              <a:buAutoNum type="arabicPeriod" startAt="5"/>
            </a:pP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首批指定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課堂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會被編配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至時間表內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buSzPct val="100000"/>
              <a:buNone/>
            </a:pP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buSzPct val="100000"/>
              <a:buNone/>
            </a:pPr>
            <a:endParaRPr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buSzPct val="100000"/>
              <a:buNone/>
            </a:pP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buSzPct val="100000"/>
              <a:buNone/>
            </a:pPr>
            <a:endParaRPr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buSzPct val="100000"/>
              <a:buNone/>
            </a:pP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buSzPct val="100000"/>
              <a:buNone/>
            </a:pPr>
            <a:endParaRPr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SzPct val="100000"/>
              <a:buFont typeface="+mj-lt"/>
              <a:buAutoNum type="arabicPeriod" startAt="6"/>
            </a:pP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重覆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步驟 </a:t>
            </a:r>
            <a:r>
              <a:rPr lang="en-US" altLang="zh-TW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5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，直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至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完成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編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配所有課堂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buSzPct val="100000"/>
              <a:buNone/>
            </a:pPr>
            <a:endParaRPr lang="en-US" altLang="zh-TW" sz="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buSzPct val="100000"/>
              <a:buNone/>
            </a:pPr>
            <a:r>
              <a:rPr 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 </a:t>
            </a:r>
            <a:r>
              <a:rPr lang="zh-TW" alt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若有</a:t>
            </a:r>
            <a:r>
              <a:rPr lang="zh-TW" altLang="en-US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需要，</a:t>
            </a:r>
            <a:r>
              <a:rPr lang="zh-TW" alt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用戶</a:t>
            </a:r>
            <a:r>
              <a:rPr lang="zh-TW" altLang="en-US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可於 </a:t>
            </a:r>
            <a:r>
              <a:rPr lang="en-US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zh-TW" altLang="en-US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繼續</a:t>
            </a:r>
            <a:r>
              <a:rPr lang="zh-TW" alt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編製時間表</a:t>
            </a:r>
            <a:r>
              <a:rPr 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zh-TW" alt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（步驟 </a:t>
            </a:r>
            <a:r>
              <a:rPr 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zh-TW" alt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r>
              <a:rPr lang="zh-TW" altLang="en-US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內   選擇</a:t>
            </a:r>
            <a:r>
              <a:rPr lang="zh-TW" alt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放寬一些限制，</a:t>
            </a:r>
            <a:r>
              <a:rPr lang="zh-TW" altLang="en-US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或選用不同計算</a:t>
            </a:r>
            <a:r>
              <a:rPr lang="zh-TW" alt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課堂</a:t>
            </a:r>
            <a:r>
              <a:rPr lang="zh-TW" altLang="en-US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重要性的方法</a:t>
            </a:r>
            <a:endParaRPr lang="zh-TW" altLang="en-US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>
            <a:off x="3738639" y="4098178"/>
            <a:ext cx="747252" cy="52088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916" y="2256170"/>
            <a:ext cx="5196219" cy="249270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1487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0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421" y="1327852"/>
            <a:ext cx="4225698" cy="5143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257" y="265021"/>
            <a:ext cx="7162800" cy="762000"/>
          </a:xfrm>
        </p:spPr>
        <p:txBody>
          <a:bodyPr/>
          <a:lstStyle/>
          <a:p>
            <a:r>
              <a:rPr lang="zh-TW" altLang="en-US" sz="3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自動時間表編</a:t>
            </a:r>
            <a:r>
              <a:rPr lang="zh-TW" altLang="en-US" sz="32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製</a:t>
            </a:r>
            <a:r>
              <a:rPr lang="zh-TW" altLang="en-US" sz="32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sz="3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容許時間</a:t>
            </a:r>
            <a:endParaRPr lang="en-US" sz="32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49" y="1628682"/>
            <a:ext cx="4511872" cy="4542279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在一般情況下， 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至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分鐘的時間已經足夠處理約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課堂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zh-TW" altLang="en-US" sz="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更長的時間容許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STT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編配引擎嘗試更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多組合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zh-TW" altLang="en-US" sz="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啟動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後，用戶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可以在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自動編製期間中止或更改容許時間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endParaRPr lang="en-US" altLang="zh-TW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itchFamily="34" charset="-120"/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zh-TW" altLang="en-US" dirty="0"/>
          </a:p>
          <a:p>
            <a:endParaRPr lang="zh-TW" altLang="en-US" dirty="0"/>
          </a:p>
          <a:p>
            <a:endParaRPr lang="en-US" dirty="0"/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EBAE24FE-AF57-4086-9981-F005969AC992}"/>
              </a:ext>
            </a:extLst>
          </p:cNvPr>
          <p:cNvSpPr/>
          <p:nvPr/>
        </p:nvSpPr>
        <p:spPr bwMode="auto">
          <a:xfrm>
            <a:off x="4582421" y="5384238"/>
            <a:ext cx="4225698" cy="51779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HK" altLang="en-US" sz="32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1181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2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631" y="261058"/>
            <a:ext cx="7638369" cy="762000"/>
          </a:xfrm>
        </p:spPr>
        <p:txBody>
          <a:bodyPr/>
          <a:lstStyle/>
          <a:p>
            <a:r>
              <a:rPr lang="zh-TW" altLang="en-US" sz="3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自動時間表編</a:t>
            </a:r>
            <a:r>
              <a:rPr lang="zh-TW" altLang="en-US" sz="32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製</a:t>
            </a:r>
            <a:r>
              <a:rPr lang="zh-TW" altLang="en-US" sz="32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sz="3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計算課堂</a:t>
            </a:r>
            <a:r>
              <a:rPr lang="zh-TW" altLang="en-US" sz="32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重要性的方法</a:t>
            </a:r>
            <a:endParaRPr lang="en-US" sz="32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itchFamily="34" charset="-12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966358" y="1521149"/>
            <a:ext cx="5177642" cy="501332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rgbClr val="9900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rgbClr val="6600CC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>
                <a:solidFill>
                  <a:srgbClr val="3333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401241" indent="-401241"/>
            <a:r>
              <a:rPr lang="en-US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– Least Feasible First </a:t>
            </a:r>
          </a:p>
          <a:p>
            <a:pPr marL="401241" indent="-401241">
              <a:buFont typeface="Wingdings" panose="05000000000000000000" pitchFamily="2" charset="2"/>
              <a:buNone/>
            </a:pPr>
            <a:r>
              <a:rPr lang="zh-TW" altLang="en-US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最少可放置的空間為先</a:t>
            </a:r>
            <a:r>
              <a:rPr lang="en-US" altLang="zh-TW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401241" indent="-401241">
              <a:buFont typeface="Wingdings" panose="05000000000000000000" pitchFamily="2" charset="2"/>
              <a:buNone/>
            </a:pPr>
            <a:r>
              <a:rPr lang="en-US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e.g.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四連堂 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三連堂 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雙連堂 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單堂</a:t>
            </a:r>
            <a:endParaRPr lang="en-US" altLang="zh-TW" sz="26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1241" indent="-401241">
              <a:buFont typeface="Wingdings" panose="05000000000000000000" pitchFamily="2" charset="2"/>
              <a:buNone/>
            </a:pPr>
            <a:endParaRPr lang="en-US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1241" indent="-401241"/>
            <a:r>
              <a:rPr lang="en-US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– Even Distribution</a:t>
            </a:r>
          </a:p>
          <a:p>
            <a:pPr marL="401241" indent="-401241">
              <a:buFont typeface="Wingdings" panose="05000000000000000000" pitchFamily="2" charset="2"/>
              <a:buNone/>
            </a:pPr>
            <a:r>
              <a:rPr lang="zh-TW" altLang="en-US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考慮平均放置班別科目</a:t>
            </a:r>
            <a:r>
              <a:rPr lang="en-US" altLang="zh-TW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401241" indent="-401241">
              <a:buFont typeface="Wingdings" panose="05000000000000000000" pitchFamily="2" charset="2"/>
              <a:buNone/>
            </a:pPr>
            <a:r>
              <a:rPr lang="en-US" altLang="zh-HK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HK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e.g.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中文 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節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HK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經濟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節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體育 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節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401241" indent="-401241">
              <a:buFont typeface="Wingdings" panose="05000000000000000000" pitchFamily="2" charset="2"/>
              <a:buNone/>
            </a:pPr>
            <a:r>
              <a:rPr lang="zh-TW" altLang="en-US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1241" indent="-401241"/>
            <a:r>
              <a:rPr lang="en-US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– Most Contended First </a:t>
            </a:r>
          </a:p>
          <a:p>
            <a:pPr marL="401241" indent="-401241">
              <a:buFont typeface="Wingdings" panose="05000000000000000000" pitchFamily="2" charset="2"/>
              <a:buNone/>
            </a:pPr>
            <a:r>
              <a:rPr lang="zh-TW" altLang="en-US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以最多課堂排列優先</a:t>
            </a:r>
            <a:r>
              <a:rPr lang="en-US" altLang="zh-TW" sz="33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401241" indent="-401241">
              <a:buFont typeface="Wingdings" panose="05000000000000000000" pitchFamily="2" charset="2"/>
              <a:buNone/>
            </a:pPr>
            <a:r>
              <a:rPr lang="en-US" altLang="zh-HK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e.g.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HK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特別課堂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一般課堂 </a:t>
            </a:r>
            <a:endParaRPr lang="en-US" altLang="zh-TW" sz="26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1241" indent="-401241">
              <a:buFont typeface="Wingdings" panose="05000000000000000000" pitchFamily="2" charset="2"/>
              <a:buNone/>
            </a:pP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HK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特別課堂</a:t>
            </a:r>
            <a:r>
              <a:rPr lang="zh-TW" altLang="en-US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佔用的資源較多</a:t>
            </a:r>
            <a:r>
              <a:rPr lang="en-US" altLang="zh-TW" sz="2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26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4868627"/>
              </p:ext>
            </p:extLst>
          </p:nvPr>
        </p:nvGraphicFramePr>
        <p:xfrm>
          <a:off x="114301" y="1521149"/>
          <a:ext cx="3852057" cy="455901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56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4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3759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2200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初始階段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2200" kern="120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其他階段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0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方法一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0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方法</a:t>
                      </a:r>
                      <a:r>
                        <a:rPr kumimoji="0" lang="zh-TW" altLang="en-US" sz="2200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二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0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方法</a:t>
                      </a:r>
                      <a:r>
                        <a:rPr kumimoji="0" lang="zh-TW" altLang="en-US" sz="2200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三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80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方法</a:t>
                      </a:r>
                      <a:r>
                        <a:rPr kumimoji="0" lang="zh-TW" altLang="en-US" sz="2200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四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80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方法</a:t>
                      </a:r>
                      <a:r>
                        <a:rPr kumimoji="0" lang="zh-TW" altLang="en-US" sz="2200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五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80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方法</a:t>
                      </a:r>
                      <a:r>
                        <a:rPr kumimoji="0" lang="zh-TW" altLang="en-US" sz="2200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六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80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方法</a:t>
                      </a:r>
                      <a:r>
                        <a:rPr kumimoji="0" lang="zh-TW" altLang="en-US" sz="2200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七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80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方法</a:t>
                      </a:r>
                      <a:r>
                        <a:rPr kumimoji="0" lang="zh-TW" altLang="en-US" sz="2200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八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806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方法</a:t>
                      </a:r>
                      <a:r>
                        <a:rPr kumimoji="0" lang="zh-TW" altLang="en-US" sz="2200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九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2200" kern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III</a:t>
                      </a:r>
                      <a:endParaRPr lang="en-GB" sz="2200" b="1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718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4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722313" y="2860202"/>
            <a:ext cx="7772400" cy="13620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zh-TW" altLang="en-US" sz="5000" kern="0" dirty="0">
                <a:latin typeface="標楷體" panose="03000509000000000000" charset="-120"/>
                <a:ea typeface="標楷體" panose="03000509000000000000" charset="-120"/>
              </a:rPr>
              <a:t> </a:t>
            </a:r>
            <a:r>
              <a:rPr lang="en-US" altLang="zh-TW" sz="5000" kern="0" dirty="0">
                <a:latin typeface="標楷體" panose="03000509000000000000" charset="-120"/>
                <a:ea typeface="標楷體" panose="03000509000000000000" charset="-120"/>
              </a:rPr>
              <a:t>- </a:t>
            </a:r>
            <a:r>
              <a:rPr lang="zh-TW" altLang="en-US" sz="5000" kern="0" dirty="0">
                <a:latin typeface="+mn-ea"/>
                <a:ea typeface="+mn-ea"/>
              </a:rPr>
              <a:t>完</a:t>
            </a:r>
            <a:r>
              <a:rPr lang="zh-TW" altLang="en-US" sz="5000" kern="0" dirty="0">
                <a:latin typeface="標楷體" panose="03000509000000000000" charset="-120"/>
                <a:ea typeface="標楷體" panose="03000509000000000000" charset="-120"/>
              </a:rPr>
              <a:t> </a:t>
            </a:r>
            <a:r>
              <a:rPr lang="en-US" altLang="zh-TW" sz="5000" kern="0" dirty="0">
                <a:latin typeface="標楷體" panose="03000509000000000000" charset="-120"/>
                <a:ea typeface="標楷體" panose="03000509000000000000" charset="-120"/>
              </a:rPr>
              <a:t>-</a:t>
            </a:r>
            <a:endParaRPr lang="zh-TW" altLang="en-GB" sz="5000" kern="0" dirty="0">
              <a:latin typeface="標楷體" panose="03000509000000000000" charset="-120"/>
              <a:ea typeface="標楷體" panose="03000509000000000000" charset="-12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13614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自動時間表編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63" y="1551007"/>
            <a:ext cx="8595227" cy="4542279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指定時限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內編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配課堂至房間及課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節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產生製成集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zh-TW" altLang="en-US" sz="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自動時間表編製模式：</a:t>
            </a:r>
          </a:p>
          <a:p>
            <a:pPr marL="857250" lvl="1" indent="-457200">
              <a:buClr>
                <a:srgbClr val="002060"/>
              </a:buClr>
              <a:buSzPct val="100000"/>
              <a:buFont typeface="+mj-lt"/>
              <a:buAutoNum type="arabicPeriod"/>
            </a:pP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自動</a:t>
            </a:r>
            <a:r>
              <a:rPr lang="zh-TW" alt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編</a:t>
            </a:r>
            <a:r>
              <a:rPr lang="zh-TW" alt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製</a:t>
            </a:r>
            <a:endParaRPr lang="en-US" altLang="zh-TW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857250" lvl="1" indent="-457200">
              <a:buClr>
                <a:srgbClr val="002060"/>
              </a:buClr>
              <a:buSzPct val="100000"/>
              <a:buFont typeface="+mj-lt"/>
              <a:buAutoNum type="arabicPeriod"/>
            </a:pP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整批</a:t>
            </a:r>
            <a:r>
              <a:rPr lang="zh-TW" alt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編製</a:t>
            </a:r>
            <a:endParaRPr lang="en-US" altLang="zh-TW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marL="857250" lvl="1" indent="-457200">
              <a:buClr>
                <a:srgbClr val="002060"/>
              </a:buClr>
              <a:buSzPct val="100000"/>
              <a:buFont typeface="+mj-lt"/>
              <a:buAutoNum type="arabicPeriod"/>
            </a:pP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繼續</a:t>
            </a:r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局部</a:t>
            </a:r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)</a:t>
            </a:r>
            <a:r>
              <a:rPr lang="zh-TW" alt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編</a:t>
            </a:r>
            <a:r>
              <a:rPr lang="zh-TW" alt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製</a:t>
            </a:r>
            <a:endParaRPr lang="en-US" altLang="zh-TW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en-US" altLang="zh-TW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itchFamily="34" charset="-120"/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zh-TW" altLang="en-US" dirty="0"/>
          </a:p>
          <a:p>
            <a:endParaRPr lang="zh-TW" alt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167" y="2689592"/>
            <a:ext cx="4868324" cy="3869259"/>
          </a:xfrm>
          <a:prstGeom prst="rect">
            <a:avLst/>
          </a:prstGeom>
          <a:ln>
            <a:solidFill>
              <a:schemeClr val="accent4">
                <a:lumMod val="50000"/>
                <a:lumOff val="50000"/>
              </a:schemeClr>
            </a:solidFill>
          </a:ln>
        </p:spPr>
      </p:pic>
      <p:sp>
        <p:nvSpPr>
          <p:cNvPr id="5" name="矩形 3">
            <a:extLst>
              <a:ext uri="{FF2B5EF4-FFF2-40B4-BE49-F238E27FC236}">
                <a16:creationId xmlns:a16="http://schemas.microsoft.com/office/drawing/2014/main" id="{EBAE24FE-AF57-4086-9981-F005969AC992}"/>
              </a:ext>
            </a:extLst>
          </p:cNvPr>
          <p:cNvSpPr/>
          <p:nvPr/>
        </p:nvSpPr>
        <p:spPr bwMode="auto">
          <a:xfrm>
            <a:off x="6731193" y="3241888"/>
            <a:ext cx="2088716" cy="8439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HK" altLang="en-US" sz="32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932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64" y="1651819"/>
            <a:ext cx="4743188" cy="444146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產生一個全新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的製成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zh-TW" altLang="en-US" sz="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按照用戶選擇的方法 </a:t>
            </a:r>
            <a:r>
              <a:rPr lang="en-US" altLang="zh-TW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計算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課堂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重要性</a:t>
            </a:r>
            <a:r>
              <a:rPr lang="en-US" altLang="zh-TW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，一次過編配全部課堂</a:t>
            </a:r>
            <a:endParaRPr lang="en-US" altLang="zh-TW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itchFamily="34" charset="-120"/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zh-TW" altLang="en-US" dirty="0"/>
          </a:p>
          <a:p>
            <a:endParaRPr lang="zh-TW" alt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模式一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自動編製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452" y="1651819"/>
            <a:ext cx="3758236" cy="4554278"/>
          </a:xfrm>
          <a:prstGeom prst="rect">
            <a:avLst/>
          </a:prstGeom>
          <a:ln>
            <a:solidFill>
              <a:schemeClr val="accent4">
                <a:lumMod val="50000"/>
                <a:lumOff val="50000"/>
              </a:schemeClr>
            </a:solidFill>
          </a:ln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64" y="6093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2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模式二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整批編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63" y="1514169"/>
            <a:ext cx="4655014" cy="457911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產生多個全新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的製成集</a:t>
            </a:r>
          </a:p>
          <a:p>
            <a:pPr marL="0" indent="0">
              <a:buNone/>
            </a:pPr>
            <a:endParaRPr lang="zh-TW" altLang="en-US" sz="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用戶可為每個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製成集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選擇不同設定，包括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計算課堂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重要性的方法及可放寬的限制等</a:t>
            </a:r>
            <a:endParaRPr lang="zh-TW" altLang="en-US" dirty="0"/>
          </a:p>
          <a:p>
            <a:endParaRPr lang="zh-TW" alt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63" y="3940133"/>
            <a:ext cx="8243512" cy="251966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63" y="61850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模式二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整批編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63" y="1514169"/>
            <a:ext cx="4655014" cy="457911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產生多個全新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的製成集</a:t>
            </a:r>
          </a:p>
          <a:p>
            <a:pPr marL="0" indent="0">
              <a:buNone/>
            </a:pPr>
            <a:endParaRPr lang="zh-TW" altLang="en-US" sz="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用戶可為每個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製成集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選擇不同設定，包括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計算課堂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重要性的方法及可放寬的限制等</a:t>
            </a:r>
            <a:endParaRPr lang="zh-TW" altLang="en-US" dirty="0"/>
          </a:p>
          <a:p>
            <a:endParaRPr lang="zh-TW" alt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63" y="3940133"/>
            <a:ext cx="8243512" cy="251966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 bwMode="auto">
          <a:xfrm>
            <a:off x="5083277" y="1532478"/>
            <a:ext cx="3745814" cy="2271250"/>
          </a:xfrm>
          <a:prstGeom prst="flowChartAlternateProcess">
            <a:avLst/>
          </a:prstGeom>
          <a:solidFill>
            <a:srgbClr val="FFCC99"/>
          </a:solidFill>
          <a:ln w="25400">
            <a:solidFill>
              <a:srgbClr val="C0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zh-TW" altLang="en-US" sz="22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用途</a:t>
            </a:r>
            <a:r>
              <a:rPr lang="en-US" altLang="zh-TW" sz="22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1: </a:t>
            </a:r>
          </a:p>
          <a:p>
            <a:r>
              <a:rPr lang="zh-TW" alt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嘗試</a:t>
            </a:r>
            <a:r>
              <a:rPr lang="zh-TW" altLang="en-US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部份 </a:t>
            </a:r>
            <a:r>
              <a:rPr lang="en-US" altLang="zh-TW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/</a:t>
            </a:r>
            <a:r>
              <a:rPr lang="zh-HK" altLang="en-US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全部</a:t>
            </a:r>
            <a:r>
              <a:rPr lang="zh-TW" alt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計算課堂重要性的方法</a:t>
            </a:r>
            <a:endParaRPr lang="en-US" altLang="zh-TW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r>
              <a:rPr lang="zh-TW" altLang="en-US" sz="22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用途 </a:t>
            </a:r>
            <a:r>
              <a:rPr lang="en-US" altLang="zh-TW" sz="22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2</a:t>
            </a:r>
            <a:r>
              <a:rPr lang="en-US" altLang="zh-TW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</a:t>
            </a:r>
          </a:p>
          <a:p>
            <a:r>
              <a:rPr lang="zh-TW" alt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於休息時間進行整批編製</a:t>
            </a:r>
            <a:endParaRPr lang="en-US" altLang="zh-TW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63" y="61850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8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模式三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繼續編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製 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/ 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局部編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製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63" y="1533831"/>
            <a:ext cx="7752176" cy="4559455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分批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將課堂逐步編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配至同一個製成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zh-TW" sz="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用戶可優先選擇較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難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編排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的課堂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為首幾批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課堂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buNone/>
            </a:pP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Font typeface="+mj-lt"/>
              <a:buAutoNum type="arabicPeriod"/>
            </a:pPr>
            <a:endParaRPr lang="zh-TW" alt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Font typeface="+mj-lt"/>
              <a:buAutoNum type="arabicPeriod"/>
            </a:pPr>
            <a:endParaRPr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zh-TW" altLang="en-US" dirty="0"/>
          </a:p>
          <a:p>
            <a:endParaRPr lang="zh-TW" alt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06" y="2054942"/>
            <a:ext cx="4111882" cy="4396555"/>
          </a:xfrm>
          <a:prstGeom prst="rect">
            <a:avLst/>
          </a:prstGeom>
        </p:spPr>
      </p:pic>
      <p:sp>
        <p:nvSpPr>
          <p:cNvPr id="7" name="矩形 3">
            <a:extLst>
              <a:ext uri="{FF2B5EF4-FFF2-40B4-BE49-F238E27FC236}">
                <a16:creationId xmlns:a16="http://schemas.microsoft.com/office/drawing/2014/main" id="{EBAE24FE-AF57-4086-9981-F005969AC992}"/>
              </a:ext>
            </a:extLst>
          </p:cNvPr>
          <p:cNvSpPr/>
          <p:nvPr/>
        </p:nvSpPr>
        <p:spPr bwMode="auto">
          <a:xfrm>
            <a:off x="7812741" y="4864211"/>
            <a:ext cx="751156" cy="45504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HK" altLang="en-US" sz="32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2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0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模式三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繼續編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製 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/ 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局部編製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63" y="1533831"/>
            <a:ext cx="7752176" cy="4559455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分批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將課堂逐步編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配至同一個製成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zh-TW" sz="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用戶可優先選擇較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難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編排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的課堂為首幾批課堂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buNone/>
            </a:pP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Font typeface="+mj-lt"/>
              <a:buAutoNum type="arabicPeriod"/>
            </a:pPr>
            <a:endParaRPr lang="zh-TW" alt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Font typeface="+mj-lt"/>
              <a:buAutoNum type="arabicPeriod"/>
            </a:pPr>
            <a:endParaRPr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zh-TW" altLang="en-US" dirty="0"/>
          </a:p>
          <a:p>
            <a:endParaRPr lang="zh-TW" alt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06" y="2054942"/>
            <a:ext cx="4111882" cy="4396555"/>
          </a:xfrm>
          <a:prstGeom prst="rect">
            <a:avLst/>
          </a:prstGeom>
        </p:spPr>
      </p:pic>
      <p:sp>
        <p:nvSpPr>
          <p:cNvPr id="7" name="矩形 3">
            <a:extLst>
              <a:ext uri="{FF2B5EF4-FFF2-40B4-BE49-F238E27FC236}">
                <a16:creationId xmlns:a16="http://schemas.microsoft.com/office/drawing/2014/main" id="{EBAE24FE-AF57-4086-9981-F005969AC992}"/>
              </a:ext>
            </a:extLst>
          </p:cNvPr>
          <p:cNvSpPr/>
          <p:nvPr/>
        </p:nvSpPr>
        <p:spPr bwMode="auto">
          <a:xfrm>
            <a:off x="7812741" y="4864211"/>
            <a:ext cx="751156" cy="45504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HK" altLang="en-US" sz="32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sp>
        <p:nvSpPr>
          <p:cNvPr id="8" name="Flowchart: Alternate Process 7"/>
          <p:cNvSpPr/>
          <p:nvPr/>
        </p:nvSpPr>
        <p:spPr bwMode="auto">
          <a:xfrm>
            <a:off x="428263" y="3728586"/>
            <a:ext cx="3745814" cy="2271250"/>
          </a:xfrm>
          <a:prstGeom prst="flowChartAlternateProcess">
            <a:avLst/>
          </a:prstGeom>
          <a:solidFill>
            <a:srgbClr val="FFCC99"/>
          </a:solidFill>
          <a:ln w="25400">
            <a:solidFill>
              <a:srgbClr val="C0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zh-TW" altLang="en-US" sz="2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panose="020B0604020202020204" pitchFamily="34" charset="0"/>
              </a:rPr>
              <a:t>特點</a:t>
            </a:r>
            <a:r>
              <a:rPr lang="en-US" altLang="zh-TW" sz="2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panose="020B0604020202020204" pitchFamily="34" charset="0"/>
              </a:rPr>
              <a:t>: </a:t>
            </a:r>
            <a:endParaRPr lang="en-US" altLang="zh-TW" sz="22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Arial" panose="020B0604020202020204" pitchFamily="34" charset="0"/>
            </a:endParaRP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panose="020B0604020202020204" pitchFamily="34" charset="0"/>
              </a:rPr>
              <a:t>課堂編配結果較</a:t>
            </a:r>
            <a:r>
              <a:rPr lang="zh-TW" altLang="en-US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panose="020B0604020202020204" pitchFamily="34" charset="0"/>
              </a:rPr>
              <a:t>易達到學校</a:t>
            </a:r>
            <a:r>
              <a:rPr lang="zh-TW" alt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panose="020B0604020202020204" pitchFamily="34" charset="0"/>
              </a:rPr>
              <a:t>的特定要求</a:t>
            </a:r>
            <a:endParaRPr lang="en-US" altLang="zh-TW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Arial" panose="020B0604020202020204" pitchFamily="34" charset="0"/>
            </a:endParaRP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panose="020B0604020202020204" pitchFamily="34" charset="0"/>
              </a:rPr>
              <a:t>製成集的完成</a:t>
            </a:r>
            <a:r>
              <a:rPr lang="zh-TW" altLang="en-US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panose="020B0604020202020204" pitchFamily="34" charset="0"/>
              </a:rPr>
              <a:t>百分比通常</a:t>
            </a:r>
            <a:r>
              <a:rPr lang="zh-TW" altLang="en-US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Arial" panose="020B0604020202020204" pitchFamily="34" charset="0"/>
              </a:rPr>
              <a:t>較高</a:t>
            </a:r>
            <a:endParaRPr lang="en-US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05" y="60932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模式三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繼續編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製 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/ 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局部編製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63" y="1435511"/>
            <a:ext cx="8332279" cy="4657776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使用步驟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SzPct val="100000"/>
              <a:buFont typeface="+mj-lt"/>
              <a:buAutoNum type="arabicPeriod"/>
            </a:pP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從 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互動調校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選擇 </a:t>
            </a:r>
            <a:r>
              <a:rPr lang="en-US" altLang="zh-TW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開始模式（空的製成集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r>
              <a:rPr lang="en-US" altLang="zh-TW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，新增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製成集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啟動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局部編製模式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Font typeface="+mj-lt"/>
              <a:buAutoNum type="arabicPeriod"/>
            </a:pPr>
            <a:endParaRPr lang="zh-TW" alt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Font typeface="+mj-lt"/>
              <a:buAutoNum type="arabicPeriod"/>
            </a:pPr>
            <a:endParaRPr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zh-TW" altLang="en-US" dirty="0"/>
          </a:p>
          <a:p>
            <a:endParaRPr lang="zh-TW" alt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22" y="2788064"/>
            <a:ext cx="2655346" cy="372473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639" y="3657600"/>
            <a:ext cx="3283126" cy="162119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3883742" y="4129548"/>
            <a:ext cx="747252" cy="52088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3" y="61063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1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模式三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繼續編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製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/ 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局部編製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4653" y="1294410"/>
            <a:ext cx="5130140" cy="4763251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使用步驟</a:t>
            </a:r>
            <a:endParaRPr lang="en-US" altLang="zh-TW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SzPct val="100000"/>
              <a:buFont typeface="+mj-lt"/>
              <a:buAutoNum type="arabicPeriod" startAt="2"/>
            </a:pP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使用 </a:t>
            </a:r>
            <a:r>
              <a:rPr lang="en-US" altLang="zh-TW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搜尋</a:t>
            </a:r>
            <a:r>
              <a:rPr lang="en-US" altLang="zh-TW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功能，將首批指定課堂</a:t>
            </a:r>
            <a:r>
              <a:rPr lang="zh-TW" alt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加入到「找到的課堂」</a:t>
            </a:r>
            <a:r>
              <a:rPr lang="zh-TW" alt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內</a:t>
            </a:r>
            <a:endParaRPr lang="en-US" altLang="zh-TW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indent="-342900">
              <a:buFont typeface="Wingdings" panose="05000000000000000000" pitchFamily="2" charset="2"/>
              <a:buChar char="Ø"/>
            </a:pPr>
            <a:endParaRPr lang="zh-TW" altLang="en-US" dirty="0"/>
          </a:p>
          <a:p>
            <a:endParaRPr lang="zh-TW" alt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487" y="1807569"/>
            <a:ext cx="4038579" cy="464073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Right Arrow 8"/>
          <p:cNvSpPr/>
          <p:nvPr/>
        </p:nvSpPr>
        <p:spPr bwMode="auto">
          <a:xfrm>
            <a:off x="4317128" y="4127935"/>
            <a:ext cx="747252" cy="52088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EBAE24FE-AF57-4086-9981-F005969AC992}"/>
              </a:ext>
            </a:extLst>
          </p:cNvPr>
          <p:cNvSpPr/>
          <p:nvPr/>
        </p:nvSpPr>
        <p:spPr bwMode="auto">
          <a:xfrm>
            <a:off x="5045486" y="1795701"/>
            <a:ext cx="4038579" cy="335818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HK" altLang="en-US" sz="32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120639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36" y="2843481"/>
            <a:ext cx="4344843" cy="361067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矩形 3">
            <a:extLst>
              <a:ext uri="{FF2B5EF4-FFF2-40B4-BE49-F238E27FC236}">
                <a16:creationId xmlns:a16="http://schemas.microsoft.com/office/drawing/2014/main" id="{EBAE24FE-AF57-4086-9981-F005969AC992}"/>
              </a:ext>
            </a:extLst>
          </p:cNvPr>
          <p:cNvSpPr/>
          <p:nvPr/>
        </p:nvSpPr>
        <p:spPr bwMode="auto">
          <a:xfrm>
            <a:off x="111736" y="3344169"/>
            <a:ext cx="1752690" cy="61031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HK" altLang="en-US" sz="32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EBAE24FE-AF57-4086-9981-F005969AC992}"/>
              </a:ext>
            </a:extLst>
          </p:cNvPr>
          <p:cNvSpPr/>
          <p:nvPr/>
        </p:nvSpPr>
        <p:spPr bwMode="auto">
          <a:xfrm>
            <a:off x="1864425" y="4893239"/>
            <a:ext cx="2592153" cy="130464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HK" altLang="en-US" sz="32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542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deManagement_2006">
  <a:themeElements>
    <a:clrScheme name="CodeManagement_2006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odeManagement_200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0000"/>
          </a:solidFill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anose="05000000000000000000" pitchFamily="2" charset="2"/>
          <a:buNone/>
          <a:defRPr kumimoji="0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anose="020B0603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anose="05000000000000000000" pitchFamily="2" charset="2"/>
          <a:buNone/>
          <a:defRPr kumimoji="0" lang="zh-TW" altLang="en-US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anose="020B0603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CodeManagement_2006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695</Words>
  <Application>Microsoft Office PowerPoint</Application>
  <PresentationFormat>On-screen Show (4:3)</PresentationFormat>
  <Paragraphs>132</Paragraphs>
  <Slides>15</Slides>
  <Notes>2</Notes>
  <HiddenSlides>0</HiddenSlides>
  <MMClips>15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標楷體</vt:lpstr>
      <vt:lpstr>微軟正黑體</vt:lpstr>
      <vt:lpstr>新細明體</vt:lpstr>
      <vt:lpstr>Arial</vt:lpstr>
      <vt:lpstr>Arial Black</vt:lpstr>
      <vt:lpstr>Cooper Black</vt:lpstr>
      <vt:lpstr>Tahoma</vt:lpstr>
      <vt:lpstr>Times New Roman</vt:lpstr>
      <vt:lpstr>Trebuchet MS</vt:lpstr>
      <vt:lpstr>Wingdings</vt:lpstr>
      <vt:lpstr>CodeManagement_2006</vt:lpstr>
      <vt:lpstr>獨立版時間表編排工具 Standalone Timetabling Tool (STT)</vt:lpstr>
      <vt:lpstr>自動時間表編製</vt:lpstr>
      <vt:lpstr>模式一：自動編製</vt:lpstr>
      <vt:lpstr>模式二：整批編製</vt:lpstr>
      <vt:lpstr>模式二：整批編製</vt:lpstr>
      <vt:lpstr>模式三：繼續編製 / 局部編製</vt:lpstr>
      <vt:lpstr>模式三：繼續編製 / 局部編製</vt:lpstr>
      <vt:lpstr>模式三：繼續編製 / 局部編製</vt:lpstr>
      <vt:lpstr>模式三：繼續編製 / 局部編製</vt:lpstr>
      <vt:lpstr>模式三：繼續編製 / 局部編製</vt:lpstr>
      <vt:lpstr>模式三：繼續編製 / 局部編製</vt:lpstr>
      <vt:lpstr>模式三：繼續編製 / 局部編製</vt:lpstr>
      <vt:lpstr>自動時間表編製：容許時間</vt:lpstr>
      <vt:lpstr>自動時間表編製：計算課堂重要性的方法</vt:lpstr>
      <vt:lpstr>PowerPoint Presentation</vt:lpstr>
    </vt:vector>
  </TitlesOfParts>
  <Company>emb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YIP, Hiu-ling</dc:creator>
  <cp:lastModifiedBy>TSUI, Lai-ching</cp:lastModifiedBy>
  <cp:revision>234</cp:revision>
  <cp:lastPrinted>2020-03-27T01:29:41Z</cp:lastPrinted>
  <dcterms:created xsi:type="dcterms:W3CDTF">2007-01-30T02:15:00Z</dcterms:created>
  <dcterms:modified xsi:type="dcterms:W3CDTF">2021-01-18T09:35:11Z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1033-10.2.0.7516</vt:lpwstr>
  </property>
</Properties>
</file>