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</p:sldMasterIdLst>
  <p:notesMasterIdLst>
    <p:notesMasterId r:id="rId63"/>
  </p:notesMasterIdLst>
  <p:handoutMasterIdLst>
    <p:handoutMasterId r:id="rId64"/>
  </p:handoutMasterIdLst>
  <p:sldIdLst>
    <p:sldId id="622" r:id="rId4"/>
    <p:sldId id="629" r:id="rId5"/>
    <p:sldId id="621" r:id="rId6"/>
    <p:sldId id="623" r:id="rId7"/>
    <p:sldId id="624" r:id="rId8"/>
    <p:sldId id="625" r:id="rId9"/>
    <p:sldId id="628" r:id="rId10"/>
    <p:sldId id="627" r:id="rId11"/>
    <p:sldId id="626" r:id="rId12"/>
    <p:sldId id="630" r:id="rId13"/>
    <p:sldId id="631" r:id="rId14"/>
    <p:sldId id="632" r:id="rId15"/>
    <p:sldId id="633" r:id="rId16"/>
    <p:sldId id="634" r:id="rId17"/>
    <p:sldId id="635" r:id="rId18"/>
    <p:sldId id="636" r:id="rId19"/>
    <p:sldId id="638" r:id="rId20"/>
    <p:sldId id="637" r:id="rId21"/>
    <p:sldId id="639" r:id="rId22"/>
    <p:sldId id="640" r:id="rId23"/>
    <p:sldId id="647" r:id="rId24"/>
    <p:sldId id="374" r:id="rId25"/>
    <p:sldId id="641" r:id="rId26"/>
    <p:sldId id="642" r:id="rId27"/>
    <p:sldId id="646" r:id="rId28"/>
    <p:sldId id="645" r:id="rId29"/>
    <p:sldId id="644" r:id="rId30"/>
    <p:sldId id="1761" r:id="rId31"/>
    <p:sldId id="643" r:id="rId32"/>
    <p:sldId id="1760" r:id="rId33"/>
    <p:sldId id="1759" r:id="rId34"/>
    <p:sldId id="1766" r:id="rId35"/>
    <p:sldId id="1765" r:id="rId36"/>
    <p:sldId id="1764" r:id="rId37"/>
    <p:sldId id="1763" r:id="rId38"/>
    <p:sldId id="1762" r:id="rId39"/>
    <p:sldId id="1770" r:id="rId40"/>
    <p:sldId id="1769" r:id="rId41"/>
    <p:sldId id="1768" r:id="rId42"/>
    <p:sldId id="1774" r:id="rId43"/>
    <p:sldId id="1773" r:id="rId44"/>
    <p:sldId id="1772" r:id="rId45"/>
    <p:sldId id="1771" r:id="rId46"/>
    <p:sldId id="1775" r:id="rId47"/>
    <p:sldId id="1777" r:id="rId48"/>
    <p:sldId id="1758" r:id="rId49"/>
    <p:sldId id="968" r:id="rId50"/>
    <p:sldId id="1757" r:id="rId51"/>
    <p:sldId id="964" r:id="rId52"/>
    <p:sldId id="997" r:id="rId53"/>
    <p:sldId id="1783" r:id="rId54"/>
    <p:sldId id="1784" r:id="rId55"/>
    <p:sldId id="1776" r:id="rId56"/>
    <p:sldId id="1779" r:id="rId57"/>
    <p:sldId id="1778" r:id="rId58"/>
    <p:sldId id="1767" r:id="rId59"/>
    <p:sldId id="1782" r:id="rId60"/>
    <p:sldId id="1780" r:id="rId61"/>
    <p:sldId id="1781" r:id="rId62"/>
  </p:sldIdLst>
  <p:sldSz cx="12192000" cy="6858000"/>
  <p:notesSz cx="6797675" cy="9926638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預設章節" id="{92403397-DC87-4AA5-9E50-DFD4A1CCB781}">
          <p14:sldIdLst>
            <p14:sldId id="622"/>
            <p14:sldId id="629"/>
            <p14:sldId id="621"/>
            <p14:sldId id="623"/>
            <p14:sldId id="624"/>
            <p14:sldId id="625"/>
            <p14:sldId id="628"/>
            <p14:sldId id="627"/>
            <p14:sldId id="626"/>
            <p14:sldId id="630"/>
            <p14:sldId id="631"/>
            <p14:sldId id="632"/>
            <p14:sldId id="633"/>
            <p14:sldId id="634"/>
            <p14:sldId id="635"/>
            <p14:sldId id="636"/>
            <p14:sldId id="638"/>
            <p14:sldId id="637"/>
            <p14:sldId id="639"/>
            <p14:sldId id="640"/>
            <p14:sldId id="647"/>
            <p14:sldId id="374"/>
            <p14:sldId id="641"/>
            <p14:sldId id="642"/>
            <p14:sldId id="646"/>
            <p14:sldId id="645"/>
            <p14:sldId id="644"/>
            <p14:sldId id="1761"/>
            <p14:sldId id="643"/>
            <p14:sldId id="1760"/>
            <p14:sldId id="1759"/>
            <p14:sldId id="1766"/>
            <p14:sldId id="1765"/>
            <p14:sldId id="1764"/>
            <p14:sldId id="1763"/>
            <p14:sldId id="1762"/>
            <p14:sldId id="1770"/>
            <p14:sldId id="1769"/>
            <p14:sldId id="1768"/>
            <p14:sldId id="1774"/>
            <p14:sldId id="1773"/>
            <p14:sldId id="1772"/>
            <p14:sldId id="1771"/>
            <p14:sldId id="1775"/>
            <p14:sldId id="1777"/>
            <p14:sldId id="1758"/>
            <p14:sldId id="968"/>
            <p14:sldId id="1757"/>
            <p14:sldId id="964"/>
            <p14:sldId id="997"/>
            <p14:sldId id="1783"/>
            <p14:sldId id="1784"/>
            <p14:sldId id="1776"/>
            <p14:sldId id="1779"/>
            <p14:sldId id="1778"/>
            <p14:sldId id="1767"/>
            <p14:sldId id="1782"/>
            <p14:sldId id="1780"/>
            <p14:sldId id="1781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UNG, Wai-chung Henry" initials="LWH" lastIdx="15" clrIdx="0">
    <p:extLst>
      <p:ext uri="{19B8F6BF-5375-455C-9EA6-DF929625EA0E}">
        <p15:presenceInfo xmlns:p15="http://schemas.microsoft.com/office/powerpoint/2012/main" userId="S-1-5-21-2637006528-1015924553-1750768987-1160" providerId="AD"/>
      </p:ext>
    </p:extLst>
  </p:cmAuthor>
  <p:cmAuthor id="2" name="SIM7" initials="SIM7" lastIdx="19" clrIdx="1">
    <p:extLst>
      <p:ext uri="{19B8F6BF-5375-455C-9EA6-DF929625EA0E}">
        <p15:presenceInfo xmlns:p15="http://schemas.microsoft.com/office/powerpoint/2012/main" userId="SIM7" providerId="None"/>
      </p:ext>
    </p:extLst>
  </p:cmAuthor>
  <p:cmAuthor id="3" name="LAM, Hiu-fung Cathy" initials="LHC" lastIdx="6" clrIdx="2">
    <p:extLst>
      <p:ext uri="{19B8F6BF-5375-455C-9EA6-DF929625EA0E}">
        <p15:presenceInfo xmlns:p15="http://schemas.microsoft.com/office/powerpoint/2012/main" userId="S-1-5-21-2637006528-1015924553-1750768987-30449" providerId="AD"/>
      </p:ext>
    </p:extLst>
  </p:cmAuthor>
  <p:cmAuthor id="4" name="SIM" initials="SIM" lastIdx="22" clrIdx="3">
    <p:extLst>
      <p:ext uri="{19B8F6BF-5375-455C-9EA6-DF929625EA0E}">
        <p15:presenceInfo xmlns:p15="http://schemas.microsoft.com/office/powerpoint/2012/main" userId="SIM" providerId="None"/>
      </p:ext>
    </p:extLst>
  </p:cmAuthor>
  <p:cmAuthor id="5" name="Ricardo Yu" initials="RY" lastIdx="15" clrIdx="4">
    <p:extLst>
      <p:ext uri="{19B8F6BF-5375-455C-9EA6-DF929625EA0E}">
        <p15:presenceInfo xmlns:p15="http://schemas.microsoft.com/office/powerpoint/2012/main" userId="S::ricardo.yu@ges.com.hk::48e45529-1bd2-4b89-9705-aafce10c1be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5D2EC"/>
    <a:srgbClr val="F7FAFD"/>
    <a:srgbClr val="2E75B6"/>
    <a:srgbClr val="CEE1F2"/>
    <a:srgbClr val="FF3399"/>
    <a:srgbClr val="663300"/>
    <a:srgbClr val="FFCC99"/>
    <a:srgbClr val="FFCCFF"/>
    <a:srgbClr val="CC00C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中等深淺樣式 3 - 輔色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A107856-5554-42FB-B03E-39F5DBC370BA}" styleName="中等深淺樣式 4 - 輔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中等深淺樣式 4 - 輔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FD0F851-EC5A-4D38-B0AD-8093EC10F338}" styleName="淺色樣式 1 - 輔色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淺色樣式 1 - 輔色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淺色樣式 3 - 輔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56" autoAdjust="0"/>
    <p:restoredTop sz="83605" autoAdjust="0"/>
  </p:normalViewPr>
  <p:slideViewPr>
    <p:cSldViewPr snapToGrid="0">
      <p:cViewPr varScale="1">
        <p:scale>
          <a:sx n="96" d="100"/>
          <a:sy n="96" d="100"/>
        </p:scale>
        <p:origin x="1056" y="-4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298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notesMaster" Target="notesMasters/notesMaster1.xml"/><Relationship Id="rId68" Type="http://schemas.openxmlformats.org/officeDocument/2006/relationships/theme" Target="theme/theme1.xml"/><Relationship Id="rId7" Type="http://schemas.openxmlformats.org/officeDocument/2006/relationships/slide" Target="slides/slide4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61" Type="http://schemas.openxmlformats.org/officeDocument/2006/relationships/slide" Target="slides/slide58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commentAuthors" Target="commentAuthor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handoutMaster" Target="handoutMasters/handoutMaster1.xml"/><Relationship Id="rId69" Type="http://schemas.openxmlformats.org/officeDocument/2006/relationships/tableStyles" Target="tableStyle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1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viewProps" Target="viewProps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2944957" cy="498396"/>
          </a:xfrm>
          <a:prstGeom prst="rect">
            <a:avLst/>
          </a:prstGeom>
        </p:spPr>
        <p:txBody>
          <a:bodyPr vert="horz" lIns="91846" tIns="45924" rIns="91846" bIns="45924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1099" y="3"/>
            <a:ext cx="2944957" cy="498396"/>
          </a:xfrm>
          <a:prstGeom prst="rect">
            <a:avLst/>
          </a:prstGeom>
        </p:spPr>
        <p:txBody>
          <a:bodyPr vert="horz" lIns="91846" tIns="45924" rIns="91846" bIns="45924" rtlCol="0"/>
          <a:lstStyle>
            <a:lvl1pPr algn="r">
              <a:defRPr sz="1200"/>
            </a:lvl1pPr>
          </a:lstStyle>
          <a:p>
            <a:fld id="{5A6930C4-1CEF-44DC-BA4F-D4673626C546}" type="datetimeFigureOut">
              <a:rPr lang="zh-HK" altLang="en-US" smtClean="0"/>
              <a:t>4/10/2024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1" y="9428245"/>
            <a:ext cx="2944957" cy="498396"/>
          </a:xfrm>
          <a:prstGeom prst="rect">
            <a:avLst/>
          </a:prstGeom>
        </p:spPr>
        <p:txBody>
          <a:bodyPr vert="horz" lIns="91846" tIns="45924" rIns="91846" bIns="45924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1099" y="9428245"/>
            <a:ext cx="2944957" cy="498396"/>
          </a:xfrm>
          <a:prstGeom prst="rect">
            <a:avLst/>
          </a:prstGeom>
        </p:spPr>
        <p:txBody>
          <a:bodyPr vert="horz" lIns="91846" tIns="45924" rIns="91846" bIns="45924" rtlCol="0" anchor="b"/>
          <a:lstStyle>
            <a:lvl1pPr algn="r">
              <a:defRPr sz="1200"/>
            </a:lvl1pPr>
          </a:lstStyle>
          <a:p>
            <a:fld id="{CDEF0C94-2FE2-4F67-B31A-C622EEA70FD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8577704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732" cy="498630"/>
          </a:xfrm>
          <a:prstGeom prst="rect">
            <a:avLst/>
          </a:prstGeom>
        </p:spPr>
        <p:txBody>
          <a:bodyPr vert="horz" lIns="90946" tIns="45473" rIns="90946" bIns="45473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0864" y="1"/>
            <a:ext cx="2945732" cy="498630"/>
          </a:xfrm>
          <a:prstGeom prst="rect">
            <a:avLst/>
          </a:prstGeom>
        </p:spPr>
        <p:txBody>
          <a:bodyPr vert="horz" lIns="90946" tIns="45473" rIns="90946" bIns="45473" rtlCol="0"/>
          <a:lstStyle>
            <a:lvl1pPr algn="r">
              <a:defRPr sz="1200"/>
            </a:lvl1pPr>
          </a:lstStyle>
          <a:p>
            <a:fld id="{71A6E3F1-224B-425D-A857-3CA308D64953}" type="datetimeFigureOut">
              <a:rPr lang="zh-HK" altLang="en-US" smtClean="0"/>
              <a:t>4/10/2024</a:t>
            </a:fld>
            <a:endParaRPr lang="zh-HK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46" tIns="45473" rIns="90946" bIns="45473" rtlCol="0" anchor="ctr"/>
          <a:lstStyle/>
          <a:p>
            <a:endParaRPr lang="zh-HK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0202" y="4777198"/>
            <a:ext cx="5437275" cy="3908613"/>
          </a:xfrm>
          <a:prstGeom prst="rect">
            <a:avLst/>
          </a:prstGeom>
        </p:spPr>
        <p:txBody>
          <a:bodyPr vert="horz" lIns="90946" tIns="45473" rIns="90946" bIns="45473" rtlCol="0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2" y="9428010"/>
            <a:ext cx="2945732" cy="498628"/>
          </a:xfrm>
          <a:prstGeom prst="rect">
            <a:avLst/>
          </a:prstGeom>
        </p:spPr>
        <p:txBody>
          <a:bodyPr vert="horz" lIns="90946" tIns="45473" rIns="90946" bIns="45473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0864" y="9428010"/>
            <a:ext cx="2945732" cy="498628"/>
          </a:xfrm>
          <a:prstGeom prst="rect">
            <a:avLst/>
          </a:prstGeom>
        </p:spPr>
        <p:txBody>
          <a:bodyPr vert="horz" lIns="90946" tIns="45473" rIns="90946" bIns="45473" rtlCol="0" anchor="b"/>
          <a:lstStyle>
            <a:lvl1pPr algn="r">
              <a:defRPr sz="1200"/>
            </a:lvl1pPr>
          </a:lstStyle>
          <a:p>
            <a:fld id="{1E360F69-5F52-4D59-8E6C-D976104DA97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9270697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360F69-5F52-4D59-8E6C-D976104DA97D}" type="slidenum">
              <a:rPr lang="zh-HK" altLang="en-US" smtClean="0"/>
              <a:t>9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36437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360F69-5F52-4D59-8E6C-D976104DA97D}" type="slidenum">
              <a:rPr lang="zh-HK" altLang="en-US" smtClean="0"/>
              <a:t>35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337927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360F69-5F52-4D59-8E6C-D976104DA97D}" type="slidenum">
              <a:rPr lang="zh-HK" altLang="en-US" smtClean="0"/>
              <a:t>52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17944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026">
            <a:extLst>
              <a:ext uri="{FF2B5EF4-FFF2-40B4-BE49-F238E27FC236}">
                <a16:creationId xmlns:a16="http://schemas.microsoft.com/office/drawing/2014/main" id="{635241B9-6404-4628-AE09-839B066B3AB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844800" y="2438400"/>
            <a:ext cx="7924800" cy="1143000"/>
          </a:xfrm>
          <a:prstGeom prst="rect">
            <a:avLst/>
          </a:prstGeom>
        </p:spPr>
        <p:txBody>
          <a:bodyPr/>
          <a:lstStyle>
            <a:lvl1pPr algn="r">
              <a:defRPr lang="en-US" altLang="zh-TW" sz="4800" b="1" noProof="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defRPr>
            </a:lvl1pPr>
          </a:lstStyle>
          <a:p>
            <a:pPr lvl="0"/>
            <a:r>
              <a:rPr lang="zh-TW" altLang="en-US" noProof="0" dirty="0"/>
              <a:t>按一下以編輯母片標題樣式</a:t>
            </a:r>
            <a:endParaRPr lang="en-US" altLang="zh-TW" noProof="0" dirty="0"/>
          </a:p>
        </p:txBody>
      </p:sp>
      <p:sp>
        <p:nvSpPr>
          <p:cNvPr id="13" name="Rectangle 1027">
            <a:extLst>
              <a:ext uri="{FF2B5EF4-FFF2-40B4-BE49-F238E27FC236}">
                <a16:creationId xmlns:a16="http://schemas.microsoft.com/office/drawing/2014/main" id="{5E4EDF56-8EA8-4F51-AA6F-DB1DEFF70B6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844800" y="3810001"/>
            <a:ext cx="7924800" cy="974725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600">
                <a:solidFill>
                  <a:srgbClr val="004A48"/>
                </a:solidFill>
                <a:latin typeface="Cooper Black" pitchFamily="18" charset="0"/>
              </a:defRPr>
            </a:lvl1pPr>
          </a:lstStyle>
          <a:p>
            <a:pPr lvl="0"/>
            <a:r>
              <a:rPr lang="zh-TW" altLang="en-US" noProof="0"/>
              <a:t>按一下以編輯母片子標題樣式</a:t>
            </a:r>
            <a:endParaRPr lang="en-US" altLang="zh-TW" noProof="0"/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4FCD2874-BFE6-457A-ACBB-071CAF287E2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" y="17393"/>
            <a:ext cx="2489606" cy="1590730"/>
          </a:xfrm>
          <a:prstGeom prst="rect">
            <a:avLst/>
          </a:prstGeom>
        </p:spPr>
      </p:pic>
      <p:grpSp>
        <p:nvGrpSpPr>
          <p:cNvPr id="11" name="Group 4">
            <a:extLst>
              <a:ext uri="{FF2B5EF4-FFF2-40B4-BE49-F238E27FC236}">
                <a16:creationId xmlns:a16="http://schemas.microsoft.com/office/drawing/2014/main" id="{13E72F35-3812-4F97-BA68-593F2C02403D}"/>
              </a:ext>
            </a:extLst>
          </p:cNvPr>
          <p:cNvGrpSpPr/>
          <p:nvPr userDrawn="1"/>
        </p:nvGrpSpPr>
        <p:grpSpPr>
          <a:xfrm>
            <a:off x="11351895" y="0"/>
            <a:ext cx="840103" cy="6858000"/>
            <a:chOff x="250409" y="0"/>
            <a:chExt cx="272970" cy="2087880"/>
          </a:xfrm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5219A514-3B88-467B-B1CA-C375CE10ACC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0409" y="0"/>
              <a:ext cx="272970" cy="2087880"/>
            </a:xfrm>
            <a:custGeom>
              <a:avLst/>
              <a:gdLst/>
              <a:ahLst/>
              <a:cxnLst/>
              <a:rect l="l" t="t" r="r" b="b"/>
              <a:pathLst>
                <a:path w="523379" h="3479800">
                  <a:moveTo>
                    <a:pt x="0" y="0"/>
                  </a:moveTo>
                  <a:lnTo>
                    <a:pt x="523379" y="0"/>
                  </a:lnTo>
                  <a:lnTo>
                    <a:pt x="523379" y="3479800"/>
                  </a:lnTo>
                  <a:lnTo>
                    <a:pt x="0" y="3479800"/>
                  </a:lnTo>
                  <a:close/>
                </a:path>
              </a:pathLst>
            </a:custGeom>
            <a:solidFill>
              <a:srgbClr val="D7E7F5"/>
            </a:solidFill>
          </p:spPr>
          <p:txBody>
            <a:bodyPr vert="vert270" tIns="10800" bIns="10800"/>
            <a:lstStyle/>
            <a:p>
              <a:r>
                <a:rPr lang="en-US" altLang="zh-TW" sz="4000" dirty="0">
                  <a:solidFill>
                    <a:srgbClr val="EBF0F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zh-TW" altLang="en-US" sz="4000" dirty="0">
                <a:solidFill>
                  <a:srgbClr val="EBF0F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" name="矩形 16">
            <a:extLst>
              <a:ext uri="{FF2B5EF4-FFF2-40B4-BE49-F238E27FC236}">
                <a16:creationId xmlns:a16="http://schemas.microsoft.com/office/drawing/2014/main" id="{AD288FEC-AA20-43F8-835C-0CEBA2C73EC1}"/>
              </a:ext>
            </a:extLst>
          </p:cNvPr>
          <p:cNvSpPr/>
          <p:nvPr userDrawn="1"/>
        </p:nvSpPr>
        <p:spPr>
          <a:xfrm>
            <a:off x="333148" y="5648464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kumimoji="1" lang="zh-TW" altLang="en-US" sz="2000" dirty="0">
                <a:ln>
                  <a:solidFill>
                    <a:srgbClr val="0070C0"/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</a:rPr>
              <a:t>教育局</a:t>
            </a:r>
          </a:p>
          <a:p>
            <a:pPr>
              <a:defRPr/>
            </a:pPr>
            <a:r>
              <a:rPr kumimoji="1" lang="zh-TW" altLang="en-US" sz="2000" dirty="0">
                <a:ln>
                  <a:solidFill>
                    <a:srgbClr val="0070C0"/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</a:rPr>
              <a:t>系統及資訊管理組</a:t>
            </a:r>
          </a:p>
        </p:txBody>
      </p:sp>
      <p:pic>
        <p:nvPicPr>
          <p:cNvPr id="20" name="圖片 19">
            <a:extLst>
              <a:ext uri="{FF2B5EF4-FFF2-40B4-BE49-F238E27FC236}">
                <a16:creationId xmlns:a16="http://schemas.microsoft.com/office/drawing/2014/main" id="{4539CA01-2C86-42BF-BC79-9C12D166EC2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61855" y="3730074"/>
            <a:ext cx="6264000" cy="129717"/>
          </a:xfrm>
          <a:prstGeom prst="rect">
            <a:avLst/>
          </a:prstGeom>
        </p:spPr>
      </p:pic>
      <p:pic>
        <p:nvPicPr>
          <p:cNvPr id="21" name="圖片 20">
            <a:extLst>
              <a:ext uri="{FF2B5EF4-FFF2-40B4-BE49-F238E27FC236}">
                <a16:creationId xmlns:a16="http://schemas.microsoft.com/office/drawing/2014/main" id="{59EC2015-1BCE-4CAC-82A4-E0B3CD2E44D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579227" y="3563420"/>
            <a:ext cx="6372000" cy="135604"/>
          </a:xfrm>
          <a:prstGeom prst="rect">
            <a:avLst/>
          </a:prstGeom>
        </p:spPr>
      </p:pic>
      <p:sp>
        <p:nvSpPr>
          <p:cNvPr id="10" name="文字方塊 9">
            <a:extLst>
              <a:ext uri="{FF2B5EF4-FFF2-40B4-BE49-F238E27FC236}">
                <a16:creationId xmlns:a16="http://schemas.microsoft.com/office/drawing/2014/main" id="{01AEA9E3-178C-490D-AC73-A7332BBA0AA6}"/>
              </a:ext>
            </a:extLst>
          </p:cNvPr>
          <p:cNvSpPr txBox="1"/>
          <p:nvPr userDrawn="1"/>
        </p:nvSpPr>
        <p:spPr>
          <a:xfrm rot="16200000">
            <a:off x="10192598" y="4788826"/>
            <a:ext cx="31586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4000" b="1" spc="-15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CloudSAMS</a:t>
            </a:r>
            <a:endParaRPr lang="en-US" sz="4000" b="1" spc="-15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1280052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2786" y="271659"/>
            <a:ext cx="9550400" cy="762000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</a:lstStyle>
          <a:p>
            <a:r>
              <a:rPr lang="zh-TW" altLang="en-US" dirty="0"/>
              <a:t>按一下以編輯母片標題樣式</a:t>
            </a:r>
            <a:endParaRPr lang="zh-HK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lang="zh-TW" altLang="en-US" sz="2400" dirty="0">
                <a:solidFill>
                  <a:schemeClr val="folHlink"/>
                </a:solidFill>
                <a:latin typeface="+mn-lt"/>
                <a:ea typeface="+mn-ea"/>
                <a:cs typeface="+mn-cs"/>
              </a:defRPr>
            </a:lvl1pPr>
            <a:lvl2pPr>
              <a:defRPr lang="zh-TW" altLang="en-US" sz="2100" dirty="0">
                <a:solidFill>
                  <a:schemeClr val="folHlink"/>
                </a:solidFill>
                <a:latin typeface="+mn-lt"/>
              </a:defRPr>
            </a:lvl2pPr>
            <a:lvl3pPr>
              <a:defRPr lang="zh-TW" altLang="en-US" sz="1800" dirty="0">
                <a:solidFill>
                  <a:schemeClr val="folHlink"/>
                </a:solidFill>
                <a:latin typeface="+mn-lt"/>
              </a:defRPr>
            </a:lvl3pPr>
            <a:lvl4pPr>
              <a:defRPr lang="zh-TW" altLang="en-US" sz="1700" dirty="0">
                <a:solidFill>
                  <a:schemeClr val="folHlink"/>
                </a:solidFill>
                <a:latin typeface="+mn-lt"/>
              </a:defRPr>
            </a:lvl4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  <a:endParaRPr lang="zh-HK" altLang="en-US" dirty="0"/>
          </a:p>
        </p:txBody>
      </p:sp>
      <p:sp>
        <p:nvSpPr>
          <p:cNvPr id="4" name="Rectangle 1032">
            <a:extLst>
              <a:ext uri="{FF2B5EF4-FFF2-40B4-BE49-F238E27FC236}">
                <a16:creationId xmlns:a16="http://schemas.microsoft.com/office/drawing/2014/main" id="{690065EC-2AB5-4318-9AAB-4D71484F29A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80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189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Rectangle 1032">
            <a:extLst>
              <a:ext uri="{FF2B5EF4-FFF2-40B4-BE49-F238E27FC236}">
                <a16:creationId xmlns:a16="http://schemas.microsoft.com/office/drawing/2014/main" id="{E6B67330-8775-428E-9999-1505B0ACF12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80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35109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2786" y="271659"/>
            <a:ext cx="9550400" cy="762000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</a:lstStyle>
          <a:p>
            <a:r>
              <a:rPr lang="zh-TW" altLang="en-US" dirty="0"/>
              <a:t>按一下以編輯母片標題樣式</a:t>
            </a:r>
            <a:endParaRPr lang="zh-HK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219200" y="1509713"/>
            <a:ext cx="5283200" cy="460851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705600" y="1509713"/>
            <a:ext cx="5283200" cy="460851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5" name="Rectangle 1032">
            <a:extLst>
              <a:ext uri="{FF2B5EF4-FFF2-40B4-BE49-F238E27FC236}">
                <a16:creationId xmlns:a16="http://schemas.microsoft.com/office/drawing/2014/main" id="{4A4002C6-7F14-4731-BC20-7B9B3C82609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80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310289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7" name="標題 1">
            <a:extLst>
              <a:ext uri="{FF2B5EF4-FFF2-40B4-BE49-F238E27FC236}">
                <a16:creationId xmlns:a16="http://schemas.microsoft.com/office/drawing/2014/main" id="{B4C24F66-D125-4F79-A64B-6CCC3D01C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2786" y="271659"/>
            <a:ext cx="9550400" cy="762000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</a:lstStyle>
          <a:p>
            <a:r>
              <a:rPr lang="zh-TW" altLang="en-US" dirty="0"/>
              <a:t>按一下以編輯母片標題樣式</a:t>
            </a:r>
            <a:endParaRPr lang="zh-HK" altLang="en-US" dirty="0"/>
          </a:p>
        </p:txBody>
      </p:sp>
      <p:sp>
        <p:nvSpPr>
          <p:cNvPr id="8" name="Rectangle 1032">
            <a:extLst>
              <a:ext uri="{FF2B5EF4-FFF2-40B4-BE49-F238E27FC236}">
                <a16:creationId xmlns:a16="http://schemas.microsoft.com/office/drawing/2014/main" id="{B1DAEE3E-4B73-415E-814D-0FF70825F4F6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80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76649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2786" y="271659"/>
            <a:ext cx="9550400" cy="762000"/>
          </a:xfrm>
          <a:prstGeom prst="rect">
            <a:avLst/>
          </a:prstGeo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1219200" y="1509713"/>
            <a:ext cx="5283200" cy="4608512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705600" y="1509713"/>
            <a:ext cx="5283200" cy="4608512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5" name="Rectangle 1032">
            <a:extLst>
              <a:ext uri="{FF2B5EF4-FFF2-40B4-BE49-F238E27FC236}">
                <a16:creationId xmlns:a16="http://schemas.microsoft.com/office/drawing/2014/main" id="{67D7D5DD-2948-40FA-8FBF-3FB22A65789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80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4828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2786" y="271659"/>
            <a:ext cx="9550400" cy="762000"/>
          </a:xfrm>
          <a:prstGeom prst="rect">
            <a:avLst/>
          </a:prstGeo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Rectangle 1032">
            <a:extLst>
              <a:ext uri="{FF2B5EF4-FFF2-40B4-BE49-F238E27FC236}">
                <a16:creationId xmlns:a16="http://schemas.microsoft.com/office/drawing/2014/main" id="{CA6AC465-E014-49CB-8844-29A0F59407D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81616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80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57138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32">
            <a:extLst>
              <a:ext uri="{FF2B5EF4-FFF2-40B4-BE49-F238E27FC236}">
                <a16:creationId xmlns:a16="http://schemas.microsoft.com/office/drawing/2014/main" id="{FC03FC6E-3F99-4AA3-80AF-4061C271DF7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80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88136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gi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>
            <a:extLst>
              <a:ext uri="{FF2B5EF4-FFF2-40B4-BE49-F238E27FC236}">
                <a16:creationId xmlns:a16="http://schemas.microsoft.com/office/drawing/2014/main" id="{C9BB8881-ECBC-4142-9933-CDAB826E4185}"/>
              </a:ext>
            </a:extLst>
          </p:cNvPr>
          <p:cNvSpPr/>
          <p:nvPr userDrawn="1"/>
        </p:nvSpPr>
        <p:spPr>
          <a:xfrm>
            <a:off x="0" y="6283067"/>
            <a:ext cx="12192000" cy="584776"/>
          </a:xfrm>
          <a:prstGeom prst="rect">
            <a:avLst/>
          </a:prstGeom>
          <a:gradFill>
            <a:gsLst>
              <a:gs pos="18000">
                <a:srgbClr val="F7FAFD"/>
              </a:gs>
              <a:gs pos="58000">
                <a:srgbClr val="B5D2EC"/>
              </a:gs>
              <a:gs pos="81000">
                <a:srgbClr val="B5D2EC"/>
              </a:gs>
              <a:gs pos="100000">
                <a:srgbClr val="CEE1F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AF0E82B3-CBDD-4AC0-821B-99CF90E0C81F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940" y="48034"/>
            <a:ext cx="1591731" cy="1017034"/>
          </a:xfrm>
          <a:prstGeom prst="rect">
            <a:avLst/>
          </a:prstGeom>
        </p:spPr>
      </p:pic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509713"/>
            <a:ext cx="10769600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F01"/>
              </a:buClr>
              <a:buSzPct val="60000"/>
              <a:buFont typeface="Wingdings" pitchFamily="2" charset="2"/>
              <a:buChar char="n"/>
              <a:tabLst/>
              <a:defRPr/>
            </a:pPr>
            <a:r>
              <a:rPr kumimoji="0" lang="en-US" altLang="zh-TW" sz="2800" b="0" i="0" u="none" strike="noStrike" kern="0" cap="none" spc="0" normalizeH="0" baseline="0" noProof="0" dirty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Click to edit Master text styles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tabLst/>
              <a:defRPr/>
            </a:pPr>
            <a:r>
              <a:rPr kumimoji="0" lang="en-US" altLang="zh-TW" sz="2400" b="0" i="0" u="none" strike="noStrike" kern="0" cap="none" spc="0" normalizeH="0" baseline="0" noProof="0" dirty="0">
                <a:ln>
                  <a:noFill/>
                </a:ln>
                <a:solidFill>
                  <a:srgbClr val="9900CC"/>
                </a:solidFill>
                <a:effectLst/>
                <a:uLnTx/>
                <a:uFillTx/>
                <a:latin typeface="Trebuchet MS"/>
              </a:rPr>
              <a:t>Second level</a:t>
            </a: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E4A8"/>
              </a:buClr>
              <a:buSzPct val="50000"/>
              <a:buFont typeface="Wingdings" pitchFamily="2" charset="2"/>
              <a:buChar char="n"/>
              <a:tabLst/>
              <a:defRPr/>
            </a:pPr>
            <a:r>
              <a:rPr kumimoji="0" lang="en-US" altLang="zh-TW" sz="2000" b="0" i="0" u="none" strike="noStrike" kern="0" cap="none" spc="0" normalizeH="0" baseline="0" noProof="0" dirty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Trebuchet MS"/>
              </a:rPr>
              <a:t>Third level</a:t>
            </a:r>
          </a:p>
          <a:p>
            <a:pPr marL="1600200" marR="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55000"/>
              <a:buFont typeface="Wingdings" pitchFamily="2" charset="2"/>
              <a:buChar char="n"/>
              <a:tabLst/>
              <a:defRPr/>
            </a:pPr>
            <a:r>
              <a:rPr kumimoji="0" lang="en-US" altLang="zh-TW" sz="1800" b="0" i="0" u="none" strike="noStrike" kern="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rebuchet MS"/>
              </a:rPr>
              <a:t>Fourth level</a:t>
            </a:r>
          </a:p>
        </p:txBody>
      </p:sp>
      <p:sp>
        <p:nvSpPr>
          <p:cNvPr id="15" name="Rectangle 1028">
            <a:extLst>
              <a:ext uri="{FF2B5EF4-FFF2-40B4-BE49-F238E27FC236}">
                <a16:creationId xmlns:a16="http://schemas.microsoft.com/office/drawing/2014/main" id="{AD4C71FC-CCAA-42BB-8D48-DFD3FDF83E5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070101" y="263690"/>
            <a:ext cx="9550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dirty="0"/>
              <a:t>按一下以編輯母片標題樣式</a:t>
            </a:r>
            <a:endParaRPr lang="en-US" altLang="zh-TW" dirty="0"/>
          </a:p>
        </p:txBody>
      </p:sp>
      <p:sp>
        <p:nvSpPr>
          <p:cNvPr id="16" name="Rectangle 1034">
            <a:extLst>
              <a:ext uri="{FF2B5EF4-FFF2-40B4-BE49-F238E27FC236}">
                <a16:creationId xmlns:a16="http://schemas.microsoft.com/office/drawing/2014/main" id="{11DA46A4-38A6-4E5A-9752-565E045AFC52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2051051" y="330201"/>
            <a:ext cx="42333" cy="1052513"/>
          </a:xfrm>
          <a:prstGeom prst="rect">
            <a:avLst/>
          </a:prstGeom>
          <a:solidFill>
            <a:srgbClr val="33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2400" b="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7" name="Rectangle 1035">
            <a:extLst>
              <a:ext uri="{FF2B5EF4-FFF2-40B4-BE49-F238E27FC236}">
                <a16:creationId xmlns:a16="http://schemas.microsoft.com/office/drawing/2014/main" id="{ECF39216-7EA6-4DDD-969A-CA2C48B8803A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628651" y="1016000"/>
            <a:ext cx="10968567" cy="31750"/>
          </a:xfrm>
          <a:prstGeom prst="rect">
            <a:avLst/>
          </a:prstGeom>
          <a:solidFill>
            <a:srgbClr val="3F8DA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2400" b="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8" name="Rectangle 1036">
            <a:extLst>
              <a:ext uri="{FF2B5EF4-FFF2-40B4-BE49-F238E27FC236}">
                <a16:creationId xmlns:a16="http://schemas.microsoft.com/office/drawing/2014/main" id="{496A3C86-C137-476B-B3EA-5A54F8D4D6E4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4692651" y="1092200"/>
            <a:ext cx="5278967" cy="31750"/>
          </a:xfrm>
          <a:prstGeom prst="rect">
            <a:avLst/>
          </a:prstGeom>
          <a:gradFill rotWithShape="0">
            <a:gsLst>
              <a:gs pos="0">
                <a:srgbClr val="3F8DA5"/>
              </a:gs>
              <a:gs pos="100000">
                <a:srgbClr val="9BCAD9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2400" b="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9" name="Rectangle 1037">
            <a:extLst>
              <a:ext uri="{FF2B5EF4-FFF2-40B4-BE49-F238E27FC236}">
                <a16:creationId xmlns:a16="http://schemas.microsoft.com/office/drawing/2014/main" id="{2E234E59-394E-4DFC-8838-16B123A48A3D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7429501" y="1187450"/>
            <a:ext cx="3359151" cy="31750"/>
          </a:xfrm>
          <a:prstGeom prst="rect">
            <a:avLst/>
          </a:prstGeom>
          <a:solidFill>
            <a:srgbClr val="A1CD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2400" b="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AD009F95-6ACD-47DA-B333-DCE5346BC742}"/>
              </a:ext>
            </a:extLst>
          </p:cNvPr>
          <p:cNvSpPr txBox="1"/>
          <p:nvPr userDrawn="1"/>
        </p:nvSpPr>
        <p:spPr>
          <a:xfrm>
            <a:off x="41565" y="6480355"/>
            <a:ext cx="4980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kern="1200" dirty="0">
                <a:solidFill>
                  <a:srgbClr val="2E75B6"/>
                </a:solidFill>
                <a:latin typeface="+mn-lt"/>
                <a:ea typeface="+mn-ea"/>
                <a:cs typeface="+mn-cs"/>
              </a:rPr>
              <a:t>Systems and </a:t>
            </a:r>
            <a:r>
              <a:rPr lang="en-US" sz="1800" u="none" kern="1200" dirty="0">
                <a:solidFill>
                  <a:srgbClr val="2E75B6"/>
                </a:solidFill>
                <a:latin typeface="+mn-lt"/>
                <a:ea typeface="+mn-ea"/>
                <a:cs typeface="+mn-cs"/>
              </a:rPr>
              <a:t>Information</a:t>
            </a:r>
            <a:r>
              <a:rPr lang="en-US" sz="1800" kern="1200" dirty="0">
                <a:solidFill>
                  <a:srgbClr val="2E75B6"/>
                </a:solidFill>
                <a:latin typeface="+mn-lt"/>
                <a:ea typeface="+mn-ea"/>
                <a:cs typeface="+mn-cs"/>
              </a:rPr>
              <a:t> Management Section</a:t>
            </a: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FAB57F6A-1ACD-4678-872A-38EEF24D92FE}"/>
              </a:ext>
            </a:extLst>
          </p:cNvPr>
          <p:cNvSpPr txBox="1"/>
          <p:nvPr userDrawn="1"/>
        </p:nvSpPr>
        <p:spPr>
          <a:xfrm>
            <a:off x="8949061" y="6400425"/>
            <a:ext cx="24928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800" b="1" spc="-15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CloudSAMS</a:t>
            </a:r>
            <a:endParaRPr lang="en-US" sz="2800" b="1" spc="-15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" name="Rectangle 1032">
            <a:extLst>
              <a:ext uri="{FF2B5EF4-FFF2-40B4-BE49-F238E27FC236}">
                <a16:creationId xmlns:a16="http://schemas.microsoft.com/office/drawing/2014/main" id="{E6A5F99F-9F59-43CB-B56C-561C7B49472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80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2391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72" r:id="rId6"/>
    <p:sldLayoutId id="2147483676" r:id="rId7"/>
    <p:sldLayoutId id="2147483667" r:id="rId8"/>
  </p:sldLayoutIdLst>
  <p:transition/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US" altLang="zh-TW" sz="2600" b="1" dirty="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9pPr>
    </p:titleStyle>
    <p:bodyStyle>
      <a:lvl1pPr marL="342900" marR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FFCF01"/>
        </a:buClr>
        <a:buSzPct val="60000"/>
        <a:buFont typeface="Wingdings" pitchFamily="2" charset="2"/>
        <a:buChar char="n"/>
        <a:tabLst/>
        <a:defRPr lang="en-US" altLang="zh-TW" sz="2800" dirty="0">
          <a:solidFill>
            <a:srgbClr val="660066"/>
          </a:solidFill>
          <a:latin typeface="+mn-lt"/>
          <a:ea typeface="+mn-ea"/>
          <a:cs typeface="+mn-cs"/>
        </a:defRPr>
      </a:lvl1pPr>
      <a:lvl2pPr marL="742950" marR="0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CC0099"/>
        </a:buClr>
        <a:buSzPct val="55000"/>
        <a:buFont typeface="Wingdings" pitchFamily="2" charset="2"/>
        <a:buChar char="n"/>
        <a:tabLst/>
        <a:defRPr lang="en-US" altLang="zh-TW" sz="2400" dirty="0">
          <a:solidFill>
            <a:srgbClr val="9900CC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00E4A8"/>
        </a:buClr>
        <a:buSzPct val="50000"/>
        <a:buFont typeface="Wingdings" pitchFamily="2" charset="2"/>
        <a:buChar char="n"/>
        <a:tabLst/>
        <a:defRPr lang="en-US" altLang="zh-TW" sz="2000" dirty="0">
          <a:solidFill>
            <a:srgbClr val="6600CC"/>
          </a:solidFill>
          <a:latin typeface="+mn-lt"/>
          <a:ea typeface="+mn-ea"/>
          <a:cs typeface="+mn-cs"/>
        </a:defRPr>
      </a:lvl3pPr>
      <a:lvl4pPr marL="1600200" marR="0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3333CC"/>
        </a:buClr>
        <a:buSzPct val="55000"/>
        <a:buFont typeface="Wingdings" pitchFamily="2" charset="2"/>
        <a:buChar char="n"/>
        <a:tabLst/>
        <a:defRPr lang="en-US" altLang="zh-TW" sz="1800" kern="1200" noProof="0" dirty="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1050">
          <a:solidFill>
            <a:schemeClr val="tx1"/>
          </a:solidFill>
          <a:latin typeface="Tahoma" pitchFamily="34" charset="0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050">
          <a:solidFill>
            <a:schemeClr val="tx1"/>
          </a:solidFill>
          <a:latin typeface="Tahoma" pitchFamily="34" charset="0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050">
          <a:solidFill>
            <a:schemeClr val="tx1"/>
          </a:solidFill>
          <a:latin typeface="Tahoma" pitchFamily="34" charset="0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050">
          <a:solidFill>
            <a:schemeClr val="tx1"/>
          </a:solidFill>
          <a:latin typeface="Tahoma" pitchFamily="34" charset="0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050">
          <a:solidFill>
            <a:schemeClr val="tx1"/>
          </a:solidFill>
          <a:latin typeface="Tahoma" pitchFamily="34" charset="0"/>
        </a:defRPr>
      </a:lvl9pPr>
    </p:bodyStyle>
    <p:otherStyle>
      <a:defPPr>
        <a:defRPr lang="zh-HK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3.pn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1.png"/><Relationship Id="rId5" Type="http://schemas.openxmlformats.org/officeDocument/2006/relationships/oleObject" Target="../embeddings/oleObject1.bin"/><Relationship Id="rId10" Type="http://schemas.openxmlformats.org/officeDocument/2006/relationships/image" Target="../media/image32.png"/><Relationship Id="rId4" Type="http://schemas.openxmlformats.org/officeDocument/2006/relationships/image" Target="../media/image34.png"/><Relationship Id="rId9" Type="http://schemas.openxmlformats.org/officeDocument/2006/relationships/oleObject" Target="../embeddings/oleObject3.bin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7" Type="http://schemas.openxmlformats.org/officeDocument/2006/relationships/image" Target="../media/image10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8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JPG"/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5.png"/><Relationship Id="rId11" Type="http://schemas.openxmlformats.org/officeDocument/2006/relationships/image" Target="../media/image80.png"/><Relationship Id="rId5" Type="http://schemas.openxmlformats.org/officeDocument/2006/relationships/image" Target="../media/image74.png"/><Relationship Id="rId10" Type="http://schemas.openxmlformats.org/officeDocument/2006/relationships/image" Target="../media/image79.png"/><Relationship Id="rId4" Type="http://schemas.openxmlformats.org/officeDocument/2006/relationships/image" Target="../media/image73.png"/><Relationship Id="rId9" Type="http://schemas.openxmlformats.org/officeDocument/2006/relationships/image" Target="../media/image78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hyperlink" Target="https://cdr.websams.edb.gov.hk/%e6%a8%a1%e7%b5%84%e8%b3%87%e6%96%99/" TargetMode="Externa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>
            <a:extLst>
              <a:ext uri="{FF2B5EF4-FFF2-40B4-BE49-F238E27FC236}">
                <a16:creationId xmlns:a16="http://schemas.microsoft.com/office/drawing/2014/main" id="{C6FFD95A-49D4-4B9B-B896-118F5623323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zh-TW" altLang="en-US" dirty="0"/>
              <a:t>「系統保安」</a:t>
            </a:r>
            <a:r>
              <a:rPr lang="zh-TW" altLang="en-US" dirty="0"/>
              <a:t>模組</a:t>
            </a:r>
            <a:endParaRPr lang="en-US" dirty="0"/>
          </a:p>
        </p:txBody>
      </p:sp>
      <p:sp>
        <p:nvSpPr>
          <p:cNvPr id="6" name="副標題 5">
            <a:extLst>
              <a:ext uri="{FF2B5EF4-FFF2-40B4-BE49-F238E27FC236}">
                <a16:creationId xmlns:a16="http://schemas.microsoft.com/office/drawing/2014/main" id="{BE2B238B-81F8-40F2-B31C-662C6757DB5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>
                <a:solidFill>
                  <a:schemeClr val="tx2"/>
                </a:solidFill>
                <a:latin typeface="Arial Black" panose="020B0A04020102020204" pitchFamily="34" charset="0"/>
              </a:rPr>
              <a:t>SEC Module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580488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>
            <a:extLst>
              <a:ext uri="{FF2B5EF4-FFF2-40B4-BE49-F238E27FC236}">
                <a16:creationId xmlns:a16="http://schemas.microsoft.com/office/drawing/2014/main" id="{928B0493-1DC2-4556-8E48-4F6AAB598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基本概念 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– </a:t>
            </a:r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存取控制</a:t>
            </a:r>
            <a:endParaRPr lang="en-US" sz="32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10</a:t>
            </a:fld>
            <a:endParaRPr lang="en-US" dirty="0"/>
          </a:p>
        </p:txBody>
      </p:sp>
      <p:grpSp>
        <p:nvGrpSpPr>
          <p:cNvPr id="16" name="群組 15">
            <a:extLst>
              <a:ext uri="{FF2B5EF4-FFF2-40B4-BE49-F238E27FC236}">
                <a16:creationId xmlns:a16="http://schemas.microsoft.com/office/drawing/2014/main" id="{9BBD0FBC-31F7-4B02-B742-B16C9CF0384C}"/>
              </a:ext>
            </a:extLst>
          </p:cNvPr>
          <p:cNvGrpSpPr/>
          <p:nvPr/>
        </p:nvGrpSpPr>
        <p:grpSpPr>
          <a:xfrm>
            <a:off x="1677930" y="1666209"/>
            <a:ext cx="8086724" cy="3998912"/>
            <a:chOff x="517724" y="1636713"/>
            <a:chExt cx="8086724" cy="3998912"/>
          </a:xfrm>
        </p:grpSpPr>
        <p:sp>
          <p:nvSpPr>
            <p:cNvPr id="4" name="Text Box 13">
              <a:extLst>
                <a:ext uri="{FF2B5EF4-FFF2-40B4-BE49-F238E27FC236}">
                  <a16:creationId xmlns:a16="http://schemas.microsoft.com/office/drawing/2014/main" id="{CE3944F6-63D4-440D-8CD0-12C8978666BD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146374" y="1636713"/>
              <a:ext cx="2339975" cy="461962"/>
            </a:xfrm>
            <a:prstGeom prst="rect">
              <a:avLst/>
            </a:prstGeom>
            <a:solidFill>
              <a:srgbClr val="CCECFF"/>
            </a:solidFill>
            <a:ln w="38100" algn="ctr">
              <a:solidFill>
                <a:schemeClr val="fol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rgbClr val="660066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C0099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rgbClr val="9900CC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>
                  <a:solidFill>
                    <a:srgbClr val="6600CC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55000"/>
                <a:buFont typeface="Wingdings" panose="05000000000000000000" pitchFamily="2" charset="2"/>
                <a:buChar char="n"/>
                <a:defRPr sz="1600">
                  <a:solidFill>
                    <a:srgbClr val="333399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TW" altLang="en-US">
                  <a:solidFill>
                    <a:schemeClr val="folHlink"/>
                  </a:solidFill>
                </a:rPr>
                <a:t>學生資料整理組</a:t>
              </a:r>
            </a:p>
          </p:txBody>
        </p:sp>
        <p:sp>
          <p:nvSpPr>
            <p:cNvPr id="5" name="Text Box 14">
              <a:extLst>
                <a:ext uri="{FF2B5EF4-FFF2-40B4-BE49-F238E27FC236}">
                  <a16:creationId xmlns:a16="http://schemas.microsoft.com/office/drawing/2014/main" id="{925A09D5-4E1E-4891-B15A-E0E33B89149A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6621661" y="2573338"/>
              <a:ext cx="1724025" cy="461962"/>
            </a:xfrm>
            <a:prstGeom prst="rect">
              <a:avLst/>
            </a:prstGeom>
            <a:solidFill>
              <a:srgbClr val="CCECFF"/>
            </a:solidFill>
            <a:ln w="38100" algn="ctr">
              <a:solidFill>
                <a:schemeClr val="fol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rgbClr val="660066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C0099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rgbClr val="9900CC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>
                  <a:solidFill>
                    <a:srgbClr val="6600CC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55000"/>
                <a:buFont typeface="Wingdings" panose="05000000000000000000" pitchFamily="2" charset="2"/>
                <a:buChar char="n"/>
                <a:defRPr sz="1600">
                  <a:solidFill>
                    <a:srgbClr val="333399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TW" altLang="en-US">
                  <a:solidFill>
                    <a:schemeClr val="folHlink"/>
                  </a:solidFill>
                </a:rPr>
                <a:t>積分輸入組</a:t>
              </a:r>
            </a:p>
          </p:txBody>
        </p:sp>
        <p:sp>
          <p:nvSpPr>
            <p:cNvPr id="6" name="AutoShape 16">
              <a:extLst>
                <a:ext uri="{FF2B5EF4-FFF2-40B4-BE49-F238E27FC236}">
                  <a16:creationId xmlns:a16="http://schemas.microsoft.com/office/drawing/2014/main" id="{79D069D6-D39A-4442-A826-5D88D99FBC11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-2493015">
              <a:off x="3873699" y="4410076"/>
              <a:ext cx="719137" cy="720725"/>
            </a:xfrm>
            <a:custGeom>
              <a:avLst/>
              <a:gdLst>
                <a:gd name="T0" fmla="*/ 2147483646 w 21600"/>
                <a:gd name="T1" fmla="*/ 0 h 21600"/>
                <a:gd name="T2" fmla="*/ 0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CCECFF"/>
            </a:solidFill>
            <a:ln w="38100" algn="ctr">
              <a:solidFill>
                <a:schemeClr val="fol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HK" altLang="en-US"/>
            </a:p>
          </p:txBody>
        </p:sp>
        <p:sp>
          <p:nvSpPr>
            <p:cNvPr id="7" name="Text Box 17">
              <a:extLst>
                <a:ext uri="{FF2B5EF4-FFF2-40B4-BE49-F238E27FC236}">
                  <a16:creationId xmlns:a16="http://schemas.microsoft.com/office/drawing/2014/main" id="{1294C43B-9717-4415-9244-BE50E36B7E1A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817760" y="4805363"/>
              <a:ext cx="2647950" cy="8302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rgbClr val="660066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C0099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rgbClr val="9900CC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>
                  <a:solidFill>
                    <a:srgbClr val="6600CC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55000"/>
                <a:buFont typeface="Wingdings" panose="05000000000000000000" pitchFamily="2" charset="2"/>
                <a:buChar char="n"/>
                <a:defRPr sz="1600">
                  <a:solidFill>
                    <a:srgbClr val="333399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TW" altLang="en-US">
                  <a:solidFill>
                    <a:schemeClr val="folHlink"/>
                  </a:solidFill>
                </a:rPr>
                <a:t>學生學習概覽資料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TW" altLang="en-US">
                  <a:solidFill>
                    <a:schemeClr val="folHlink"/>
                  </a:solidFill>
                </a:rPr>
                <a:t>資料輸入 權限</a:t>
              </a:r>
            </a:p>
          </p:txBody>
        </p:sp>
        <p:sp>
          <p:nvSpPr>
            <p:cNvPr id="8" name="AutoShape 19">
              <a:extLst>
                <a:ext uri="{FF2B5EF4-FFF2-40B4-BE49-F238E27FC236}">
                  <a16:creationId xmlns:a16="http://schemas.microsoft.com/office/drawing/2014/main" id="{3CB2EF82-B858-4433-B132-308892DAC0A4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10319974">
              <a:off x="5602486" y="2897189"/>
              <a:ext cx="720725" cy="720725"/>
            </a:xfrm>
            <a:custGeom>
              <a:avLst/>
              <a:gdLst>
                <a:gd name="T0" fmla="*/ 2147483646 w 21600"/>
                <a:gd name="T1" fmla="*/ 0 h 21600"/>
                <a:gd name="T2" fmla="*/ 0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CCECFF"/>
            </a:solidFill>
            <a:ln w="38100" algn="ctr">
              <a:solidFill>
                <a:schemeClr val="fol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HK" altLang="en-US"/>
            </a:p>
          </p:txBody>
        </p:sp>
        <p:sp>
          <p:nvSpPr>
            <p:cNvPr id="9" name="Text Box 20">
              <a:extLst>
                <a:ext uri="{FF2B5EF4-FFF2-40B4-BE49-F238E27FC236}">
                  <a16:creationId xmlns:a16="http://schemas.microsoft.com/office/drawing/2014/main" id="{975E1B5A-6F99-4E2D-A3AD-88E40E56FB5F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6502598" y="3257550"/>
              <a:ext cx="210185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rgbClr val="660066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C0099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rgbClr val="9900CC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>
                  <a:solidFill>
                    <a:srgbClr val="6600CC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55000"/>
                <a:buFont typeface="Wingdings" panose="05000000000000000000" pitchFamily="2" charset="2"/>
                <a:buChar char="n"/>
                <a:defRPr sz="1600">
                  <a:solidFill>
                    <a:srgbClr val="333399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TW" altLang="en-US">
                  <a:solidFill>
                    <a:schemeClr val="folHlink"/>
                  </a:solidFill>
                </a:rPr>
                <a:t>積分輸入 權限</a:t>
              </a:r>
            </a:p>
          </p:txBody>
        </p:sp>
        <p:sp>
          <p:nvSpPr>
            <p:cNvPr id="10" name="Text Box 28">
              <a:extLst>
                <a:ext uri="{FF2B5EF4-FFF2-40B4-BE49-F238E27FC236}">
                  <a16:creationId xmlns:a16="http://schemas.microsoft.com/office/drawing/2014/main" id="{4BD236DF-AADD-478C-A155-33EB2A9BE02E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517724" y="3760789"/>
              <a:ext cx="3330575" cy="860425"/>
            </a:xfrm>
            <a:prstGeom prst="rect">
              <a:avLst/>
            </a:prstGeom>
            <a:solidFill>
              <a:srgbClr val="CCECFF"/>
            </a:solidFill>
            <a:ln w="38100" algn="ctr">
              <a:solidFill>
                <a:schemeClr val="fol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rgbClr val="660066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C0099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rgbClr val="9900CC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>
                  <a:solidFill>
                    <a:srgbClr val="6600CC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55000"/>
                <a:buFont typeface="Wingdings" panose="05000000000000000000" pitchFamily="2" charset="2"/>
                <a:buChar char="n"/>
                <a:defRPr sz="1600">
                  <a:solidFill>
                    <a:srgbClr val="333399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TW" altLang="en-US" dirty="0">
                  <a:solidFill>
                    <a:schemeClr val="folHlink"/>
                  </a:solidFill>
                </a:rPr>
                <a:t>學生學習概覽資料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TW" altLang="en-US" dirty="0">
                  <a:solidFill>
                    <a:schemeClr val="folHlink"/>
                  </a:solidFill>
                </a:rPr>
                <a:t>資料輸入組 </a:t>
              </a:r>
              <a:r>
                <a:rPr lang="en-US" altLang="zh-TW" dirty="0">
                  <a:solidFill>
                    <a:srgbClr val="008000"/>
                  </a:solidFill>
                </a:rPr>
                <a:t>(</a:t>
              </a:r>
              <a:r>
                <a:rPr lang="zh-TW" altLang="en-US" dirty="0">
                  <a:solidFill>
                    <a:srgbClr val="008000"/>
                  </a:solidFill>
                </a:rPr>
                <a:t>中學適用</a:t>
              </a:r>
              <a:r>
                <a:rPr lang="en-US" altLang="zh-TW" dirty="0">
                  <a:solidFill>
                    <a:srgbClr val="008000"/>
                  </a:solidFill>
                </a:rPr>
                <a:t>)</a:t>
              </a:r>
            </a:p>
          </p:txBody>
        </p:sp>
        <p:sp>
          <p:nvSpPr>
            <p:cNvPr id="11" name="AutoShape 30">
              <a:extLst>
                <a:ext uri="{FF2B5EF4-FFF2-40B4-BE49-F238E27FC236}">
                  <a16:creationId xmlns:a16="http://schemas.microsoft.com/office/drawing/2014/main" id="{F194A2AB-46F4-4E4C-8333-DB844F3AD883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1277677">
              <a:off x="3549849" y="2357439"/>
              <a:ext cx="719137" cy="720725"/>
            </a:xfrm>
            <a:custGeom>
              <a:avLst/>
              <a:gdLst>
                <a:gd name="T0" fmla="*/ 2147483646 w 21600"/>
                <a:gd name="T1" fmla="*/ 0 h 21600"/>
                <a:gd name="T2" fmla="*/ 0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CCECFF"/>
            </a:solidFill>
            <a:ln w="38100" algn="ctr">
              <a:solidFill>
                <a:schemeClr val="fol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HK" altLang="en-US"/>
            </a:p>
          </p:txBody>
        </p:sp>
        <p:sp>
          <p:nvSpPr>
            <p:cNvPr id="12" name="Text Box 31">
              <a:extLst>
                <a:ext uri="{FF2B5EF4-FFF2-40B4-BE49-F238E27FC236}">
                  <a16:creationId xmlns:a16="http://schemas.microsoft.com/office/drawing/2014/main" id="{53D58002-2223-4806-BACB-B76913836977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706635" y="2357438"/>
              <a:ext cx="271145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rgbClr val="660066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C0099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rgbClr val="9900CC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>
                  <a:solidFill>
                    <a:srgbClr val="6600CC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55000"/>
                <a:buFont typeface="Wingdings" panose="05000000000000000000" pitchFamily="2" charset="2"/>
                <a:buChar char="n"/>
                <a:defRPr sz="1600">
                  <a:solidFill>
                    <a:srgbClr val="333399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TW" altLang="en-US">
                  <a:solidFill>
                    <a:schemeClr val="folHlink"/>
                  </a:solidFill>
                </a:rPr>
                <a:t>學生資料存取 權限</a:t>
              </a:r>
            </a:p>
          </p:txBody>
        </p:sp>
        <p:grpSp>
          <p:nvGrpSpPr>
            <p:cNvPr id="13" name="Group 32">
              <a:extLst>
                <a:ext uri="{FF2B5EF4-FFF2-40B4-BE49-F238E27FC236}">
                  <a16:creationId xmlns:a16="http://schemas.microsoft.com/office/drawing/2014/main" id="{1EA6B332-CA0A-4F78-A64F-9B5D6B2481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94424" y="2609851"/>
              <a:ext cx="1265237" cy="1825625"/>
              <a:chOff x="2812" y="3045"/>
              <a:chExt cx="797" cy="1150"/>
            </a:xfrm>
          </p:grpSpPr>
          <p:pic>
            <p:nvPicPr>
              <p:cNvPr id="14" name="Picture 33" descr="j0394728[1]">
                <a:extLst>
                  <a:ext uri="{FF2B5EF4-FFF2-40B4-BE49-F238E27FC236}">
                    <a16:creationId xmlns:a16="http://schemas.microsoft.com/office/drawing/2014/main" id="{1A624BBE-AF87-40A7-8097-565DF8BC556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12" y="3045"/>
                <a:ext cx="358" cy="1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CC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80008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" name="Text Box 34">
                <a:extLst>
                  <a:ext uri="{FF2B5EF4-FFF2-40B4-BE49-F238E27FC236}">
                    <a16:creationId xmlns:a16="http://schemas.microsoft.com/office/drawing/2014/main" id="{BCE19251-514D-4341-9F5D-22AA63C206FA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>
                <a:off x="3105" y="3884"/>
                <a:ext cx="504" cy="291"/>
              </a:xfrm>
              <a:prstGeom prst="rect">
                <a:avLst/>
              </a:prstGeom>
              <a:solidFill>
                <a:srgbClr val="FFCCFF"/>
              </a:solidFill>
              <a:ln w="38100" algn="ctr">
                <a:solidFill>
                  <a:srgbClr val="80008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rgbClr val="660066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rgbClr val="CC0099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rgbClr val="9900CC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>
                    <a:solidFill>
                      <a:srgbClr val="6600CC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folHlink"/>
                  </a:buClr>
                  <a:buSzPct val="55000"/>
                  <a:buFont typeface="Wingdings" panose="05000000000000000000" pitchFamily="2" charset="2"/>
                  <a:buChar char="n"/>
                  <a:defRPr sz="1600">
                    <a:solidFill>
                      <a:srgbClr val="333399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zh-TW" altLang="en-US">
                    <a:solidFill>
                      <a:srgbClr val="800080"/>
                    </a:solidFill>
                  </a:rPr>
                  <a:t>用戶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89517987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>
            <a:extLst>
              <a:ext uri="{FF2B5EF4-FFF2-40B4-BE49-F238E27FC236}">
                <a16:creationId xmlns:a16="http://schemas.microsoft.com/office/drawing/2014/main" id="{928B0493-1DC2-4556-8E48-4F6AAB598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基本概念 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– </a:t>
            </a:r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存取控制</a:t>
            </a:r>
            <a:endParaRPr lang="en-US" sz="32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11</a:t>
            </a:fld>
            <a:endParaRPr lang="en-US"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C990E7B2-495A-4B97-AF2F-F1FA8A14A0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963" y="1109516"/>
            <a:ext cx="9555645" cy="2754561"/>
          </a:xfrm>
          <a:prstGeom prst="rect">
            <a:avLst/>
          </a:prstGeom>
        </p:spPr>
      </p:pic>
      <p:pic>
        <p:nvPicPr>
          <p:cNvPr id="5" name="圖片 4">
            <a:extLst>
              <a:ext uri="{FF2B5EF4-FFF2-40B4-BE49-F238E27FC236}">
                <a16:creationId xmlns:a16="http://schemas.microsoft.com/office/drawing/2014/main" id="{FD8E1312-2C14-4041-9D58-193EFC397D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963" y="4018591"/>
            <a:ext cx="9555645" cy="2231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859907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>
            <a:extLst>
              <a:ext uri="{FF2B5EF4-FFF2-40B4-BE49-F238E27FC236}">
                <a16:creationId xmlns:a16="http://schemas.microsoft.com/office/drawing/2014/main" id="{928B0493-1DC2-4556-8E48-4F6AAB598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基本概念 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– </a:t>
            </a:r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存取控制</a:t>
            </a:r>
            <a:endParaRPr lang="en-US" sz="32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12</a:t>
            </a:fld>
            <a:endParaRPr lang="en-US" dirty="0"/>
          </a:p>
        </p:txBody>
      </p:sp>
      <p:grpSp>
        <p:nvGrpSpPr>
          <p:cNvPr id="28" name="群組 27">
            <a:extLst>
              <a:ext uri="{FF2B5EF4-FFF2-40B4-BE49-F238E27FC236}">
                <a16:creationId xmlns:a16="http://schemas.microsoft.com/office/drawing/2014/main" id="{C767592C-4B0F-4AE0-B628-0257A323D67A}"/>
              </a:ext>
            </a:extLst>
          </p:cNvPr>
          <p:cNvGrpSpPr/>
          <p:nvPr/>
        </p:nvGrpSpPr>
        <p:grpSpPr>
          <a:xfrm>
            <a:off x="538162" y="1371600"/>
            <a:ext cx="11115675" cy="4114800"/>
            <a:chOff x="538162" y="1371600"/>
            <a:chExt cx="11115675" cy="4114800"/>
          </a:xfrm>
        </p:grpSpPr>
        <p:pic>
          <p:nvPicPr>
            <p:cNvPr id="4" name="圖片 3">
              <a:extLst>
                <a:ext uri="{FF2B5EF4-FFF2-40B4-BE49-F238E27FC236}">
                  <a16:creationId xmlns:a16="http://schemas.microsoft.com/office/drawing/2014/main" id="{A5AA0633-FBE3-495B-AD2F-C54537DF18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8162" y="1371600"/>
              <a:ext cx="11115675" cy="4114800"/>
            </a:xfrm>
            <a:prstGeom prst="rect">
              <a:avLst/>
            </a:prstGeom>
          </p:spPr>
        </p:pic>
        <p:sp>
          <p:nvSpPr>
            <p:cNvPr id="5" name="矩形: 圓角 4">
              <a:extLst>
                <a:ext uri="{FF2B5EF4-FFF2-40B4-BE49-F238E27FC236}">
                  <a16:creationId xmlns:a16="http://schemas.microsoft.com/office/drawing/2014/main" id="{C9257E6F-33FD-41C7-8957-A33105FFA415}"/>
                </a:ext>
              </a:extLst>
            </p:cNvPr>
            <p:cNvSpPr/>
            <p:nvPr/>
          </p:nvSpPr>
          <p:spPr bwMode="auto">
            <a:xfrm>
              <a:off x="3490452" y="3136490"/>
              <a:ext cx="521110" cy="176981"/>
            </a:xfrm>
            <a:prstGeom prst="round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6" name="矩形: 圓角 5">
              <a:extLst>
                <a:ext uri="{FF2B5EF4-FFF2-40B4-BE49-F238E27FC236}">
                  <a16:creationId xmlns:a16="http://schemas.microsoft.com/office/drawing/2014/main" id="{BDAA94A9-9A2B-4B53-B71D-DA54334D12A7}"/>
                </a:ext>
              </a:extLst>
            </p:cNvPr>
            <p:cNvSpPr/>
            <p:nvPr/>
          </p:nvSpPr>
          <p:spPr bwMode="auto">
            <a:xfrm>
              <a:off x="1161358" y="3131573"/>
              <a:ext cx="521110" cy="176981"/>
            </a:xfrm>
            <a:prstGeom prst="round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7" name="矩形: 圓角 6">
              <a:extLst>
                <a:ext uri="{FF2B5EF4-FFF2-40B4-BE49-F238E27FC236}">
                  <a16:creationId xmlns:a16="http://schemas.microsoft.com/office/drawing/2014/main" id="{20B672F3-7773-463D-91C4-2D607B77152C}"/>
                </a:ext>
              </a:extLst>
            </p:cNvPr>
            <p:cNvSpPr/>
            <p:nvPr/>
          </p:nvSpPr>
          <p:spPr bwMode="auto">
            <a:xfrm>
              <a:off x="1362919" y="3429000"/>
              <a:ext cx="521110" cy="176981"/>
            </a:xfrm>
            <a:prstGeom prst="round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8" name="矩形: 圓角 7">
              <a:extLst>
                <a:ext uri="{FF2B5EF4-FFF2-40B4-BE49-F238E27FC236}">
                  <a16:creationId xmlns:a16="http://schemas.microsoft.com/office/drawing/2014/main" id="{46CBAEA4-4D87-4924-860F-94D4EEA0FA71}"/>
                </a:ext>
              </a:extLst>
            </p:cNvPr>
            <p:cNvSpPr/>
            <p:nvPr/>
          </p:nvSpPr>
          <p:spPr bwMode="auto">
            <a:xfrm>
              <a:off x="1382585" y="3717671"/>
              <a:ext cx="521110" cy="176981"/>
            </a:xfrm>
            <a:prstGeom prst="round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9" name="矩形: 圓角 8">
              <a:extLst>
                <a:ext uri="{FF2B5EF4-FFF2-40B4-BE49-F238E27FC236}">
                  <a16:creationId xmlns:a16="http://schemas.microsoft.com/office/drawing/2014/main" id="{DAE5D294-BB07-4BCA-830C-8B9DB2390338}"/>
                </a:ext>
              </a:extLst>
            </p:cNvPr>
            <p:cNvSpPr/>
            <p:nvPr/>
          </p:nvSpPr>
          <p:spPr bwMode="auto">
            <a:xfrm>
              <a:off x="1378819" y="4024843"/>
              <a:ext cx="521110" cy="176981"/>
            </a:xfrm>
            <a:prstGeom prst="round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0" name="矩形: 圓角 9">
              <a:extLst>
                <a:ext uri="{FF2B5EF4-FFF2-40B4-BE49-F238E27FC236}">
                  <a16:creationId xmlns:a16="http://schemas.microsoft.com/office/drawing/2014/main" id="{245433F8-EC7D-4934-BA97-6F5A05B61211}"/>
                </a:ext>
              </a:extLst>
            </p:cNvPr>
            <p:cNvSpPr/>
            <p:nvPr/>
          </p:nvSpPr>
          <p:spPr bwMode="auto">
            <a:xfrm>
              <a:off x="1384888" y="4329881"/>
              <a:ext cx="521110" cy="176981"/>
            </a:xfrm>
            <a:prstGeom prst="round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1" name="矩形: 圓角 10">
              <a:extLst>
                <a:ext uri="{FF2B5EF4-FFF2-40B4-BE49-F238E27FC236}">
                  <a16:creationId xmlns:a16="http://schemas.microsoft.com/office/drawing/2014/main" id="{6CA8B771-B0EB-4FE9-B896-8BA73044EC99}"/>
                </a:ext>
              </a:extLst>
            </p:cNvPr>
            <p:cNvSpPr/>
            <p:nvPr/>
          </p:nvSpPr>
          <p:spPr bwMode="auto">
            <a:xfrm>
              <a:off x="1388651" y="4608138"/>
              <a:ext cx="521110" cy="176981"/>
            </a:xfrm>
            <a:prstGeom prst="round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2" name="矩形: 圓角 11">
              <a:extLst>
                <a:ext uri="{FF2B5EF4-FFF2-40B4-BE49-F238E27FC236}">
                  <a16:creationId xmlns:a16="http://schemas.microsoft.com/office/drawing/2014/main" id="{4E44B6E0-365A-4A94-BC0A-940C8E0D0DC0}"/>
                </a:ext>
              </a:extLst>
            </p:cNvPr>
            <p:cNvSpPr/>
            <p:nvPr/>
          </p:nvSpPr>
          <p:spPr bwMode="auto">
            <a:xfrm>
              <a:off x="1388651" y="4900280"/>
              <a:ext cx="521110" cy="176981"/>
            </a:xfrm>
            <a:prstGeom prst="round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3" name="矩形: 圓角 12">
              <a:extLst>
                <a:ext uri="{FF2B5EF4-FFF2-40B4-BE49-F238E27FC236}">
                  <a16:creationId xmlns:a16="http://schemas.microsoft.com/office/drawing/2014/main" id="{CD58B632-CF30-4CA7-9D56-28EFB42781E5}"/>
                </a:ext>
              </a:extLst>
            </p:cNvPr>
            <p:cNvSpPr/>
            <p:nvPr/>
          </p:nvSpPr>
          <p:spPr bwMode="auto">
            <a:xfrm>
              <a:off x="1392417" y="5209243"/>
              <a:ext cx="521110" cy="176981"/>
            </a:xfrm>
            <a:prstGeom prst="round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4" name="矩形: 圓角 13">
              <a:extLst>
                <a:ext uri="{FF2B5EF4-FFF2-40B4-BE49-F238E27FC236}">
                  <a16:creationId xmlns:a16="http://schemas.microsoft.com/office/drawing/2014/main" id="{22B2E183-4B9C-4C3B-9020-38DA22D44C83}"/>
                </a:ext>
              </a:extLst>
            </p:cNvPr>
            <p:cNvSpPr/>
            <p:nvPr/>
          </p:nvSpPr>
          <p:spPr bwMode="auto">
            <a:xfrm>
              <a:off x="3393278" y="3426543"/>
              <a:ext cx="875073" cy="157469"/>
            </a:xfrm>
            <a:prstGeom prst="round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5" name="矩形: 圓角 14">
              <a:extLst>
                <a:ext uri="{FF2B5EF4-FFF2-40B4-BE49-F238E27FC236}">
                  <a16:creationId xmlns:a16="http://schemas.microsoft.com/office/drawing/2014/main" id="{184FD411-6DE9-4916-B412-23AA6532B513}"/>
                </a:ext>
              </a:extLst>
            </p:cNvPr>
            <p:cNvSpPr/>
            <p:nvPr/>
          </p:nvSpPr>
          <p:spPr bwMode="auto">
            <a:xfrm>
              <a:off x="3393278" y="3716596"/>
              <a:ext cx="706773" cy="178057"/>
            </a:xfrm>
            <a:prstGeom prst="round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6" name="矩形: 圓角 15">
              <a:extLst>
                <a:ext uri="{FF2B5EF4-FFF2-40B4-BE49-F238E27FC236}">
                  <a16:creationId xmlns:a16="http://schemas.microsoft.com/office/drawing/2014/main" id="{243BB115-4A6E-45E8-8F0C-AD79C1BA9D89}"/>
                </a:ext>
              </a:extLst>
            </p:cNvPr>
            <p:cNvSpPr/>
            <p:nvPr/>
          </p:nvSpPr>
          <p:spPr bwMode="auto">
            <a:xfrm>
              <a:off x="3393277" y="4020316"/>
              <a:ext cx="942749" cy="176981"/>
            </a:xfrm>
            <a:prstGeom prst="round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7" name="矩形: 圓角 16">
              <a:extLst>
                <a:ext uri="{FF2B5EF4-FFF2-40B4-BE49-F238E27FC236}">
                  <a16:creationId xmlns:a16="http://schemas.microsoft.com/office/drawing/2014/main" id="{4926B1DA-9FE4-42A1-8F3B-7CBDD0197ECE}"/>
                </a:ext>
              </a:extLst>
            </p:cNvPr>
            <p:cNvSpPr/>
            <p:nvPr/>
          </p:nvSpPr>
          <p:spPr bwMode="auto">
            <a:xfrm>
              <a:off x="3325603" y="4329881"/>
              <a:ext cx="942749" cy="176981"/>
            </a:xfrm>
            <a:prstGeom prst="round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8" name="矩形: 圓角 17">
              <a:extLst>
                <a:ext uri="{FF2B5EF4-FFF2-40B4-BE49-F238E27FC236}">
                  <a16:creationId xmlns:a16="http://schemas.microsoft.com/office/drawing/2014/main" id="{A2900362-9DD2-4F49-9E6D-E3E33E588429}"/>
                </a:ext>
              </a:extLst>
            </p:cNvPr>
            <p:cNvSpPr/>
            <p:nvPr/>
          </p:nvSpPr>
          <p:spPr bwMode="auto">
            <a:xfrm>
              <a:off x="3335435" y="4609950"/>
              <a:ext cx="942749" cy="176981"/>
            </a:xfrm>
            <a:prstGeom prst="round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9" name="矩形: 圓角 18">
              <a:extLst>
                <a:ext uri="{FF2B5EF4-FFF2-40B4-BE49-F238E27FC236}">
                  <a16:creationId xmlns:a16="http://schemas.microsoft.com/office/drawing/2014/main" id="{B694262F-293B-4FC7-8209-945B795BFA98}"/>
                </a:ext>
              </a:extLst>
            </p:cNvPr>
            <p:cNvSpPr/>
            <p:nvPr/>
          </p:nvSpPr>
          <p:spPr bwMode="auto">
            <a:xfrm>
              <a:off x="3344116" y="4905329"/>
              <a:ext cx="942749" cy="176981"/>
            </a:xfrm>
            <a:prstGeom prst="round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20" name="矩形: 圓角 19">
              <a:extLst>
                <a:ext uri="{FF2B5EF4-FFF2-40B4-BE49-F238E27FC236}">
                  <a16:creationId xmlns:a16="http://schemas.microsoft.com/office/drawing/2014/main" id="{13BFBD35-0644-4C65-A8C4-F576000BA8C4}"/>
                </a:ext>
              </a:extLst>
            </p:cNvPr>
            <p:cNvSpPr/>
            <p:nvPr/>
          </p:nvSpPr>
          <p:spPr bwMode="auto">
            <a:xfrm>
              <a:off x="3335435" y="5209243"/>
              <a:ext cx="843276" cy="211008"/>
            </a:xfrm>
            <a:prstGeom prst="round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21" name="矩形: 圓角 20">
              <a:extLst>
                <a:ext uri="{FF2B5EF4-FFF2-40B4-BE49-F238E27FC236}">
                  <a16:creationId xmlns:a16="http://schemas.microsoft.com/office/drawing/2014/main" id="{780BDE7C-4E0C-413E-967F-8E992D725483}"/>
                </a:ext>
              </a:extLst>
            </p:cNvPr>
            <p:cNvSpPr/>
            <p:nvPr/>
          </p:nvSpPr>
          <p:spPr bwMode="auto">
            <a:xfrm>
              <a:off x="7086441" y="3427732"/>
              <a:ext cx="942749" cy="176981"/>
            </a:xfrm>
            <a:prstGeom prst="round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22" name="矩形: 圓角 21">
              <a:extLst>
                <a:ext uri="{FF2B5EF4-FFF2-40B4-BE49-F238E27FC236}">
                  <a16:creationId xmlns:a16="http://schemas.microsoft.com/office/drawing/2014/main" id="{FF800C24-CC02-4945-89B9-61E4B40C3D0B}"/>
                </a:ext>
              </a:extLst>
            </p:cNvPr>
            <p:cNvSpPr/>
            <p:nvPr/>
          </p:nvSpPr>
          <p:spPr bwMode="auto">
            <a:xfrm>
              <a:off x="7086441" y="3717671"/>
              <a:ext cx="942749" cy="176981"/>
            </a:xfrm>
            <a:prstGeom prst="round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23" name="矩形: 圓角 22">
              <a:extLst>
                <a:ext uri="{FF2B5EF4-FFF2-40B4-BE49-F238E27FC236}">
                  <a16:creationId xmlns:a16="http://schemas.microsoft.com/office/drawing/2014/main" id="{9039F098-7D2E-4D64-A55F-C7DC77E7CF5F}"/>
                </a:ext>
              </a:extLst>
            </p:cNvPr>
            <p:cNvSpPr/>
            <p:nvPr/>
          </p:nvSpPr>
          <p:spPr bwMode="auto">
            <a:xfrm>
              <a:off x="7086441" y="4007610"/>
              <a:ext cx="942749" cy="176981"/>
            </a:xfrm>
            <a:prstGeom prst="round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24" name="矩形: 圓角 23">
              <a:extLst>
                <a:ext uri="{FF2B5EF4-FFF2-40B4-BE49-F238E27FC236}">
                  <a16:creationId xmlns:a16="http://schemas.microsoft.com/office/drawing/2014/main" id="{F49C482C-B3D7-4519-9C91-2C0DBD2F677C}"/>
                </a:ext>
              </a:extLst>
            </p:cNvPr>
            <p:cNvSpPr/>
            <p:nvPr/>
          </p:nvSpPr>
          <p:spPr bwMode="auto">
            <a:xfrm>
              <a:off x="7086441" y="4336791"/>
              <a:ext cx="942749" cy="176981"/>
            </a:xfrm>
            <a:prstGeom prst="round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25" name="矩形: 圓角 24">
              <a:extLst>
                <a:ext uri="{FF2B5EF4-FFF2-40B4-BE49-F238E27FC236}">
                  <a16:creationId xmlns:a16="http://schemas.microsoft.com/office/drawing/2014/main" id="{D22FEA6A-E8C6-4DF8-8C1D-ED18EF16A2F7}"/>
                </a:ext>
              </a:extLst>
            </p:cNvPr>
            <p:cNvSpPr/>
            <p:nvPr/>
          </p:nvSpPr>
          <p:spPr bwMode="auto">
            <a:xfrm>
              <a:off x="7096273" y="4608138"/>
              <a:ext cx="942749" cy="176981"/>
            </a:xfrm>
            <a:prstGeom prst="round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26" name="矩形: 圓角 25">
              <a:extLst>
                <a:ext uri="{FF2B5EF4-FFF2-40B4-BE49-F238E27FC236}">
                  <a16:creationId xmlns:a16="http://schemas.microsoft.com/office/drawing/2014/main" id="{11D1DDF4-ACE6-4750-9189-6500D98F0215}"/>
                </a:ext>
              </a:extLst>
            </p:cNvPr>
            <p:cNvSpPr/>
            <p:nvPr/>
          </p:nvSpPr>
          <p:spPr bwMode="auto">
            <a:xfrm>
              <a:off x="7096273" y="4905909"/>
              <a:ext cx="942749" cy="176981"/>
            </a:xfrm>
            <a:prstGeom prst="round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27" name="矩形: 圓角 26">
              <a:extLst>
                <a:ext uri="{FF2B5EF4-FFF2-40B4-BE49-F238E27FC236}">
                  <a16:creationId xmlns:a16="http://schemas.microsoft.com/office/drawing/2014/main" id="{403EE4EC-07CD-4788-8A1F-D20F6C72870D}"/>
                </a:ext>
              </a:extLst>
            </p:cNvPr>
            <p:cNvSpPr/>
            <p:nvPr/>
          </p:nvSpPr>
          <p:spPr bwMode="auto">
            <a:xfrm>
              <a:off x="7096273" y="5209243"/>
              <a:ext cx="942749" cy="176981"/>
            </a:xfrm>
            <a:prstGeom prst="round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</p:grpSp>
      <p:sp>
        <p:nvSpPr>
          <p:cNvPr id="29" name="橢圓 28">
            <a:extLst>
              <a:ext uri="{FF2B5EF4-FFF2-40B4-BE49-F238E27FC236}">
                <a16:creationId xmlns:a16="http://schemas.microsoft.com/office/drawing/2014/main" id="{401208A8-B815-4C33-9C39-C2166C28DD8C}"/>
              </a:ext>
            </a:extLst>
          </p:cNvPr>
          <p:cNvSpPr/>
          <p:nvPr/>
        </p:nvSpPr>
        <p:spPr bwMode="auto">
          <a:xfrm>
            <a:off x="538162" y="2143431"/>
            <a:ext cx="1034999" cy="491613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37854489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>
            <a:extLst>
              <a:ext uri="{FF2B5EF4-FFF2-40B4-BE49-F238E27FC236}">
                <a16:creationId xmlns:a16="http://schemas.microsoft.com/office/drawing/2014/main" id="{928B0493-1DC2-4556-8E48-4F6AAB598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基本概念 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– </a:t>
            </a:r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存取控制</a:t>
            </a:r>
            <a:endParaRPr lang="en-US" sz="32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13</a:t>
            </a:fld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98DA35F-99A2-4BD2-AC11-A0D681224AF2}"/>
              </a:ext>
            </a:extLst>
          </p:cNvPr>
          <p:cNvSpPr txBox="1">
            <a:spLocks noChangeArrowheads="1"/>
          </p:cNvSpPr>
          <p:nvPr/>
        </p:nvSpPr>
        <p:spPr>
          <a:xfrm>
            <a:off x="3977200" y="1192720"/>
            <a:ext cx="3802062" cy="371475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F01"/>
              </a:buClr>
              <a:buSzPct val="60000"/>
              <a:buFont typeface="Wingdings" pitchFamily="2" charset="2"/>
              <a:buChar char="n"/>
              <a:tabLst/>
              <a:defRPr lang="en-US" altLang="zh-TW" sz="2800" dirty="0">
                <a:solidFill>
                  <a:srgbClr val="660066"/>
                </a:solidFill>
                <a:latin typeface="+mn-lt"/>
                <a:ea typeface="+mn-ea"/>
                <a:cs typeface="+mn-cs"/>
              </a:defRPr>
            </a:lvl1pPr>
            <a:lvl2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tabLst/>
              <a:defRPr lang="en-US" altLang="zh-TW" sz="2400" dirty="0">
                <a:solidFill>
                  <a:srgbClr val="9900CC"/>
                </a:solidFill>
                <a:latin typeface="+mn-lt"/>
                <a:ea typeface="+mn-ea"/>
                <a:cs typeface="+mn-cs"/>
              </a:defRPr>
            </a:lvl2pPr>
            <a:lvl3pPr marL="1143000" marR="0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E4A8"/>
              </a:buClr>
              <a:buSzPct val="50000"/>
              <a:buFont typeface="Wingdings" pitchFamily="2" charset="2"/>
              <a:buChar char="n"/>
              <a:tabLst/>
              <a:defRPr lang="en-US" altLang="zh-TW" sz="2000" dirty="0">
                <a:solidFill>
                  <a:srgbClr val="6600CC"/>
                </a:solidFill>
                <a:latin typeface="+mn-lt"/>
                <a:ea typeface="+mn-ea"/>
                <a:cs typeface="+mn-cs"/>
              </a:defRPr>
            </a:lvl3pPr>
            <a:lvl4pPr marL="1600200" marR="0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55000"/>
              <a:buFont typeface="Wingdings" pitchFamily="2" charset="2"/>
              <a:buChar char="n"/>
              <a:tabLst/>
              <a:defRPr lang="en-US" altLang="zh-TW" sz="1800" kern="1200" noProof="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050">
                <a:solidFill>
                  <a:schemeClr val="tx1"/>
                </a:solidFill>
                <a:latin typeface="Tahoma" pitchFamily="34" charset="0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050">
                <a:solidFill>
                  <a:schemeClr val="tx1"/>
                </a:solidFill>
                <a:latin typeface="Tahoma" pitchFamily="34" charset="0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050">
                <a:solidFill>
                  <a:schemeClr val="tx1"/>
                </a:solidFill>
                <a:latin typeface="Tahoma" pitchFamily="34" charset="0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050">
                <a:solidFill>
                  <a:schemeClr val="tx1"/>
                </a:solidFill>
                <a:latin typeface="Tahoma" pitchFamily="34" charset="0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05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marL="457200" indent="-457200">
              <a:lnSpc>
                <a:spcPct val="90000"/>
              </a:lnSpc>
            </a:pPr>
            <a:r>
              <a:rPr lang="zh-TW" altLang="en-US" sz="2000" b="1" kern="0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存取權限 </a:t>
            </a:r>
            <a:r>
              <a:rPr lang="en-US" altLang="zh-TW" sz="2000" b="1" kern="0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– </a:t>
            </a:r>
            <a:r>
              <a:rPr lang="zh-TW" altLang="en-US" sz="2000" b="1" kern="0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用戶組別</a:t>
            </a:r>
          </a:p>
        </p:txBody>
      </p:sp>
      <p:graphicFrame>
        <p:nvGraphicFramePr>
          <p:cNvPr id="5" name="Group 149">
            <a:extLst>
              <a:ext uri="{FF2B5EF4-FFF2-40B4-BE49-F238E27FC236}">
                <a16:creationId xmlns:a16="http://schemas.microsoft.com/office/drawing/2014/main" id="{D657913B-4F2E-40AD-8BF2-BD3A896FCB2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8481425"/>
              </p:ext>
            </p:extLst>
          </p:nvPr>
        </p:nvGraphicFramePr>
        <p:xfrm>
          <a:off x="1755929" y="1723256"/>
          <a:ext cx="8172450" cy="4572000"/>
        </p:xfrm>
        <a:graphic>
          <a:graphicData uri="http://schemas.openxmlformats.org/drawingml/2006/table">
            <a:tbl>
              <a:tblPr/>
              <a:tblGrid>
                <a:gridCol w="40449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275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4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  <a:ea typeface="新細明體" charset="-120"/>
                        </a:rPr>
                        <a:t>SCHOOL_HEAD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標楷體" pitchFamily="65" charset="-120"/>
                          <a:ea typeface="標楷體" pitchFamily="65" charset="-120"/>
                        </a:rPr>
                        <a:t>校長</a:t>
                      </a:r>
                    </a:p>
                  </a:txBody>
                  <a:tcPr marL="91435" marR="91435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  <a:ea typeface="新細明體" charset="-120"/>
                        </a:rPr>
                        <a:t>FMP_ADMIN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標楷體" pitchFamily="65" charset="-120"/>
                          <a:ea typeface="標楷體" pitchFamily="65" charset="-120"/>
                        </a:rPr>
                        <a:t>財務管理管理員</a:t>
                      </a:r>
                    </a:p>
                  </a:txBody>
                  <a:tcPr marL="91435" marR="914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6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  <a:ea typeface="新細明體" charset="-120"/>
                        </a:rPr>
                        <a:t>SYSTEM_ADMIN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標楷體" pitchFamily="65" charset="-120"/>
                          <a:ea typeface="標楷體" pitchFamily="65" charset="-120"/>
                        </a:rPr>
                        <a:t>網上校管系統管理員</a:t>
                      </a:r>
                    </a:p>
                  </a:txBody>
                  <a:tcPr marL="91435" marR="91435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  <a:ea typeface="新細明體" charset="-120"/>
                        </a:rPr>
                        <a:t>FMP_ACCT_CLERK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標楷體" pitchFamily="65" charset="-120"/>
                          <a:ea typeface="標楷體" pitchFamily="65" charset="-120"/>
                        </a:rPr>
                        <a:t>財務管理會計文員</a:t>
                      </a:r>
                    </a:p>
                  </a:txBody>
                  <a:tcPr marL="91435" marR="914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9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  <a:ea typeface="新細明體" charset="-120"/>
                        </a:rPr>
                        <a:t>STAFF_MANAGEMENT_1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標楷體" pitchFamily="65" charset="-120"/>
                          <a:ea typeface="標楷體" pitchFamily="65" charset="-120"/>
                        </a:rPr>
                        <a:t>教職員管理 </a:t>
                      </a: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標楷體" pitchFamily="65" charset="-120"/>
                          <a:ea typeface="標楷體" pitchFamily="65" charset="-120"/>
                        </a:rPr>
                        <a:t>1</a:t>
                      </a:r>
                    </a:p>
                  </a:txBody>
                  <a:tcPr marL="91435" marR="91435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  <a:ea typeface="新細明體" charset="-120"/>
                        </a:rPr>
                        <a:t>FMP_PETTYCASH_CLERK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標楷體" pitchFamily="65" charset="-120"/>
                          <a:ea typeface="標楷體" pitchFamily="65" charset="-120"/>
                        </a:rPr>
                        <a:t>財務管理零用現金文員</a:t>
                      </a:r>
                    </a:p>
                  </a:txBody>
                  <a:tcPr marL="91435" marR="914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7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  <a:ea typeface="新細明體" charset="-120"/>
                        </a:rPr>
                        <a:t>STAFF_MANAGEMENT_2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標楷體" pitchFamily="65" charset="-120"/>
                          <a:ea typeface="標楷體" pitchFamily="65" charset="-120"/>
                        </a:rPr>
                        <a:t>教職員管理 </a:t>
                      </a: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標楷體" pitchFamily="65" charset="-120"/>
                          <a:ea typeface="標楷體" pitchFamily="65" charset="-120"/>
                        </a:rPr>
                        <a:t>2</a:t>
                      </a:r>
                    </a:p>
                  </a:txBody>
                  <a:tcPr marL="91435" marR="91435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  <a:ea typeface="新細明體" charset="-120"/>
                        </a:rPr>
                        <a:t>FMP_USER 1 , 2,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標楷體" pitchFamily="65" charset="-120"/>
                          <a:ea typeface="標楷體" pitchFamily="65" charset="-120"/>
                        </a:rPr>
                        <a:t>財務管理用戶 </a:t>
                      </a: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標楷體" pitchFamily="65" charset="-120"/>
                          <a:ea typeface="標楷體" pitchFamily="65" charset="-120"/>
                        </a:rPr>
                        <a:t>1, 2, 3</a:t>
                      </a:r>
                    </a:p>
                  </a:txBody>
                  <a:tcPr marL="91435" marR="914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6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  <a:ea typeface="新細明體" charset="-120"/>
                        </a:rPr>
                        <a:t>STAFF_MANAGEMENT_3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標楷體" pitchFamily="65" charset="-120"/>
                          <a:ea typeface="標楷體" pitchFamily="65" charset="-120"/>
                        </a:rPr>
                        <a:t>教職員管理 </a:t>
                      </a:r>
                      <a:r>
                        <a:rPr kumimoji="0" lang="en-US" altLang="zh-TW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標楷體" pitchFamily="65" charset="-120"/>
                          <a:ea typeface="標楷體" pitchFamily="65" charset="-120"/>
                        </a:rPr>
                        <a:t>3</a:t>
                      </a:r>
                    </a:p>
                  </a:txBody>
                  <a:tcPr marL="91435" marR="91435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  <a:ea typeface="新細明體" charset="-120"/>
                        </a:rPr>
                        <a:t>SAM_ADMIN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標楷體" pitchFamily="65" charset="-120"/>
                          <a:ea typeface="標楷體" pitchFamily="65" charset="-120"/>
                        </a:rPr>
                        <a:t>學校活動管理員</a:t>
                      </a:r>
                      <a:endParaRPr kumimoji="0" lang="en-US" altLang="zh-TW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5" marR="914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35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  <a:ea typeface="新細明體" charset="-120"/>
                        </a:rPr>
                        <a:t>STA_ADMIN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標楷體" pitchFamily="65" charset="-120"/>
                          <a:ea typeface="標楷體" pitchFamily="65" charset="-120"/>
                        </a:rPr>
                        <a:t>課外活動管理員</a:t>
                      </a:r>
                    </a:p>
                  </a:txBody>
                  <a:tcPr marL="91435" marR="91435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標楷體" pitchFamily="65" charset="-120"/>
                          <a:ea typeface="標楷體" pitchFamily="65" charset="-120"/>
                        </a:rPr>
                        <a:t>WFSFAA(SFO)_ADMIN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標楷體" pitchFamily="65" charset="-120"/>
                          <a:ea typeface="標楷體" pitchFamily="65" charset="-120"/>
                        </a:rPr>
                        <a:t>在職家庭及學生資助事務處管理員</a:t>
                      </a:r>
                      <a:endParaRPr kumimoji="0" lang="en-US" altLang="zh-TW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5" marR="914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1663134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>
            <a:extLst>
              <a:ext uri="{FF2B5EF4-FFF2-40B4-BE49-F238E27FC236}">
                <a16:creationId xmlns:a16="http://schemas.microsoft.com/office/drawing/2014/main" id="{928B0493-1DC2-4556-8E48-4F6AAB598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基本概念 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– </a:t>
            </a:r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存取控制</a:t>
            </a:r>
            <a:endParaRPr lang="en-US" sz="32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14</a:t>
            </a:fld>
            <a:endParaRPr lang="en-US" dirty="0"/>
          </a:p>
        </p:txBody>
      </p:sp>
      <p:grpSp>
        <p:nvGrpSpPr>
          <p:cNvPr id="10" name="群組 9">
            <a:extLst>
              <a:ext uri="{FF2B5EF4-FFF2-40B4-BE49-F238E27FC236}">
                <a16:creationId xmlns:a16="http://schemas.microsoft.com/office/drawing/2014/main" id="{903B82F5-48D9-4594-8818-574956A7863E}"/>
              </a:ext>
            </a:extLst>
          </p:cNvPr>
          <p:cNvGrpSpPr/>
          <p:nvPr/>
        </p:nvGrpSpPr>
        <p:grpSpPr>
          <a:xfrm>
            <a:off x="1935135" y="1227311"/>
            <a:ext cx="7415398" cy="5254305"/>
            <a:chOff x="2072786" y="1130485"/>
            <a:chExt cx="7415398" cy="5254305"/>
          </a:xfrm>
        </p:grpSpPr>
        <p:pic>
          <p:nvPicPr>
            <p:cNvPr id="4" name="圖片 3">
              <a:extLst>
                <a:ext uri="{FF2B5EF4-FFF2-40B4-BE49-F238E27FC236}">
                  <a16:creationId xmlns:a16="http://schemas.microsoft.com/office/drawing/2014/main" id="{EB7C2AF9-4CBA-4B10-B76C-CE15029E610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72786" y="1130485"/>
              <a:ext cx="7415398" cy="5254305"/>
            </a:xfrm>
            <a:prstGeom prst="rect">
              <a:avLst/>
            </a:prstGeom>
          </p:spPr>
        </p:pic>
        <p:grpSp>
          <p:nvGrpSpPr>
            <p:cNvPr id="9" name="群組 8">
              <a:extLst>
                <a:ext uri="{FF2B5EF4-FFF2-40B4-BE49-F238E27FC236}">
                  <a16:creationId xmlns:a16="http://schemas.microsoft.com/office/drawing/2014/main" id="{385AB3B7-F16B-4C47-A48A-1AA50AE7F7D3}"/>
                </a:ext>
              </a:extLst>
            </p:cNvPr>
            <p:cNvGrpSpPr/>
            <p:nvPr/>
          </p:nvGrpSpPr>
          <p:grpSpPr>
            <a:xfrm>
              <a:off x="2241755" y="1755058"/>
              <a:ext cx="3060288" cy="4522839"/>
              <a:chOff x="2241755" y="1755058"/>
              <a:chExt cx="3060288" cy="4522839"/>
            </a:xfrm>
          </p:grpSpPr>
          <p:sp>
            <p:nvSpPr>
              <p:cNvPr id="5" name="矩形 4">
                <a:extLst>
                  <a:ext uri="{FF2B5EF4-FFF2-40B4-BE49-F238E27FC236}">
                    <a16:creationId xmlns:a16="http://schemas.microsoft.com/office/drawing/2014/main" id="{8433B540-099A-466B-A089-F8F46D6E6C3D}"/>
                  </a:ext>
                </a:extLst>
              </p:cNvPr>
              <p:cNvSpPr/>
              <p:nvPr/>
            </p:nvSpPr>
            <p:spPr bwMode="auto">
              <a:xfrm>
                <a:off x="2241755" y="4630994"/>
                <a:ext cx="698090" cy="285135"/>
              </a:xfrm>
              <a:prstGeom prst="rect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zh-TW" alt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新細明體" pitchFamily="18" charset="-120"/>
                </a:endParaRPr>
              </a:p>
            </p:txBody>
          </p:sp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id="{6C8A0FA0-7CF7-4F9C-ACCF-A9CB2035AA05}"/>
                  </a:ext>
                </a:extLst>
              </p:cNvPr>
              <p:cNvSpPr/>
              <p:nvPr/>
            </p:nvSpPr>
            <p:spPr bwMode="auto">
              <a:xfrm>
                <a:off x="4370438" y="3404420"/>
                <a:ext cx="467031" cy="233515"/>
              </a:xfrm>
              <a:prstGeom prst="rect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zh-TW" alt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新細明體" pitchFamily="18" charset="-120"/>
                </a:endParaRPr>
              </a:p>
            </p:txBody>
          </p:sp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ED5A433D-66B8-41F2-9251-0155FC2C26EC}"/>
                  </a:ext>
                </a:extLst>
              </p:cNvPr>
              <p:cNvSpPr/>
              <p:nvPr/>
            </p:nvSpPr>
            <p:spPr bwMode="auto">
              <a:xfrm>
                <a:off x="3416709" y="1755058"/>
                <a:ext cx="545690" cy="285135"/>
              </a:xfrm>
              <a:prstGeom prst="rect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zh-TW" alt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新細明體" pitchFamily="18" charset="-120"/>
                </a:endParaRPr>
              </a:p>
            </p:txBody>
          </p:sp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id="{D44A8976-1D4D-48D1-9E3B-80E15B0D6DFE}"/>
                  </a:ext>
                </a:extLst>
              </p:cNvPr>
              <p:cNvSpPr/>
              <p:nvPr/>
            </p:nvSpPr>
            <p:spPr bwMode="auto">
              <a:xfrm>
                <a:off x="4603953" y="5921703"/>
                <a:ext cx="698090" cy="356194"/>
              </a:xfrm>
              <a:prstGeom prst="rect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zh-TW" alt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新細明體" pitchFamily="18" charset="-12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22030992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>
            <a:extLst>
              <a:ext uri="{FF2B5EF4-FFF2-40B4-BE49-F238E27FC236}">
                <a16:creationId xmlns:a16="http://schemas.microsoft.com/office/drawing/2014/main" id="{928B0493-1DC2-4556-8E48-4F6AAB598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基本概念 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– </a:t>
            </a:r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存取控制</a:t>
            </a:r>
            <a:endParaRPr lang="en-US" sz="32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15</a:t>
            </a:fld>
            <a:endParaRPr lang="en-US" dirty="0"/>
          </a:p>
        </p:txBody>
      </p:sp>
      <p:grpSp>
        <p:nvGrpSpPr>
          <p:cNvPr id="11" name="群組 10">
            <a:extLst>
              <a:ext uri="{FF2B5EF4-FFF2-40B4-BE49-F238E27FC236}">
                <a16:creationId xmlns:a16="http://schemas.microsoft.com/office/drawing/2014/main" id="{71F012FC-8B17-4E93-994F-EC6977D740E5}"/>
              </a:ext>
            </a:extLst>
          </p:cNvPr>
          <p:cNvGrpSpPr/>
          <p:nvPr/>
        </p:nvGrpSpPr>
        <p:grpSpPr>
          <a:xfrm>
            <a:off x="2240658" y="1101859"/>
            <a:ext cx="6550352" cy="5298941"/>
            <a:chOff x="2240658" y="1101859"/>
            <a:chExt cx="6550352" cy="5298941"/>
          </a:xfrm>
        </p:grpSpPr>
        <p:pic>
          <p:nvPicPr>
            <p:cNvPr id="4" name="圖片 3">
              <a:extLst>
                <a:ext uri="{FF2B5EF4-FFF2-40B4-BE49-F238E27FC236}">
                  <a16:creationId xmlns:a16="http://schemas.microsoft.com/office/drawing/2014/main" id="{27089EB2-2A0E-4971-AF76-3953827CC9A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40658" y="1101859"/>
              <a:ext cx="6550352" cy="5298941"/>
            </a:xfrm>
            <a:prstGeom prst="rect">
              <a:avLst/>
            </a:prstGeom>
          </p:spPr>
        </p:pic>
        <p:grpSp>
          <p:nvGrpSpPr>
            <p:cNvPr id="10" name="群組 9">
              <a:extLst>
                <a:ext uri="{FF2B5EF4-FFF2-40B4-BE49-F238E27FC236}">
                  <a16:creationId xmlns:a16="http://schemas.microsoft.com/office/drawing/2014/main" id="{12AA363E-1F21-4B8A-9522-D8E5EA07DF13}"/>
                </a:ext>
              </a:extLst>
            </p:cNvPr>
            <p:cNvGrpSpPr/>
            <p:nvPr/>
          </p:nvGrpSpPr>
          <p:grpSpPr>
            <a:xfrm>
              <a:off x="4616246" y="2458065"/>
              <a:ext cx="2797277" cy="3480619"/>
              <a:chOff x="4616246" y="2458065"/>
              <a:chExt cx="2797277" cy="3480619"/>
            </a:xfrm>
          </p:grpSpPr>
          <p:sp>
            <p:nvSpPr>
              <p:cNvPr id="5" name="橢圓 4">
                <a:extLst>
                  <a:ext uri="{FF2B5EF4-FFF2-40B4-BE49-F238E27FC236}">
                    <a16:creationId xmlns:a16="http://schemas.microsoft.com/office/drawing/2014/main" id="{32D44DA2-C7F3-426F-B48C-1FC6DC31021E}"/>
                  </a:ext>
                </a:extLst>
              </p:cNvPr>
              <p:cNvSpPr/>
              <p:nvPr/>
            </p:nvSpPr>
            <p:spPr bwMode="auto">
              <a:xfrm>
                <a:off x="6322142" y="2458065"/>
                <a:ext cx="1091381" cy="383458"/>
              </a:xfrm>
              <a:prstGeom prst="ellipse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zh-TW" alt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新細明體" pitchFamily="18" charset="-120"/>
                </a:endParaRPr>
              </a:p>
            </p:txBody>
          </p:sp>
          <p:sp>
            <p:nvSpPr>
              <p:cNvPr id="6" name="橢圓 5">
                <a:extLst>
                  <a:ext uri="{FF2B5EF4-FFF2-40B4-BE49-F238E27FC236}">
                    <a16:creationId xmlns:a16="http://schemas.microsoft.com/office/drawing/2014/main" id="{C6895F19-862E-424A-9227-93EEEF8CCC26}"/>
                  </a:ext>
                </a:extLst>
              </p:cNvPr>
              <p:cNvSpPr/>
              <p:nvPr/>
            </p:nvSpPr>
            <p:spPr bwMode="auto">
              <a:xfrm>
                <a:off x="4616246" y="3045542"/>
                <a:ext cx="1091381" cy="383458"/>
              </a:xfrm>
              <a:prstGeom prst="ellipse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zh-TW" alt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新細明體" pitchFamily="18" charset="-120"/>
                </a:endParaRPr>
              </a:p>
            </p:txBody>
          </p:sp>
          <p:sp>
            <p:nvSpPr>
              <p:cNvPr id="7" name="橢圓 6">
                <a:extLst>
                  <a:ext uri="{FF2B5EF4-FFF2-40B4-BE49-F238E27FC236}">
                    <a16:creationId xmlns:a16="http://schemas.microsoft.com/office/drawing/2014/main" id="{862E17D3-E86E-4D33-B2C4-35A1A48A440A}"/>
                  </a:ext>
                </a:extLst>
              </p:cNvPr>
              <p:cNvSpPr/>
              <p:nvPr/>
            </p:nvSpPr>
            <p:spPr bwMode="auto">
              <a:xfrm>
                <a:off x="5329084" y="5372682"/>
                <a:ext cx="993058" cy="202208"/>
              </a:xfrm>
              <a:prstGeom prst="ellipse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zh-TW" alt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新細明體" pitchFamily="18" charset="-120"/>
                </a:endParaRPr>
              </a:p>
            </p:txBody>
          </p:sp>
          <p:sp>
            <p:nvSpPr>
              <p:cNvPr id="9" name="矩形 8">
                <a:extLst>
                  <a:ext uri="{FF2B5EF4-FFF2-40B4-BE49-F238E27FC236}">
                    <a16:creationId xmlns:a16="http://schemas.microsoft.com/office/drawing/2014/main" id="{11756B56-BBFC-492C-9B72-C46301D91B96}"/>
                  </a:ext>
                </a:extLst>
              </p:cNvPr>
              <p:cNvSpPr/>
              <p:nvPr/>
            </p:nvSpPr>
            <p:spPr bwMode="auto">
              <a:xfrm>
                <a:off x="4807974" y="5643090"/>
                <a:ext cx="1386349" cy="295594"/>
              </a:xfrm>
              <a:prstGeom prst="rect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zh-TW" alt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新細明體" pitchFamily="18" charset="-12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30068864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>
            <a:extLst>
              <a:ext uri="{FF2B5EF4-FFF2-40B4-BE49-F238E27FC236}">
                <a16:creationId xmlns:a16="http://schemas.microsoft.com/office/drawing/2014/main" id="{928B0493-1DC2-4556-8E48-4F6AAB598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基本概念</a:t>
            </a:r>
            <a:br>
              <a:rPr lang="en-US" altLang="zh-TW" dirty="0">
                <a:latin typeface="標楷體" pitchFamily="65" charset="-120"/>
                <a:ea typeface="標楷體" pitchFamily="65" charset="-120"/>
              </a:rPr>
            </a:br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dirty="0">
                <a:latin typeface="標楷體" pitchFamily="65" charset="-120"/>
                <a:ea typeface="標楷體" pitchFamily="65" charset="-120"/>
              </a:rPr>
              <a:t>– </a:t>
            </a:r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存取控制</a:t>
            </a:r>
            <a:endParaRPr lang="en-US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16</a:t>
            </a:fld>
            <a:endParaRPr lang="en-US"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D9C5369E-C8C8-4061-90D3-4F1B0F9E62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7822" y="114343"/>
            <a:ext cx="6043991" cy="6260104"/>
          </a:xfrm>
          <a:prstGeom prst="rect">
            <a:avLst/>
          </a:prstGeom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E4F1B526-1B43-4168-AABC-CD9CFF5E6ECA}"/>
              </a:ext>
            </a:extLst>
          </p:cNvPr>
          <p:cNvSpPr txBox="1">
            <a:spLocks noChangeArrowheads="1"/>
          </p:cNvSpPr>
          <p:nvPr/>
        </p:nvSpPr>
        <p:spPr>
          <a:xfrm>
            <a:off x="359532" y="1480293"/>
            <a:ext cx="6912371" cy="371475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F01"/>
              </a:buClr>
              <a:buSzPct val="60000"/>
              <a:buFont typeface="Wingdings" pitchFamily="2" charset="2"/>
              <a:buChar char="n"/>
              <a:tabLst/>
              <a:defRPr lang="en-US" altLang="zh-TW" sz="2800" dirty="0">
                <a:solidFill>
                  <a:srgbClr val="660066"/>
                </a:solidFill>
                <a:latin typeface="+mn-lt"/>
                <a:ea typeface="+mn-ea"/>
                <a:cs typeface="+mn-cs"/>
              </a:defRPr>
            </a:lvl1pPr>
            <a:lvl2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tabLst/>
              <a:defRPr lang="en-US" altLang="zh-TW" sz="2400" dirty="0">
                <a:solidFill>
                  <a:srgbClr val="9900CC"/>
                </a:solidFill>
                <a:latin typeface="+mn-lt"/>
                <a:ea typeface="+mn-ea"/>
                <a:cs typeface="+mn-cs"/>
              </a:defRPr>
            </a:lvl2pPr>
            <a:lvl3pPr marL="1143000" marR="0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E4A8"/>
              </a:buClr>
              <a:buSzPct val="50000"/>
              <a:buFont typeface="Wingdings" pitchFamily="2" charset="2"/>
              <a:buChar char="n"/>
              <a:tabLst/>
              <a:defRPr lang="en-US" altLang="zh-TW" sz="2000" dirty="0">
                <a:solidFill>
                  <a:srgbClr val="6600CC"/>
                </a:solidFill>
                <a:latin typeface="+mn-lt"/>
                <a:ea typeface="+mn-ea"/>
                <a:cs typeface="+mn-cs"/>
              </a:defRPr>
            </a:lvl3pPr>
            <a:lvl4pPr marL="1600200" marR="0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55000"/>
              <a:buFont typeface="Wingdings" pitchFamily="2" charset="2"/>
              <a:buChar char="n"/>
              <a:tabLst/>
              <a:defRPr lang="en-US" altLang="zh-TW" sz="1800" kern="1200" noProof="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050">
                <a:solidFill>
                  <a:schemeClr val="tx1"/>
                </a:solidFill>
                <a:latin typeface="Tahoma" pitchFamily="34" charset="0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050">
                <a:solidFill>
                  <a:schemeClr val="tx1"/>
                </a:solidFill>
                <a:latin typeface="Tahoma" pitchFamily="34" charset="0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050">
                <a:solidFill>
                  <a:schemeClr val="tx1"/>
                </a:solidFill>
                <a:latin typeface="Tahoma" pitchFamily="34" charset="0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050">
                <a:solidFill>
                  <a:schemeClr val="tx1"/>
                </a:solidFill>
                <a:latin typeface="Tahoma" pitchFamily="34" charset="0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05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marL="457200" indent="-457200">
              <a:lnSpc>
                <a:spcPct val="90000"/>
              </a:lnSpc>
            </a:pPr>
            <a:r>
              <a:rPr lang="zh-TW" altLang="en-US" sz="2000" b="1" kern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存取權限</a:t>
            </a:r>
            <a:br>
              <a:rPr lang="zh-TW" altLang="en-US" sz="2000" b="1" kern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sz="2000" b="1" kern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– </a:t>
            </a:r>
            <a:r>
              <a:rPr lang="zh-TW" altLang="en-US" sz="2000" b="1" kern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用戶</a:t>
            </a:r>
            <a:br>
              <a:rPr lang="zh-TW" altLang="en-US" sz="2000" b="1" kern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2000" b="1" kern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2000" b="1" kern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– </a:t>
            </a:r>
            <a:r>
              <a:rPr lang="zh-TW" altLang="en-US" sz="2000" b="1" kern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新增個人用戶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BEF18BAF-9B28-4C85-B5D1-DF47CBC3770D}"/>
              </a:ext>
            </a:extLst>
          </p:cNvPr>
          <p:cNvSpPr/>
          <p:nvPr/>
        </p:nvSpPr>
        <p:spPr bwMode="auto">
          <a:xfrm>
            <a:off x="7030063" y="5742040"/>
            <a:ext cx="619433" cy="28298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20041890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>
            <a:extLst>
              <a:ext uri="{FF2B5EF4-FFF2-40B4-BE49-F238E27FC236}">
                <a16:creationId xmlns:a16="http://schemas.microsoft.com/office/drawing/2014/main" id="{928B0493-1DC2-4556-8E48-4F6AAB598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基本概念 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– </a:t>
            </a:r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存取控制</a:t>
            </a:r>
            <a:endParaRPr lang="en-US" sz="32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17</a:t>
            </a:fld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C66364E-DE64-4041-93B0-75E6654C73CC}"/>
              </a:ext>
            </a:extLst>
          </p:cNvPr>
          <p:cNvSpPr txBox="1">
            <a:spLocks noChangeArrowheads="1"/>
          </p:cNvSpPr>
          <p:nvPr/>
        </p:nvSpPr>
        <p:spPr>
          <a:xfrm>
            <a:off x="2147289" y="1186310"/>
            <a:ext cx="9762487" cy="762000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F01"/>
              </a:buClr>
              <a:buSzPct val="60000"/>
              <a:buFont typeface="Wingdings" pitchFamily="2" charset="2"/>
              <a:buChar char="n"/>
              <a:tabLst/>
              <a:defRPr lang="en-US" altLang="zh-TW" sz="2800" dirty="0">
                <a:solidFill>
                  <a:srgbClr val="660066"/>
                </a:solidFill>
                <a:latin typeface="+mn-lt"/>
                <a:ea typeface="+mn-ea"/>
                <a:cs typeface="+mn-cs"/>
              </a:defRPr>
            </a:lvl1pPr>
            <a:lvl2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tabLst/>
              <a:defRPr lang="en-US" altLang="zh-TW" sz="2400" dirty="0">
                <a:solidFill>
                  <a:srgbClr val="9900CC"/>
                </a:solidFill>
                <a:latin typeface="+mn-lt"/>
                <a:ea typeface="+mn-ea"/>
                <a:cs typeface="+mn-cs"/>
              </a:defRPr>
            </a:lvl2pPr>
            <a:lvl3pPr marL="1143000" marR="0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E4A8"/>
              </a:buClr>
              <a:buSzPct val="50000"/>
              <a:buFont typeface="Wingdings" pitchFamily="2" charset="2"/>
              <a:buChar char="n"/>
              <a:tabLst/>
              <a:defRPr lang="en-US" altLang="zh-TW" sz="2000" dirty="0">
                <a:solidFill>
                  <a:srgbClr val="6600CC"/>
                </a:solidFill>
                <a:latin typeface="+mn-lt"/>
                <a:ea typeface="+mn-ea"/>
                <a:cs typeface="+mn-cs"/>
              </a:defRPr>
            </a:lvl3pPr>
            <a:lvl4pPr marL="1600200" marR="0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55000"/>
              <a:buFont typeface="Wingdings" pitchFamily="2" charset="2"/>
              <a:buChar char="n"/>
              <a:tabLst/>
              <a:defRPr lang="en-US" altLang="zh-TW" sz="1800" kern="1200" noProof="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050">
                <a:solidFill>
                  <a:schemeClr val="tx1"/>
                </a:solidFill>
                <a:latin typeface="Tahoma" pitchFamily="34" charset="0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050">
                <a:solidFill>
                  <a:schemeClr val="tx1"/>
                </a:solidFill>
                <a:latin typeface="Tahoma" pitchFamily="34" charset="0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050">
                <a:solidFill>
                  <a:schemeClr val="tx1"/>
                </a:solidFill>
                <a:latin typeface="Tahoma" pitchFamily="34" charset="0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050">
                <a:solidFill>
                  <a:schemeClr val="tx1"/>
                </a:solidFill>
                <a:latin typeface="Tahoma" pitchFamily="34" charset="0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05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marL="457200" indent="-457200">
              <a:lnSpc>
                <a:spcPct val="90000"/>
              </a:lnSpc>
            </a:pPr>
            <a:r>
              <a:rPr lang="zh-TW" altLang="en-US" sz="3200" b="1" kern="0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存取權限 </a:t>
            </a:r>
            <a:r>
              <a:rPr lang="en-US" altLang="zh-TW" sz="3200" b="1" kern="0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– </a:t>
            </a:r>
            <a:r>
              <a:rPr lang="zh-TW" altLang="en-US" sz="3200" b="1" kern="0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用戶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F8CB4777-1C66-4CBA-902A-6E974ACC59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1054857"/>
              </p:ext>
            </p:extLst>
          </p:nvPr>
        </p:nvGraphicFramePr>
        <p:xfrm>
          <a:off x="2615341" y="1733167"/>
          <a:ext cx="6813794" cy="4549648"/>
        </p:xfrm>
        <a:graphic>
          <a:graphicData uri="http://schemas.openxmlformats.org/drawingml/2006/table">
            <a:tbl>
              <a:tblPr/>
              <a:tblGrid>
                <a:gridCol w="6813794">
                  <a:extLst>
                    <a:ext uri="{9D8B030D-6E8A-4147-A177-3AD203B41FA5}">
                      <a16:colId xmlns:a16="http://schemas.microsoft.com/office/drawing/2014/main" val="3072036853"/>
                    </a:ext>
                  </a:extLst>
                </a:gridCol>
              </a:tblGrid>
              <a:tr h="568706">
                <a:tc>
                  <a:txBody>
                    <a:bodyPr/>
                    <a:lstStyle/>
                    <a:p>
                      <a:r>
                        <a:rPr lang="zh-HK" altLang="en-US" sz="2400" b="0" i="0" dirty="0">
                          <a:solidFill>
                            <a:srgbClr val="9900CC"/>
                          </a:solidFill>
                          <a:effectLst/>
                          <a:latin typeface="Arial" panose="020B0604020202020204" pitchFamily="34" charset="0"/>
                        </a:rPr>
                        <a:t>密碼格式</a:t>
                      </a:r>
                      <a:r>
                        <a:rPr lang="en-US" altLang="zh-HK" sz="2400" b="0" i="0" dirty="0">
                          <a:solidFill>
                            <a:srgbClr val="9900CC"/>
                          </a:solidFill>
                          <a:effectLst/>
                          <a:latin typeface="Arial" panose="020B0604020202020204" pitchFamily="34" charset="0"/>
                        </a:rPr>
                        <a:t>:</a:t>
                      </a:r>
                    </a:p>
                  </a:txBody>
                  <a:tcPr marL="36000" marR="36000" marT="36000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0764563"/>
                  </a:ext>
                </a:extLst>
              </a:tr>
              <a:tr h="568706">
                <a:tc>
                  <a:txBody>
                    <a:bodyPr/>
                    <a:lstStyle/>
                    <a:p>
                      <a:r>
                        <a:rPr lang="en-US" altLang="zh-HK" sz="2400" b="0" i="0" dirty="0">
                          <a:solidFill>
                            <a:srgbClr val="9900CC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r>
                        <a:rPr lang="zh-HK" altLang="en-US" sz="2400" b="0" i="0" dirty="0">
                          <a:solidFill>
                            <a:srgbClr val="9900CC"/>
                          </a:solidFill>
                          <a:effectLst/>
                          <a:latin typeface="Arial" panose="020B0604020202020204" pitchFamily="34" charset="0"/>
                        </a:rPr>
                        <a:t>包含英文字母</a:t>
                      </a:r>
                      <a:r>
                        <a:rPr lang="en-US" sz="2400" b="0" i="0" dirty="0">
                          <a:solidFill>
                            <a:srgbClr val="9900CC"/>
                          </a:solidFill>
                          <a:effectLst/>
                          <a:latin typeface="Arial" panose="020B0604020202020204" pitchFamily="34" charset="0"/>
                        </a:rPr>
                        <a:t>a-z (</a:t>
                      </a:r>
                      <a:r>
                        <a:rPr lang="zh-HK" altLang="en-US" sz="2400" b="0" i="0" dirty="0">
                          <a:solidFill>
                            <a:srgbClr val="9900CC"/>
                          </a:solidFill>
                          <a:effectLst/>
                          <a:latin typeface="Arial" panose="020B0604020202020204" pitchFamily="34" charset="0"/>
                        </a:rPr>
                        <a:t>細楷</a:t>
                      </a:r>
                      <a:r>
                        <a:rPr lang="en-US" altLang="zh-HK" sz="2400" b="0" i="0" dirty="0">
                          <a:solidFill>
                            <a:srgbClr val="9900CC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</a:p>
                  </a:txBody>
                  <a:tcPr marL="36000" marR="36000" marT="36000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882245"/>
                  </a:ext>
                </a:extLst>
              </a:tr>
              <a:tr h="568706">
                <a:tc>
                  <a:txBody>
                    <a:bodyPr/>
                    <a:lstStyle/>
                    <a:p>
                      <a:r>
                        <a:rPr lang="pl-PL" sz="2400" b="0" i="0" dirty="0">
                          <a:solidFill>
                            <a:srgbClr val="9900CC"/>
                          </a:solidFill>
                          <a:effectLst/>
                          <a:latin typeface="Arial" panose="020B0604020202020204" pitchFamily="34" charset="0"/>
                        </a:rPr>
                        <a:t>- 包含英文字母A-Z (大楷)</a:t>
                      </a:r>
                    </a:p>
                  </a:txBody>
                  <a:tcPr marL="36000" marR="36000" marT="36000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3861816"/>
                  </a:ext>
                </a:extLst>
              </a:tr>
              <a:tr h="568706">
                <a:tc>
                  <a:txBody>
                    <a:bodyPr/>
                    <a:lstStyle/>
                    <a:p>
                      <a:r>
                        <a:rPr lang="en-US" altLang="zh-HK" sz="2400" b="0" i="0" dirty="0">
                          <a:solidFill>
                            <a:srgbClr val="9900CC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r>
                        <a:rPr lang="zh-HK" altLang="en-US" sz="2400" b="0" i="0" dirty="0">
                          <a:solidFill>
                            <a:srgbClr val="9900CC"/>
                          </a:solidFill>
                          <a:effectLst/>
                          <a:latin typeface="Arial" panose="020B0604020202020204" pitchFamily="34" charset="0"/>
                        </a:rPr>
                        <a:t>包含數字</a:t>
                      </a:r>
                      <a:r>
                        <a:rPr lang="en-US" altLang="zh-HK" sz="2400" b="0" i="0" dirty="0">
                          <a:solidFill>
                            <a:srgbClr val="9900CC"/>
                          </a:solidFill>
                          <a:effectLst/>
                          <a:latin typeface="Arial" panose="020B0604020202020204" pitchFamily="34" charset="0"/>
                        </a:rPr>
                        <a:t>0-9</a:t>
                      </a:r>
                    </a:p>
                  </a:txBody>
                  <a:tcPr marL="36000" marR="36000" marT="36000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2887396"/>
                  </a:ext>
                </a:extLst>
              </a:tr>
              <a:tr h="568706">
                <a:tc>
                  <a:txBody>
                    <a:bodyPr/>
                    <a:lstStyle/>
                    <a:p>
                      <a:r>
                        <a:rPr lang="en-US" altLang="zh-TW" sz="2400" b="0" i="0" dirty="0">
                          <a:solidFill>
                            <a:srgbClr val="9900CC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r>
                        <a:rPr lang="zh-TW" altLang="en-US" sz="2400" b="0" i="0" dirty="0">
                          <a:solidFill>
                            <a:srgbClr val="9900CC"/>
                          </a:solidFill>
                          <a:effectLst/>
                          <a:latin typeface="Arial" panose="020B0604020202020204" pitchFamily="34" charset="0"/>
                        </a:rPr>
                        <a:t>包含特別字符</a:t>
                      </a:r>
                      <a:r>
                        <a:rPr lang="en-US" altLang="zh-TW" sz="2400" b="0" i="0" dirty="0">
                          <a:solidFill>
                            <a:srgbClr val="9900CC"/>
                          </a:solidFill>
                          <a:effectLst/>
                          <a:latin typeface="Arial" panose="020B0604020202020204" pitchFamily="34" charset="0"/>
                        </a:rPr>
                        <a:t>(</a:t>
                      </a:r>
                      <a:r>
                        <a:rPr lang="zh-TW" altLang="en-US" sz="2400" b="0" i="0" dirty="0">
                          <a:solidFill>
                            <a:srgbClr val="9900CC"/>
                          </a:solidFill>
                          <a:effectLst/>
                          <a:latin typeface="Arial" panose="020B0604020202020204" pitchFamily="34" charset="0"/>
                        </a:rPr>
                        <a:t>不能有空格</a:t>
                      </a:r>
                      <a:r>
                        <a:rPr lang="en-US" altLang="zh-TW" sz="2400" b="0" i="0" dirty="0">
                          <a:solidFill>
                            <a:srgbClr val="9900CC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</a:p>
                  </a:txBody>
                  <a:tcPr marL="36000" marR="36000" marT="36000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3025346"/>
                  </a:ext>
                </a:extLst>
              </a:tr>
              <a:tr h="568706">
                <a:tc>
                  <a:txBody>
                    <a:bodyPr/>
                    <a:lstStyle/>
                    <a:p>
                      <a:r>
                        <a:rPr lang="zh-TW" altLang="en-US" sz="2400" b="0" i="0" dirty="0">
                          <a:solidFill>
                            <a:srgbClr val="9900CC"/>
                          </a:solidFill>
                          <a:effectLst/>
                          <a:latin typeface="Arial" panose="020B0604020202020204" pitchFamily="34" charset="0"/>
                        </a:rPr>
                        <a:t>密碼須符合以上</a:t>
                      </a:r>
                      <a:r>
                        <a:rPr lang="zh-TW" altLang="en-US" sz="2400" b="0" i="0" u="sng" dirty="0">
                          <a:solidFill>
                            <a:srgbClr val="9900CC"/>
                          </a:solidFill>
                          <a:effectLst/>
                          <a:latin typeface="Arial" panose="020B0604020202020204" pitchFamily="34" charset="0"/>
                        </a:rPr>
                        <a:t>所有</a:t>
                      </a:r>
                      <a:r>
                        <a:rPr lang="zh-TW" altLang="en-US" sz="2400" b="0" i="0" dirty="0">
                          <a:solidFill>
                            <a:srgbClr val="9900CC"/>
                          </a:solidFill>
                          <a:effectLst/>
                          <a:latin typeface="Arial" panose="020B0604020202020204" pitchFamily="34" charset="0"/>
                        </a:rPr>
                        <a:t>條件。</a:t>
                      </a:r>
                    </a:p>
                  </a:txBody>
                  <a:tcPr marL="36000" marR="36000" marT="36000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2344880"/>
                  </a:ext>
                </a:extLst>
              </a:tr>
              <a:tr h="568706">
                <a:tc>
                  <a:txBody>
                    <a:bodyPr/>
                    <a:lstStyle/>
                    <a:p>
                      <a:r>
                        <a:rPr lang="zh-TW" altLang="en-US" sz="2400" b="0" i="0" dirty="0">
                          <a:solidFill>
                            <a:srgbClr val="9900CC"/>
                          </a:solidFill>
                          <a:effectLst/>
                          <a:latin typeface="Arial" panose="020B0604020202020204" pitchFamily="34" charset="0"/>
                        </a:rPr>
                        <a:t>密碼長度： </a:t>
                      </a:r>
                      <a:r>
                        <a:rPr lang="en-US" altLang="zh-TW" sz="2400" b="0" i="0" dirty="0">
                          <a:solidFill>
                            <a:srgbClr val="9900CC"/>
                          </a:solidFill>
                          <a:effectLst/>
                          <a:latin typeface="Arial" panose="020B0604020202020204" pitchFamily="34" charset="0"/>
                        </a:rPr>
                        <a:t>8-40</a:t>
                      </a:r>
                      <a:r>
                        <a:rPr lang="zh-TW" altLang="en-US" sz="2400" b="0" i="0" dirty="0">
                          <a:solidFill>
                            <a:srgbClr val="9900CC"/>
                          </a:solidFill>
                          <a:effectLst/>
                          <a:latin typeface="Arial" panose="020B0604020202020204" pitchFamily="34" charset="0"/>
                        </a:rPr>
                        <a:t>字元</a:t>
                      </a:r>
                    </a:p>
                  </a:txBody>
                  <a:tcPr marL="36000" marR="36000" marT="36000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7277339"/>
                  </a:ext>
                </a:extLst>
              </a:tr>
              <a:tr h="568706">
                <a:tc>
                  <a:txBody>
                    <a:bodyPr/>
                    <a:lstStyle/>
                    <a:p>
                      <a:r>
                        <a:rPr lang="zh-TW" altLang="en-US" sz="2400" b="0" i="0" dirty="0">
                          <a:solidFill>
                            <a:srgbClr val="9900CC"/>
                          </a:solidFill>
                          <a:effectLst/>
                          <a:latin typeface="Arial" panose="020B0604020202020204" pitchFamily="34" charset="0"/>
                        </a:rPr>
                        <a:t>不能以用戶名稱作為密碼</a:t>
                      </a:r>
                    </a:p>
                  </a:txBody>
                  <a:tcPr marL="36000" marR="36000" marT="36000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02376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7801103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>
            <a:extLst>
              <a:ext uri="{FF2B5EF4-FFF2-40B4-BE49-F238E27FC236}">
                <a16:creationId xmlns:a16="http://schemas.microsoft.com/office/drawing/2014/main" id="{928B0493-1DC2-4556-8E48-4F6AAB598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基本概念 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– </a:t>
            </a:r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存取控制</a:t>
            </a:r>
            <a:endParaRPr lang="en-US" sz="32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18</a:t>
            </a:fld>
            <a:endParaRPr lang="en-US" dirty="0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8C0DD8DD-C8DB-40BC-8763-6CE8D34299F8}"/>
              </a:ext>
            </a:extLst>
          </p:cNvPr>
          <p:cNvSpPr/>
          <p:nvPr/>
        </p:nvSpPr>
        <p:spPr bwMode="auto">
          <a:xfrm>
            <a:off x="5771387" y="2793266"/>
            <a:ext cx="365555" cy="129654"/>
          </a:xfrm>
          <a:prstGeom prst="rect">
            <a:avLst/>
          </a:prstGeom>
          <a:solidFill>
            <a:srgbClr val="F7FAFD"/>
          </a:solidFill>
          <a:ln w="9525" cap="flat" cmpd="sng" algn="ctr">
            <a:solidFill>
              <a:srgbClr val="F7FAFD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grpSp>
        <p:nvGrpSpPr>
          <p:cNvPr id="29" name="群組 28">
            <a:extLst>
              <a:ext uri="{FF2B5EF4-FFF2-40B4-BE49-F238E27FC236}">
                <a16:creationId xmlns:a16="http://schemas.microsoft.com/office/drawing/2014/main" id="{2BF53B35-CF71-43BD-A365-6D28796791E4}"/>
              </a:ext>
            </a:extLst>
          </p:cNvPr>
          <p:cNvGrpSpPr/>
          <p:nvPr/>
        </p:nvGrpSpPr>
        <p:grpSpPr>
          <a:xfrm>
            <a:off x="1432664" y="1033659"/>
            <a:ext cx="7885471" cy="5407354"/>
            <a:chOff x="1887794" y="1074262"/>
            <a:chExt cx="7885471" cy="5407354"/>
          </a:xfrm>
        </p:grpSpPr>
        <p:pic>
          <p:nvPicPr>
            <p:cNvPr id="4" name="圖片 3">
              <a:extLst>
                <a:ext uri="{FF2B5EF4-FFF2-40B4-BE49-F238E27FC236}">
                  <a16:creationId xmlns:a16="http://schemas.microsoft.com/office/drawing/2014/main" id="{3882C18E-7562-4694-9311-B85861FC851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87794" y="1074262"/>
              <a:ext cx="7885471" cy="3389369"/>
            </a:xfrm>
            <a:prstGeom prst="rect">
              <a:avLst/>
            </a:prstGeom>
          </p:spPr>
        </p:pic>
        <p:pic>
          <p:nvPicPr>
            <p:cNvPr id="5" name="圖片 4">
              <a:extLst>
                <a:ext uri="{FF2B5EF4-FFF2-40B4-BE49-F238E27FC236}">
                  <a16:creationId xmlns:a16="http://schemas.microsoft.com/office/drawing/2014/main" id="{68D50261-CAC7-40E1-85E5-D7B43C7F4A4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38358" y="4463631"/>
              <a:ext cx="6434907" cy="2017985"/>
            </a:xfrm>
            <a:prstGeom prst="rect">
              <a:avLst/>
            </a:prstGeom>
          </p:spPr>
        </p:pic>
        <p:sp>
          <p:nvSpPr>
            <p:cNvPr id="6" name="Rectangle 3">
              <a:extLst>
                <a:ext uri="{FF2B5EF4-FFF2-40B4-BE49-F238E27FC236}">
                  <a16:creationId xmlns:a16="http://schemas.microsoft.com/office/drawing/2014/main" id="{3315CC2A-C13F-410C-BEEC-2C7CA95B20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62283" y="1249227"/>
              <a:ext cx="4846179" cy="371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rgbClr val="66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C0099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rgbClr val="99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55000"/>
                <a:buFont typeface="Wingdings" panose="05000000000000000000" pitchFamily="2" charset="2"/>
                <a:buChar char="n"/>
                <a:defRPr sz="1600">
                  <a:solidFill>
                    <a:srgbClr val="33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457200" indent="-457200" eaLnBrk="1" hangingPunct="1">
                <a:lnSpc>
                  <a:spcPct val="90000"/>
                </a:lnSpc>
              </a:pPr>
              <a:r>
                <a:rPr kumimoji="0" lang="zh-TW" altLang="en-US" sz="2000" b="1" kern="0">
                  <a:solidFill>
                    <a:schemeClr val="folHlink"/>
                  </a:solidFill>
                  <a:effectLst/>
                  <a:latin typeface="標楷體" panose="03000509000000000000" pitchFamily="65" charset="-120"/>
                  <a:ea typeface="標楷體" panose="03000509000000000000" pitchFamily="65" charset="-120"/>
                </a:rPr>
                <a:t>存取權限 </a:t>
              </a:r>
              <a:r>
                <a:rPr kumimoji="0" lang="en-US" altLang="zh-TW" sz="2000" b="1" kern="0">
                  <a:solidFill>
                    <a:schemeClr val="folHlink"/>
                  </a:solidFill>
                  <a:effectLst/>
                  <a:latin typeface="標楷體" panose="03000509000000000000" pitchFamily="65" charset="-120"/>
                  <a:ea typeface="標楷體" panose="03000509000000000000" pitchFamily="65" charset="-120"/>
                </a:rPr>
                <a:t>–</a:t>
              </a:r>
              <a:r>
                <a:rPr kumimoji="0" lang="zh-HK" altLang="en-US" sz="2000" b="1" kern="0">
                  <a:solidFill>
                    <a:schemeClr val="folHlink"/>
                  </a:solidFill>
                  <a:effectLst/>
                  <a:latin typeface="標楷體" panose="03000509000000000000" pitchFamily="65" charset="-120"/>
                  <a:ea typeface="標楷體" panose="03000509000000000000" pitchFamily="65" charset="-120"/>
                </a:rPr>
                <a:t>編修電郵通知列表</a:t>
              </a:r>
              <a:endParaRPr kumimoji="0" lang="zh-TW" altLang="en-US" sz="2000" b="1" kern="0" dirty="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70DE0167-0C20-4710-99DE-11D89C1C13DE}"/>
                </a:ext>
              </a:extLst>
            </p:cNvPr>
            <p:cNvSpPr/>
            <p:nvPr/>
          </p:nvSpPr>
          <p:spPr bwMode="auto">
            <a:xfrm>
              <a:off x="5810057" y="2320119"/>
              <a:ext cx="365555" cy="129654"/>
            </a:xfrm>
            <a:prstGeom prst="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120682B1-1D0E-44A1-8AF0-338AD8D1AB1D}"/>
                </a:ext>
              </a:extLst>
            </p:cNvPr>
            <p:cNvSpPr/>
            <p:nvPr/>
          </p:nvSpPr>
          <p:spPr bwMode="auto">
            <a:xfrm>
              <a:off x="5810056" y="2581361"/>
              <a:ext cx="365555" cy="129654"/>
            </a:xfrm>
            <a:prstGeom prst="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1221B21F-F1D3-4DFF-9109-914F2B64BF21}"/>
                </a:ext>
              </a:extLst>
            </p:cNvPr>
            <p:cNvSpPr/>
            <p:nvPr/>
          </p:nvSpPr>
          <p:spPr bwMode="auto">
            <a:xfrm>
              <a:off x="5771387" y="3045771"/>
              <a:ext cx="365555" cy="129654"/>
            </a:xfrm>
            <a:prstGeom prst="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7806DD0D-0C43-4E4D-B9FD-BEAC2C6E772E}"/>
                </a:ext>
              </a:extLst>
            </p:cNvPr>
            <p:cNvSpPr/>
            <p:nvPr/>
          </p:nvSpPr>
          <p:spPr bwMode="auto">
            <a:xfrm>
              <a:off x="5766839" y="3287795"/>
              <a:ext cx="365555" cy="129654"/>
            </a:xfrm>
            <a:prstGeom prst="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CB9962FC-01C9-4449-B4BA-8804F4792D27}"/>
                </a:ext>
              </a:extLst>
            </p:cNvPr>
            <p:cNvSpPr/>
            <p:nvPr/>
          </p:nvSpPr>
          <p:spPr bwMode="auto">
            <a:xfrm>
              <a:off x="5844177" y="3535560"/>
              <a:ext cx="365555" cy="129654"/>
            </a:xfrm>
            <a:prstGeom prst="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78742AB0-FE25-4F33-B28D-326E90BD1F7A}"/>
                </a:ext>
              </a:extLst>
            </p:cNvPr>
            <p:cNvSpPr/>
            <p:nvPr/>
          </p:nvSpPr>
          <p:spPr bwMode="auto">
            <a:xfrm>
              <a:off x="5844177" y="3788065"/>
              <a:ext cx="365555" cy="129654"/>
            </a:xfrm>
            <a:prstGeom prst="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925BAEC3-7DDD-46E3-80F2-1867BB1C16EF}"/>
                </a:ext>
              </a:extLst>
            </p:cNvPr>
            <p:cNvSpPr/>
            <p:nvPr/>
          </p:nvSpPr>
          <p:spPr bwMode="auto">
            <a:xfrm>
              <a:off x="5766839" y="4030657"/>
              <a:ext cx="407305" cy="145396"/>
            </a:xfrm>
            <a:prstGeom prst="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FF25DAED-2BE2-49A6-AFA2-6B456BE7EB87}"/>
                </a:ext>
              </a:extLst>
            </p:cNvPr>
            <p:cNvSpPr/>
            <p:nvPr/>
          </p:nvSpPr>
          <p:spPr bwMode="auto">
            <a:xfrm>
              <a:off x="5725089" y="4261576"/>
              <a:ext cx="407305" cy="116532"/>
            </a:xfrm>
            <a:prstGeom prst="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id="{8DF803DF-E20E-443F-8F5B-240AE6D948DD}"/>
                </a:ext>
              </a:extLst>
            </p:cNvPr>
            <p:cNvSpPr/>
            <p:nvPr/>
          </p:nvSpPr>
          <p:spPr bwMode="auto">
            <a:xfrm>
              <a:off x="6379857" y="2333767"/>
              <a:ext cx="365555" cy="129654"/>
            </a:xfrm>
            <a:prstGeom prst="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id="{F28EA36A-7747-4BFA-A972-1A3BFCAE0A96}"/>
                </a:ext>
              </a:extLst>
            </p:cNvPr>
            <p:cNvSpPr/>
            <p:nvPr/>
          </p:nvSpPr>
          <p:spPr bwMode="auto">
            <a:xfrm>
              <a:off x="6386682" y="2569416"/>
              <a:ext cx="365555" cy="129654"/>
            </a:xfrm>
            <a:prstGeom prst="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83C2BF4B-DC2E-4266-955F-0889B2A1069C}"/>
                </a:ext>
              </a:extLst>
            </p:cNvPr>
            <p:cNvSpPr/>
            <p:nvPr/>
          </p:nvSpPr>
          <p:spPr bwMode="auto">
            <a:xfrm>
              <a:off x="6373033" y="2811485"/>
              <a:ext cx="365555" cy="129654"/>
            </a:xfrm>
            <a:prstGeom prst="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58B11084-00EB-46B2-AAC8-D9C136D83B6C}"/>
                </a:ext>
              </a:extLst>
            </p:cNvPr>
            <p:cNvSpPr/>
            <p:nvPr/>
          </p:nvSpPr>
          <p:spPr bwMode="auto">
            <a:xfrm>
              <a:off x="6386682" y="3078367"/>
              <a:ext cx="365555" cy="129654"/>
            </a:xfrm>
            <a:prstGeom prst="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id="{3B4C104C-0F23-4705-8647-D85521024EC2}"/>
                </a:ext>
              </a:extLst>
            </p:cNvPr>
            <p:cNvSpPr/>
            <p:nvPr/>
          </p:nvSpPr>
          <p:spPr bwMode="auto">
            <a:xfrm>
              <a:off x="6386681" y="3301462"/>
              <a:ext cx="365555" cy="129654"/>
            </a:xfrm>
            <a:prstGeom prst="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id="{027C56AC-8291-4D22-BE16-DE179987886F}"/>
                </a:ext>
              </a:extLst>
            </p:cNvPr>
            <p:cNvSpPr/>
            <p:nvPr/>
          </p:nvSpPr>
          <p:spPr bwMode="auto">
            <a:xfrm>
              <a:off x="6373032" y="3563156"/>
              <a:ext cx="365555" cy="129654"/>
            </a:xfrm>
            <a:prstGeom prst="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id="{2755D45E-FF4F-4C34-90FD-D3419238EBDC}"/>
                </a:ext>
              </a:extLst>
            </p:cNvPr>
            <p:cNvSpPr/>
            <p:nvPr/>
          </p:nvSpPr>
          <p:spPr bwMode="auto">
            <a:xfrm>
              <a:off x="6386680" y="3781969"/>
              <a:ext cx="365555" cy="129654"/>
            </a:xfrm>
            <a:prstGeom prst="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id="{A4414940-A407-412C-BB7C-F4CEEE7BC352}"/>
                </a:ext>
              </a:extLst>
            </p:cNvPr>
            <p:cNvSpPr/>
            <p:nvPr/>
          </p:nvSpPr>
          <p:spPr bwMode="auto">
            <a:xfrm>
              <a:off x="6386679" y="4022532"/>
              <a:ext cx="365555" cy="129654"/>
            </a:xfrm>
            <a:prstGeom prst="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id="{43364F5C-3129-41C9-843F-5C0E2F00551A}"/>
                </a:ext>
              </a:extLst>
            </p:cNvPr>
            <p:cNvSpPr/>
            <p:nvPr/>
          </p:nvSpPr>
          <p:spPr bwMode="auto">
            <a:xfrm>
              <a:off x="6386679" y="4261576"/>
              <a:ext cx="365555" cy="129654"/>
            </a:xfrm>
            <a:prstGeom prst="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25" name="矩形 24">
              <a:extLst>
                <a:ext uri="{FF2B5EF4-FFF2-40B4-BE49-F238E27FC236}">
                  <a16:creationId xmlns:a16="http://schemas.microsoft.com/office/drawing/2014/main" id="{B6803596-94F8-4455-AE2E-0010A9CC0D3C}"/>
                </a:ext>
              </a:extLst>
            </p:cNvPr>
            <p:cNvSpPr/>
            <p:nvPr/>
          </p:nvSpPr>
          <p:spPr bwMode="auto">
            <a:xfrm>
              <a:off x="6963308" y="2569416"/>
              <a:ext cx="105036" cy="129654"/>
            </a:xfrm>
            <a:prstGeom prst="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id="{0B75223D-304A-4A1C-9AA7-276BCE5096F6}"/>
                </a:ext>
              </a:extLst>
            </p:cNvPr>
            <p:cNvSpPr/>
            <p:nvPr/>
          </p:nvSpPr>
          <p:spPr bwMode="auto">
            <a:xfrm>
              <a:off x="6954207" y="2800090"/>
              <a:ext cx="105036" cy="129654"/>
            </a:xfrm>
            <a:prstGeom prst="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id="{C307FD7A-5C4E-4B0F-9EEC-4858CD3ABDB1}"/>
                </a:ext>
              </a:extLst>
            </p:cNvPr>
            <p:cNvSpPr/>
            <p:nvPr/>
          </p:nvSpPr>
          <p:spPr bwMode="auto">
            <a:xfrm>
              <a:off x="6942835" y="3784955"/>
              <a:ext cx="160823" cy="113020"/>
            </a:xfrm>
            <a:prstGeom prst="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id="{5FE98A51-2868-4AA9-A728-A36C78A28875}"/>
                </a:ext>
              </a:extLst>
            </p:cNvPr>
            <p:cNvSpPr/>
            <p:nvPr/>
          </p:nvSpPr>
          <p:spPr bwMode="auto">
            <a:xfrm>
              <a:off x="6963307" y="4270962"/>
              <a:ext cx="105036" cy="129654"/>
            </a:xfrm>
            <a:prstGeom prst="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73027849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>
            <a:extLst>
              <a:ext uri="{FF2B5EF4-FFF2-40B4-BE49-F238E27FC236}">
                <a16:creationId xmlns:a16="http://schemas.microsoft.com/office/drawing/2014/main" id="{928B0493-1DC2-4556-8E48-4F6AAB598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基本概念 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– </a:t>
            </a:r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存取控制</a:t>
            </a:r>
            <a:endParaRPr lang="en-US" sz="32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19</a:t>
            </a:fld>
            <a:endParaRPr lang="en-US" dirty="0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32BF8753-9EB8-45C4-A18A-9DC2606D9552}"/>
              </a:ext>
            </a:extLst>
          </p:cNvPr>
          <p:cNvSpPr txBox="1">
            <a:spLocks noChangeArrowheads="1"/>
          </p:cNvSpPr>
          <p:nvPr/>
        </p:nvSpPr>
        <p:spPr>
          <a:xfrm>
            <a:off x="1449389" y="1171576"/>
            <a:ext cx="10352086" cy="5065714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F01"/>
              </a:buClr>
              <a:buSzPct val="60000"/>
              <a:buFont typeface="Wingdings" pitchFamily="2" charset="2"/>
              <a:buChar char="n"/>
              <a:tabLst/>
              <a:defRPr lang="en-US" altLang="zh-TW" sz="2800" dirty="0">
                <a:solidFill>
                  <a:srgbClr val="660066"/>
                </a:solidFill>
                <a:latin typeface="+mn-lt"/>
                <a:ea typeface="+mn-ea"/>
                <a:cs typeface="+mn-cs"/>
              </a:defRPr>
            </a:lvl1pPr>
            <a:lvl2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tabLst/>
              <a:defRPr lang="en-US" altLang="zh-TW" sz="2400" dirty="0">
                <a:solidFill>
                  <a:srgbClr val="9900CC"/>
                </a:solidFill>
                <a:latin typeface="+mn-lt"/>
                <a:ea typeface="+mn-ea"/>
                <a:cs typeface="+mn-cs"/>
              </a:defRPr>
            </a:lvl2pPr>
            <a:lvl3pPr marL="1143000" marR="0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E4A8"/>
              </a:buClr>
              <a:buSzPct val="50000"/>
              <a:buFont typeface="Wingdings" pitchFamily="2" charset="2"/>
              <a:buChar char="n"/>
              <a:tabLst/>
              <a:defRPr lang="en-US" altLang="zh-TW" sz="2000" dirty="0">
                <a:solidFill>
                  <a:srgbClr val="6600CC"/>
                </a:solidFill>
                <a:latin typeface="+mn-lt"/>
                <a:ea typeface="+mn-ea"/>
                <a:cs typeface="+mn-cs"/>
              </a:defRPr>
            </a:lvl3pPr>
            <a:lvl4pPr marL="1600200" marR="0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55000"/>
              <a:buFont typeface="Wingdings" pitchFamily="2" charset="2"/>
              <a:buChar char="n"/>
              <a:tabLst/>
              <a:defRPr lang="en-US" altLang="zh-TW" sz="1800" kern="1200" noProof="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050">
                <a:solidFill>
                  <a:schemeClr val="tx1"/>
                </a:solidFill>
                <a:latin typeface="Tahoma" pitchFamily="34" charset="0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050">
                <a:solidFill>
                  <a:schemeClr val="tx1"/>
                </a:solidFill>
                <a:latin typeface="Tahoma" pitchFamily="34" charset="0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050">
                <a:solidFill>
                  <a:schemeClr val="tx1"/>
                </a:solidFill>
                <a:latin typeface="Tahoma" pitchFamily="34" charset="0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050">
                <a:solidFill>
                  <a:schemeClr val="tx1"/>
                </a:solidFill>
                <a:latin typeface="Tahoma" pitchFamily="34" charset="0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05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marL="457200" indent="-457200"/>
            <a:r>
              <a:rPr lang="zh-TW" altLang="en-US" b="1" kern="0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存取權限 </a:t>
            </a:r>
            <a:r>
              <a:rPr lang="en-US" altLang="zh-TW" b="1" kern="0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– </a:t>
            </a:r>
            <a:r>
              <a:rPr lang="zh-TW" altLang="en-US" b="1" kern="0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不同區域</a:t>
            </a:r>
          </a:p>
          <a:p>
            <a:pPr marL="838200" lvl="1" indent="-381000"/>
            <a:r>
              <a:rPr lang="zh-TW" altLang="en-US" b="1" kern="0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位置存取控制 </a:t>
            </a:r>
            <a:r>
              <a:rPr lang="en-US" altLang="zh-TW" b="1" kern="0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– </a:t>
            </a:r>
            <a:r>
              <a:rPr lang="zh-TW" altLang="en-US" b="1" kern="0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限制部分功能只能在校管系統網絡內使用</a:t>
            </a:r>
          </a:p>
        </p:txBody>
      </p:sp>
      <p:grpSp>
        <p:nvGrpSpPr>
          <p:cNvPr id="15" name="群組 14">
            <a:extLst>
              <a:ext uri="{FF2B5EF4-FFF2-40B4-BE49-F238E27FC236}">
                <a16:creationId xmlns:a16="http://schemas.microsoft.com/office/drawing/2014/main" id="{C88555F8-0147-4FC6-99E8-274A1D4D0FFD}"/>
              </a:ext>
            </a:extLst>
          </p:cNvPr>
          <p:cNvGrpSpPr/>
          <p:nvPr/>
        </p:nvGrpSpPr>
        <p:grpSpPr>
          <a:xfrm>
            <a:off x="2849563" y="2289176"/>
            <a:ext cx="5491162" cy="3721100"/>
            <a:chOff x="1601788" y="2384426"/>
            <a:chExt cx="5491162" cy="3721100"/>
          </a:xfrm>
        </p:grpSpPr>
        <p:pic>
          <p:nvPicPr>
            <p:cNvPr id="14" name="Picture 8" descr="j0197461[1]">
              <a:extLst>
                <a:ext uri="{FF2B5EF4-FFF2-40B4-BE49-F238E27FC236}">
                  <a16:creationId xmlns:a16="http://schemas.microsoft.com/office/drawing/2014/main" id="{EF820887-6869-44A1-A428-7F000CEB43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1788" y="2636839"/>
              <a:ext cx="4246562" cy="3468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" name="Group 20">
              <a:extLst>
                <a:ext uri="{FF2B5EF4-FFF2-40B4-BE49-F238E27FC236}">
                  <a16:creationId xmlns:a16="http://schemas.microsoft.com/office/drawing/2014/main" id="{7B5DD5B1-FC1E-4EC0-9924-1D73DFC1DB5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70550" y="2492375"/>
              <a:ext cx="1422400" cy="3486150"/>
              <a:chOff x="3572" y="1570"/>
              <a:chExt cx="896" cy="2196"/>
            </a:xfrm>
          </p:grpSpPr>
          <p:pic>
            <p:nvPicPr>
              <p:cNvPr id="8" name="Picture 15">
                <a:extLst>
                  <a:ext uri="{FF2B5EF4-FFF2-40B4-BE49-F238E27FC236}">
                    <a16:creationId xmlns:a16="http://schemas.microsoft.com/office/drawing/2014/main" id="{F5AFA500-24B8-4782-A879-EBE0F500BF8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3617" y="1570"/>
                <a:ext cx="534" cy="5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chemeClr val="folHlink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9" name="Picture 16">
                <a:extLst>
                  <a:ext uri="{FF2B5EF4-FFF2-40B4-BE49-F238E27FC236}">
                    <a16:creationId xmlns:a16="http://schemas.microsoft.com/office/drawing/2014/main" id="{FE598220-11E8-450A-90F0-C6585B71A82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3934" y="2387"/>
                <a:ext cx="534" cy="5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chemeClr val="folHlink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" name="Picture 17">
                <a:extLst>
                  <a:ext uri="{FF2B5EF4-FFF2-40B4-BE49-F238E27FC236}">
                    <a16:creationId xmlns:a16="http://schemas.microsoft.com/office/drawing/2014/main" id="{67EA5AAF-6441-43D2-BACD-2D80501EE72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3572" y="3226"/>
                <a:ext cx="534" cy="5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chemeClr val="folHlink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11" name="Group 21">
              <a:extLst>
                <a:ext uri="{FF2B5EF4-FFF2-40B4-BE49-F238E27FC236}">
                  <a16:creationId xmlns:a16="http://schemas.microsoft.com/office/drawing/2014/main" id="{FE781680-28FA-4C2F-B378-C5508599D9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86113" y="2384426"/>
              <a:ext cx="2660650" cy="2867025"/>
              <a:chOff x="2007" y="1502"/>
              <a:chExt cx="1676" cy="1806"/>
            </a:xfrm>
          </p:grpSpPr>
          <p:pic>
            <p:nvPicPr>
              <p:cNvPr id="12" name="Picture 18" descr="bd07305_[1]">
                <a:extLst>
                  <a:ext uri="{FF2B5EF4-FFF2-40B4-BE49-F238E27FC236}">
                    <a16:creationId xmlns:a16="http://schemas.microsoft.com/office/drawing/2014/main" id="{8B4F9995-CC49-4BF7-A27D-5778ACB0D65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51" y="2183"/>
                <a:ext cx="1132" cy="1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3" name="Picture 19" descr="bd07305_[1]">
                <a:extLst>
                  <a:ext uri="{FF2B5EF4-FFF2-40B4-BE49-F238E27FC236}">
                    <a16:creationId xmlns:a16="http://schemas.microsoft.com/office/drawing/2014/main" id="{91E99B25-4AFA-48AD-B8E0-729E5340CFF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07" y="1502"/>
                <a:ext cx="1132" cy="1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2967946421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>
            <a:extLst>
              <a:ext uri="{FF2B5EF4-FFF2-40B4-BE49-F238E27FC236}">
                <a16:creationId xmlns:a16="http://schemas.microsoft.com/office/drawing/2014/main" id="{928B0493-1DC2-4556-8E48-4F6AAB598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ea typeface="標楷體" pitchFamily="65" charset="-120"/>
              </a:rPr>
              <a:t>主要功能</a:t>
            </a:r>
            <a:endParaRPr lang="en-US" sz="32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2</a:t>
            </a:fld>
            <a:endParaRPr lang="en-US"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3A14BA6F-18EC-47B7-BBFC-55D64344B1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4463" y="135829"/>
            <a:ext cx="1978231" cy="6586341"/>
          </a:xfrm>
          <a:prstGeom prst="rect">
            <a:avLst/>
          </a:prstGeom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3D0FF517-2D0A-4D9A-8F41-4CE5A44FF032}"/>
              </a:ext>
            </a:extLst>
          </p:cNvPr>
          <p:cNvSpPr txBox="1">
            <a:spLocks noChangeArrowheads="1"/>
          </p:cNvSpPr>
          <p:nvPr/>
        </p:nvSpPr>
        <p:spPr>
          <a:xfrm>
            <a:off x="307764" y="1949212"/>
            <a:ext cx="8002587" cy="2642452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F01"/>
              </a:buClr>
              <a:buSzPct val="60000"/>
              <a:buFont typeface="Wingdings" pitchFamily="2" charset="2"/>
              <a:buChar char="n"/>
              <a:tabLst/>
              <a:defRPr lang="en-US" altLang="zh-TW" sz="2800" dirty="0">
                <a:solidFill>
                  <a:srgbClr val="660066"/>
                </a:solidFill>
                <a:latin typeface="+mn-lt"/>
                <a:ea typeface="+mn-ea"/>
                <a:cs typeface="+mn-cs"/>
              </a:defRPr>
            </a:lvl1pPr>
            <a:lvl2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tabLst/>
              <a:defRPr lang="en-US" altLang="zh-TW" sz="2400" dirty="0">
                <a:solidFill>
                  <a:srgbClr val="9900CC"/>
                </a:solidFill>
                <a:latin typeface="+mn-lt"/>
                <a:ea typeface="+mn-ea"/>
                <a:cs typeface="+mn-cs"/>
              </a:defRPr>
            </a:lvl2pPr>
            <a:lvl3pPr marL="1143000" marR="0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E4A8"/>
              </a:buClr>
              <a:buSzPct val="50000"/>
              <a:buFont typeface="Wingdings" pitchFamily="2" charset="2"/>
              <a:buChar char="n"/>
              <a:tabLst/>
              <a:defRPr lang="en-US" altLang="zh-TW" sz="2000" dirty="0">
                <a:solidFill>
                  <a:srgbClr val="6600CC"/>
                </a:solidFill>
                <a:latin typeface="+mn-lt"/>
                <a:ea typeface="+mn-ea"/>
                <a:cs typeface="+mn-cs"/>
              </a:defRPr>
            </a:lvl3pPr>
            <a:lvl4pPr marL="1600200" marR="0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55000"/>
              <a:buFont typeface="Wingdings" pitchFamily="2" charset="2"/>
              <a:buChar char="n"/>
              <a:tabLst/>
              <a:defRPr lang="en-US" altLang="zh-TW" sz="1800" kern="1200" noProof="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050">
                <a:solidFill>
                  <a:schemeClr val="tx1"/>
                </a:solidFill>
                <a:latin typeface="Tahoma" pitchFamily="34" charset="0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050">
                <a:solidFill>
                  <a:schemeClr val="tx1"/>
                </a:solidFill>
                <a:latin typeface="Tahoma" pitchFamily="34" charset="0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050">
                <a:solidFill>
                  <a:schemeClr val="tx1"/>
                </a:solidFill>
                <a:latin typeface="Tahoma" pitchFamily="34" charset="0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050">
                <a:solidFill>
                  <a:schemeClr val="tx1"/>
                </a:solidFill>
                <a:latin typeface="Tahoma" pitchFamily="34" charset="0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05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marL="457200" indent="-457200">
              <a:defRPr/>
            </a:pPr>
            <a:r>
              <a:rPr lang="zh-TW" altLang="en-US" b="1" kern="0" dirty="0">
                <a:latin typeface="標楷體" pitchFamily="65" charset="-120"/>
                <a:ea typeface="標楷體" pitchFamily="65" charset="-120"/>
              </a:rPr>
              <a:t>存取控制</a:t>
            </a:r>
          </a:p>
          <a:p>
            <a:pPr marL="457200" indent="-457200">
              <a:defRPr/>
            </a:pPr>
            <a:r>
              <a:rPr lang="zh-TW" altLang="en-US" b="1" kern="0" dirty="0">
                <a:latin typeface="標楷體" pitchFamily="65" charset="-120"/>
                <a:ea typeface="標楷體" pitchFamily="65" charset="-120"/>
              </a:rPr>
              <a:t>設定</a:t>
            </a:r>
          </a:p>
          <a:p>
            <a:pPr marL="457200" indent="-457200">
              <a:defRPr/>
            </a:pPr>
            <a:r>
              <a:rPr lang="zh-TW" altLang="en-US" b="1" kern="0" dirty="0">
                <a:latin typeface="標楷體" pitchFamily="65" charset="-120"/>
                <a:ea typeface="標楷體" pitchFamily="65" charset="-120"/>
              </a:rPr>
              <a:t>報告及紀錄</a:t>
            </a:r>
          </a:p>
          <a:p>
            <a:pPr marL="457200" indent="-457200">
              <a:defRPr/>
            </a:pPr>
            <a:r>
              <a:rPr lang="zh-TW" altLang="en-US" b="1" kern="0" dirty="0">
                <a:solidFill>
                  <a:srgbClr val="00BF00"/>
                </a:solidFill>
                <a:latin typeface="標楷體" pitchFamily="65" charset="-120"/>
                <a:ea typeface="標楷體" pitchFamily="65" charset="-120"/>
              </a:rPr>
              <a:t>雲端服務管理</a:t>
            </a:r>
            <a:r>
              <a:rPr lang="en-US" altLang="zh-TW" b="1" kern="0" dirty="0">
                <a:solidFill>
                  <a:srgbClr val="00B05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(VPN + </a:t>
            </a:r>
            <a:r>
              <a:rPr lang="zh-TW" altLang="en-US" b="1" dirty="0">
                <a:solidFill>
                  <a:srgbClr val="00B05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雲端服務管理員</a:t>
            </a:r>
            <a:r>
              <a:rPr lang="en-US" altLang="zh-TW" b="1" kern="0" dirty="0">
                <a:solidFill>
                  <a:srgbClr val="00B05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TW" altLang="en-US" b="1" kern="0" dirty="0">
              <a:solidFill>
                <a:srgbClr val="00B05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" name="矩形 60425">
            <a:extLst>
              <a:ext uri="{FF2B5EF4-FFF2-40B4-BE49-F238E27FC236}">
                <a16:creationId xmlns:a16="http://schemas.microsoft.com/office/drawing/2014/main" id="{231F3E66-E567-4D8B-818E-338AD5D0B2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9364" y="337926"/>
            <a:ext cx="1445666" cy="255741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rgbClr val="660066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9900CC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rgbClr val="6600CC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rgbClr val="333399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HK" altLang="en-US">
              <a:solidFill>
                <a:schemeClr val="folHlink"/>
              </a:solidFill>
            </a:endParaRPr>
          </a:p>
        </p:txBody>
      </p:sp>
      <p:sp>
        <p:nvSpPr>
          <p:cNvPr id="7" name="矩形 60425">
            <a:extLst>
              <a:ext uri="{FF2B5EF4-FFF2-40B4-BE49-F238E27FC236}">
                <a16:creationId xmlns:a16="http://schemas.microsoft.com/office/drawing/2014/main" id="{4016BC5C-FEB5-4076-964B-DF881CFA54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54098" y="2658760"/>
            <a:ext cx="1445666" cy="255741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rgbClr val="660066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9900CC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rgbClr val="6600CC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rgbClr val="333399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HK" altLang="en-US">
              <a:solidFill>
                <a:schemeClr val="folHlink"/>
              </a:solidFill>
            </a:endParaRPr>
          </a:p>
        </p:txBody>
      </p:sp>
      <p:sp>
        <p:nvSpPr>
          <p:cNvPr id="8" name="矩形 60425">
            <a:extLst>
              <a:ext uri="{FF2B5EF4-FFF2-40B4-BE49-F238E27FC236}">
                <a16:creationId xmlns:a16="http://schemas.microsoft.com/office/drawing/2014/main" id="{18C585E5-AB22-441B-B70F-66D066DD99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9530" y="3931202"/>
            <a:ext cx="1445666" cy="255741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rgbClr val="660066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9900CC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rgbClr val="6600CC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rgbClr val="333399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HK" altLang="en-US">
              <a:solidFill>
                <a:schemeClr val="folHlink"/>
              </a:solidFill>
            </a:endParaRPr>
          </a:p>
        </p:txBody>
      </p:sp>
      <p:sp>
        <p:nvSpPr>
          <p:cNvPr id="9" name="矩形 60425">
            <a:extLst>
              <a:ext uri="{FF2B5EF4-FFF2-40B4-BE49-F238E27FC236}">
                <a16:creationId xmlns:a16="http://schemas.microsoft.com/office/drawing/2014/main" id="{D48AB6EE-F52C-490B-8A54-72D0A51035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9364" y="5475666"/>
            <a:ext cx="1445666" cy="255741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rgbClr val="660066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9900CC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rgbClr val="6600CC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rgbClr val="333399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HK" altLang="en-US">
              <a:solidFill>
                <a:schemeClr val="fol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835045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24567D3-B6AC-47EF-9BC2-BFE9F4E39E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基本概念 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– </a:t>
            </a:r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存取控制</a:t>
            </a:r>
            <a:endParaRPr lang="zh-TW" altLang="en-US" sz="3200" dirty="0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879C1B5C-F887-4DB5-89A9-1BAA316EFD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20</a:t>
            </a:fld>
            <a:endParaRPr lang="en-US" dirty="0"/>
          </a:p>
        </p:txBody>
      </p:sp>
      <p:grpSp>
        <p:nvGrpSpPr>
          <p:cNvPr id="44" name="群組 43">
            <a:extLst>
              <a:ext uri="{FF2B5EF4-FFF2-40B4-BE49-F238E27FC236}">
                <a16:creationId xmlns:a16="http://schemas.microsoft.com/office/drawing/2014/main" id="{3A36BF16-5202-4A95-84F4-EDF00E5E41B3}"/>
              </a:ext>
            </a:extLst>
          </p:cNvPr>
          <p:cNvGrpSpPr/>
          <p:nvPr/>
        </p:nvGrpSpPr>
        <p:grpSpPr>
          <a:xfrm>
            <a:off x="1241338" y="1047607"/>
            <a:ext cx="9350462" cy="5389771"/>
            <a:chOff x="1409700" y="1107720"/>
            <a:chExt cx="9144000" cy="5170485"/>
          </a:xfrm>
        </p:grpSpPr>
        <p:grpSp>
          <p:nvGrpSpPr>
            <p:cNvPr id="4" name="Group 62">
              <a:extLst>
                <a:ext uri="{FF2B5EF4-FFF2-40B4-BE49-F238E27FC236}">
                  <a16:creationId xmlns:a16="http://schemas.microsoft.com/office/drawing/2014/main" id="{A5FBF0D7-1CD1-4ED4-B94A-D2A41E1AC69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09700" y="2787293"/>
              <a:ext cx="9144000" cy="3490912"/>
              <a:chOff x="0" y="1979"/>
              <a:chExt cx="5760" cy="2199"/>
            </a:xfrm>
          </p:grpSpPr>
          <p:sp>
            <p:nvSpPr>
              <p:cNvPr id="5" name="AutoShape 59">
                <a:extLst>
                  <a:ext uri="{FF2B5EF4-FFF2-40B4-BE49-F238E27FC236}">
                    <a16:creationId xmlns:a16="http://schemas.microsoft.com/office/drawing/2014/main" id="{5E009500-1AC6-43B5-9657-000BB4E4743C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0" y="2001"/>
                <a:ext cx="5760" cy="2177"/>
              </a:xfrm>
              <a:prstGeom prst="rtTriangle">
                <a:avLst/>
              </a:prstGeom>
              <a:gradFill rotWithShape="1">
                <a:gsLst>
                  <a:gs pos="0">
                    <a:srgbClr val="CC0000">
                      <a:alpha val="20000"/>
                    </a:srgbClr>
                  </a:gs>
                  <a:gs pos="100000">
                    <a:srgbClr val="EEA9A9">
                      <a:alpha val="90999"/>
                    </a:srgbClr>
                  </a:gs>
                </a:gsLst>
                <a:path path="rect">
                  <a:fillToRect l="100000" b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folHlink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rgbClr val="660066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rgbClr val="CC0099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rgbClr val="9900CC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>
                    <a:solidFill>
                      <a:srgbClr val="6600CC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folHlink"/>
                  </a:buClr>
                  <a:buSzPct val="55000"/>
                  <a:buFont typeface="Wingdings" panose="05000000000000000000" pitchFamily="2" charset="2"/>
                  <a:buChar char="n"/>
                  <a:defRPr sz="1600">
                    <a:solidFill>
                      <a:srgbClr val="333399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HK" altLang="en-US">
                  <a:solidFill>
                    <a:schemeClr val="folHlink"/>
                  </a:solidFill>
                </a:endParaRPr>
              </a:p>
            </p:txBody>
          </p:sp>
          <p:sp>
            <p:nvSpPr>
              <p:cNvPr id="6" name="Line 58">
                <a:extLst>
                  <a:ext uri="{FF2B5EF4-FFF2-40B4-BE49-F238E27FC236}">
                    <a16:creationId xmlns:a16="http://schemas.microsoft.com/office/drawing/2014/main" id="{1BB1D4F8-0BAB-4CA8-A1C9-4F10953459A5}"/>
                  </a:ext>
                </a:extLst>
              </p:cNvPr>
              <p:cNvSpPr>
                <a:spLocks noChangeShapeType="1"/>
              </p:cNvSpPr>
              <p:nvPr/>
            </p:nvSpPr>
            <p:spPr bwMode="gray">
              <a:xfrm>
                <a:off x="0" y="1979"/>
                <a:ext cx="5760" cy="2177"/>
              </a:xfrm>
              <a:prstGeom prst="line">
                <a:avLst/>
              </a:prstGeom>
              <a:noFill/>
              <a:ln w="12700">
                <a:solidFill>
                  <a:srgbClr val="CC0000"/>
                </a:solidFill>
                <a:prstDash val="dash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HK" altLang="en-US"/>
              </a:p>
            </p:txBody>
          </p:sp>
        </p:grpSp>
        <p:sp>
          <p:nvSpPr>
            <p:cNvPr id="7" name="Rectangle 3">
              <a:extLst>
                <a:ext uri="{FF2B5EF4-FFF2-40B4-BE49-F238E27FC236}">
                  <a16:creationId xmlns:a16="http://schemas.microsoft.com/office/drawing/2014/main" id="{08A672C1-7830-4B6B-AE5E-E54C298FFE25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3357565" y="1107720"/>
              <a:ext cx="3205162" cy="623887"/>
            </a:xfrm>
            <a:prstGeom prst="rect">
              <a:avLst/>
            </a:prstGeom>
          </p:spPr>
          <p:txBody>
            <a:bodyPr/>
            <a:lstStyle>
              <a:lvl1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CF01"/>
                </a:buClr>
                <a:buSzPct val="60000"/>
                <a:buFont typeface="Wingdings" pitchFamily="2" charset="2"/>
                <a:buChar char="n"/>
                <a:tabLst/>
                <a:defRPr lang="en-US" altLang="zh-TW" sz="2800" dirty="0">
                  <a:solidFill>
                    <a:srgbClr val="660066"/>
                  </a:solidFill>
                  <a:latin typeface="+mn-lt"/>
                  <a:ea typeface="+mn-ea"/>
                  <a:cs typeface="+mn-cs"/>
                </a:defRPr>
              </a:lvl1pPr>
              <a:lvl2pPr marL="742950" marR="0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CC0099"/>
                </a:buClr>
                <a:buSzPct val="55000"/>
                <a:buFont typeface="Wingdings" pitchFamily="2" charset="2"/>
                <a:buChar char="n"/>
                <a:tabLst/>
                <a:defRPr lang="en-US" altLang="zh-TW" sz="2400" dirty="0">
                  <a:solidFill>
                    <a:srgbClr val="9900CC"/>
                  </a:solidFill>
                  <a:latin typeface="+mn-lt"/>
                  <a:ea typeface="+mn-ea"/>
                  <a:cs typeface="+mn-cs"/>
                </a:defRPr>
              </a:lvl2pPr>
              <a:lvl3pPr marL="1143000" marR="0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E4A8"/>
                </a:buClr>
                <a:buSzPct val="50000"/>
                <a:buFont typeface="Wingdings" pitchFamily="2" charset="2"/>
                <a:buChar char="n"/>
                <a:tabLst/>
                <a:defRPr lang="en-US" altLang="zh-TW" sz="2000" dirty="0">
                  <a:solidFill>
                    <a:srgbClr val="6600CC"/>
                  </a:solidFill>
                  <a:latin typeface="+mn-lt"/>
                  <a:ea typeface="+mn-ea"/>
                  <a:cs typeface="+mn-cs"/>
                </a:defRPr>
              </a:lvl3pPr>
              <a:lvl4pPr marL="1600200" marR="0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33CC"/>
                </a:buClr>
                <a:buSzPct val="55000"/>
                <a:buFont typeface="Wingdings" pitchFamily="2" charset="2"/>
                <a:buChar char="n"/>
                <a:tabLst/>
                <a:defRPr lang="en-US" altLang="zh-TW" sz="1800" kern="1200" noProof="0" dirty="0">
                  <a:solidFill>
                    <a:schemeClr val="accen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050">
                  <a:solidFill>
                    <a:schemeClr val="tx1"/>
                  </a:solidFill>
                  <a:latin typeface="Tahoma" pitchFamily="34" charset="0"/>
                </a:defRPr>
              </a:lvl5pPr>
              <a:lvl6pPr marL="18859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1050">
                  <a:solidFill>
                    <a:schemeClr val="tx1"/>
                  </a:solidFill>
                  <a:latin typeface="Tahoma" pitchFamily="34" charset="0"/>
                </a:defRPr>
              </a:lvl6pPr>
              <a:lvl7pPr marL="22288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1050">
                  <a:solidFill>
                    <a:schemeClr val="tx1"/>
                  </a:solidFill>
                  <a:latin typeface="Tahoma" pitchFamily="34" charset="0"/>
                </a:defRPr>
              </a:lvl7pPr>
              <a:lvl8pPr marL="25717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1050">
                  <a:solidFill>
                    <a:schemeClr val="tx1"/>
                  </a:solidFill>
                  <a:latin typeface="Tahoma" pitchFamily="34" charset="0"/>
                </a:defRPr>
              </a:lvl8pPr>
              <a:lvl9pPr marL="29146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105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marL="457200" indent="-457200">
                <a:buFont typeface="Wingdings" pitchFamily="2" charset="2"/>
                <a:buNone/>
                <a:defRPr/>
              </a:pPr>
              <a:r>
                <a:rPr lang="zh-TW" altLang="en-US" b="1" u="sng" kern="0" dirty="0">
                  <a:solidFill>
                    <a:srgbClr val="CC0000"/>
                  </a:solidFill>
                  <a:latin typeface="標楷體" pitchFamily="65" charset="-120"/>
                  <a:ea typeface="標楷體" pitchFamily="65" charset="-120"/>
                </a:rPr>
                <a:t>學校一般網絡設定</a:t>
              </a:r>
            </a:p>
          </p:txBody>
        </p:sp>
        <p:grpSp>
          <p:nvGrpSpPr>
            <p:cNvPr id="8" name="Group 57">
              <a:extLst>
                <a:ext uri="{FF2B5EF4-FFF2-40B4-BE49-F238E27FC236}">
                  <a16:creationId xmlns:a16="http://schemas.microsoft.com/office/drawing/2014/main" id="{C69D4905-3C8D-4C1A-8999-AD6A7F62FA5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68476" y="1887180"/>
              <a:ext cx="1719263" cy="1138238"/>
              <a:chOff x="226" y="1412"/>
              <a:chExt cx="1083" cy="717"/>
            </a:xfrm>
          </p:grpSpPr>
          <p:pic>
            <p:nvPicPr>
              <p:cNvPr id="9" name="Picture 11" descr="cloud">
                <a:extLst>
                  <a:ext uri="{FF2B5EF4-FFF2-40B4-BE49-F238E27FC236}">
                    <a16:creationId xmlns:a16="http://schemas.microsoft.com/office/drawing/2014/main" id="{F6EC1C33-18BC-486C-BEE9-A19F07DB746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6" y="1412"/>
                <a:ext cx="1077" cy="7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" name="Text Box 18">
                <a:extLst>
                  <a:ext uri="{FF2B5EF4-FFF2-40B4-BE49-F238E27FC236}">
                    <a16:creationId xmlns:a16="http://schemas.microsoft.com/office/drawing/2014/main" id="{1188A9E8-5AB9-48B9-A805-EB6D3EC38CB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1" y="1616"/>
                <a:ext cx="878" cy="2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folHlink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4498" tIns="52249" rIns="104498" bIns="52249">
                <a:spAutoFit/>
              </a:bodyPr>
              <a:lstStyle>
                <a:lvl1pPr algn="l" defTabSz="1044575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新細明體" charset="-120"/>
                  </a:defRPr>
                </a:lvl1pPr>
                <a:lvl2pPr marL="522288" algn="l" defTabSz="1044575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新細明體" charset="-120"/>
                  </a:defRPr>
                </a:lvl2pPr>
                <a:lvl3pPr marL="1044575" algn="l" defTabSz="1044575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新細明體" charset="-120"/>
                  </a:defRPr>
                </a:lvl3pPr>
                <a:lvl4pPr marL="1566863" algn="l" defTabSz="1044575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新細明體" charset="-120"/>
                  </a:defRPr>
                </a:lvl4pPr>
                <a:lvl5pPr marL="2090738" algn="l" defTabSz="1044575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新細明體" charset="-120"/>
                  </a:defRPr>
                </a:lvl5pPr>
                <a:lvl6pPr marL="2547938" defTabSz="1044575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新細明體" charset="-120"/>
                  </a:defRPr>
                </a:lvl6pPr>
                <a:lvl7pPr marL="3005138" defTabSz="1044575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新細明體" charset="-120"/>
                  </a:defRPr>
                </a:lvl7pPr>
                <a:lvl8pPr marL="3462338" defTabSz="1044575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新細明體" charset="-120"/>
                  </a:defRPr>
                </a:lvl8pPr>
                <a:lvl9pPr marL="3919538" defTabSz="1044575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新細明體" charset="-120"/>
                  </a:defRPr>
                </a:lvl9pPr>
              </a:lstStyle>
              <a:p>
                <a:pPr eaLnBrk="1" hangingPunct="1">
                  <a:defRPr/>
                </a:pPr>
                <a:r>
                  <a:rPr lang="zh-TW" altLang="en-US">
                    <a:effectLst>
                      <a:outerShdw blurRad="38100" dist="38100" dir="2700000" algn="tl">
                        <a:srgbClr val="C0C0C0"/>
                      </a:outerShdw>
                    </a:effectLst>
                    <a:ea typeface="標楷體" pitchFamily="65" charset="-120"/>
                  </a:rPr>
                  <a:t>互聯網</a:t>
                </a:r>
              </a:p>
            </p:txBody>
          </p:sp>
        </p:grpSp>
        <p:grpSp>
          <p:nvGrpSpPr>
            <p:cNvPr id="11" name="Group 56">
              <a:extLst>
                <a:ext uri="{FF2B5EF4-FFF2-40B4-BE49-F238E27FC236}">
                  <a16:creationId xmlns:a16="http://schemas.microsoft.com/office/drawing/2014/main" id="{93D9C227-45B6-4255-911B-F3E0286F49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57401" y="3758844"/>
              <a:ext cx="2663825" cy="2376487"/>
              <a:chOff x="408" y="2591"/>
              <a:chExt cx="1678" cy="1497"/>
            </a:xfrm>
          </p:grpSpPr>
          <p:sp>
            <p:nvSpPr>
              <p:cNvPr id="12" name="Oval 20">
                <a:extLst>
                  <a:ext uri="{FF2B5EF4-FFF2-40B4-BE49-F238E27FC236}">
                    <a16:creationId xmlns:a16="http://schemas.microsoft.com/office/drawing/2014/main" id="{7D10786F-5BCA-49F1-A3C3-F3106C6374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" y="2591"/>
                <a:ext cx="1678" cy="1497"/>
              </a:xfrm>
              <a:prstGeom prst="ellipse">
                <a:avLst/>
              </a:prstGeom>
              <a:solidFill>
                <a:srgbClr val="FFCCFF"/>
              </a:solidFill>
              <a:ln w="28575">
                <a:solidFill>
                  <a:srgbClr val="FF0000"/>
                </a:solidFill>
                <a:prstDash val="dash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rgbClr val="660066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rgbClr val="CC0099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rgbClr val="9900CC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>
                    <a:solidFill>
                      <a:srgbClr val="6600CC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folHlink"/>
                  </a:buClr>
                  <a:buSzPct val="55000"/>
                  <a:buFont typeface="Wingdings" panose="05000000000000000000" pitchFamily="2" charset="2"/>
                  <a:buChar char="n"/>
                  <a:defRPr sz="1600">
                    <a:solidFill>
                      <a:srgbClr val="333399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HK" altLang="en-US">
                  <a:solidFill>
                    <a:schemeClr val="folHlink"/>
                  </a:solidFill>
                </a:endParaRPr>
              </a:p>
            </p:txBody>
          </p:sp>
          <p:sp>
            <p:nvSpPr>
              <p:cNvPr id="13" name="Text Box 13">
                <a:extLst>
                  <a:ext uri="{FF2B5EF4-FFF2-40B4-BE49-F238E27FC236}">
                    <a16:creationId xmlns:a16="http://schemas.microsoft.com/office/drawing/2014/main" id="{79B5D317-5E56-4521-BFDD-C6D0B989438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80" y="2704"/>
                <a:ext cx="1092" cy="25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04498" tIns="52249" rIns="104498" bIns="52249">
                <a:spAutoFit/>
              </a:bodyPr>
              <a:lstStyle>
                <a:lvl1pPr algn="l" defTabSz="1044575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新細明體" charset="-120"/>
                  </a:defRPr>
                </a:lvl1pPr>
                <a:lvl2pPr marL="522288" algn="l" defTabSz="1044575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新細明體" charset="-120"/>
                  </a:defRPr>
                </a:lvl2pPr>
                <a:lvl3pPr marL="1044575" algn="l" defTabSz="1044575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新細明體" charset="-120"/>
                  </a:defRPr>
                </a:lvl3pPr>
                <a:lvl4pPr marL="1566863" algn="l" defTabSz="1044575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新細明體" charset="-120"/>
                  </a:defRPr>
                </a:lvl4pPr>
                <a:lvl5pPr marL="2090738" algn="l" defTabSz="1044575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新細明體" charset="-120"/>
                  </a:defRPr>
                </a:lvl5pPr>
                <a:lvl6pPr marL="2547938" defTabSz="1044575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新細明體" charset="-120"/>
                  </a:defRPr>
                </a:lvl6pPr>
                <a:lvl7pPr marL="3005138" defTabSz="1044575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新細明體" charset="-120"/>
                  </a:defRPr>
                </a:lvl7pPr>
                <a:lvl8pPr marL="3462338" defTabSz="1044575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新細明體" charset="-120"/>
                  </a:defRPr>
                </a:lvl8pPr>
                <a:lvl9pPr marL="3919538" defTabSz="1044575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新細明體" charset="-120"/>
                  </a:defRPr>
                </a:lvl9pPr>
              </a:lstStyle>
              <a:p>
                <a:pPr eaLnBrk="1" hangingPunct="1">
                  <a:defRPr/>
                </a:pPr>
                <a:r>
                  <a:rPr lang="en-US" altLang="zh-TW" sz="2000" i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標楷體" pitchFamily="65" charset="-120"/>
                    <a:ea typeface="標楷體" pitchFamily="65" charset="-120"/>
                  </a:rPr>
                  <a:t>WebSAMS </a:t>
                </a:r>
                <a:r>
                  <a:rPr lang="zh-TW" altLang="en-US" sz="2000" i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標楷體" pitchFamily="65" charset="-120"/>
                    <a:ea typeface="標楷體" pitchFamily="65" charset="-120"/>
                  </a:rPr>
                  <a:t>網絡</a:t>
                </a:r>
              </a:p>
            </p:txBody>
          </p:sp>
          <p:sp>
            <p:nvSpPr>
              <p:cNvPr id="14" name="Text Box 17">
                <a:extLst>
                  <a:ext uri="{FF2B5EF4-FFF2-40B4-BE49-F238E27FC236}">
                    <a16:creationId xmlns:a16="http://schemas.microsoft.com/office/drawing/2014/main" id="{2C8C88D9-6801-4720-9FED-B6813AF6301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70" y="3566"/>
                <a:ext cx="748" cy="4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4498" tIns="52249" rIns="104498" bIns="52249">
                <a:spAutoFit/>
              </a:bodyPr>
              <a:lstStyle>
                <a:lvl1pPr defTabSz="1044575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rgbClr val="660066"/>
                    </a:solidFill>
                    <a:latin typeface="Tahoma" panose="020B0604030504040204" pitchFamily="34" charset="0"/>
                  </a:defRPr>
                </a:lvl1pPr>
                <a:lvl2pPr marL="742950" indent="-285750" defTabSz="1044575">
                  <a:spcBef>
                    <a:spcPct val="20000"/>
                  </a:spcBef>
                  <a:buClr>
                    <a:srgbClr val="CC0099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rgbClr val="9900CC"/>
                    </a:solidFill>
                    <a:latin typeface="Tahoma" panose="020B0604030504040204" pitchFamily="34" charset="0"/>
                  </a:defRPr>
                </a:lvl2pPr>
                <a:lvl3pPr marL="1143000" indent="-228600" defTabSz="1044575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>
                    <a:solidFill>
                      <a:srgbClr val="6600CC"/>
                    </a:solidFill>
                    <a:latin typeface="Tahoma" panose="020B0604030504040204" pitchFamily="34" charset="0"/>
                  </a:defRPr>
                </a:lvl3pPr>
                <a:lvl4pPr marL="1600200" indent="-228600" defTabSz="1044575">
                  <a:spcBef>
                    <a:spcPct val="20000"/>
                  </a:spcBef>
                  <a:buClr>
                    <a:schemeClr val="folHlink"/>
                  </a:buClr>
                  <a:buSzPct val="55000"/>
                  <a:buFont typeface="Wingdings" panose="05000000000000000000" pitchFamily="2" charset="2"/>
                  <a:buChar char="n"/>
                  <a:defRPr sz="1600">
                    <a:solidFill>
                      <a:srgbClr val="333399"/>
                    </a:solidFill>
                    <a:latin typeface="Tahoma" panose="020B0604030504040204" pitchFamily="34" charset="0"/>
                  </a:defRPr>
                </a:lvl4pPr>
                <a:lvl5pPr marL="2057400" indent="-228600" defTabSz="1044575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defTabSz="104457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defTabSz="104457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defTabSz="104457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defTabSz="104457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TW" sz="1800">
                    <a:solidFill>
                      <a:schemeClr val="folHlink"/>
                    </a:solidFill>
                    <a:latin typeface="標楷體" panose="03000509000000000000" pitchFamily="65" charset="-120"/>
                  </a:rPr>
                  <a:t>WebSAMS </a:t>
                </a:r>
                <a:r>
                  <a:rPr lang="zh-TW" altLang="en-US" sz="1800">
                    <a:solidFill>
                      <a:schemeClr val="folHlink"/>
                    </a:solidFill>
                    <a:latin typeface="標楷體" panose="03000509000000000000" pitchFamily="65" charset="-120"/>
                  </a:rPr>
                  <a:t>伺服器</a:t>
                </a:r>
              </a:p>
            </p:txBody>
          </p:sp>
          <p:pic>
            <p:nvPicPr>
              <p:cNvPr id="15" name="Picture 23" descr="server5">
                <a:extLst>
                  <a:ext uri="{FF2B5EF4-FFF2-40B4-BE49-F238E27FC236}">
                    <a16:creationId xmlns:a16="http://schemas.microsoft.com/office/drawing/2014/main" id="{F45F8A45-33A3-4EAB-8170-4BB6B8ECF07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6" y="3612"/>
                <a:ext cx="426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" name="Picture 30" descr="server5">
                <a:extLst>
                  <a:ext uri="{FF2B5EF4-FFF2-40B4-BE49-F238E27FC236}">
                    <a16:creationId xmlns:a16="http://schemas.microsoft.com/office/drawing/2014/main" id="{0E23BC0C-1C4B-40C3-803F-88D540C1E5D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1" y="3090"/>
                <a:ext cx="426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" name="Picture 38" descr="server5">
                <a:extLst>
                  <a:ext uri="{FF2B5EF4-FFF2-40B4-BE49-F238E27FC236}">
                    <a16:creationId xmlns:a16="http://schemas.microsoft.com/office/drawing/2014/main" id="{CEE2D543-8281-41CD-897E-CE24918CC3E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75" y="3181"/>
                <a:ext cx="426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aphicFrame>
            <p:nvGraphicFramePr>
              <p:cNvPr id="18" name="Object 52">
                <a:extLst>
                  <a:ext uri="{FF2B5EF4-FFF2-40B4-BE49-F238E27FC236}">
                    <a16:creationId xmlns:a16="http://schemas.microsoft.com/office/drawing/2014/main" id="{75D53D9C-4AC9-43CC-A2C4-15C519C29002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360" y="2976"/>
              <a:ext cx="499" cy="70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07" r:id="rId5" imgW="724001" imgH="581106" progId="">
                      <p:embed/>
                    </p:oleObj>
                  </mc:Choice>
                  <mc:Fallback>
                    <p:oleObj r:id="rId5" imgW="724001" imgH="581106" progId="">
                      <p:embed/>
                      <p:pic>
                        <p:nvPicPr>
                          <p:cNvPr id="16422" name="Object 5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gray">
                          <a:xfrm>
                            <a:off x="1360" y="2976"/>
                            <a:ext cx="499" cy="70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CC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38100" algn="ctr">
                                <a:solidFill>
                                  <a:schemeClr val="folHlink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19" name="Group 55">
              <a:extLst>
                <a:ext uri="{FF2B5EF4-FFF2-40B4-BE49-F238E27FC236}">
                  <a16:creationId xmlns:a16="http://schemas.microsoft.com/office/drawing/2014/main" id="{E9F87AA2-F146-408E-8183-3EE941FD4F3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73750" y="1561743"/>
              <a:ext cx="4140200" cy="3492500"/>
              <a:chOff x="2812" y="1207"/>
              <a:chExt cx="2608" cy="2200"/>
            </a:xfrm>
          </p:grpSpPr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61140DA4-AE1B-4143-9232-B11CEDD776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2" y="1207"/>
                <a:ext cx="2608" cy="2200"/>
              </a:xfrm>
              <a:prstGeom prst="ellipse">
                <a:avLst/>
              </a:prstGeom>
              <a:solidFill>
                <a:srgbClr val="CCECFF"/>
              </a:solidFill>
              <a:ln w="28575">
                <a:solidFill>
                  <a:srgbClr val="FF0000"/>
                </a:solidFill>
                <a:prstDash val="dash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rgbClr val="660066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rgbClr val="CC0099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rgbClr val="9900CC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>
                    <a:solidFill>
                      <a:srgbClr val="6600CC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folHlink"/>
                  </a:buClr>
                  <a:buSzPct val="55000"/>
                  <a:buFont typeface="Wingdings" panose="05000000000000000000" pitchFamily="2" charset="2"/>
                  <a:buChar char="n"/>
                  <a:defRPr sz="1600">
                    <a:solidFill>
                      <a:srgbClr val="333399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HK" altLang="en-US">
                  <a:solidFill>
                    <a:schemeClr val="folHlink"/>
                  </a:solidFill>
                </a:endParaRPr>
              </a:p>
            </p:txBody>
          </p:sp>
          <p:sp>
            <p:nvSpPr>
              <p:cNvPr id="21" name="Text Box 12">
                <a:extLst>
                  <a:ext uri="{FF2B5EF4-FFF2-40B4-BE49-F238E27FC236}">
                    <a16:creationId xmlns:a16="http://schemas.microsoft.com/office/drawing/2014/main" id="{EA65069A-3126-426E-B47F-F6DD7B08A90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06" y="1259"/>
                <a:ext cx="852" cy="25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CEC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04498" tIns="52249" rIns="104498" bIns="52249">
                <a:spAutoFit/>
              </a:bodyPr>
              <a:lstStyle>
                <a:lvl1pPr algn="l" defTabSz="1044575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新細明體" charset="-120"/>
                  </a:defRPr>
                </a:lvl1pPr>
                <a:lvl2pPr marL="522288" algn="l" defTabSz="1044575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新細明體" charset="-120"/>
                  </a:defRPr>
                </a:lvl2pPr>
                <a:lvl3pPr marL="1044575" algn="l" defTabSz="1044575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新細明體" charset="-120"/>
                  </a:defRPr>
                </a:lvl3pPr>
                <a:lvl4pPr marL="1566863" algn="l" defTabSz="1044575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新細明體" charset="-120"/>
                  </a:defRPr>
                </a:lvl4pPr>
                <a:lvl5pPr marL="2090738" algn="l" defTabSz="1044575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新細明體" charset="-120"/>
                  </a:defRPr>
                </a:lvl5pPr>
                <a:lvl6pPr marL="2547938" defTabSz="1044575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新細明體" charset="-120"/>
                  </a:defRPr>
                </a:lvl6pPr>
                <a:lvl7pPr marL="3005138" defTabSz="1044575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新細明體" charset="-120"/>
                  </a:defRPr>
                </a:lvl7pPr>
                <a:lvl8pPr marL="3462338" defTabSz="1044575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新細明體" charset="-120"/>
                  </a:defRPr>
                </a:lvl8pPr>
                <a:lvl9pPr marL="3919538" defTabSz="1044575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新細明體" charset="-120"/>
                  </a:defRPr>
                </a:lvl9pPr>
              </a:lstStyle>
              <a:p>
                <a:pPr eaLnBrk="1" hangingPunct="1">
                  <a:defRPr/>
                </a:pPr>
                <a:r>
                  <a:rPr lang="en-US" altLang="zh-TW" sz="2000" i="1" dirty="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標楷體" pitchFamily="65" charset="-120"/>
                    <a:ea typeface="標楷體" pitchFamily="65" charset="-120"/>
                  </a:rPr>
                  <a:t>ITED </a:t>
                </a:r>
                <a:r>
                  <a:rPr lang="zh-TW" altLang="en-US" sz="2000" i="1" dirty="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標楷體" pitchFamily="65" charset="-120"/>
                    <a:ea typeface="標楷體" pitchFamily="65" charset="-120"/>
                  </a:rPr>
                  <a:t>網絡</a:t>
                </a:r>
              </a:p>
            </p:txBody>
          </p:sp>
          <p:sp>
            <p:nvSpPr>
              <p:cNvPr id="22" name="Text Box 14">
                <a:extLst>
                  <a:ext uri="{FF2B5EF4-FFF2-40B4-BE49-F238E27FC236}">
                    <a16:creationId xmlns:a16="http://schemas.microsoft.com/office/drawing/2014/main" id="{BC8685E4-A5BB-40BD-983D-409FE352B82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75" y="2251"/>
                <a:ext cx="567" cy="4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4498" tIns="52249" rIns="104498" bIns="52249">
                <a:spAutoFit/>
              </a:bodyPr>
              <a:lstStyle>
                <a:lvl1pPr defTabSz="1044575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rgbClr val="660066"/>
                    </a:solidFill>
                    <a:latin typeface="Tahoma" panose="020B0604030504040204" pitchFamily="34" charset="0"/>
                  </a:defRPr>
                </a:lvl1pPr>
                <a:lvl2pPr marL="742950" indent="-285750" defTabSz="1044575">
                  <a:spcBef>
                    <a:spcPct val="20000"/>
                  </a:spcBef>
                  <a:buClr>
                    <a:srgbClr val="CC0099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rgbClr val="9900CC"/>
                    </a:solidFill>
                    <a:latin typeface="Tahoma" panose="020B0604030504040204" pitchFamily="34" charset="0"/>
                  </a:defRPr>
                </a:lvl2pPr>
                <a:lvl3pPr marL="1143000" indent="-228600" defTabSz="1044575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>
                    <a:solidFill>
                      <a:srgbClr val="6600CC"/>
                    </a:solidFill>
                    <a:latin typeface="Tahoma" panose="020B0604030504040204" pitchFamily="34" charset="0"/>
                  </a:defRPr>
                </a:lvl3pPr>
                <a:lvl4pPr marL="1600200" indent="-228600" defTabSz="1044575">
                  <a:spcBef>
                    <a:spcPct val="20000"/>
                  </a:spcBef>
                  <a:buClr>
                    <a:schemeClr val="folHlink"/>
                  </a:buClr>
                  <a:buSzPct val="55000"/>
                  <a:buFont typeface="Wingdings" panose="05000000000000000000" pitchFamily="2" charset="2"/>
                  <a:buChar char="n"/>
                  <a:defRPr sz="1600">
                    <a:solidFill>
                      <a:srgbClr val="333399"/>
                    </a:solidFill>
                    <a:latin typeface="Tahoma" panose="020B0604030504040204" pitchFamily="34" charset="0"/>
                  </a:defRPr>
                </a:lvl4pPr>
                <a:lvl5pPr marL="2057400" indent="-228600" defTabSz="1044575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defTabSz="104457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defTabSz="104457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defTabSz="104457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defTabSz="104457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TW" sz="1800">
                    <a:solidFill>
                      <a:schemeClr val="folHlink"/>
                    </a:solidFill>
                    <a:latin typeface="標楷體" panose="03000509000000000000" pitchFamily="65" charset="-120"/>
                  </a:rPr>
                  <a:t>HTTP </a:t>
                </a:r>
                <a:r>
                  <a:rPr lang="zh-TW" altLang="en-US" sz="1800">
                    <a:solidFill>
                      <a:schemeClr val="folHlink"/>
                    </a:solidFill>
                    <a:latin typeface="標楷體" panose="03000509000000000000" pitchFamily="65" charset="-120"/>
                  </a:rPr>
                  <a:t>伺服器</a:t>
                </a:r>
              </a:p>
            </p:txBody>
          </p:sp>
          <p:pic>
            <p:nvPicPr>
              <p:cNvPr id="23" name="Picture 24" descr="server5">
                <a:extLst>
                  <a:ext uri="{FF2B5EF4-FFF2-40B4-BE49-F238E27FC236}">
                    <a16:creationId xmlns:a16="http://schemas.microsoft.com/office/drawing/2014/main" id="{D18335B3-B453-4337-84CB-DEA822103BB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96" y="2047"/>
                <a:ext cx="426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4" name="Picture 31" descr="server5">
                <a:extLst>
                  <a:ext uri="{FF2B5EF4-FFF2-40B4-BE49-F238E27FC236}">
                    <a16:creationId xmlns:a16="http://schemas.microsoft.com/office/drawing/2014/main" id="{781A6132-1D44-4A6C-9CE4-BA1325F49A8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82" y="2387"/>
                <a:ext cx="426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5" name="Picture 32" descr="server5">
                <a:extLst>
                  <a:ext uri="{FF2B5EF4-FFF2-40B4-BE49-F238E27FC236}">
                    <a16:creationId xmlns:a16="http://schemas.microsoft.com/office/drawing/2014/main" id="{11697CD9-404A-4D3D-B5B9-9F76F14665E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53" y="2228"/>
                <a:ext cx="426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6" name="Picture 33" descr="server5">
                <a:extLst>
                  <a:ext uri="{FF2B5EF4-FFF2-40B4-BE49-F238E27FC236}">
                    <a16:creationId xmlns:a16="http://schemas.microsoft.com/office/drawing/2014/main" id="{7B274470-ED23-4DF6-9B15-BEBFAB59596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18" y="1797"/>
                <a:ext cx="426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7" name="Picture 34" descr="server5">
                <a:extLst>
                  <a:ext uri="{FF2B5EF4-FFF2-40B4-BE49-F238E27FC236}">
                    <a16:creationId xmlns:a16="http://schemas.microsoft.com/office/drawing/2014/main" id="{5368D651-3D77-454A-84E8-806BA543DAA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83" y="2818"/>
                <a:ext cx="426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8" name="Picture 35" descr="server5">
                <a:extLst>
                  <a:ext uri="{FF2B5EF4-FFF2-40B4-BE49-F238E27FC236}">
                    <a16:creationId xmlns:a16="http://schemas.microsoft.com/office/drawing/2014/main" id="{4EE013B3-5F92-4178-A758-01117CADE1A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18" y="2931"/>
                <a:ext cx="426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9" name="Picture 36" descr="server5">
                <a:extLst>
                  <a:ext uri="{FF2B5EF4-FFF2-40B4-BE49-F238E27FC236}">
                    <a16:creationId xmlns:a16="http://schemas.microsoft.com/office/drawing/2014/main" id="{34B3AD4E-706A-4C6B-A231-7988820131D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36" y="2614"/>
                <a:ext cx="426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0" name="Picture 37" descr="server5">
                <a:extLst>
                  <a:ext uri="{FF2B5EF4-FFF2-40B4-BE49-F238E27FC236}">
                    <a16:creationId xmlns:a16="http://schemas.microsoft.com/office/drawing/2014/main" id="{DCD201E3-0535-44BE-B9F4-129B3D234D7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17" y="1729"/>
                <a:ext cx="426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aphicFrame>
            <p:nvGraphicFramePr>
              <p:cNvPr id="31" name="Object 50">
                <a:extLst>
                  <a:ext uri="{FF2B5EF4-FFF2-40B4-BE49-F238E27FC236}">
                    <a16:creationId xmlns:a16="http://schemas.microsoft.com/office/drawing/2014/main" id="{627D8D3E-EA2D-437C-AE34-13734B0EB462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971" y="1638"/>
              <a:ext cx="521" cy="70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08" r:id="rId7" imgW="724001" imgH="581106" progId="">
                      <p:embed/>
                    </p:oleObj>
                  </mc:Choice>
                  <mc:Fallback>
                    <p:oleObj r:id="rId7" imgW="724001" imgH="581106" progId="">
                      <p:embed/>
                      <p:pic>
                        <p:nvPicPr>
                          <p:cNvPr id="16414" name="Object 5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gray">
                          <a:xfrm>
                            <a:off x="2971" y="1638"/>
                            <a:ext cx="521" cy="70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CC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38100" algn="ctr">
                                <a:solidFill>
                                  <a:schemeClr val="folHlink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pic>
            <p:nvPicPr>
              <p:cNvPr id="32" name="Picture 54" descr="server5">
                <a:extLst>
                  <a:ext uri="{FF2B5EF4-FFF2-40B4-BE49-F238E27FC236}">
                    <a16:creationId xmlns:a16="http://schemas.microsoft.com/office/drawing/2014/main" id="{0C3EDA57-C2B9-4A20-B0C7-ADAEDD02330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83" y="1548"/>
                <a:ext cx="426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33" name="Group 64">
              <a:extLst>
                <a:ext uri="{FF2B5EF4-FFF2-40B4-BE49-F238E27FC236}">
                  <a16:creationId xmlns:a16="http://schemas.microsoft.com/office/drawing/2014/main" id="{FCE6FB48-BD1D-4D28-BC82-B5BF7201D1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89313" y="1850669"/>
              <a:ext cx="2844800" cy="1387475"/>
              <a:chOff x="1247" y="1389"/>
              <a:chExt cx="1792" cy="874"/>
            </a:xfrm>
          </p:grpSpPr>
          <p:sp>
            <p:nvSpPr>
              <p:cNvPr id="34" name="Line 6">
                <a:extLst>
                  <a:ext uri="{FF2B5EF4-FFF2-40B4-BE49-F238E27FC236}">
                    <a16:creationId xmlns:a16="http://schemas.microsoft.com/office/drawing/2014/main" id="{4E69E5DB-0D0C-48F3-A625-37BE813FD1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47" y="1774"/>
                <a:ext cx="318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HK" altLang="en-US"/>
              </a:p>
            </p:txBody>
          </p:sp>
          <p:pic>
            <p:nvPicPr>
              <p:cNvPr id="35" name="Picture 9" descr="server5">
                <a:extLst>
                  <a:ext uri="{FF2B5EF4-FFF2-40B4-BE49-F238E27FC236}">
                    <a16:creationId xmlns:a16="http://schemas.microsoft.com/office/drawing/2014/main" id="{8134C108-2F96-4C86-9EDB-BDA7D3C5BE0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65" y="1389"/>
                <a:ext cx="496" cy="7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6" name="Text Box 16">
                <a:extLst>
                  <a:ext uri="{FF2B5EF4-FFF2-40B4-BE49-F238E27FC236}">
                    <a16:creationId xmlns:a16="http://schemas.microsoft.com/office/drawing/2014/main" id="{E80B14BC-E481-423A-A676-D38457D8F63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60" y="2024"/>
                <a:ext cx="1043" cy="23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4498" tIns="52249" rIns="104498" bIns="52249">
                <a:spAutoFit/>
              </a:bodyPr>
              <a:lstStyle>
                <a:lvl1pPr algn="l" defTabSz="1044575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新細明體" charset="-120"/>
                  </a:defRPr>
                </a:lvl1pPr>
                <a:lvl2pPr marL="522288" algn="l" defTabSz="1044575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新細明體" charset="-120"/>
                  </a:defRPr>
                </a:lvl2pPr>
                <a:lvl3pPr marL="1044575" algn="l" defTabSz="1044575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新細明體" charset="-120"/>
                  </a:defRPr>
                </a:lvl3pPr>
                <a:lvl4pPr marL="1566863" algn="l" defTabSz="1044575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新細明體" charset="-120"/>
                  </a:defRPr>
                </a:lvl4pPr>
                <a:lvl5pPr marL="2090738" algn="l" defTabSz="1044575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新細明體" charset="-120"/>
                  </a:defRPr>
                </a:lvl5pPr>
                <a:lvl6pPr marL="2547938" defTabSz="1044575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新細明體" charset="-120"/>
                  </a:defRPr>
                </a:lvl6pPr>
                <a:lvl7pPr marL="3005138" defTabSz="1044575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新細明體" charset="-120"/>
                  </a:defRPr>
                </a:lvl7pPr>
                <a:lvl8pPr marL="3462338" defTabSz="1044575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新細明體" charset="-120"/>
                  </a:defRPr>
                </a:lvl8pPr>
                <a:lvl9pPr marL="3919538" defTabSz="1044575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新細明體" charset="-120"/>
                  </a:defRPr>
                </a:lvl9pPr>
              </a:lstStyle>
              <a:p>
                <a:pPr eaLnBrk="1" hangingPunct="1">
                  <a:defRPr/>
                </a:pPr>
                <a:r>
                  <a:rPr lang="zh-TW" altLang="en-US" sz="1800">
                    <a:solidFill>
                      <a:srgbClr val="80008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ea typeface="標楷體" pitchFamily="65" charset="-120"/>
                  </a:rPr>
                  <a:t>互聯網通訊閘</a:t>
                </a:r>
              </a:p>
            </p:txBody>
          </p:sp>
          <p:sp>
            <p:nvSpPr>
              <p:cNvPr id="37" name="Line 29">
                <a:extLst>
                  <a:ext uri="{FF2B5EF4-FFF2-40B4-BE49-F238E27FC236}">
                    <a16:creationId xmlns:a16="http://schemas.microsoft.com/office/drawing/2014/main" id="{65D233CD-FF43-40FC-928B-FD530A3542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995" y="1797"/>
                <a:ext cx="1044" cy="227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HK" altLang="en-US"/>
              </a:p>
            </p:txBody>
          </p:sp>
        </p:grpSp>
        <p:grpSp>
          <p:nvGrpSpPr>
            <p:cNvPr id="38" name="Group 63">
              <a:extLst>
                <a:ext uri="{FF2B5EF4-FFF2-40B4-BE49-F238E27FC236}">
                  <a16:creationId xmlns:a16="http://schemas.microsoft.com/office/drawing/2014/main" id="{EAEEAA19-1088-4112-8585-8DD4359241E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17988" y="3290530"/>
              <a:ext cx="2735262" cy="2274888"/>
              <a:chOff x="1769" y="2296"/>
              <a:chExt cx="1723" cy="1433"/>
            </a:xfrm>
          </p:grpSpPr>
          <p:sp>
            <p:nvSpPr>
              <p:cNvPr id="39" name="Text Box 15">
                <a:extLst>
                  <a:ext uri="{FF2B5EF4-FFF2-40B4-BE49-F238E27FC236}">
                    <a16:creationId xmlns:a16="http://schemas.microsoft.com/office/drawing/2014/main" id="{80AFE6BC-6976-4628-A79C-AF66A807B68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85" y="3317"/>
                <a:ext cx="907" cy="4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4498" tIns="52249" rIns="104498" bIns="52249">
                <a:spAutoFit/>
              </a:bodyPr>
              <a:lstStyle>
                <a:lvl1pPr defTabSz="1044575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rgbClr val="660066"/>
                    </a:solidFill>
                    <a:latin typeface="Tahoma" panose="020B0604030504040204" pitchFamily="34" charset="0"/>
                  </a:defRPr>
                </a:lvl1pPr>
                <a:lvl2pPr marL="742950" indent="-285750" defTabSz="1044575">
                  <a:spcBef>
                    <a:spcPct val="20000"/>
                  </a:spcBef>
                  <a:buClr>
                    <a:srgbClr val="CC0099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rgbClr val="9900CC"/>
                    </a:solidFill>
                    <a:latin typeface="Tahoma" panose="020B0604030504040204" pitchFamily="34" charset="0"/>
                  </a:defRPr>
                </a:lvl2pPr>
                <a:lvl3pPr marL="1143000" indent="-228600" defTabSz="1044575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>
                    <a:solidFill>
                      <a:srgbClr val="6600CC"/>
                    </a:solidFill>
                    <a:latin typeface="Tahoma" panose="020B0604030504040204" pitchFamily="34" charset="0"/>
                  </a:defRPr>
                </a:lvl3pPr>
                <a:lvl4pPr marL="1600200" indent="-228600" defTabSz="1044575">
                  <a:spcBef>
                    <a:spcPct val="20000"/>
                  </a:spcBef>
                  <a:buClr>
                    <a:schemeClr val="folHlink"/>
                  </a:buClr>
                  <a:buSzPct val="55000"/>
                  <a:buFont typeface="Wingdings" panose="05000000000000000000" pitchFamily="2" charset="2"/>
                  <a:buChar char="n"/>
                  <a:defRPr sz="1600">
                    <a:solidFill>
                      <a:srgbClr val="333399"/>
                    </a:solidFill>
                    <a:latin typeface="Tahoma" panose="020B0604030504040204" pitchFamily="34" charset="0"/>
                  </a:defRPr>
                </a:lvl4pPr>
                <a:lvl5pPr marL="2057400" indent="-228600" defTabSz="1044575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defTabSz="104457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defTabSz="104457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defTabSz="104457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defTabSz="104457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zh-TW" altLang="en-US" sz="1800">
                    <a:solidFill>
                      <a:schemeClr val="tx2"/>
                    </a:solidFill>
                    <a:latin typeface="標楷體" panose="03000509000000000000" pitchFamily="65" charset="-120"/>
                  </a:rPr>
                  <a:t>路由器 </a:t>
                </a:r>
                <a:r>
                  <a:rPr lang="en-US" altLang="zh-TW" sz="1800">
                    <a:solidFill>
                      <a:schemeClr val="tx2"/>
                    </a:solidFill>
                    <a:latin typeface="標楷體" panose="03000509000000000000" pitchFamily="65" charset="-120"/>
                  </a:rPr>
                  <a:t>(Router)</a:t>
                </a:r>
              </a:p>
            </p:txBody>
          </p:sp>
          <p:sp>
            <p:nvSpPr>
              <p:cNvPr id="40" name="Line 28">
                <a:extLst>
                  <a:ext uri="{FF2B5EF4-FFF2-40B4-BE49-F238E27FC236}">
                    <a16:creationId xmlns:a16="http://schemas.microsoft.com/office/drawing/2014/main" id="{95620011-A3E8-4DB0-BE95-1D3B290457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857" y="2296"/>
                <a:ext cx="272" cy="771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HK" altLang="en-US"/>
              </a:p>
            </p:txBody>
          </p:sp>
          <p:sp>
            <p:nvSpPr>
              <p:cNvPr id="41" name="Line 5">
                <a:extLst>
                  <a:ext uri="{FF2B5EF4-FFF2-40B4-BE49-F238E27FC236}">
                    <a16:creationId xmlns:a16="http://schemas.microsoft.com/office/drawing/2014/main" id="{6D232F7F-DEBE-40DD-9A9B-AD9A97AF0E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769" y="3271"/>
                <a:ext cx="703" cy="136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HK" altLang="en-US"/>
              </a:p>
            </p:txBody>
          </p:sp>
          <p:graphicFrame>
            <p:nvGraphicFramePr>
              <p:cNvPr id="42" name="Object 60">
                <a:extLst>
                  <a:ext uri="{FF2B5EF4-FFF2-40B4-BE49-F238E27FC236}">
                    <a16:creationId xmlns:a16="http://schemas.microsoft.com/office/drawing/2014/main" id="{89AB0E18-835E-4DD5-9105-A2F09EDE7812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381" y="2954"/>
              <a:ext cx="703" cy="49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09" r:id="rId9" imgW="2381582" imgH="1666667" progId="">
                      <p:embed/>
                    </p:oleObj>
                  </mc:Choice>
                  <mc:Fallback>
                    <p:oleObj r:id="rId9" imgW="2381582" imgH="1666667" progId="">
                      <p:embed/>
                      <p:pic>
                        <p:nvPicPr>
                          <p:cNvPr id="16398" name="Object 6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gray">
                          <a:xfrm>
                            <a:off x="2381" y="2954"/>
                            <a:ext cx="703" cy="49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CC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38100" algn="ctr">
                                <a:solidFill>
                                  <a:schemeClr val="folHlink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</p:spTree>
    <p:extLst>
      <p:ext uri="{BB962C8B-B14F-4D97-AF65-F5344CB8AC3E}">
        <p14:creationId xmlns:p14="http://schemas.microsoft.com/office/powerpoint/2010/main" val="1018631647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B1C64EC-260B-450A-B44F-D68F1BC99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基本概念 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– </a:t>
            </a:r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存取控制</a:t>
            </a:r>
            <a:endParaRPr lang="zh-TW" altLang="en-US" sz="3200" dirty="0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F90BA966-FE28-42B5-A527-ABFF3F0205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21</a:t>
            </a:fld>
            <a:endParaRPr lang="en-US" dirty="0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41D3A32A-18BA-4A03-8899-6536C319310A}"/>
              </a:ext>
            </a:extLst>
          </p:cNvPr>
          <p:cNvSpPr txBox="1">
            <a:spLocks/>
          </p:cNvSpPr>
          <p:nvPr/>
        </p:nvSpPr>
        <p:spPr>
          <a:xfrm>
            <a:off x="1811524" y="2041798"/>
            <a:ext cx="9008876" cy="4212468"/>
          </a:xfrm>
          <a:prstGeom prst="rect">
            <a:avLst/>
          </a:prstGeom>
          <a:effectLst/>
        </p:spPr>
        <p:txBody>
          <a:bodyPr/>
          <a:lstStyle>
            <a:lvl1pPr marL="192881" indent="-192881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1800">
                <a:solidFill>
                  <a:schemeClr val="folHlink"/>
                </a:solidFill>
                <a:latin typeface="+mn-lt"/>
                <a:ea typeface="+mn-ea"/>
                <a:cs typeface="+mn-cs"/>
              </a:defRPr>
            </a:lvl1pPr>
            <a:lvl2pPr marL="417910" indent="-16073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1575">
                <a:solidFill>
                  <a:schemeClr val="folHlink"/>
                </a:solidFill>
                <a:latin typeface="+mn-lt"/>
              </a:defRPr>
            </a:lvl2pPr>
            <a:lvl3pPr marL="642938" indent="-1285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350">
                <a:solidFill>
                  <a:schemeClr val="folHlink"/>
                </a:solidFill>
                <a:latin typeface="+mn-lt"/>
              </a:defRPr>
            </a:lvl3pPr>
            <a:lvl4pPr marL="900113" indent="-1285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125">
                <a:solidFill>
                  <a:schemeClr val="folHlink"/>
                </a:solidFill>
                <a:latin typeface="+mn-lt"/>
              </a:defRPr>
            </a:lvl4pPr>
            <a:lvl5pPr marL="1157288" indent="-1285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788">
                <a:solidFill>
                  <a:schemeClr val="tx1"/>
                </a:solidFill>
                <a:latin typeface="Tahoma" pitchFamily="34" charset="0"/>
              </a:defRPr>
            </a:lvl5pPr>
            <a:lvl6pPr marL="1414463" indent="-1285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788">
                <a:solidFill>
                  <a:schemeClr val="tx1"/>
                </a:solidFill>
                <a:latin typeface="Tahoma" pitchFamily="34" charset="0"/>
              </a:defRPr>
            </a:lvl6pPr>
            <a:lvl7pPr marL="1671638" indent="-1285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788">
                <a:solidFill>
                  <a:schemeClr val="tx1"/>
                </a:solidFill>
                <a:latin typeface="Tahoma" pitchFamily="34" charset="0"/>
              </a:defRPr>
            </a:lvl7pPr>
            <a:lvl8pPr marL="1928813" indent="-1285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788">
                <a:solidFill>
                  <a:schemeClr val="tx1"/>
                </a:solidFill>
                <a:latin typeface="Tahoma" pitchFamily="34" charset="0"/>
              </a:defRPr>
            </a:lvl8pPr>
            <a:lvl9pPr marL="2185988" indent="-1285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788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marL="355600" indent="-355600" algn="just">
              <a:spcBef>
                <a:spcPts val="600"/>
              </a:spcBef>
              <a:spcAft>
                <a:spcPts val="600"/>
              </a:spcAft>
            </a:pPr>
            <a:r>
              <a:rPr lang="zh-TW" altLang="en-US" sz="2600" b="1" dirty="0">
                <a:solidFill>
                  <a:srgbClr val="3333CC"/>
                </a:solidFill>
                <a:effectLst>
                  <a:outerShdw blurRad="38100" dist="38100" dir="2700000" algn="ctr" rotWithShape="0">
                    <a:srgbClr val="000000">
                      <a:alpha val="26000"/>
                    </a:srgbClr>
                  </a:outerShdw>
                </a:effectLst>
                <a:latin typeface="新細明體" panose="02020500000000000000" pitchFamily="18" charset="-120"/>
                <a:ea typeface="新細明體" panose="02020500000000000000" pitchFamily="18" charset="-120"/>
              </a:rPr>
              <a:t>雲端平台系統會沿用基本三種工作站的設定</a:t>
            </a:r>
            <a:endParaRPr lang="en-US" altLang="zh-TW" sz="2600" b="1" dirty="0">
              <a:solidFill>
                <a:srgbClr val="3333CC"/>
              </a:solidFill>
              <a:effectLst>
                <a:outerShdw blurRad="38100" dist="38100" dir="2700000" algn="ctr" rotWithShape="0">
                  <a:srgbClr val="000000">
                    <a:alpha val="26000"/>
                  </a:srgbClr>
                </a:outerShdw>
              </a:effectLst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pPr marL="355600" indent="-355600" algn="just">
              <a:spcBef>
                <a:spcPts val="600"/>
              </a:spcBef>
              <a:spcAft>
                <a:spcPts val="600"/>
              </a:spcAft>
            </a:pPr>
            <a:r>
              <a:rPr lang="zh-TW" altLang="en-US" sz="2600" b="1" dirty="0">
                <a:solidFill>
                  <a:srgbClr val="3333CC"/>
                </a:solidFill>
                <a:effectLst>
                  <a:outerShdw blurRad="38100" dist="38100" dir="2700000" algn="ctr" rotWithShape="0">
                    <a:srgbClr val="000000">
                      <a:alpha val="26000"/>
                    </a:srgbClr>
                  </a:outerShdw>
                </a:effectLst>
                <a:latin typeface="新細明體" panose="02020500000000000000" pitchFamily="18" charset="-120"/>
                <a:ea typeface="新細明體" panose="02020500000000000000" pitchFamily="18" charset="-120"/>
              </a:rPr>
              <a:t>各種工作站享有不同登入權限</a:t>
            </a:r>
            <a:r>
              <a:rPr lang="zh-TW" altLang="zh-HK" sz="2600" b="1" dirty="0">
                <a:solidFill>
                  <a:srgbClr val="3333CC"/>
                </a:solidFill>
                <a:effectLst>
                  <a:outerShdw blurRad="38100" dist="38100" dir="2700000" algn="ctr" rotWithShape="0">
                    <a:srgbClr val="000000">
                      <a:alpha val="26000"/>
                    </a:srgbClr>
                  </a:outerShdw>
                </a:effectLst>
                <a:latin typeface="新細明體" panose="02020500000000000000" pitchFamily="18" charset="-120"/>
                <a:ea typeface="新細明體" panose="02020500000000000000" pitchFamily="18" charset="-120"/>
              </a:rPr>
              <a:t>：</a:t>
            </a:r>
            <a:endParaRPr lang="en-US" altLang="zh-TW" sz="2600" b="1" dirty="0">
              <a:solidFill>
                <a:srgbClr val="3333CC"/>
              </a:solidFill>
              <a:effectLst>
                <a:outerShdw blurRad="38100" dist="38100" dir="2700000" algn="ctr" rotWithShape="0">
                  <a:srgbClr val="000000">
                    <a:alpha val="26000"/>
                  </a:srgbClr>
                </a:outerShdw>
              </a:effectLst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pPr marL="541338" lvl="1" indent="-284163">
              <a:spcAft>
                <a:spcPts val="1200"/>
              </a:spcAft>
              <a:buClr>
                <a:srgbClr val="7030A0"/>
              </a:buClr>
              <a:buSzPct val="60000"/>
              <a:buFont typeface="Wingdings" panose="05000000000000000000" pitchFamily="2" charset="2"/>
              <a:buChar char="Ø"/>
            </a:pPr>
            <a:r>
              <a:rPr lang="en-US" altLang="zh-TW" sz="2200" b="1" dirty="0">
                <a:effectLst>
                  <a:outerShdw blurRad="38100" dist="38100" dir="2700000" algn="ctr" rotWithShape="0">
                    <a:srgbClr val="000000">
                      <a:alpha val="26000"/>
                    </a:srgbClr>
                  </a:outerShdw>
                </a:effectLst>
                <a:latin typeface="新細明體" panose="02020500000000000000" pitchFamily="18" charset="-120"/>
                <a:ea typeface="新細明體" panose="02020500000000000000" pitchFamily="18" charset="-120"/>
              </a:rPr>
              <a:t>VPN </a:t>
            </a:r>
            <a:r>
              <a:rPr lang="zh-TW" altLang="en-US" sz="2200" b="1" dirty="0">
                <a:effectLst>
                  <a:outerShdw blurRad="38100" dist="38100" dir="2700000" algn="ctr" rotWithShape="0">
                    <a:srgbClr val="000000">
                      <a:alpha val="26000"/>
                    </a:srgbClr>
                  </a:outerShdw>
                </a:effectLst>
                <a:latin typeface="新細明體" panose="02020500000000000000" pitchFamily="18" charset="-120"/>
                <a:ea typeface="新細明體" panose="02020500000000000000" pitchFamily="18" charset="-120"/>
              </a:rPr>
              <a:t>工作站 </a:t>
            </a:r>
            <a:r>
              <a:rPr lang="en-US" altLang="zh-TW" sz="2200" b="1" dirty="0">
                <a:effectLst>
                  <a:outerShdw blurRad="38100" dist="38100" dir="2700000" algn="ctr" rotWithShape="0">
                    <a:srgbClr val="000000">
                      <a:alpha val="26000"/>
                    </a:srgbClr>
                  </a:outerShdw>
                </a:effectLst>
                <a:latin typeface="新細明體" panose="02020500000000000000" pitchFamily="18" charset="-120"/>
                <a:ea typeface="新細明體" panose="02020500000000000000" pitchFamily="18" charset="-120"/>
              </a:rPr>
              <a:t>(</a:t>
            </a:r>
            <a:r>
              <a:rPr lang="zh-TW" altLang="en-US" sz="2200" b="1" dirty="0">
                <a:effectLst>
                  <a:outerShdw blurRad="38100" dist="38100" dir="2700000" algn="ctr" rotWithShape="0">
                    <a:srgbClr val="000000">
                      <a:alpha val="26000"/>
                    </a:srgbClr>
                  </a:outerShdw>
                </a:effectLst>
                <a:latin typeface="新細明體" panose="02020500000000000000" pitchFamily="18" charset="-120"/>
                <a:ea typeface="新細明體" panose="02020500000000000000" pitchFamily="18" charset="-120"/>
              </a:rPr>
              <a:t>權限等同現時的校管系統網絡內工作站</a:t>
            </a:r>
            <a:r>
              <a:rPr lang="en-US" altLang="zh-TW" sz="2200" b="1" dirty="0">
                <a:effectLst>
                  <a:outerShdw blurRad="38100" dist="38100" dir="2700000" algn="ctr" rotWithShape="0">
                    <a:srgbClr val="000000">
                      <a:alpha val="26000"/>
                    </a:srgbClr>
                  </a:outerShdw>
                </a:effectLst>
                <a:latin typeface="新細明體" panose="02020500000000000000" pitchFamily="18" charset="-120"/>
                <a:ea typeface="新細明體" panose="02020500000000000000" pitchFamily="18" charset="-120"/>
              </a:rPr>
              <a:t>)</a:t>
            </a:r>
          </a:p>
          <a:p>
            <a:pPr marL="541338" lvl="1" indent="-284163">
              <a:spcBef>
                <a:spcPts val="528"/>
              </a:spcBef>
              <a:spcAft>
                <a:spcPts val="1200"/>
              </a:spcAft>
              <a:buClr>
                <a:srgbClr val="7030A0"/>
              </a:buClr>
              <a:buSzPct val="60000"/>
              <a:buFont typeface="Wingdings" panose="05000000000000000000" pitchFamily="2" charset="2"/>
              <a:buChar char="Ø"/>
            </a:pPr>
            <a:r>
              <a:rPr lang="zh-TW" altLang="en-US" sz="2200" b="1" dirty="0">
                <a:effectLst>
                  <a:outerShdw blurRad="38100" dist="38100" dir="2700000" algn="ctr" rotWithShape="0">
                    <a:srgbClr val="000000">
                      <a:alpha val="26000"/>
                    </a:srgbClr>
                  </a:outerShdw>
                </a:effectLst>
                <a:latin typeface="新細明體" panose="02020500000000000000" pitchFamily="18" charset="-120"/>
                <a:ea typeface="新細明體" panose="02020500000000000000" pitchFamily="18" charset="-120"/>
              </a:rPr>
              <a:t>校內工作站 </a:t>
            </a:r>
            <a:r>
              <a:rPr lang="en-US" altLang="zh-TW" sz="2200" b="1" dirty="0">
                <a:effectLst>
                  <a:outerShdw blurRad="38100" dist="38100" dir="2700000" algn="ctr" rotWithShape="0">
                    <a:srgbClr val="000000">
                      <a:alpha val="26000"/>
                    </a:srgbClr>
                  </a:outerShdw>
                </a:effectLst>
                <a:latin typeface="新細明體" panose="02020500000000000000" pitchFamily="18" charset="-120"/>
                <a:ea typeface="新細明體" panose="02020500000000000000" pitchFamily="18" charset="-120"/>
              </a:rPr>
              <a:t>(</a:t>
            </a:r>
            <a:r>
              <a:rPr lang="zh-TW" altLang="en-US" sz="2200" b="1" dirty="0">
                <a:effectLst>
                  <a:outerShdw blurRad="38100" dist="38100" dir="2700000" algn="ctr" rotWithShape="0">
                    <a:srgbClr val="000000">
                      <a:alpha val="26000"/>
                    </a:srgbClr>
                  </a:outerShdw>
                </a:effectLst>
                <a:latin typeface="新細明體" panose="02020500000000000000" pitchFamily="18" charset="-120"/>
                <a:ea typeface="新細明體" panose="02020500000000000000" pitchFamily="18" charset="-120"/>
              </a:rPr>
              <a:t>權限等同現時的 </a:t>
            </a:r>
            <a:r>
              <a:rPr lang="en-US" altLang="zh-TW" sz="2200" b="1" dirty="0">
                <a:effectLst>
                  <a:outerShdw blurRad="38100" dist="38100" dir="2700000" algn="ctr" rotWithShape="0">
                    <a:srgbClr val="000000">
                      <a:alpha val="26000"/>
                    </a:srgbClr>
                  </a:outerShdw>
                </a:effectLst>
                <a:latin typeface="新細明體" panose="02020500000000000000" pitchFamily="18" charset="-120"/>
                <a:ea typeface="新細明體" panose="02020500000000000000" pitchFamily="18" charset="-120"/>
              </a:rPr>
              <a:t>ITED</a:t>
            </a:r>
            <a:r>
              <a:rPr lang="zh-TW" altLang="en-US" sz="2200" b="1" dirty="0">
                <a:effectLst>
                  <a:outerShdw blurRad="38100" dist="38100" dir="2700000" algn="ctr" rotWithShape="0">
                    <a:srgbClr val="000000">
                      <a:alpha val="26000"/>
                    </a:srgbClr>
                  </a:outerShdw>
                </a:effectLst>
                <a:latin typeface="新細明體" panose="02020500000000000000" pitchFamily="18" charset="-120"/>
                <a:ea typeface="新細明體" panose="02020500000000000000" pitchFamily="18" charset="-120"/>
              </a:rPr>
              <a:t> 工作站</a:t>
            </a:r>
            <a:r>
              <a:rPr lang="en-US" altLang="zh-TW" sz="2200" b="1" dirty="0">
                <a:effectLst>
                  <a:outerShdw blurRad="38100" dist="38100" dir="2700000" algn="ctr" rotWithShape="0">
                    <a:srgbClr val="000000">
                      <a:alpha val="26000"/>
                    </a:srgbClr>
                  </a:outerShdw>
                </a:effectLst>
                <a:latin typeface="新細明體" panose="02020500000000000000" pitchFamily="18" charset="-120"/>
                <a:ea typeface="新細明體" panose="02020500000000000000" pitchFamily="18" charset="-120"/>
              </a:rPr>
              <a:t>)</a:t>
            </a:r>
            <a:r>
              <a:rPr lang="zh-TW" altLang="en-US" sz="2200" b="1" dirty="0">
                <a:effectLst>
                  <a:outerShdw blurRad="38100" dist="38100" dir="2700000" algn="ctr" rotWithShape="0">
                    <a:srgbClr val="000000">
                      <a:alpha val="26000"/>
                    </a:srgbClr>
                  </a:outerShdw>
                </a:effectLst>
                <a:latin typeface="新細明體" panose="02020500000000000000" pitchFamily="18" charset="-120"/>
                <a:ea typeface="新細明體" panose="02020500000000000000" pitchFamily="18" charset="-120"/>
              </a:rPr>
              <a:t> </a:t>
            </a:r>
            <a:endParaRPr lang="en-US" altLang="zh-TW" sz="2200" b="1" dirty="0">
              <a:effectLst>
                <a:outerShdw blurRad="38100" dist="38100" dir="2700000" algn="ctr" rotWithShape="0">
                  <a:srgbClr val="000000">
                    <a:alpha val="26000"/>
                  </a:srgbClr>
                </a:outerShdw>
              </a:effectLst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pPr marL="541338" lvl="1" indent="-284163">
              <a:spcBef>
                <a:spcPts val="528"/>
              </a:spcBef>
              <a:spcAft>
                <a:spcPts val="1200"/>
              </a:spcAft>
              <a:buClr>
                <a:srgbClr val="7030A0"/>
              </a:buClr>
              <a:buSzPct val="60000"/>
              <a:buFont typeface="Wingdings" panose="05000000000000000000" pitchFamily="2" charset="2"/>
              <a:buChar char="Ø"/>
            </a:pPr>
            <a:r>
              <a:rPr lang="zh-TW" altLang="en-US" sz="2200" b="1" dirty="0">
                <a:effectLst>
                  <a:outerShdw blurRad="38100" dist="38100" dir="2700000" algn="ctr" rotWithShape="0">
                    <a:srgbClr val="000000">
                      <a:alpha val="26000"/>
                    </a:srgbClr>
                  </a:outerShdw>
                </a:effectLst>
                <a:latin typeface="新細明體" panose="02020500000000000000" pitchFamily="18" charset="-120"/>
                <a:ea typeface="新細明體" panose="02020500000000000000" pitchFamily="18" charset="-120"/>
              </a:rPr>
              <a:t>校外工作站 </a:t>
            </a:r>
            <a:r>
              <a:rPr lang="en-US" altLang="zh-TW" sz="2200" b="1" dirty="0">
                <a:effectLst>
                  <a:outerShdw blurRad="38100" dist="38100" dir="2700000" algn="ctr" rotWithShape="0">
                    <a:srgbClr val="000000">
                      <a:alpha val="26000"/>
                    </a:srgbClr>
                  </a:outerShdw>
                </a:effectLst>
                <a:latin typeface="新細明體" panose="02020500000000000000" pitchFamily="18" charset="-120"/>
                <a:ea typeface="新細明體" panose="02020500000000000000" pitchFamily="18" charset="-120"/>
              </a:rPr>
              <a:t>(</a:t>
            </a:r>
            <a:r>
              <a:rPr lang="zh-TW" altLang="en-US" sz="2200" b="1" dirty="0">
                <a:effectLst>
                  <a:outerShdw blurRad="38100" dist="38100" dir="2700000" algn="ctr" rotWithShape="0">
                    <a:srgbClr val="000000">
                      <a:alpha val="26000"/>
                    </a:srgbClr>
                  </a:outerShdw>
                </a:effectLst>
                <a:latin typeface="新細明體" panose="02020500000000000000" pitchFamily="18" charset="-120"/>
                <a:ea typeface="新細明體" panose="02020500000000000000" pitchFamily="18" charset="-120"/>
              </a:rPr>
              <a:t>權限等同現時的 </a:t>
            </a:r>
            <a:r>
              <a:rPr lang="en-US" altLang="zh-TW" sz="2200" b="1" dirty="0">
                <a:effectLst>
                  <a:outerShdw blurRad="38100" dist="38100" dir="2700000" algn="ctr" rotWithShape="0">
                    <a:srgbClr val="000000">
                      <a:alpha val="26000"/>
                    </a:srgbClr>
                  </a:outerShdw>
                </a:effectLst>
                <a:latin typeface="新細明體" panose="02020500000000000000" pitchFamily="18" charset="-120"/>
                <a:ea typeface="新細明體" panose="02020500000000000000" pitchFamily="18" charset="-120"/>
              </a:rPr>
              <a:t>Internet</a:t>
            </a:r>
            <a:r>
              <a:rPr lang="zh-TW" altLang="en-US" sz="2200" b="1" dirty="0">
                <a:effectLst>
                  <a:outerShdw blurRad="38100" dist="38100" dir="2700000" algn="ctr" rotWithShape="0">
                    <a:srgbClr val="000000">
                      <a:alpha val="26000"/>
                    </a:srgbClr>
                  </a:outerShdw>
                </a:effectLst>
                <a:latin typeface="新細明體" panose="02020500000000000000" pitchFamily="18" charset="-120"/>
                <a:ea typeface="新細明體" panose="02020500000000000000" pitchFamily="18" charset="-120"/>
              </a:rPr>
              <a:t> 工作站</a:t>
            </a:r>
            <a:r>
              <a:rPr lang="en-US" altLang="zh-TW" sz="2200" b="1" dirty="0">
                <a:effectLst>
                  <a:outerShdw blurRad="38100" dist="38100" dir="2700000" algn="ctr" rotWithShape="0">
                    <a:srgbClr val="000000">
                      <a:alpha val="26000"/>
                    </a:srgbClr>
                  </a:outerShdw>
                </a:effectLst>
                <a:latin typeface="新細明體" panose="02020500000000000000" pitchFamily="18" charset="-120"/>
                <a:ea typeface="新細明體" panose="02020500000000000000" pitchFamily="18" charset="-120"/>
              </a:rPr>
              <a:t>)</a:t>
            </a:r>
          </a:p>
          <a:p>
            <a:pPr marL="268288" indent="-268288">
              <a:spcAft>
                <a:spcPts val="1200"/>
              </a:spcAft>
              <a:buClr>
                <a:srgbClr val="CC6600"/>
              </a:buClr>
              <a:buFont typeface="Wingdings" panose="05000000000000000000" pitchFamily="2" charset="2"/>
              <a:buChar char="l"/>
            </a:pPr>
            <a:endParaRPr lang="en-US" altLang="zh-TW" sz="2600" b="1" kern="0" dirty="0">
              <a:effectLst>
                <a:outerShdw blurRad="38100" dist="38100" dir="2700000" algn="ctr" rotWithShape="0">
                  <a:srgbClr val="000000">
                    <a:alpha val="26000"/>
                  </a:srgbClr>
                </a:outerShdw>
              </a:effectLst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pPr marL="0" indent="0">
              <a:spcAft>
                <a:spcPts val="1200"/>
              </a:spcAft>
              <a:buClr>
                <a:srgbClr val="CC6600"/>
              </a:buClr>
              <a:buNone/>
            </a:pPr>
            <a:endParaRPr lang="en-US" altLang="zh-HK" sz="2600" b="1" kern="0" dirty="0">
              <a:effectLst>
                <a:outerShdw blurRad="38100" dist="38100" dir="2700000" algn="ctr" rotWithShape="0">
                  <a:srgbClr val="000000">
                    <a:alpha val="26000"/>
                  </a:srgbClr>
                </a:outerShdw>
              </a:effectLst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5" name="圓角矩形 5">
            <a:extLst>
              <a:ext uri="{FF2B5EF4-FFF2-40B4-BE49-F238E27FC236}">
                <a16:creationId xmlns:a16="http://schemas.microsoft.com/office/drawing/2014/main" id="{2580F769-E7D1-4DD5-AFAF-34CA94C8924A}"/>
              </a:ext>
            </a:extLst>
          </p:cNvPr>
          <p:cNvSpPr/>
          <p:nvPr/>
        </p:nvSpPr>
        <p:spPr bwMode="auto">
          <a:xfrm>
            <a:off x="3755740" y="1249710"/>
            <a:ext cx="4680520" cy="692603"/>
          </a:xfrm>
          <a:prstGeom prst="round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新細明體" panose="02020500000000000000" pitchFamily="18" charset="-120"/>
                <a:ea typeface="新細明體" panose="02020500000000000000" pitchFamily="18" charset="-120"/>
              </a:rPr>
              <a:t>校管系統雲端網絡架構</a:t>
            </a:r>
          </a:p>
        </p:txBody>
      </p:sp>
    </p:spTree>
    <p:extLst>
      <p:ext uri="{BB962C8B-B14F-4D97-AF65-F5344CB8AC3E}">
        <p14:creationId xmlns:p14="http://schemas.microsoft.com/office/powerpoint/2010/main" val="2267923555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基本概念 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– </a:t>
            </a:r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存取控制</a:t>
            </a:r>
            <a:endParaRPr lang="zh-HK" altLang="en-US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1919536" y="1988840"/>
            <a:ext cx="8568952" cy="1008112"/>
          </a:xfrm>
          <a:prstGeom prst="rect">
            <a:avLst/>
          </a:prstGeom>
          <a:effectLst/>
        </p:spPr>
        <p:txBody>
          <a:bodyPr/>
          <a:lstStyle>
            <a:lvl1pPr marL="192881" indent="-192881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1800">
                <a:solidFill>
                  <a:schemeClr val="folHlink"/>
                </a:solidFill>
                <a:latin typeface="+mn-lt"/>
                <a:ea typeface="+mn-ea"/>
                <a:cs typeface="+mn-cs"/>
              </a:defRPr>
            </a:lvl1pPr>
            <a:lvl2pPr marL="417910" indent="-16073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1575">
                <a:solidFill>
                  <a:schemeClr val="folHlink"/>
                </a:solidFill>
                <a:latin typeface="+mn-lt"/>
              </a:defRPr>
            </a:lvl2pPr>
            <a:lvl3pPr marL="642938" indent="-1285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350">
                <a:solidFill>
                  <a:schemeClr val="folHlink"/>
                </a:solidFill>
                <a:latin typeface="+mn-lt"/>
              </a:defRPr>
            </a:lvl3pPr>
            <a:lvl4pPr marL="900113" indent="-1285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125">
                <a:solidFill>
                  <a:schemeClr val="folHlink"/>
                </a:solidFill>
                <a:latin typeface="+mn-lt"/>
              </a:defRPr>
            </a:lvl4pPr>
            <a:lvl5pPr marL="1157288" indent="-1285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788">
                <a:solidFill>
                  <a:schemeClr val="tx1"/>
                </a:solidFill>
                <a:latin typeface="Tahoma" pitchFamily="34" charset="0"/>
              </a:defRPr>
            </a:lvl5pPr>
            <a:lvl6pPr marL="1414463" indent="-1285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788">
                <a:solidFill>
                  <a:schemeClr val="tx1"/>
                </a:solidFill>
                <a:latin typeface="Tahoma" pitchFamily="34" charset="0"/>
              </a:defRPr>
            </a:lvl6pPr>
            <a:lvl7pPr marL="1671638" indent="-1285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788">
                <a:solidFill>
                  <a:schemeClr val="tx1"/>
                </a:solidFill>
                <a:latin typeface="Tahoma" pitchFamily="34" charset="0"/>
              </a:defRPr>
            </a:lvl7pPr>
            <a:lvl8pPr marL="1928813" indent="-1285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788">
                <a:solidFill>
                  <a:schemeClr val="tx1"/>
                </a:solidFill>
                <a:latin typeface="Tahoma" pitchFamily="34" charset="0"/>
              </a:defRPr>
            </a:lvl8pPr>
            <a:lvl9pPr marL="2185988" indent="-1285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788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marL="266700" indent="-266700">
              <a:spcAft>
                <a:spcPts val="1200"/>
              </a:spcAft>
            </a:pPr>
            <a:r>
              <a:rPr lang="zh-TW" altLang="en-US" sz="2600" b="1" dirty="0">
                <a:effectLst>
                  <a:outerShdw blurRad="38100" dist="38100" dir="2700000" algn="ctr" rotWithShape="0">
                    <a:srgbClr val="000000">
                      <a:alpha val="26000"/>
                    </a:srgbClr>
                  </a:outerShdw>
                </a:effectLst>
                <a:latin typeface="新細明體" panose="02020500000000000000" pitchFamily="18" charset="-120"/>
                <a:ea typeface="新細明體" panose="02020500000000000000" pitchFamily="18" charset="-120"/>
              </a:rPr>
              <a:t>遷移至雲端平台後，學校須於系統保安模組內自行設定校舍的</a:t>
            </a:r>
            <a:r>
              <a:rPr lang="zh-TW" altLang="en-US" sz="2600" b="1" u="sng" dirty="0">
                <a:effectLst>
                  <a:outerShdw blurRad="38100" dist="38100" dir="2700000" algn="ctr" rotWithShape="0">
                    <a:srgbClr val="000000">
                      <a:alpha val="26000"/>
                    </a:srgbClr>
                  </a:outerShdw>
                </a:effectLst>
                <a:latin typeface="新細明體" panose="02020500000000000000" pitchFamily="18" charset="-120"/>
                <a:ea typeface="新細明體" panose="02020500000000000000" pitchFamily="18" charset="-120"/>
              </a:rPr>
              <a:t>互聯網 </a:t>
            </a:r>
            <a:r>
              <a:rPr lang="en-US" altLang="zh-TW" sz="2600" b="1" u="sng" dirty="0">
                <a:effectLst>
                  <a:outerShdw blurRad="38100" dist="38100" dir="2700000" algn="ctr" rotWithShape="0">
                    <a:srgbClr val="000000">
                      <a:alpha val="26000"/>
                    </a:srgbClr>
                  </a:outerShdw>
                </a:effectLst>
                <a:latin typeface="新細明體" panose="02020500000000000000" pitchFamily="18" charset="-120"/>
                <a:ea typeface="新細明體" panose="02020500000000000000" pitchFamily="18" charset="-120"/>
              </a:rPr>
              <a:t>IP</a:t>
            </a:r>
            <a:r>
              <a:rPr lang="zh-TW" altLang="en-US" sz="2600" b="1" u="sng" dirty="0">
                <a:effectLst>
                  <a:outerShdw blurRad="38100" dist="38100" dir="2700000" algn="ctr" rotWithShape="0">
                    <a:srgbClr val="000000">
                      <a:alpha val="26000"/>
                    </a:srgbClr>
                  </a:outerShdw>
                </a:effectLst>
                <a:latin typeface="新細明體" panose="02020500000000000000" pitchFamily="18" charset="-120"/>
                <a:ea typeface="新細明體" panose="02020500000000000000" pitchFamily="18" charset="-120"/>
              </a:rPr>
              <a:t> </a:t>
            </a:r>
            <a:r>
              <a:rPr lang="en-US" altLang="zh-TW" sz="2600" b="1" u="sng" dirty="0">
                <a:effectLst>
                  <a:outerShdw blurRad="38100" dist="38100" dir="2700000" algn="ctr" rotWithShape="0">
                    <a:srgbClr val="000000">
                      <a:alpha val="26000"/>
                    </a:srgbClr>
                  </a:outerShdw>
                </a:effectLst>
                <a:latin typeface="新細明體" panose="02020500000000000000" pitchFamily="18" charset="-120"/>
                <a:ea typeface="新細明體" panose="02020500000000000000" pitchFamily="18" charset="-120"/>
              </a:rPr>
              <a:t>address</a:t>
            </a:r>
            <a:r>
              <a:rPr lang="zh-TW" altLang="en-US" sz="2600" b="1" dirty="0">
                <a:effectLst>
                  <a:outerShdw blurRad="38100" dist="38100" dir="2700000" algn="ctr" rotWithShape="0">
                    <a:srgbClr val="000000">
                      <a:alpha val="26000"/>
                    </a:srgbClr>
                  </a:outerShdw>
                </a:effectLst>
                <a:latin typeface="新細明體" panose="02020500000000000000" pitchFamily="18" charset="-120"/>
                <a:ea typeface="新細明體" panose="02020500000000000000" pitchFamily="18" charset="-120"/>
              </a:rPr>
              <a:t>，以便系統辨認校內工作站</a:t>
            </a:r>
            <a:r>
              <a:rPr lang="zh-TW" altLang="zh-HK" sz="2600" b="1" dirty="0">
                <a:effectLst>
                  <a:outerShdw blurRad="38100" dist="38100" dir="2700000" algn="ctr" rotWithShape="0">
                    <a:srgbClr val="000000">
                      <a:alpha val="26000"/>
                    </a:srgbClr>
                  </a:outerShdw>
                </a:effectLst>
                <a:latin typeface="新細明體" panose="02020500000000000000" pitchFamily="18" charset="-120"/>
                <a:ea typeface="新細明體" panose="02020500000000000000" pitchFamily="18" charset="-120"/>
              </a:rPr>
              <a:t>：</a:t>
            </a:r>
            <a:endParaRPr lang="en-US" altLang="zh-TW" sz="2600" b="1" dirty="0">
              <a:effectLst>
                <a:outerShdw blurRad="38100" dist="38100" dir="2700000" algn="ctr" rotWithShape="0">
                  <a:srgbClr val="000000">
                    <a:alpha val="26000"/>
                  </a:srgbClr>
                </a:outerShdw>
              </a:effectLst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pPr marL="268288" indent="-268288">
              <a:spcAft>
                <a:spcPts val="1200"/>
              </a:spcAft>
              <a:buClr>
                <a:srgbClr val="CC6600"/>
              </a:buClr>
              <a:buFont typeface="Wingdings" panose="05000000000000000000" pitchFamily="2" charset="2"/>
              <a:buChar char="l"/>
            </a:pPr>
            <a:endParaRPr lang="en-US" altLang="zh-TW" sz="2600" b="1" kern="0" dirty="0">
              <a:effectLst>
                <a:outerShdw blurRad="38100" dist="38100" dir="2700000" algn="ctr" rotWithShape="0">
                  <a:srgbClr val="000000">
                    <a:alpha val="26000"/>
                  </a:srgbClr>
                </a:outerShdw>
              </a:effectLst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pPr marL="0" indent="0">
              <a:spcAft>
                <a:spcPts val="1200"/>
              </a:spcAft>
              <a:buClr>
                <a:srgbClr val="CC6600"/>
              </a:buClr>
              <a:buNone/>
            </a:pPr>
            <a:endParaRPr lang="en-US" altLang="zh-HK" sz="2600" b="1" kern="0" dirty="0">
              <a:effectLst>
                <a:outerShdw blurRad="38100" dist="38100" dir="2700000" algn="ctr" rotWithShape="0">
                  <a:srgbClr val="000000">
                    <a:alpha val="26000"/>
                  </a:srgbClr>
                </a:outerShdw>
              </a:effectLst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pPr>
              <a:spcAft>
                <a:spcPts val="1200"/>
              </a:spcAft>
              <a:buClr>
                <a:srgbClr val="CC6600"/>
              </a:buClr>
              <a:buFont typeface="Wingdings" panose="05000000000000000000" pitchFamily="2" charset="2"/>
              <a:buChar char="v"/>
            </a:pPr>
            <a:endParaRPr lang="en-US" altLang="zh-HK" sz="2600" b="1" kern="0" dirty="0">
              <a:effectLst>
                <a:outerShdw blurRad="38100" dist="38100" dir="2700000" algn="ctr" rotWithShape="0">
                  <a:srgbClr val="000000">
                    <a:alpha val="26000"/>
                  </a:srgbClr>
                </a:outerShdw>
              </a:effectLst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endParaRPr lang="zh-HK" altLang="en-US" sz="2600" b="1" kern="0" dirty="0">
              <a:effectLst>
                <a:outerShdw blurRad="38100" dist="38100" dir="2700000" algn="ctr" rotWithShape="0">
                  <a:srgbClr val="000000">
                    <a:alpha val="26000"/>
                  </a:srgbClr>
                </a:outerShdw>
              </a:effectLst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8" name="圓角矩形 7"/>
          <p:cNvSpPr/>
          <p:nvPr/>
        </p:nvSpPr>
        <p:spPr bwMode="auto">
          <a:xfrm>
            <a:off x="3935760" y="1268761"/>
            <a:ext cx="4608512" cy="692603"/>
          </a:xfrm>
          <a:prstGeom prst="round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新細明體" panose="02020500000000000000" pitchFamily="18" charset="-120"/>
                <a:ea typeface="新細明體" panose="02020500000000000000" pitchFamily="18" charset="-120"/>
              </a:rPr>
              <a:t>校管系統雲端網絡架構</a:t>
            </a:r>
          </a:p>
        </p:txBody>
      </p:sp>
      <p:grpSp>
        <p:nvGrpSpPr>
          <p:cNvPr id="12" name="群組 11">
            <a:extLst>
              <a:ext uri="{FF2B5EF4-FFF2-40B4-BE49-F238E27FC236}">
                <a16:creationId xmlns:a16="http://schemas.microsoft.com/office/drawing/2014/main" id="{7361C0FC-8374-4063-B498-C8F2CA7595DB}"/>
              </a:ext>
            </a:extLst>
          </p:cNvPr>
          <p:cNvGrpSpPr/>
          <p:nvPr/>
        </p:nvGrpSpPr>
        <p:grpSpPr>
          <a:xfrm>
            <a:off x="994296" y="3429000"/>
            <a:ext cx="10203407" cy="2028825"/>
            <a:chOff x="747712" y="3425577"/>
            <a:chExt cx="10203407" cy="2028825"/>
          </a:xfrm>
        </p:grpSpPr>
        <p:pic>
          <p:nvPicPr>
            <p:cNvPr id="7" name="圖片 6">
              <a:extLst>
                <a:ext uri="{FF2B5EF4-FFF2-40B4-BE49-F238E27FC236}">
                  <a16:creationId xmlns:a16="http://schemas.microsoft.com/office/drawing/2014/main" id="{DADF12B3-4F8B-4AFA-952D-2F233C966AE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71787" y="3429000"/>
              <a:ext cx="8079332" cy="2025402"/>
            </a:xfrm>
            <a:prstGeom prst="rect">
              <a:avLst/>
            </a:prstGeom>
          </p:spPr>
        </p:pic>
        <p:pic>
          <p:nvPicPr>
            <p:cNvPr id="11" name="圖片 10">
              <a:extLst>
                <a:ext uri="{FF2B5EF4-FFF2-40B4-BE49-F238E27FC236}">
                  <a16:creationId xmlns:a16="http://schemas.microsoft.com/office/drawing/2014/main" id="{7614B809-818F-40A2-88F8-708928012ED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7712" y="3425577"/>
              <a:ext cx="2124075" cy="20288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4019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ECF2917-8352-4B86-B66C-3E2310FD9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基本概念 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– </a:t>
            </a:r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存取控制</a:t>
            </a:r>
            <a:endParaRPr lang="zh-TW" altLang="en-US" sz="3200" dirty="0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581DC77F-9D2B-47B0-8623-D291589789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23</a:t>
            </a:fld>
            <a:endParaRPr lang="en-US"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895B77C7-537E-47CE-BADC-719531E411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848242"/>
            <a:ext cx="9472425" cy="4457308"/>
          </a:xfrm>
          <a:prstGeom prst="rect">
            <a:avLst/>
          </a:prstGeom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F72EB682-3521-4D4F-A9DD-72531C2A95AC}"/>
              </a:ext>
            </a:extLst>
          </p:cNvPr>
          <p:cNvSpPr txBox="1">
            <a:spLocks noChangeArrowheads="1"/>
          </p:cNvSpPr>
          <p:nvPr/>
        </p:nvSpPr>
        <p:spPr>
          <a:xfrm>
            <a:off x="3171826" y="1308492"/>
            <a:ext cx="5148263" cy="539750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F01"/>
              </a:buClr>
              <a:buSzPct val="60000"/>
              <a:buFont typeface="Wingdings" pitchFamily="2" charset="2"/>
              <a:buChar char="n"/>
              <a:tabLst/>
              <a:defRPr lang="en-US" altLang="zh-TW" sz="2800" dirty="0">
                <a:solidFill>
                  <a:srgbClr val="660066"/>
                </a:solidFill>
                <a:latin typeface="+mn-lt"/>
                <a:ea typeface="+mn-ea"/>
                <a:cs typeface="+mn-cs"/>
              </a:defRPr>
            </a:lvl1pPr>
            <a:lvl2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tabLst/>
              <a:defRPr lang="en-US" altLang="zh-TW" sz="2400" dirty="0">
                <a:solidFill>
                  <a:srgbClr val="9900CC"/>
                </a:solidFill>
                <a:latin typeface="+mn-lt"/>
                <a:ea typeface="+mn-ea"/>
                <a:cs typeface="+mn-cs"/>
              </a:defRPr>
            </a:lvl2pPr>
            <a:lvl3pPr marL="1143000" marR="0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E4A8"/>
              </a:buClr>
              <a:buSzPct val="50000"/>
              <a:buFont typeface="Wingdings" pitchFamily="2" charset="2"/>
              <a:buChar char="n"/>
              <a:tabLst/>
              <a:defRPr lang="en-US" altLang="zh-TW" sz="2000" dirty="0">
                <a:solidFill>
                  <a:srgbClr val="6600CC"/>
                </a:solidFill>
                <a:latin typeface="+mn-lt"/>
                <a:ea typeface="+mn-ea"/>
                <a:cs typeface="+mn-cs"/>
              </a:defRPr>
            </a:lvl3pPr>
            <a:lvl4pPr marL="1600200" marR="0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55000"/>
              <a:buFont typeface="Wingdings" pitchFamily="2" charset="2"/>
              <a:buChar char="n"/>
              <a:tabLst/>
              <a:defRPr lang="en-US" altLang="zh-TW" sz="1800" kern="1200" noProof="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050">
                <a:solidFill>
                  <a:schemeClr val="tx1"/>
                </a:solidFill>
                <a:latin typeface="Tahoma" pitchFamily="34" charset="0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050">
                <a:solidFill>
                  <a:schemeClr val="tx1"/>
                </a:solidFill>
                <a:latin typeface="Tahoma" pitchFamily="34" charset="0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050">
                <a:solidFill>
                  <a:schemeClr val="tx1"/>
                </a:solidFill>
                <a:latin typeface="Tahoma" pitchFamily="34" charset="0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050">
                <a:solidFill>
                  <a:schemeClr val="tx1"/>
                </a:solidFill>
                <a:latin typeface="Tahoma" pitchFamily="34" charset="0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05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marL="457200" indent="-457200"/>
            <a:r>
              <a:rPr lang="zh-TW" altLang="en-US" b="1" kern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存取權限 </a:t>
            </a:r>
            <a:r>
              <a:rPr lang="en-US" altLang="zh-TW" b="1" kern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– </a:t>
            </a:r>
            <a:r>
              <a:rPr lang="zh-TW" altLang="en-US" b="1" kern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不同區域</a:t>
            </a:r>
          </a:p>
        </p:txBody>
      </p:sp>
    </p:spTree>
    <p:extLst>
      <p:ext uri="{BB962C8B-B14F-4D97-AF65-F5344CB8AC3E}">
        <p14:creationId xmlns:p14="http://schemas.microsoft.com/office/powerpoint/2010/main" val="3734682366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B1C64EC-260B-450A-B44F-D68F1BC99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F90BA966-FE28-42B5-A527-ABFF3F0205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24</a:t>
            </a:fld>
            <a:endParaRPr lang="en-US" dirty="0"/>
          </a:p>
        </p:txBody>
      </p:sp>
      <p:sp>
        <p:nvSpPr>
          <p:cNvPr id="4" name="圓角矩形 3">
            <a:extLst>
              <a:ext uri="{FF2B5EF4-FFF2-40B4-BE49-F238E27FC236}">
                <a16:creationId xmlns:a16="http://schemas.microsoft.com/office/drawing/2014/main" id="{E394D994-6215-456C-B964-3A9A4095953D}"/>
              </a:ext>
            </a:extLst>
          </p:cNvPr>
          <p:cNvSpPr/>
          <p:nvPr/>
        </p:nvSpPr>
        <p:spPr bwMode="auto">
          <a:xfrm>
            <a:off x="3083657" y="1033659"/>
            <a:ext cx="4824536" cy="558379"/>
          </a:xfrm>
          <a:prstGeom prst="round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新細明體" panose="02020500000000000000" pitchFamily="18" charset="-120"/>
                <a:ea typeface="新細明體" panose="02020500000000000000" pitchFamily="18" charset="-120"/>
              </a:rPr>
              <a:t>校管系統雲端網絡架構</a:t>
            </a:r>
            <a:endParaRPr lang="en-US" altLang="zh-TW" sz="28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id="{A92C9444-237F-489C-8DB8-89692FF31F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0707" y="1662309"/>
            <a:ext cx="7450435" cy="4652094"/>
          </a:xfrm>
          <a:prstGeom prst="rect">
            <a:avLst/>
          </a:prstGeom>
        </p:spPr>
      </p:pic>
      <p:grpSp>
        <p:nvGrpSpPr>
          <p:cNvPr id="12" name="群組 11">
            <a:extLst>
              <a:ext uri="{FF2B5EF4-FFF2-40B4-BE49-F238E27FC236}">
                <a16:creationId xmlns:a16="http://schemas.microsoft.com/office/drawing/2014/main" id="{AE9048F4-6BC0-4B23-A1F6-EAC72DF77435}"/>
              </a:ext>
            </a:extLst>
          </p:cNvPr>
          <p:cNvGrpSpPr/>
          <p:nvPr/>
        </p:nvGrpSpPr>
        <p:grpSpPr>
          <a:xfrm>
            <a:off x="1905000" y="2354038"/>
            <a:ext cx="1514475" cy="1294037"/>
            <a:chOff x="1905000" y="2354038"/>
            <a:chExt cx="1514475" cy="1294037"/>
          </a:xfrm>
        </p:grpSpPr>
        <p:grpSp>
          <p:nvGrpSpPr>
            <p:cNvPr id="10" name="群組 9">
              <a:extLst>
                <a:ext uri="{FF2B5EF4-FFF2-40B4-BE49-F238E27FC236}">
                  <a16:creationId xmlns:a16="http://schemas.microsoft.com/office/drawing/2014/main" id="{60BF7339-221C-4F6F-869F-699AC01657FD}"/>
                </a:ext>
              </a:extLst>
            </p:cNvPr>
            <p:cNvGrpSpPr/>
            <p:nvPr/>
          </p:nvGrpSpPr>
          <p:grpSpPr>
            <a:xfrm>
              <a:off x="1905000" y="2354038"/>
              <a:ext cx="1514475" cy="1294037"/>
              <a:chOff x="1905000" y="2354038"/>
              <a:chExt cx="1514475" cy="1294037"/>
            </a:xfrm>
          </p:grpSpPr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id="{D5995385-40BB-44C3-A00F-1A4060A13BF2}"/>
                  </a:ext>
                </a:extLst>
              </p:cNvPr>
              <p:cNvSpPr/>
              <p:nvPr/>
            </p:nvSpPr>
            <p:spPr bwMode="auto">
              <a:xfrm>
                <a:off x="2790825" y="2381250"/>
                <a:ext cx="628650" cy="981075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zh-TW" alt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新細明體" pitchFamily="18" charset="-120"/>
                </a:endParaRPr>
              </a:p>
            </p:txBody>
          </p:sp>
          <p:sp>
            <p:nvSpPr>
              <p:cNvPr id="9" name="矩形 8">
                <a:extLst>
                  <a:ext uri="{FF2B5EF4-FFF2-40B4-BE49-F238E27FC236}">
                    <a16:creationId xmlns:a16="http://schemas.microsoft.com/office/drawing/2014/main" id="{7D0074A9-2BA5-4CF2-A054-481A8C6D8A62}"/>
                  </a:ext>
                </a:extLst>
              </p:cNvPr>
              <p:cNvSpPr/>
              <p:nvPr/>
            </p:nvSpPr>
            <p:spPr bwMode="auto">
              <a:xfrm>
                <a:off x="1905000" y="2354038"/>
                <a:ext cx="942975" cy="1294037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zh-TW" alt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新細明體" pitchFamily="18" charset="-120"/>
                </a:endParaRPr>
              </a:p>
            </p:txBody>
          </p:sp>
        </p:grpSp>
        <p:pic>
          <p:nvPicPr>
            <p:cNvPr id="11" name="圖片 10">
              <a:extLst>
                <a:ext uri="{FF2B5EF4-FFF2-40B4-BE49-F238E27FC236}">
                  <a16:creationId xmlns:a16="http://schemas.microsoft.com/office/drawing/2014/main" id="{4921D2AB-8061-4381-882B-6E40B9737CB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20268" y="2439081"/>
              <a:ext cx="781050" cy="11239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28342879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B1C64EC-260B-450A-B44F-D68F1BC99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基本概念 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– </a:t>
            </a:r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存取控制</a:t>
            </a:r>
            <a:endParaRPr lang="zh-TW" altLang="en-US" sz="3200" dirty="0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F90BA966-FE28-42B5-A527-ABFF3F0205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25</a:t>
            </a:fld>
            <a:endParaRPr lang="en-US" dirty="0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EFCD75A3-40FE-4740-B4A6-C58CE3726010}"/>
              </a:ext>
            </a:extLst>
          </p:cNvPr>
          <p:cNvSpPr/>
          <p:nvPr/>
        </p:nvSpPr>
        <p:spPr>
          <a:xfrm>
            <a:off x="2072786" y="1086653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/>
            <a:r>
              <a:rPr lang="zh-TW" altLang="en-US" sz="2400" b="1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注意事項</a:t>
            </a:r>
            <a:endParaRPr lang="en-US" altLang="zh-TW" sz="2400" b="1" dirty="0">
              <a:solidFill>
                <a:schemeClr val="fol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838200" lvl="1" indent="-381000"/>
            <a:r>
              <a:rPr lang="zh-TW" altLang="en-US" sz="2400" b="1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如權限不足，有些功能不會在左選單中顯示。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51062ACE-2084-40EA-8A5E-3821E32000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236" y="1938191"/>
            <a:ext cx="2200275" cy="4543425"/>
          </a:xfrm>
          <a:prstGeom prst="rect">
            <a:avLst/>
          </a:prstGeom>
        </p:spPr>
      </p:pic>
      <p:pic>
        <p:nvPicPr>
          <p:cNvPr id="6" name="圖片 5">
            <a:extLst>
              <a:ext uri="{FF2B5EF4-FFF2-40B4-BE49-F238E27FC236}">
                <a16:creationId xmlns:a16="http://schemas.microsoft.com/office/drawing/2014/main" id="{BE5B8031-9B85-4346-9607-B7BCC69F65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7400" y="2028850"/>
            <a:ext cx="2190750" cy="3457575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A0743BB6-480A-475D-B2CF-DA828B8F126A}"/>
              </a:ext>
            </a:extLst>
          </p:cNvPr>
          <p:cNvSpPr/>
          <p:nvPr/>
        </p:nvSpPr>
        <p:spPr bwMode="auto">
          <a:xfrm>
            <a:off x="3019425" y="2314575"/>
            <a:ext cx="1238250" cy="331502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C79D7185-6D77-4581-B8A5-E2510209A9D9}"/>
              </a:ext>
            </a:extLst>
          </p:cNvPr>
          <p:cNvSpPr/>
          <p:nvPr/>
        </p:nvSpPr>
        <p:spPr bwMode="auto">
          <a:xfrm>
            <a:off x="3019425" y="2670826"/>
            <a:ext cx="1238250" cy="331502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9F95B0AA-A575-42F5-BE99-61B0A90F585B}"/>
              </a:ext>
            </a:extLst>
          </p:cNvPr>
          <p:cNvSpPr/>
          <p:nvPr/>
        </p:nvSpPr>
        <p:spPr bwMode="auto">
          <a:xfrm>
            <a:off x="3019425" y="4095156"/>
            <a:ext cx="1238250" cy="331502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1386111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B1C64EC-260B-450A-B44F-D68F1BC99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基本概念 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– </a:t>
            </a:r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存取控制</a:t>
            </a:r>
            <a:endParaRPr lang="zh-TW" altLang="en-US" sz="3200" dirty="0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F90BA966-FE28-42B5-A527-ABFF3F0205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26</a:t>
            </a:fld>
            <a:endParaRPr lang="en-US"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12C79A91-5D99-4C7A-ACC4-743CA12312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8787" y="1228725"/>
            <a:ext cx="8024813" cy="2329554"/>
          </a:xfrm>
          <a:prstGeom prst="rect">
            <a:avLst/>
          </a:prstGeom>
        </p:spPr>
      </p:pic>
      <p:pic>
        <p:nvPicPr>
          <p:cNvPr id="5" name="圖片 4">
            <a:extLst>
              <a:ext uri="{FF2B5EF4-FFF2-40B4-BE49-F238E27FC236}">
                <a16:creationId xmlns:a16="http://schemas.microsoft.com/office/drawing/2014/main" id="{31E7CA25-1CE4-403E-90F6-BFB60BCA56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8787" y="3939279"/>
            <a:ext cx="8024813" cy="2313202"/>
          </a:xfrm>
          <a:prstGeom prst="rect">
            <a:avLst/>
          </a:prstGeom>
        </p:spPr>
      </p:pic>
      <p:sp>
        <p:nvSpPr>
          <p:cNvPr id="6" name="矩形: 圓角 5">
            <a:extLst>
              <a:ext uri="{FF2B5EF4-FFF2-40B4-BE49-F238E27FC236}">
                <a16:creationId xmlns:a16="http://schemas.microsoft.com/office/drawing/2014/main" id="{A7964EDE-362D-4EA8-A512-FAA784A44900}"/>
              </a:ext>
            </a:extLst>
          </p:cNvPr>
          <p:cNvSpPr/>
          <p:nvPr/>
        </p:nvSpPr>
        <p:spPr bwMode="auto">
          <a:xfrm>
            <a:off x="2495550" y="4142031"/>
            <a:ext cx="1847850" cy="352425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7" name="矩形: 圓角 6">
            <a:extLst>
              <a:ext uri="{FF2B5EF4-FFF2-40B4-BE49-F238E27FC236}">
                <a16:creationId xmlns:a16="http://schemas.microsoft.com/office/drawing/2014/main" id="{0A29D8D9-A209-41A1-9B75-B76EC588B72F}"/>
              </a:ext>
            </a:extLst>
          </p:cNvPr>
          <p:cNvSpPr/>
          <p:nvPr/>
        </p:nvSpPr>
        <p:spPr bwMode="auto">
          <a:xfrm>
            <a:off x="2495550" y="1462284"/>
            <a:ext cx="1847850" cy="352425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0270712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B1C64EC-260B-450A-B44F-D68F1BC99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基本概念 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– </a:t>
            </a:r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存取控制</a:t>
            </a:r>
            <a:endParaRPr lang="zh-TW" altLang="en-US" sz="3200" dirty="0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F90BA966-FE28-42B5-A527-ABFF3F0205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27</a:t>
            </a:fld>
            <a:endParaRPr lang="en-US"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DAE9FED4-8E91-4885-ADD8-D563D25A9D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2786" y="1456779"/>
            <a:ext cx="7300913" cy="2318577"/>
          </a:xfrm>
          <a:prstGeom prst="rect">
            <a:avLst/>
          </a:prstGeom>
        </p:spPr>
      </p:pic>
      <p:grpSp>
        <p:nvGrpSpPr>
          <p:cNvPr id="16" name="群組 15">
            <a:extLst>
              <a:ext uri="{FF2B5EF4-FFF2-40B4-BE49-F238E27FC236}">
                <a16:creationId xmlns:a16="http://schemas.microsoft.com/office/drawing/2014/main" id="{EA49B90A-0B90-4493-AD38-70224C4582B8}"/>
              </a:ext>
            </a:extLst>
          </p:cNvPr>
          <p:cNvGrpSpPr/>
          <p:nvPr/>
        </p:nvGrpSpPr>
        <p:grpSpPr>
          <a:xfrm>
            <a:off x="1383667" y="1010803"/>
            <a:ext cx="8064500" cy="5378791"/>
            <a:chOff x="1383667" y="1010803"/>
            <a:chExt cx="8064500" cy="5378791"/>
          </a:xfrm>
        </p:grpSpPr>
        <p:pic>
          <p:nvPicPr>
            <p:cNvPr id="5" name="圖片 4">
              <a:extLst>
                <a:ext uri="{FF2B5EF4-FFF2-40B4-BE49-F238E27FC236}">
                  <a16:creationId xmlns:a16="http://schemas.microsoft.com/office/drawing/2014/main" id="{86B8F115-715E-43B0-82B0-3AA7A549A44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72786" y="4038453"/>
              <a:ext cx="7300913" cy="2351141"/>
            </a:xfrm>
            <a:prstGeom prst="rect">
              <a:avLst/>
            </a:prstGeom>
          </p:spPr>
        </p:pic>
        <p:sp>
          <p:nvSpPr>
            <p:cNvPr id="6" name="Rectangle 3">
              <a:extLst>
                <a:ext uri="{FF2B5EF4-FFF2-40B4-BE49-F238E27FC236}">
                  <a16:creationId xmlns:a16="http://schemas.microsoft.com/office/drawing/2014/main" id="{5089DD6D-1043-46FD-A63F-DBCAE4E43CAC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1383667" y="1010803"/>
              <a:ext cx="8064500" cy="445976"/>
            </a:xfrm>
            <a:prstGeom prst="rect">
              <a:avLst/>
            </a:prstGeom>
          </p:spPr>
          <p:txBody>
            <a:bodyPr/>
            <a:lstStyle>
              <a:lvl1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CF01"/>
                </a:buClr>
                <a:buSzPct val="60000"/>
                <a:buFont typeface="Wingdings" pitchFamily="2" charset="2"/>
                <a:buChar char="n"/>
                <a:tabLst/>
                <a:defRPr lang="en-US" altLang="zh-TW" sz="2800" dirty="0">
                  <a:solidFill>
                    <a:srgbClr val="660066"/>
                  </a:solidFill>
                  <a:latin typeface="+mn-lt"/>
                  <a:ea typeface="+mn-ea"/>
                  <a:cs typeface="+mn-cs"/>
                </a:defRPr>
              </a:lvl1pPr>
              <a:lvl2pPr marL="742950" marR="0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CC0099"/>
                </a:buClr>
                <a:buSzPct val="55000"/>
                <a:buFont typeface="Wingdings" pitchFamily="2" charset="2"/>
                <a:buChar char="n"/>
                <a:tabLst/>
                <a:defRPr lang="en-US" altLang="zh-TW" sz="2400" dirty="0">
                  <a:solidFill>
                    <a:srgbClr val="9900CC"/>
                  </a:solidFill>
                  <a:latin typeface="+mn-lt"/>
                  <a:ea typeface="+mn-ea"/>
                  <a:cs typeface="+mn-cs"/>
                </a:defRPr>
              </a:lvl2pPr>
              <a:lvl3pPr marL="1143000" marR="0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E4A8"/>
                </a:buClr>
                <a:buSzPct val="50000"/>
                <a:buFont typeface="Wingdings" pitchFamily="2" charset="2"/>
                <a:buChar char="n"/>
                <a:tabLst/>
                <a:defRPr lang="en-US" altLang="zh-TW" sz="2000" dirty="0">
                  <a:solidFill>
                    <a:srgbClr val="6600CC"/>
                  </a:solidFill>
                  <a:latin typeface="+mn-lt"/>
                  <a:ea typeface="+mn-ea"/>
                  <a:cs typeface="+mn-cs"/>
                </a:defRPr>
              </a:lvl3pPr>
              <a:lvl4pPr marL="1600200" marR="0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33CC"/>
                </a:buClr>
                <a:buSzPct val="55000"/>
                <a:buFont typeface="Wingdings" pitchFamily="2" charset="2"/>
                <a:buChar char="n"/>
                <a:tabLst/>
                <a:defRPr lang="en-US" altLang="zh-TW" sz="1800" kern="1200" noProof="0" dirty="0">
                  <a:solidFill>
                    <a:schemeClr val="accen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050">
                  <a:solidFill>
                    <a:schemeClr val="tx1"/>
                  </a:solidFill>
                  <a:latin typeface="Tahoma" pitchFamily="34" charset="0"/>
                </a:defRPr>
              </a:lvl5pPr>
              <a:lvl6pPr marL="18859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1050">
                  <a:solidFill>
                    <a:schemeClr val="tx1"/>
                  </a:solidFill>
                  <a:latin typeface="Tahoma" pitchFamily="34" charset="0"/>
                </a:defRPr>
              </a:lvl6pPr>
              <a:lvl7pPr marL="22288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1050">
                  <a:solidFill>
                    <a:schemeClr val="tx1"/>
                  </a:solidFill>
                  <a:latin typeface="Tahoma" pitchFamily="34" charset="0"/>
                </a:defRPr>
              </a:lvl7pPr>
              <a:lvl8pPr marL="25717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1050">
                  <a:solidFill>
                    <a:schemeClr val="tx1"/>
                  </a:solidFill>
                  <a:latin typeface="Tahoma" pitchFamily="34" charset="0"/>
                </a:defRPr>
              </a:lvl8pPr>
              <a:lvl9pPr marL="29146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105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marL="838200" lvl="1" indent="-381000"/>
              <a:r>
                <a:rPr lang="zh-TW" altLang="en-US" b="1" kern="0" dirty="0">
                  <a:solidFill>
                    <a:schemeClr val="folHlink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如權限不足，有些按鍵會以灰色表示。</a:t>
              </a:r>
            </a:p>
          </p:txBody>
        </p:sp>
        <p:sp>
          <p:nvSpPr>
            <p:cNvPr id="7" name="Oval 7">
              <a:extLst>
                <a:ext uri="{FF2B5EF4-FFF2-40B4-BE49-F238E27FC236}">
                  <a16:creationId xmlns:a16="http://schemas.microsoft.com/office/drawing/2014/main" id="{B8F4E6BD-4EDB-41C0-A143-34154A35C298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178123" y="2256948"/>
              <a:ext cx="878494" cy="419856"/>
            </a:xfrm>
            <a:prstGeom prst="ellipse">
              <a:avLst/>
            </a:prstGeom>
            <a:noFill/>
            <a:ln w="38100" algn="ctr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CCECFF">
                          <a:alpha val="20000"/>
                        </a:srgbClr>
                      </a:gs>
                      <a:gs pos="100000">
                        <a:srgbClr val="5E6D76">
                          <a:alpha val="20000"/>
                        </a:srgbClr>
                      </a:gs>
                    </a:gsLst>
                    <a:lin ang="540000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rgbClr val="660066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C0099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rgbClr val="9900CC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>
                  <a:solidFill>
                    <a:srgbClr val="6600CC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55000"/>
                <a:buFont typeface="Wingdings" panose="05000000000000000000" pitchFamily="2" charset="2"/>
                <a:buChar char="n"/>
                <a:defRPr sz="1600">
                  <a:solidFill>
                    <a:srgbClr val="333399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HK" altLang="en-US">
                <a:solidFill>
                  <a:schemeClr val="folHlink"/>
                </a:solidFill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B8B33BD-98AD-4809-9A82-28E9AA12042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102816" y="4803692"/>
              <a:ext cx="878494" cy="419856"/>
            </a:xfrm>
            <a:prstGeom prst="ellipse">
              <a:avLst/>
            </a:prstGeom>
            <a:noFill/>
            <a:ln w="38100" algn="ctr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CCECFF">
                          <a:alpha val="20000"/>
                        </a:srgbClr>
                      </a:gs>
                      <a:gs pos="100000">
                        <a:srgbClr val="5E6D76">
                          <a:alpha val="20000"/>
                        </a:srgbClr>
                      </a:gs>
                    </a:gsLst>
                    <a:lin ang="540000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rgbClr val="660066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C0099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rgbClr val="9900CC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>
                  <a:solidFill>
                    <a:srgbClr val="6600CC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55000"/>
                <a:buFont typeface="Wingdings" panose="05000000000000000000" pitchFamily="2" charset="2"/>
                <a:buChar char="n"/>
                <a:defRPr sz="1600">
                  <a:solidFill>
                    <a:srgbClr val="333399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HK" altLang="en-US">
                <a:solidFill>
                  <a:schemeClr val="folHlink"/>
                </a:solidFill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2905EADB-5A43-485D-9CAB-A1D1BDA9F470}"/>
                </a:ext>
              </a:extLst>
            </p:cNvPr>
            <p:cNvSpPr/>
            <p:nvPr/>
          </p:nvSpPr>
          <p:spPr bwMode="auto">
            <a:xfrm>
              <a:off x="6219825" y="2933700"/>
              <a:ext cx="257175" cy="1524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CAA23F27-E417-4723-B26B-FFE07F87730C}"/>
                </a:ext>
              </a:extLst>
            </p:cNvPr>
            <p:cNvSpPr/>
            <p:nvPr/>
          </p:nvSpPr>
          <p:spPr bwMode="auto">
            <a:xfrm>
              <a:off x="6219825" y="3206964"/>
              <a:ext cx="257175" cy="1524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72A1AC52-C589-45A2-9A34-FDC29E7A3E61}"/>
                </a:ext>
              </a:extLst>
            </p:cNvPr>
            <p:cNvSpPr/>
            <p:nvPr/>
          </p:nvSpPr>
          <p:spPr bwMode="auto">
            <a:xfrm>
              <a:off x="6219824" y="3495528"/>
              <a:ext cx="257175" cy="1524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9054274B-2CD0-4D48-9F22-4E08F1E38395}"/>
                </a:ext>
              </a:extLst>
            </p:cNvPr>
            <p:cNvSpPr/>
            <p:nvPr/>
          </p:nvSpPr>
          <p:spPr bwMode="auto">
            <a:xfrm>
              <a:off x="6219824" y="6134100"/>
              <a:ext cx="257175" cy="1524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A9D29BC3-A4D4-4260-A51E-F5245941DE41}"/>
                </a:ext>
              </a:extLst>
            </p:cNvPr>
            <p:cNvSpPr/>
            <p:nvPr/>
          </p:nvSpPr>
          <p:spPr bwMode="auto">
            <a:xfrm>
              <a:off x="6096000" y="5505555"/>
              <a:ext cx="990600" cy="2895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59423508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B463284-2A7C-4B92-AF46-22C8606CA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基本概念 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– </a:t>
            </a:r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存取控制</a:t>
            </a:r>
            <a:endParaRPr lang="zh-TW" altLang="en-US" sz="3200" dirty="0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2C9C0C07-18D4-4778-B5C8-0DE0032A43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28</a:t>
            </a:fld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AC9667B-B2C2-498D-B650-04C3ED7A40B9}"/>
              </a:ext>
            </a:extLst>
          </p:cNvPr>
          <p:cNvSpPr txBox="1">
            <a:spLocks noChangeArrowheads="1"/>
          </p:cNvSpPr>
          <p:nvPr/>
        </p:nvSpPr>
        <p:spPr>
          <a:xfrm>
            <a:off x="1852614" y="1349376"/>
            <a:ext cx="7704137" cy="4608513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F01"/>
              </a:buClr>
              <a:buSzPct val="60000"/>
              <a:buFont typeface="Wingdings" pitchFamily="2" charset="2"/>
              <a:buChar char="n"/>
              <a:tabLst/>
              <a:defRPr lang="en-US" altLang="zh-TW" sz="2800" dirty="0">
                <a:solidFill>
                  <a:srgbClr val="660066"/>
                </a:solidFill>
                <a:latin typeface="+mn-lt"/>
                <a:ea typeface="+mn-ea"/>
                <a:cs typeface="+mn-cs"/>
              </a:defRPr>
            </a:lvl1pPr>
            <a:lvl2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tabLst/>
              <a:defRPr lang="en-US" altLang="zh-TW" sz="2400" dirty="0">
                <a:solidFill>
                  <a:srgbClr val="9900CC"/>
                </a:solidFill>
                <a:latin typeface="+mn-lt"/>
                <a:ea typeface="+mn-ea"/>
                <a:cs typeface="+mn-cs"/>
              </a:defRPr>
            </a:lvl2pPr>
            <a:lvl3pPr marL="1143000" marR="0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E4A8"/>
              </a:buClr>
              <a:buSzPct val="50000"/>
              <a:buFont typeface="Wingdings" pitchFamily="2" charset="2"/>
              <a:buChar char="n"/>
              <a:tabLst/>
              <a:defRPr lang="en-US" altLang="zh-TW" sz="2000" dirty="0">
                <a:solidFill>
                  <a:srgbClr val="6600CC"/>
                </a:solidFill>
                <a:latin typeface="+mn-lt"/>
                <a:ea typeface="+mn-ea"/>
                <a:cs typeface="+mn-cs"/>
              </a:defRPr>
            </a:lvl3pPr>
            <a:lvl4pPr marL="1600200" marR="0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55000"/>
              <a:buFont typeface="Wingdings" pitchFamily="2" charset="2"/>
              <a:buChar char="n"/>
              <a:tabLst/>
              <a:defRPr lang="en-US" altLang="zh-TW" sz="1800" kern="1200" noProof="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050">
                <a:solidFill>
                  <a:schemeClr val="tx1"/>
                </a:solidFill>
                <a:latin typeface="Tahoma" pitchFamily="34" charset="0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050">
                <a:solidFill>
                  <a:schemeClr val="tx1"/>
                </a:solidFill>
                <a:latin typeface="Tahoma" pitchFamily="34" charset="0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050">
                <a:solidFill>
                  <a:schemeClr val="tx1"/>
                </a:solidFill>
                <a:latin typeface="Tahoma" pitchFamily="34" charset="0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050">
                <a:solidFill>
                  <a:schemeClr val="tx1"/>
                </a:solidFill>
                <a:latin typeface="Tahoma" pitchFamily="34" charset="0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05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marL="457200" indent="-457200"/>
            <a:r>
              <a:rPr lang="zh-TW" altLang="en-US" b="1" kern="0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注意事項</a:t>
            </a:r>
            <a:endParaRPr lang="en-US" altLang="zh-TW" b="1" kern="0" dirty="0">
              <a:solidFill>
                <a:schemeClr val="fol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838200" lvl="1" indent="-381000"/>
            <a:r>
              <a:rPr lang="zh-TW" altLang="en-US" b="1" kern="0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內置用戶戶口</a:t>
            </a:r>
          </a:p>
          <a:p>
            <a:pPr marL="838200" lvl="1" indent="-381000">
              <a:buFont typeface="Wingdings" pitchFamily="2" charset="2"/>
              <a:buNone/>
            </a:pPr>
            <a:r>
              <a:rPr lang="zh-TW" altLang="en-US" b="1" kern="0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	</a:t>
            </a:r>
            <a:r>
              <a:rPr lang="en-US" altLang="zh-TW" b="1" kern="0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- sysadmin</a:t>
            </a:r>
            <a:r>
              <a:rPr lang="zh-TW" altLang="en-US" b="1" kern="0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：具備絕大部分功能權限</a:t>
            </a:r>
            <a:r>
              <a:rPr lang="en-US" altLang="zh-TW" b="1" kern="0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﹝</a:t>
            </a:r>
            <a:r>
              <a:rPr lang="zh-TW" altLang="en-US" b="1" kern="0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除</a:t>
            </a:r>
            <a:r>
              <a:rPr lang="zh-TW" altLang="en-US" b="1" u="sng" kern="0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教職員資料</a:t>
            </a:r>
            <a:r>
              <a:rPr lang="zh-TW" altLang="en-US" b="1" kern="0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及</a:t>
            </a:r>
            <a:r>
              <a:rPr lang="zh-TW" altLang="en-US" b="1" u="sng" kern="0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財務管理及策劃資料</a:t>
            </a:r>
            <a:r>
              <a:rPr lang="en-US" altLang="zh-TW" b="1" kern="0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﹞</a:t>
            </a:r>
            <a:r>
              <a:rPr lang="zh-TW" altLang="en-US" b="1" kern="0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</a:p>
          <a:p>
            <a:pPr marL="838200" lvl="1" indent="-381000">
              <a:buFont typeface="Wingdings" pitchFamily="2" charset="2"/>
              <a:buNone/>
            </a:pPr>
            <a:r>
              <a:rPr lang="zh-TW" altLang="en-US" b="1" kern="0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	</a:t>
            </a:r>
            <a:r>
              <a:rPr lang="en-US" altLang="zh-TW" b="1" kern="0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- </a:t>
            </a:r>
            <a:r>
              <a:rPr lang="en-US" altLang="zh-TW" b="1" kern="0" dirty="0" err="1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asysadmin</a:t>
            </a:r>
            <a:r>
              <a:rPr lang="zh-TW" altLang="en-US" b="1" kern="0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：僅用作更改 </a:t>
            </a:r>
            <a:r>
              <a:rPr lang="en-US" altLang="zh-TW" b="1" kern="0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sysadmin </a:t>
            </a:r>
            <a:r>
              <a:rPr lang="zh-TW" altLang="en-US" b="1" kern="0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密碼。</a:t>
            </a:r>
          </a:p>
          <a:p>
            <a:pPr marL="838200" lvl="1" indent="-381000">
              <a:buFont typeface="Wingdings" pitchFamily="2" charset="2"/>
              <a:buNone/>
            </a:pPr>
            <a:endParaRPr lang="zh-TW" altLang="en-US" b="1" kern="0" dirty="0">
              <a:solidFill>
                <a:schemeClr val="fol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838200" lvl="1" indent="-381000"/>
            <a:r>
              <a:rPr lang="zh-TW" altLang="en-US" b="1" kern="0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用戶類別</a:t>
            </a:r>
          </a:p>
          <a:p>
            <a:pPr marL="1257300" lvl="2" indent="-342900">
              <a:buFont typeface="Wingdings" pitchFamily="2" charset="2"/>
              <a:buNone/>
            </a:pPr>
            <a:r>
              <a:rPr lang="zh-TW" altLang="en-US" b="1" kern="0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共四個類別：教職員、學生、家長及其他</a:t>
            </a:r>
          </a:p>
          <a:p>
            <a:pPr marL="1257300" lvl="2" indent="-342900">
              <a:buFont typeface="Wingdings" pitchFamily="2" charset="2"/>
              <a:buNone/>
            </a:pPr>
            <a:endParaRPr lang="zh-TW" altLang="en-US" b="1" kern="0" dirty="0">
              <a:solidFill>
                <a:schemeClr val="fol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838200" lvl="1" indent="-381000"/>
            <a:r>
              <a:rPr lang="zh-TW" altLang="en-US" b="1" kern="0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其他功能</a:t>
            </a:r>
          </a:p>
          <a:p>
            <a:pPr marL="1257300" lvl="2" indent="-342900">
              <a:buFont typeface="Wingdings" pitchFamily="2" charset="2"/>
              <a:buNone/>
            </a:pPr>
            <a:r>
              <a:rPr lang="zh-TW" altLang="en-US" b="1" kern="0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重啟已鎖用戶、查詢登入狀況</a:t>
            </a:r>
          </a:p>
          <a:p>
            <a:pPr marL="838200" lvl="1" indent="-381000">
              <a:buFont typeface="Wingdings" pitchFamily="2" charset="2"/>
              <a:buNone/>
            </a:pPr>
            <a:endParaRPr lang="zh-TW" altLang="en-US" b="1" kern="0" dirty="0">
              <a:solidFill>
                <a:schemeClr val="fol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51784315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B1C64EC-260B-450A-B44F-D68F1BC99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基本概念 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– </a:t>
            </a:r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互聯網存取時限概況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一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)</a:t>
            </a:r>
            <a:endParaRPr lang="zh-TW" altLang="en-US" sz="3200" dirty="0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F90BA966-FE28-42B5-A527-ABFF3F0205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29</a:t>
            </a:fld>
            <a:endParaRPr lang="en-US"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7EA7DF3D-082C-4899-8E69-5DDD437D95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4937" y="1271587"/>
            <a:ext cx="2143125" cy="3400425"/>
          </a:xfrm>
          <a:prstGeom prst="rect">
            <a:avLst/>
          </a:prstGeom>
        </p:spPr>
      </p:pic>
      <p:pic>
        <p:nvPicPr>
          <p:cNvPr id="5" name="圖片 4">
            <a:extLst>
              <a:ext uri="{FF2B5EF4-FFF2-40B4-BE49-F238E27FC236}">
                <a16:creationId xmlns:a16="http://schemas.microsoft.com/office/drawing/2014/main" id="{FEE3585C-A2A3-483F-A07C-7CF4C38FF0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6499" y="3970779"/>
            <a:ext cx="7153275" cy="1878322"/>
          </a:xfrm>
          <a:prstGeom prst="rect">
            <a:avLst/>
          </a:prstGeom>
        </p:spPr>
      </p:pic>
      <p:sp>
        <p:nvSpPr>
          <p:cNvPr id="7" name="箭號: 彎曲 6">
            <a:extLst>
              <a:ext uri="{FF2B5EF4-FFF2-40B4-BE49-F238E27FC236}">
                <a16:creationId xmlns:a16="http://schemas.microsoft.com/office/drawing/2014/main" id="{48993B10-B6B3-4E37-AB9C-9CC2DB9D4E44}"/>
              </a:ext>
            </a:extLst>
          </p:cNvPr>
          <p:cNvSpPr/>
          <p:nvPr/>
        </p:nvSpPr>
        <p:spPr bwMode="auto">
          <a:xfrm rot="5400000">
            <a:off x="3617117" y="3316133"/>
            <a:ext cx="690565" cy="690565"/>
          </a:xfrm>
          <a:prstGeom prst="bentArrow">
            <a:avLst/>
          </a:prstGeom>
          <a:solidFill>
            <a:srgbClr val="B5D2EC"/>
          </a:solidFill>
          <a:ln>
            <a:solidFill>
              <a:srgbClr val="0070C0"/>
            </a:solidFill>
            <a:headEnd type="none" w="med" len="med"/>
            <a:tailEnd type="none" w="med" len="med"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DDE820C4-80B3-4266-965A-F0348E486DCA}"/>
              </a:ext>
            </a:extLst>
          </p:cNvPr>
          <p:cNvSpPr/>
          <p:nvPr/>
        </p:nvSpPr>
        <p:spPr bwMode="auto">
          <a:xfrm>
            <a:off x="1819275" y="3248025"/>
            <a:ext cx="1628775" cy="37147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30444913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>
            <a:extLst>
              <a:ext uri="{FF2B5EF4-FFF2-40B4-BE49-F238E27FC236}">
                <a16:creationId xmlns:a16="http://schemas.microsoft.com/office/drawing/2014/main" id="{928B0493-1DC2-4556-8E48-4F6AAB598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ea typeface="標楷體" pitchFamily="65" charset="-120"/>
              </a:rPr>
              <a:t>核心概念</a:t>
            </a:r>
            <a:endParaRPr lang="en-US" sz="32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3</a:t>
            </a:fld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88D7660-5240-4436-BE13-7631A3035439}"/>
              </a:ext>
            </a:extLst>
          </p:cNvPr>
          <p:cNvSpPr txBox="1">
            <a:spLocks noChangeArrowheads="1"/>
          </p:cNvSpPr>
          <p:nvPr/>
        </p:nvSpPr>
        <p:spPr>
          <a:xfrm>
            <a:off x="1289614" y="1362896"/>
            <a:ext cx="8002587" cy="1728787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F01"/>
              </a:buClr>
              <a:buSzPct val="60000"/>
              <a:buFont typeface="Wingdings" pitchFamily="2" charset="2"/>
              <a:buChar char="n"/>
              <a:tabLst/>
              <a:defRPr lang="en-US" altLang="zh-TW" sz="2800" dirty="0">
                <a:solidFill>
                  <a:srgbClr val="660066"/>
                </a:solidFill>
                <a:latin typeface="+mn-lt"/>
                <a:ea typeface="+mn-ea"/>
                <a:cs typeface="+mn-cs"/>
              </a:defRPr>
            </a:lvl1pPr>
            <a:lvl2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tabLst/>
              <a:defRPr lang="en-US" altLang="zh-TW" sz="2400" dirty="0">
                <a:solidFill>
                  <a:srgbClr val="9900CC"/>
                </a:solidFill>
                <a:latin typeface="+mn-lt"/>
                <a:ea typeface="+mn-ea"/>
                <a:cs typeface="+mn-cs"/>
              </a:defRPr>
            </a:lvl2pPr>
            <a:lvl3pPr marL="1143000" marR="0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E4A8"/>
              </a:buClr>
              <a:buSzPct val="50000"/>
              <a:buFont typeface="Wingdings" pitchFamily="2" charset="2"/>
              <a:buChar char="n"/>
              <a:tabLst/>
              <a:defRPr lang="en-US" altLang="zh-TW" sz="2000" dirty="0">
                <a:solidFill>
                  <a:srgbClr val="6600CC"/>
                </a:solidFill>
                <a:latin typeface="+mn-lt"/>
                <a:ea typeface="+mn-ea"/>
                <a:cs typeface="+mn-cs"/>
              </a:defRPr>
            </a:lvl3pPr>
            <a:lvl4pPr marL="1600200" marR="0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55000"/>
              <a:buFont typeface="Wingdings" pitchFamily="2" charset="2"/>
              <a:buChar char="n"/>
              <a:tabLst/>
              <a:defRPr lang="en-US" altLang="zh-TW" sz="1800" kern="1200" noProof="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050">
                <a:solidFill>
                  <a:schemeClr val="tx1"/>
                </a:solidFill>
                <a:latin typeface="Tahoma" pitchFamily="34" charset="0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050">
                <a:solidFill>
                  <a:schemeClr val="tx1"/>
                </a:solidFill>
                <a:latin typeface="Tahoma" pitchFamily="34" charset="0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050">
                <a:solidFill>
                  <a:schemeClr val="tx1"/>
                </a:solidFill>
                <a:latin typeface="Tahoma" pitchFamily="34" charset="0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050">
                <a:solidFill>
                  <a:schemeClr val="tx1"/>
                </a:solidFill>
                <a:latin typeface="Tahoma" pitchFamily="34" charset="0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05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marL="457200" indent="-457200">
              <a:defRPr/>
            </a:pPr>
            <a:r>
              <a:rPr lang="zh-TW" altLang="en-US" b="1" kern="0">
                <a:latin typeface="標楷體" pitchFamily="65" charset="-120"/>
                <a:ea typeface="標楷體" pitchFamily="65" charset="-120"/>
              </a:rPr>
              <a:t>核心概念 </a:t>
            </a:r>
            <a:r>
              <a:rPr lang="en-US" altLang="zh-TW" b="1" kern="0">
                <a:latin typeface="標楷體" pitchFamily="65" charset="-120"/>
                <a:ea typeface="標楷體" pitchFamily="65" charset="-120"/>
              </a:rPr>
              <a:t>- </a:t>
            </a:r>
            <a:r>
              <a:rPr lang="zh-TW" altLang="en-US" b="1" kern="0">
                <a:latin typeface="標楷體" pitchFamily="65" charset="-120"/>
                <a:ea typeface="標楷體" pitchFamily="65" charset="-120"/>
              </a:rPr>
              <a:t>存取控制</a:t>
            </a:r>
          </a:p>
          <a:p>
            <a:pPr marL="838200" lvl="1" indent="-381000">
              <a:buFont typeface="Wingdings" pitchFamily="2" charset="2"/>
              <a:buNone/>
              <a:defRPr/>
            </a:pPr>
            <a:endParaRPr lang="zh-TW" altLang="en-US" b="1" kern="0">
              <a:latin typeface="標楷體" pitchFamily="65" charset="-120"/>
              <a:ea typeface="標楷體" pitchFamily="65" charset="-120"/>
            </a:endParaRPr>
          </a:p>
          <a:p>
            <a:pPr marL="457200" indent="-457200">
              <a:defRPr/>
            </a:pPr>
            <a:endParaRPr lang="zh-TW" altLang="en-US" b="1" kern="0">
              <a:latin typeface="標楷體" pitchFamily="65" charset="-120"/>
              <a:ea typeface="標楷體" pitchFamily="65" charset="-120"/>
            </a:endParaRPr>
          </a:p>
        </p:txBody>
      </p:sp>
      <p:grpSp>
        <p:nvGrpSpPr>
          <p:cNvPr id="5" name="Group 16">
            <a:extLst>
              <a:ext uri="{FF2B5EF4-FFF2-40B4-BE49-F238E27FC236}">
                <a16:creationId xmlns:a16="http://schemas.microsoft.com/office/drawing/2014/main" id="{D0FD7CC8-0838-4F01-BC32-501CE3F4A6E5}"/>
              </a:ext>
            </a:extLst>
          </p:cNvPr>
          <p:cNvGrpSpPr>
            <a:grpSpLocks/>
          </p:cNvGrpSpPr>
          <p:nvPr/>
        </p:nvGrpSpPr>
        <p:grpSpPr bwMode="auto">
          <a:xfrm>
            <a:off x="1497098" y="2434646"/>
            <a:ext cx="4306888" cy="3468688"/>
            <a:chOff x="483" y="1752"/>
            <a:chExt cx="2713" cy="2185"/>
          </a:xfrm>
        </p:grpSpPr>
        <p:pic>
          <p:nvPicPr>
            <p:cNvPr id="6" name="Picture 9" descr="j0197461[1]">
              <a:extLst>
                <a:ext uri="{FF2B5EF4-FFF2-40B4-BE49-F238E27FC236}">
                  <a16:creationId xmlns:a16="http://schemas.microsoft.com/office/drawing/2014/main" id="{7C2BFD4F-D419-428B-ADF7-05BF71EF43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" y="1752"/>
              <a:ext cx="2675" cy="2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 Box 11">
              <a:extLst>
                <a:ext uri="{FF2B5EF4-FFF2-40B4-BE49-F238E27FC236}">
                  <a16:creationId xmlns:a16="http://schemas.microsoft.com/office/drawing/2014/main" id="{08FB66AE-0446-453C-9503-713543646C99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483" y="1888"/>
              <a:ext cx="504" cy="291"/>
            </a:xfrm>
            <a:prstGeom prst="rect">
              <a:avLst/>
            </a:prstGeom>
            <a:solidFill>
              <a:srgbClr val="99FF99"/>
            </a:solidFill>
            <a:ln w="28575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zh-TW" altLang="en-US">
                  <a:solidFill>
                    <a:srgbClr val="008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區域</a:t>
              </a:r>
            </a:p>
          </p:txBody>
        </p:sp>
      </p:grpSp>
      <p:grpSp>
        <p:nvGrpSpPr>
          <p:cNvPr id="8" name="Group 14">
            <a:extLst>
              <a:ext uri="{FF2B5EF4-FFF2-40B4-BE49-F238E27FC236}">
                <a16:creationId xmlns:a16="http://schemas.microsoft.com/office/drawing/2014/main" id="{C84B77EF-8A7B-4B30-8ED6-40396154D9EB}"/>
              </a:ext>
            </a:extLst>
          </p:cNvPr>
          <p:cNvGrpSpPr>
            <a:grpSpLocks/>
          </p:cNvGrpSpPr>
          <p:nvPr/>
        </p:nvGrpSpPr>
        <p:grpSpPr bwMode="auto">
          <a:xfrm>
            <a:off x="3374001" y="1821682"/>
            <a:ext cx="2911475" cy="1890713"/>
            <a:chOff x="1837" y="2478"/>
            <a:chExt cx="1834" cy="1191"/>
          </a:xfrm>
        </p:grpSpPr>
        <p:pic>
          <p:nvPicPr>
            <p:cNvPr id="9" name="Picture 13" descr="j0098061[1]">
              <a:extLst>
                <a:ext uri="{FF2B5EF4-FFF2-40B4-BE49-F238E27FC236}">
                  <a16:creationId xmlns:a16="http://schemas.microsoft.com/office/drawing/2014/main" id="{C454C71E-7B2F-40CA-B33A-2D4813D5DC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7" y="2750"/>
              <a:ext cx="882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8" descr="j0240341[1]">
              <a:extLst>
                <a:ext uri="{FF2B5EF4-FFF2-40B4-BE49-F238E27FC236}">
                  <a16:creationId xmlns:a16="http://schemas.microsoft.com/office/drawing/2014/main" id="{DC49C1B1-954D-46EA-B6C9-1709F2A0B1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45" y="2478"/>
              <a:ext cx="918" cy="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 Box 10">
              <a:extLst>
                <a:ext uri="{FF2B5EF4-FFF2-40B4-BE49-F238E27FC236}">
                  <a16:creationId xmlns:a16="http://schemas.microsoft.com/office/drawing/2014/main" id="{81CF887E-5547-42B7-BD6F-2D387A38848B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779" y="3083"/>
              <a:ext cx="892" cy="291"/>
            </a:xfrm>
            <a:prstGeom prst="rect">
              <a:avLst/>
            </a:prstGeom>
            <a:solidFill>
              <a:srgbClr val="CCECFF"/>
            </a:solidFill>
            <a:ln w="28575" algn="ctr">
              <a:solidFill>
                <a:schemeClr val="fol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zh-TW" altLang="en-U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用戶組別</a:t>
              </a:r>
            </a:p>
          </p:txBody>
        </p:sp>
      </p:grpSp>
      <p:grpSp>
        <p:nvGrpSpPr>
          <p:cNvPr id="12" name="Group 18">
            <a:extLst>
              <a:ext uri="{FF2B5EF4-FFF2-40B4-BE49-F238E27FC236}">
                <a16:creationId xmlns:a16="http://schemas.microsoft.com/office/drawing/2014/main" id="{01328C13-49C3-4386-B4A3-3C8CA0ECFC92}"/>
              </a:ext>
            </a:extLst>
          </p:cNvPr>
          <p:cNvGrpSpPr>
            <a:grpSpLocks/>
          </p:cNvGrpSpPr>
          <p:nvPr/>
        </p:nvGrpSpPr>
        <p:grpSpPr bwMode="auto">
          <a:xfrm>
            <a:off x="4900033" y="3784023"/>
            <a:ext cx="1458913" cy="1825625"/>
            <a:chOff x="2608" y="1162"/>
            <a:chExt cx="919" cy="1150"/>
          </a:xfrm>
        </p:grpSpPr>
        <p:pic>
          <p:nvPicPr>
            <p:cNvPr id="13" name="Picture 17" descr="j0394728[1]">
              <a:extLst>
                <a:ext uri="{FF2B5EF4-FFF2-40B4-BE49-F238E27FC236}">
                  <a16:creationId xmlns:a16="http://schemas.microsoft.com/office/drawing/2014/main" id="{79C783EE-228A-43E8-BD5C-546338E232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8" y="1162"/>
              <a:ext cx="358" cy="1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 Box 12">
              <a:extLst>
                <a:ext uri="{FF2B5EF4-FFF2-40B4-BE49-F238E27FC236}">
                  <a16:creationId xmlns:a16="http://schemas.microsoft.com/office/drawing/2014/main" id="{A6F8B4C7-1BF2-4924-AAC3-E7FC1A5B7176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3023" y="1570"/>
              <a:ext cx="504" cy="291"/>
            </a:xfrm>
            <a:prstGeom prst="rect">
              <a:avLst/>
            </a:prstGeom>
            <a:solidFill>
              <a:srgbClr val="FFCCFF"/>
            </a:solidFill>
            <a:ln w="28575" algn="ctr">
              <a:solidFill>
                <a:srgbClr val="CC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zh-TW" altLang="en-US" dirty="0">
                  <a:solidFill>
                    <a:srgbClr val="CC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用戶</a:t>
              </a:r>
            </a:p>
          </p:txBody>
        </p:sp>
      </p:grpSp>
      <p:grpSp>
        <p:nvGrpSpPr>
          <p:cNvPr id="15" name="群組 1">
            <a:extLst>
              <a:ext uri="{FF2B5EF4-FFF2-40B4-BE49-F238E27FC236}">
                <a16:creationId xmlns:a16="http://schemas.microsoft.com/office/drawing/2014/main" id="{A74E164B-FB03-4964-B072-1323599B55B9}"/>
              </a:ext>
            </a:extLst>
          </p:cNvPr>
          <p:cNvGrpSpPr>
            <a:grpSpLocks/>
          </p:cNvGrpSpPr>
          <p:nvPr/>
        </p:nvGrpSpPr>
        <p:grpSpPr bwMode="auto">
          <a:xfrm>
            <a:off x="1289614" y="4925244"/>
            <a:ext cx="2989263" cy="1227135"/>
            <a:chOff x="610843" y="5046536"/>
            <a:chExt cx="2989865" cy="1227577"/>
          </a:xfrm>
        </p:grpSpPr>
        <p:pic>
          <p:nvPicPr>
            <p:cNvPr id="16" name="圖片 16">
              <a:extLst>
                <a:ext uri="{FF2B5EF4-FFF2-40B4-BE49-F238E27FC236}">
                  <a16:creationId xmlns:a16="http://schemas.microsoft.com/office/drawing/2014/main" id="{BB349ED2-AA6F-4255-B277-0A804C736A7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5320" y="5046536"/>
              <a:ext cx="1154656" cy="11546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 Box 12">
              <a:extLst>
                <a:ext uri="{FF2B5EF4-FFF2-40B4-BE49-F238E27FC236}">
                  <a16:creationId xmlns:a16="http://schemas.microsoft.com/office/drawing/2014/main" id="{7ED1D4DC-BFA3-436A-A588-0517AA0F771A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610843" y="5811984"/>
              <a:ext cx="2989865" cy="462129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8575" algn="ctr">
              <a:solidFill>
                <a:schemeClr val="accent2">
                  <a:lumMod val="75000"/>
                </a:schemeClr>
              </a:solidFill>
              <a:miter lim="800000"/>
              <a:headEnd/>
              <a:tailEnd/>
            </a:ln>
            <a:effectLst/>
            <a:ex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TW" altLang="en-US" dirty="0">
                  <a:solidFill>
                    <a:schemeClr val="accent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互聯網存取時限概況</a:t>
              </a:r>
            </a:p>
          </p:txBody>
        </p:sp>
      </p:grpSp>
      <p:pic>
        <p:nvPicPr>
          <p:cNvPr id="18" name="圖片 17">
            <a:extLst>
              <a:ext uri="{FF2B5EF4-FFF2-40B4-BE49-F238E27FC236}">
                <a16:creationId xmlns:a16="http://schemas.microsoft.com/office/drawing/2014/main" id="{A7B45AD0-90A9-40DB-89AE-FDCC15B2F48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11389" y="1615281"/>
            <a:ext cx="2683647" cy="4115785"/>
          </a:xfrm>
          <a:prstGeom prst="rect">
            <a:avLst/>
          </a:prstGeom>
        </p:spPr>
      </p:pic>
      <p:sp>
        <p:nvSpPr>
          <p:cNvPr id="19" name="Rectangle 6">
            <a:extLst>
              <a:ext uri="{FF2B5EF4-FFF2-40B4-BE49-F238E27FC236}">
                <a16:creationId xmlns:a16="http://schemas.microsoft.com/office/drawing/2014/main" id="{2C100C09-42E7-409B-9804-6F74496EEAB3}"/>
              </a:ext>
            </a:extLst>
          </p:cNvPr>
          <p:cNvSpPr>
            <a:spLocks noChangeArrowheads="1"/>
          </p:cNvSpPr>
          <p:nvPr/>
        </p:nvSpPr>
        <p:spPr bwMode="gray">
          <a:xfrm>
            <a:off x="7772524" y="2378895"/>
            <a:ext cx="2322512" cy="2052828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CCECFF">
                        <a:alpha val="20000"/>
                      </a:srgbClr>
                    </a:gs>
                    <a:gs pos="100000">
                      <a:srgbClr val="5E6D76">
                        <a:alpha val="20000"/>
                      </a:srgbClr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rgbClr val="660066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9900CC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rgbClr val="6600CC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rgbClr val="333399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HK" altLang="en-US">
              <a:solidFill>
                <a:schemeClr val="fol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743596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D1047C5-6800-4D42-AF0B-07FAC2EF1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基本概念 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– </a:t>
            </a:r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互聯網存取時限概況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二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)</a:t>
            </a:r>
            <a:endParaRPr lang="zh-TW" altLang="en-US" sz="3200" dirty="0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16B1ACE4-5474-486C-93EA-89A3594B03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30</a:t>
            </a:fld>
            <a:endParaRPr lang="en-US" dirty="0"/>
          </a:p>
        </p:txBody>
      </p:sp>
      <p:sp>
        <p:nvSpPr>
          <p:cNvPr id="4" name="Text Box 5">
            <a:extLst>
              <a:ext uri="{FF2B5EF4-FFF2-40B4-BE49-F238E27FC236}">
                <a16:creationId xmlns:a16="http://schemas.microsoft.com/office/drawing/2014/main" id="{25F60E87-71AA-4917-934F-6E8900A8A34E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2193132" y="1091947"/>
            <a:ext cx="7489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rgbClr val="660066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9900CC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rgbClr val="6600CC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rgbClr val="333399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TW" altLang="en-US" b="1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可以限制不同類別的同工</a:t>
            </a:r>
            <a:r>
              <a:rPr lang="en-US" altLang="zh-TW" b="1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b="1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用戶經由互聯網登入的時段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4AF0B01F-1AFC-4C8F-8338-342D42551F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99" y="1550678"/>
            <a:ext cx="7153275" cy="1878322"/>
          </a:xfrm>
          <a:prstGeom prst="rect">
            <a:avLst/>
          </a:prstGeom>
        </p:spPr>
      </p:pic>
      <p:pic>
        <p:nvPicPr>
          <p:cNvPr id="6" name="圖片 5">
            <a:extLst>
              <a:ext uri="{FF2B5EF4-FFF2-40B4-BE49-F238E27FC236}">
                <a16:creationId xmlns:a16="http://schemas.microsoft.com/office/drawing/2014/main" id="{7128B190-28CD-4880-848B-8835203CCC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2808" y="1676589"/>
            <a:ext cx="6210355" cy="4538859"/>
          </a:xfrm>
          <a:prstGeom prst="rect">
            <a:avLst/>
          </a:prstGeom>
        </p:spPr>
      </p:pic>
      <p:sp>
        <p:nvSpPr>
          <p:cNvPr id="7" name="橢圓 6">
            <a:extLst>
              <a:ext uri="{FF2B5EF4-FFF2-40B4-BE49-F238E27FC236}">
                <a16:creationId xmlns:a16="http://schemas.microsoft.com/office/drawing/2014/main" id="{CE7BBCD2-02D0-44F4-84BD-B51CD8F5AD04}"/>
              </a:ext>
            </a:extLst>
          </p:cNvPr>
          <p:cNvSpPr/>
          <p:nvPr/>
        </p:nvSpPr>
        <p:spPr bwMode="auto">
          <a:xfrm>
            <a:off x="571499" y="1828800"/>
            <a:ext cx="942920" cy="51435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90400287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408B2C0-CA9B-4427-835D-069D7BDCFD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基本概念 </a:t>
            </a:r>
            <a:r>
              <a:rPr lang="en-US" altLang="zh-TW" dirty="0">
                <a:latin typeface="標楷體" pitchFamily="65" charset="-120"/>
                <a:ea typeface="標楷體" pitchFamily="65" charset="-120"/>
              </a:rPr>
              <a:t>– </a:t>
            </a:r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互聯網存取時限概況</a:t>
            </a:r>
            <a:r>
              <a:rPr lang="en-US" altLang="zh-TW" dirty="0"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三</a:t>
            </a:r>
            <a:r>
              <a:rPr lang="en-US" altLang="zh-TW" dirty="0">
                <a:latin typeface="標楷體" pitchFamily="65" charset="-120"/>
                <a:ea typeface="標楷體" pitchFamily="65" charset="-120"/>
              </a:rPr>
              <a:t>)</a:t>
            </a:r>
            <a:endParaRPr lang="zh-TW" altLang="en-US" dirty="0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4C8AF6B0-D9C7-47EE-96CF-955CC51CA9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31</a:t>
            </a:fld>
            <a:endParaRPr lang="en-US" dirty="0"/>
          </a:p>
        </p:txBody>
      </p:sp>
      <p:grpSp>
        <p:nvGrpSpPr>
          <p:cNvPr id="12" name="群組 11">
            <a:extLst>
              <a:ext uri="{FF2B5EF4-FFF2-40B4-BE49-F238E27FC236}">
                <a16:creationId xmlns:a16="http://schemas.microsoft.com/office/drawing/2014/main" id="{B5D393AD-51B1-4693-BD26-8112512F02DF}"/>
              </a:ext>
            </a:extLst>
          </p:cNvPr>
          <p:cNvGrpSpPr/>
          <p:nvPr/>
        </p:nvGrpSpPr>
        <p:grpSpPr>
          <a:xfrm>
            <a:off x="433388" y="1154069"/>
            <a:ext cx="9596437" cy="5207136"/>
            <a:chOff x="576263" y="1172209"/>
            <a:chExt cx="9596437" cy="5207136"/>
          </a:xfrm>
        </p:grpSpPr>
        <p:pic>
          <p:nvPicPr>
            <p:cNvPr id="11" name="圖片 10">
              <a:extLst>
                <a:ext uri="{FF2B5EF4-FFF2-40B4-BE49-F238E27FC236}">
                  <a16:creationId xmlns:a16="http://schemas.microsoft.com/office/drawing/2014/main" id="{14821608-9AC0-4C3D-88BA-13ADCC078B9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06236" y="3791808"/>
              <a:ext cx="7166464" cy="2587537"/>
            </a:xfrm>
            <a:prstGeom prst="rect">
              <a:avLst/>
            </a:prstGeom>
          </p:spPr>
        </p:pic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E2F95221-6294-4599-BDD1-A38B111CAF5F}"/>
                </a:ext>
              </a:extLst>
            </p:cNvPr>
            <p:cNvSpPr/>
            <p:nvPr/>
          </p:nvSpPr>
          <p:spPr>
            <a:xfrm>
              <a:off x="3240375" y="1172209"/>
              <a:ext cx="433965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TW" altLang="en-US" sz="2400" b="1" dirty="0">
                  <a:solidFill>
                    <a:schemeClr val="folHlink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再編配給不同類別的同工</a:t>
              </a:r>
              <a:r>
                <a:rPr lang="en-US" altLang="zh-TW" sz="2400" b="1" dirty="0">
                  <a:solidFill>
                    <a:schemeClr val="folHlink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/</a:t>
              </a:r>
              <a:r>
                <a:rPr lang="zh-TW" altLang="en-US" sz="2400" b="1" dirty="0">
                  <a:solidFill>
                    <a:schemeClr val="folHlink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用戶</a:t>
              </a:r>
            </a:p>
          </p:txBody>
        </p:sp>
        <p:pic>
          <p:nvPicPr>
            <p:cNvPr id="7" name="圖片 6">
              <a:extLst>
                <a:ext uri="{FF2B5EF4-FFF2-40B4-BE49-F238E27FC236}">
                  <a16:creationId xmlns:a16="http://schemas.microsoft.com/office/drawing/2014/main" id="{8ED037A6-3B29-453F-A65F-89D93AF5FD5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6263" y="1632652"/>
              <a:ext cx="5875476" cy="2143125"/>
            </a:xfrm>
            <a:prstGeom prst="rect">
              <a:avLst/>
            </a:prstGeom>
          </p:spPr>
        </p:pic>
        <p:sp>
          <p:nvSpPr>
            <p:cNvPr id="8" name="橢圓 7">
              <a:extLst>
                <a:ext uri="{FF2B5EF4-FFF2-40B4-BE49-F238E27FC236}">
                  <a16:creationId xmlns:a16="http://schemas.microsoft.com/office/drawing/2014/main" id="{3299BA82-7AF6-40F0-B95E-CBABA1CBD0CC}"/>
                </a:ext>
              </a:extLst>
            </p:cNvPr>
            <p:cNvSpPr/>
            <p:nvPr/>
          </p:nvSpPr>
          <p:spPr bwMode="auto">
            <a:xfrm>
              <a:off x="576263" y="2000250"/>
              <a:ext cx="571500" cy="323850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0" name="矩形: 圓角 9">
              <a:extLst>
                <a:ext uri="{FF2B5EF4-FFF2-40B4-BE49-F238E27FC236}">
                  <a16:creationId xmlns:a16="http://schemas.microsoft.com/office/drawing/2014/main" id="{8F4D7F95-5E51-40D0-92FD-12079218C94B}"/>
                </a:ext>
              </a:extLst>
            </p:cNvPr>
            <p:cNvSpPr/>
            <p:nvPr/>
          </p:nvSpPr>
          <p:spPr bwMode="auto">
            <a:xfrm>
              <a:off x="7181850" y="6181725"/>
              <a:ext cx="200025" cy="133350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7387124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31CBB72-8753-4B18-8BAD-E9336CD52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基本概念 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– </a:t>
            </a:r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互聯網存取時限概況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四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)</a:t>
            </a:r>
            <a:endParaRPr lang="zh-TW" altLang="en-US" sz="3200" dirty="0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35BAEEE8-4E3B-4CAD-9D89-5245DD8438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32</a:t>
            </a:fld>
            <a:endParaRPr lang="en-US" dirty="0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D1F810EE-F217-44E9-9726-FC3E0D3A7D00}"/>
              </a:ext>
            </a:extLst>
          </p:cNvPr>
          <p:cNvSpPr/>
          <p:nvPr/>
        </p:nvSpPr>
        <p:spPr>
          <a:xfrm>
            <a:off x="596145" y="1339334"/>
            <a:ext cx="357020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TW" altLang="en-US" sz="2400" b="1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已把互聯網</a:t>
            </a:r>
            <a:endParaRPr lang="en-US" altLang="zh-TW" sz="2400" b="1" dirty="0">
              <a:solidFill>
                <a:schemeClr val="fol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>
              <a:spcBef>
                <a:spcPct val="50000"/>
              </a:spcBef>
            </a:pPr>
            <a:r>
              <a:rPr lang="zh-TW" altLang="en-US" sz="2400" b="1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存取時限概況編給李教師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FB3A4375-4AEC-4E26-9E29-A17BDA4AEAA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669"/>
          <a:stretch/>
        </p:blipFill>
        <p:spPr>
          <a:xfrm>
            <a:off x="4686948" y="1172607"/>
            <a:ext cx="4695679" cy="5085318"/>
          </a:xfrm>
          <a:prstGeom prst="rect">
            <a:avLst/>
          </a:prstGeom>
        </p:spPr>
      </p:pic>
      <p:sp>
        <p:nvSpPr>
          <p:cNvPr id="6" name="橢圓 5">
            <a:extLst>
              <a:ext uri="{FF2B5EF4-FFF2-40B4-BE49-F238E27FC236}">
                <a16:creationId xmlns:a16="http://schemas.microsoft.com/office/drawing/2014/main" id="{CA13A44D-C7FF-4F1C-9405-15EB64648D83}"/>
              </a:ext>
            </a:extLst>
          </p:cNvPr>
          <p:cNvSpPr/>
          <p:nvPr/>
        </p:nvSpPr>
        <p:spPr bwMode="auto">
          <a:xfrm>
            <a:off x="6953250" y="5791200"/>
            <a:ext cx="914400" cy="466725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381537793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6FDFD06-24C2-4909-A8DB-171A68B6C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基本概念 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– </a:t>
            </a:r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互聯網存取時限概況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五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)</a:t>
            </a:r>
            <a:endParaRPr lang="zh-TW" altLang="en-US" sz="3200" dirty="0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B7A7B47D-70D4-4B51-B74D-FDF385946F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33</a:t>
            </a:fld>
            <a:endParaRPr lang="en-US" dirty="0"/>
          </a:p>
        </p:txBody>
      </p:sp>
      <p:sp>
        <p:nvSpPr>
          <p:cNvPr id="4" name="Text Box 9">
            <a:extLst>
              <a:ext uri="{FF2B5EF4-FFF2-40B4-BE49-F238E27FC236}">
                <a16:creationId xmlns:a16="http://schemas.microsoft.com/office/drawing/2014/main" id="{9A68EDE5-1A4C-4C7C-ADF3-409893C626A4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1087438" y="1591469"/>
            <a:ext cx="3008312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rgbClr val="660066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9900CC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rgbClr val="6600CC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rgbClr val="333399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TW" altLang="en-US" b="1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可以把多餘的</a:t>
            </a:r>
            <a:endParaRPr lang="en-US" altLang="zh-TW" b="1" dirty="0">
              <a:solidFill>
                <a:schemeClr val="fol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TW" altLang="en-US" b="1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存取時限概況刪除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1D43C30C-D4F7-4E95-BE17-162E02FE8E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722"/>
          <a:stretch/>
        </p:blipFill>
        <p:spPr>
          <a:xfrm>
            <a:off x="4935064" y="1033659"/>
            <a:ext cx="4941539" cy="5409538"/>
          </a:xfrm>
          <a:prstGeom prst="rect">
            <a:avLst/>
          </a:prstGeom>
        </p:spPr>
      </p:pic>
      <p:sp>
        <p:nvSpPr>
          <p:cNvPr id="6" name="橢圓 5">
            <a:extLst>
              <a:ext uri="{FF2B5EF4-FFF2-40B4-BE49-F238E27FC236}">
                <a16:creationId xmlns:a16="http://schemas.microsoft.com/office/drawing/2014/main" id="{D847455D-747B-428A-AC5D-1F674DB6B014}"/>
              </a:ext>
            </a:extLst>
          </p:cNvPr>
          <p:cNvSpPr/>
          <p:nvPr/>
        </p:nvSpPr>
        <p:spPr bwMode="auto">
          <a:xfrm>
            <a:off x="6343650" y="6086475"/>
            <a:ext cx="762000" cy="142875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15905777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734AC41-0C30-4FCA-A817-E52251BB82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基本概念 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– </a:t>
            </a:r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互聯網存取時限概況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六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)</a:t>
            </a:r>
            <a:endParaRPr lang="zh-TW" altLang="en-US" sz="3200" dirty="0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6444B430-6FB2-4B0A-B676-B8069D77C1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34</a:t>
            </a:fld>
            <a:endParaRPr lang="en-US" dirty="0"/>
          </a:p>
        </p:txBody>
      </p:sp>
      <p:sp>
        <p:nvSpPr>
          <p:cNvPr id="4" name="Text Box 5">
            <a:extLst>
              <a:ext uri="{FF2B5EF4-FFF2-40B4-BE49-F238E27FC236}">
                <a16:creationId xmlns:a16="http://schemas.microsoft.com/office/drawing/2014/main" id="{4C384754-EDE8-40FB-A176-366E76B05E40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1878012" y="1176339"/>
            <a:ext cx="9418637" cy="2788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rgbClr val="660066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9900CC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rgbClr val="6600CC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rgbClr val="333399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None/>
            </a:pPr>
            <a:r>
              <a:rPr lang="zh-TW" altLang="en-US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系統在新增帳戶時，會為不同用戶設定存取時限概況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TW" altLang="en-US" dirty="0">
              <a:solidFill>
                <a:schemeClr val="fol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eaLnBrk="1" hangingPunct="1">
              <a:buClrTx/>
              <a:buSzTx/>
              <a:buFont typeface="Arial" panose="020B0604020202020204" pitchFamily="34" charset="0"/>
              <a:buChar char="•"/>
            </a:pPr>
            <a:r>
              <a:rPr lang="zh-TW" altLang="en-US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學生用戶 	 </a:t>
            </a:r>
            <a:r>
              <a:rPr lang="en-US" altLang="zh-TW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- </a:t>
            </a:r>
            <a:r>
              <a:rPr lang="zh-TW" altLang="en-US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學生用戶的預設互聯網存取時限概況 </a:t>
            </a:r>
          </a:p>
          <a:p>
            <a:pPr eaLnBrk="1" hangingPunct="1">
              <a:buClrTx/>
              <a:buSzTx/>
              <a:buFont typeface="Arial" panose="020B0604020202020204" pitchFamily="34" charset="0"/>
              <a:buChar char="•"/>
            </a:pPr>
            <a:r>
              <a:rPr lang="zh-TW" altLang="en-US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家長用戶 	 </a:t>
            </a:r>
            <a:r>
              <a:rPr lang="en-US" altLang="zh-TW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- </a:t>
            </a:r>
            <a:r>
              <a:rPr lang="zh-TW" altLang="en-US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家長用戶的預設互聯網存取時限概況 </a:t>
            </a:r>
          </a:p>
          <a:p>
            <a:pPr eaLnBrk="1" hangingPunct="1">
              <a:buClrTx/>
              <a:buSzTx/>
              <a:buFont typeface="Arial" panose="020B0604020202020204" pitchFamily="34" charset="0"/>
              <a:buChar char="•"/>
            </a:pPr>
            <a:r>
              <a:rPr lang="zh-TW" altLang="en-US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教師</a:t>
            </a:r>
            <a:r>
              <a:rPr lang="en-US" altLang="zh-TW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其他用戶 </a:t>
            </a:r>
            <a:r>
              <a:rPr lang="en-US" altLang="zh-TW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- </a:t>
            </a:r>
            <a:r>
              <a:rPr lang="zh-TW" altLang="en-US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教職員</a:t>
            </a:r>
            <a:r>
              <a:rPr lang="en-US" altLang="zh-TW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其他用戶的預設互聯網存取時限概況</a:t>
            </a:r>
          </a:p>
          <a:p>
            <a:pPr eaLnBrk="1" hangingPunct="1">
              <a:buClrTx/>
              <a:buSzTx/>
              <a:buFont typeface="Arial" panose="020B0604020202020204" pitchFamily="34" charset="0"/>
              <a:buChar char="•"/>
            </a:pPr>
            <a:r>
              <a:rPr lang="zh-TW" altLang="en-US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但學校亦可因應實際需要</a:t>
            </a:r>
            <a:r>
              <a:rPr lang="en-US" altLang="zh-TW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系統保安更改互聯網存取時限概況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497F507F-3F7C-4DE1-BA50-FDBF48CBF4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5425" y="4107475"/>
            <a:ext cx="8886825" cy="2106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044112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4B7884E-9878-45E2-8C18-D78ED0A314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一般功能 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– </a:t>
            </a:r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設定</a:t>
            </a:r>
            <a:endParaRPr lang="zh-TW" altLang="en-US" sz="3200" dirty="0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C1C74974-1925-4E55-B81B-26AB214E9D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35</a:t>
            </a:fld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6B5C859-E3CB-4BD9-800B-C2F6480F2EC3}"/>
              </a:ext>
            </a:extLst>
          </p:cNvPr>
          <p:cNvSpPr txBox="1">
            <a:spLocks noChangeArrowheads="1"/>
          </p:cNvSpPr>
          <p:nvPr/>
        </p:nvSpPr>
        <p:spPr>
          <a:xfrm>
            <a:off x="140457" y="1243012"/>
            <a:ext cx="5269743" cy="5238604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F01"/>
              </a:buClr>
              <a:buSzPct val="60000"/>
              <a:buFont typeface="Wingdings" pitchFamily="2" charset="2"/>
              <a:buChar char="n"/>
              <a:tabLst/>
              <a:defRPr lang="en-US" altLang="zh-TW" sz="2800" dirty="0">
                <a:solidFill>
                  <a:srgbClr val="660066"/>
                </a:solidFill>
                <a:latin typeface="+mn-lt"/>
                <a:ea typeface="+mn-ea"/>
                <a:cs typeface="+mn-cs"/>
              </a:defRPr>
            </a:lvl1pPr>
            <a:lvl2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tabLst/>
              <a:defRPr lang="en-US" altLang="zh-TW" sz="2400" dirty="0">
                <a:solidFill>
                  <a:srgbClr val="9900CC"/>
                </a:solidFill>
                <a:latin typeface="+mn-lt"/>
                <a:ea typeface="+mn-ea"/>
                <a:cs typeface="+mn-cs"/>
              </a:defRPr>
            </a:lvl2pPr>
            <a:lvl3pPr marL="1143000" marR="0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E4A8"/>
              </a:buClr>
              <a:buSzPct val="50000"/>
              <a:buFont typeface="Wingdings" pitchFamily="2" charset="2"/>
              <a:buChar char="n"/>
              <a:tabLst/>
              <a:defRPr lang="en-US" altLang="zh-TW" sz="2000" dirty="0">
                <a:solidFill>
                  <a:srgbClr val="6600CC"/>
                </a:solidFill>
                <a:latin typeface="+mn-lt"/>
                <a:ea typeface="+mn-ea"/>
                <a:cs typeface="+mn-cs"/>
              </a:defRPr>
            </a:lvl3pPr>
            <a:lvl4pPr marL="1600200" marR="0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55000"/>
              <a:buFont typeface="Wingdings" pitchFamily="2" charset="2"/>
              <a:buChar char="n"/>
              <a:tabLst/>
              <a:defRPr lang="en-US" altLang="zh-TW" sz="1800" kern="1200" noProof="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050">
                <a:solidFill>
                  <a:schemeClr val="tx1"/>
                </a:solidFill>
                <a:latin typeface="Tahoma" pitchFamily="34" charset="0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050">
                <a:solidFill>
                  <a:schemeClr val="tx1"/>
                </a:solidFill>
                <a:latin typeface="Tahoma" pitchFamily="34" charset="0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050">
                <a:solidFill>
                  <a:schemeClr val="tx1"/>
                </a:solidFill>
                <a:latin typeface="Tahoma" pitchFamily="34" charset="0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050">
                <a:solidFill>
                  <a:schemeClr val="tx1"/>
                </a:solidFill>
                <a:latin typeface="Tahoma" pitchFamily="34" charset="0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05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marL="457200" indent="-457200"/>
            <a:r>
              <a:rPr lang="zh-TW" altLang="en-US" b="1" kern="0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設定 </a:t>
            </a:r>
            <a:r>
              <a:rPr lang="en-US" altLang="zh-TW" b="1" kern="0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– (1) </a:t>
            </a:r>
            <a:r>
              <a:rPr lang="zh-TW" altLang="en-US" b="1" kern="0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系統設定</a:t>
            </a:r>
          </a:p>
          <a:p>
            <a:pPr marL="838200" lvl="1" indent="-381000"/>
            <a:r>
              <a:rPr lang="zh-TW" altLang="en-US" b="1" kern="0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一般設定</a:t>
            </a:r>
            <a:br>
              <a:rPr lang="zh-TW" altLang="en-US" b="1" kern="0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b="1" kern="0" dirty="0">
                <a:solidFill>
                  <a:srgbClr val="6699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﹝</a:t>
            </a:r>
            <a:r>
              <a:rPr lang="zh-TW" altLang="en-US" b="1" kern="0" dirty="0">
                <a:solidFill>
                  <a:srgbClr val="6699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如：容許錯誤登入次數，自動重啟已鎖用戶時限等</a:t>
            </a:r>
            <a:r>
              <a:rPr lang="en-US" altLang="zh-TW" b="1" kern="0" dirty="0">
                <a:solidFill>
                  <a:srgbClr val="6699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﹞</a:t>
            </a:r>
          </a:p>
          <a:p>
            <a:pPr marL="838200" lvl="1" indent="-381000"/>
            <a:r>
              <a:rPr lang="zh-TW" altLang="en-US" b="1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在虛擬私人網絡內</a:t>
            </a:r>
            <a:r>
              <a:rPr lang="en-US" altLang="zh-TW" b="1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b="1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外的系統存取時限</a:t>
            </a:r>
            <a:br>
              <a:rPr lang="zh-TW" altLang="en-US" b="1" kern="0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b="1" kern="0" dirty="0">
                <a:solidFill>
                  <a:srgbClr val="6699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﹝</a:t>
            </a:r>
            <a:r>
              <a:rPr lang="zh-TW" altLang="en-US" b="1" kern="0" dirty="0">
                <a:solidFill>
                  <a:srgbClr val="6699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如：星期一至五、星期六、星期日的存取時限</a:t>
            </a:r>
            <a:r>
              <a:rPr lang="en-US" altLang="zh-TW" b="1" kern="0" dirty="0">
                <a:solidFill>
                  <a:srgbClr val="6699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﹞</a:t>
            </a:r>
          </a:p>
          <a:p>
            <a:pPr marL="838200" lvl="1" indent="-381000"/>
            <a:r>
              <a:rPr lang="zh-TW" altLang="en-US" b="1" kern="0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電子郵件</a:t>
            </a:r>
            <a:br>
              <a:rPr lang="zh-TW" altLang="en-US" b="1" kern="0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b="1" kern="0" dirty="0">
                <a:solidFill>
                  <a:srgbClr val="6699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﹝</a:t>
            </a:r>
            <a:r>
              <a:rPr lang="zh-TW" altLang="en-US" b="1" kern="0" dirty="0">
                <a:solidFill>
                  <a:srgbClr val="6699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如：學校電郵地址、</a:t>
            </a:r>
            <a:r>
              <a:rPr lang="en-US" altLang="zh-TW" b="1" kern="0" dirty="0">
                <a:solidFill>
                  <a:srgbClr val="6699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SMTP</a:t>
            </a:r>
            <a:r>
              <a:rPr lang="zh-TW" altLang="en-US" b="1" kern="0" dirty="0">
                <a:solidFill>
                  <a:srgbClr val="6699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伺服器等</a:t>
            </a:r>
            <a:r>
              <a:rPr lang="en-US" altLang="zh-TW" b="1" kern="0" dirty="0">
                <a:solidFill>
                  <a:srgbClr val="6699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﹞</a:t>
            </a:r>
          </a:p>
          <a:p>
            <a:pPr marL="838200" lvl="1" indent="-381000"/>
            <a:r>
              <a:rPr lang="zh-TW" altLang="en-US" b="1" kern="0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審計追蹤及紀錄</a:t>
            </a:r>
            <a:br>
              <a:rPr lang="zh-TW" altLang="en-US" b="1" kern="0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b="1" kern="0" dirty="0">
                <a:solidFill>
                  <a:srgbClr val="6699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﹝</a:t>
            </a:r>
            <a:r>
              <a:rPr lang="zh-TW" altLang="en-US" b="1" kern="0" dirty="0">
                <a:solidFill>
                  <a:srgbClr val="6699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如：檔案容量大小</a:t>
            </a:r>
            <a:r>
              <a:rPr lang="en-US" altLang="zh-TW" b="1" kern="0" dirty="0">
                <a:solidFill>
                  <a:srgbClr val="6699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﹞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DC92956D-AFF7-474F-9D1F-D4B86160D0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3456" y="554831"/>
            <a:ext cx="5869730" cy="5748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652641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70D26B6-5AB2-4F51-85D7-8DE57FFB53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一般功能 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– </a:t>
            </a:r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設定</a:t>
            </a:r>
            <a:endParaRPr lang="zh-TW" altLang="en-US" sz="3200" dirty="0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6BBD6C44-FDC8-46C9-9892-095D4CC907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36</a:t>
            </a:fld>
            <a:endParaRPr lang="en-US" dirty="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159BC0E9-EC7F-4089-9578-8174DE6EECF7}"/>
              </a:ext>
            </a:extLst>
          </p:cNvPr>
          <p:cNvSpPr txBox="1">
            <a:spLocks noChangeArrowheads="1"/>
          </p:cNvSpPr>
          <p:nvPr/>
        </p:nvSpPr>
        <p:spPr>
          <a:xfrm>
            <a:off x="272665" y="1484015"/>
            <a:ext cx="3960441" cy="4392911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F01"/>
              </a:buClr>
              <a:buSzPct val="60000"/>
              <a:buFont typeface="Wingdings" pitchFamily="2" charset="2"/>
              <a:buChar char="n"/>
              <a:tabLst/>
              <a:defRPr lang="en-US" altLang="zh-TW" sz="2800" dirty="0">
                <a:solidFill>
                  <a:srgbClr val="660066"/>
                </a:solidFill>
                <a:latin typeface="+mn-lt"/>
                <a:ea typeface="+mn-ea"/>
                <a:cs typeface="+mn-cs"/>
              </a:defRPr>
            </a:lvl1pPr>
            <a:lvl2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tabLst/>
              <a:defRPr lang="en-US" altLang="zh-TW" sz="2400" dirty="0">
                <a:solidFill>
                  <a:srgbClr val="9900CC"/>
                </a:solidFill>
                <a:latin typeface="+mn-lt"/>
                <a:ea typeface="+mn-ea"/>
                <a:cs typeface="+mn-cs"/>
              </a:defRPr>
            </a:lvl2pPr>
            <a:lvl3pPr marL="1143000" marR="0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E4A8"/>
              </a:buClr>
              <a:buSzPct val="50000"/>
              <a:buFont typeface="Wingdings" pitchFamily="2" charset="2"/>
              <a:buChar char="n"/>
              <a:tabLst/>
              <a:defRPr lang="en-US" altLang="zh-TW" sz="2000" dirty="0">
                <a:solidFill>
                  <a:srgbClr val="6600CC"/>
                </a:solidFill>
                <a:latin typeface="+mn-lt"/>
                <a:ea typeface="+mn-ea"/>
                <a:cs typeface="+mn-cs"/>
              </a:defRPr>
            </a:lvl3pPr>
            <a:lvl4pPr marL="1600200" marR="0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55000"/>
              <a:buFont typeface="Wingdings" pitchFamily="2" charset="2"/>
              <a:buChar char="n"/>
              <a:tabLst/>
              <a:defRPr lang="en-US" altLang="zh-TW" sz="1800" kern="1200" noProof="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050">
                <a:solidFill>
                  <a:schemeClr val="tx1"/>
                </a:solidFill>
                <a:latin typeface="Tahoma" pitchFamily="34" charset="0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050">
                <a:solidFill>
                  <a:schemeClr val="tx1"/>
                </a:solidFill>
                <a:latin typeface="Tahoma" pitchFamily="34" charset="0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050">
                <a:solidFill>
                  <a:schemeClr val="tx1"/>
                </a:solidFill>
                <a:latin typeface="Tahoma" pitchFamily="34" charset="0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050">
                <a:solidFill>
                  <a:schemeClr val="tx1"/>
                </a:solidFill>
                <a:latin typeface="Tahoma" pitchFamily="34" charset="0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05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marL="457200" indent="-457200"/>
            <a:r>
              <a:rPr lang="zh-TW" altLang="en-US" sz="2000" b="1" kern="0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設定 </a:t>
            </a:r>
            <a:r>
              <a:rPr lang="en-US" altLang="zh-TW" sz="2000" b="1" kern="0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– (2) </a:t>
            </a:r>
            <a:br>
              <a:rPr lang="en-US" altLang="zh-TW" sz="2000" b="1" kern="0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2000" b="1" kern="0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系統界面設定</a:t>
            </a:r>
          </a:p>
          <a:p>
            <a:pPr marL="838200" lvl="1" indent="-381000"/>
            <a:r>
              <a:rPr lang="zh-TW" altLang="en-US" sz="2000" b="1" kern="0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登入頁圖像</a:t>
            </a:r>
          </a:p>
          <a:p>
            <a:pPr marL="838200" lvl="1" indent="-381000"/>
            <a:r>
              <a:rPr lang="zh-TW" altLang="en-US" sz="2000" b="1" kern="0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校徽</a:t>
            </a:r>
          </a:p>
          <a:p>
            <a:pPr marL="838200" lvl="1" indent="-381000"/>
            <a:r>
              <a:rPr lang="zh-TW" altLang="en-US" sz="2000" b="1" kern="0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顏色</a:t>
            </a:r>
          </a:p>
          <a:p>
            <a:pPr marL="457200" indent="-457200"/>
            <a:endParaRPr lang="zh-TW" altLang="en-US" sz="2000" b="1" kern="0" dirty="0">
              <a:solidFill>
                <a:schemeClr val="fol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94DA516F-D574-4C80-813C-C4EEED28F4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8046" y="1028623"/>
            <a:ext cx="6441168" cy="5452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446608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8E24D90-AF49-4903-96E0-27330B1CF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一般功能 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– </a:t>
            </a:r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報告及紀錄</a:t>
            </a:r>
            <a:endParaRPr lang="zh-TW" altLang="en-US" sz="3200" dirty="0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365AEEB0-6785-43BD-AFAB-2E7F43A00A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37</a:t>
            </a:fld>
            <a:endParaRPr lang="en-US" dirty="0"/>
          </a:p>
        </p:txBody>
      </p:sp>
      <p:grpSp>
        <p:nvGrpSpPr>
          <p:cNvPr id="8" name="群組 7">
            <a:extLst>
              <a:ext uri="{FF2B5EF4-FFF2-40B4-BE49-F238E27FC236}">
                <a16:creationId xmlns:a16="http://schemas.microsoft.com/office/drawing/2014/main" id="{9666F7DC-1E96-482C-B24B-388FFF19E639}"/>
              </a:ext>
            </a:extLst>
          </p:cNvPr>
          <p:cNvGrpSpPr/>
          <p:nvPr/>
        </p:nvGrpSpPr>
        <p:grpSpPr>
          <a:xfrm>
            <a:off x="3649663" y="1381150"/>
            <a:ext cx="8074025" cy="4752975"/>
            <a:chOff x="601663" y="1484314"/>
            <a:chExt cx="8074025" cy="4752975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4727379-7DF7-4401-A13B-01F4FE67FCF6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611188" y="1484314"/>
              <a:ext cx="8064500" cy="4752975"/>
            </a:xfrm>
            <a:prstGeom prst="rect">
              <a:avLst/>
            </a:prstGeom>
          </p:spPr>
          <p:txBody>
            <a:bodyPr/>
            <a:lstStyle>
              <a:lvl1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CF01"/>
                </a:buClr>
                <a:buSzPct val="60000"/>
                <a:buFont typeface="Wingdings" pitchFamily="2" charset="2"/>
                <a:buChar char="n"/>
                <a:tabLst/>
                <a:defRPr lang="en-US" altLang="zh-TW" sz="2800" dirty="0">
                  <a:solidFill>
                    <a:srgbClr val="660066"/>
                  </a:solidFill>
                  <a:latin typeface="+mn-lt"/>
                  <a:ea typeface="+mn-ea"/>
                  <a:cs typeface="+mn-cs"/>
                </a:defRPr>
              </a:lvl1pPr>
              <a:lvl2pPr marL="742950" marR="0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CC0099"/>
                </a:buClr>
                <a:buSzPct val="55000"/>
                <a:buFont typeface="Wingdings" pitchFamily="2" charset="2"/>
                <a:buChar char="n"/>
                <a:tabLst/>
                <a:defRPr lang="en-US" altLang="zh-TW" sz="2400" dirty="0">
                  <a:solidFill>
                    <a:srgbClr val="9900CC"/>
                  </a:solidFill>
                  <a:latin typeface="+mn-lt"/>
                  <a:ea typeface="+mn-ea"/>
                  <a:cs typeface="+mn-cs"/>
                </a:defRPr>
              </a:lvl2pPr>
              <a:lvl3pPr marL="1143000" marR="0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E4A8"/>
                </a:buClr>
                <a:buSzPct val="50000"/>
                <a:buFont typeface="Wingdings" pitchFamily="2" charset="2"/>
                <a:buChar char="n"/>
                <a:tabLst/>
                <a:defRPr lang="en-US" altLang="zh-TW" sz="2000" dirty="0">
                  <a:solidFill>
                    <a:srgbClr val="6600CC"/>
                  </a:solidFill>
                  <a:latin typeface="+mn-lt"/>
                  <a:ea typeface="+mn-ea"/>
                  <a:cs typeface="+mn-cs"/>
                </a:defRPr>
              </a:lvl3pPr>
              <a:lvl4pPr marL="1600200" marR="0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33CC"/>
                </a:buClr>
                <a:buSzPct val="55000"/>
                <a:buFont typeface="Wingdings" pitchFamily="2" charset="2"/>
                <a:buChar char="n"/>
                <a:tabLst/>
                <a:defRPr lang="en-US" altLang="zh-TW" sz="1800" kern="1200" noProof="0" dirty="0">
                  <a:solidFill>
                    <a:schemeClr val="accen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050">
                  <a:solidFill>
                    <a:schemeClr val="tx1"/>
                  </a:solidFill>
                  <a:latin typeface="Tahoma" pitchFamily="34" charset="0"/>
                </a:defRPr>
              </a:lvl5pPr>
              <a:lvl6pPr marL="18859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1050">
                  <a:solidFill>
                    <a:schemeClr val="tx1"/>
                  </a:solidFill>
                  <a:latin typeface="Tahoma" pitchFamily="34" charset="0"/>
                </a:defRPr>
              </a:lvl6pPr>
              <a:lvl7pPr marL="22288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1050">
                  <a:solidFill>
                    <a:schemeClr val="tx1"/>
                  </a:solidFill>
                  <a:latin typeface="Tahoma" pitchFamily="34" charset="0"/>
                </a:defRPr>
              </a:lvl7pPr>
              <a:lvl8pPr marL="25717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1050">
                  <a:solidFill>
                    <a:schemeClr val="tx1"/>
                  </a:solidFill>
                  <a:latin typeface="Tahoma" pitchFamily="34" charset="0"/>
                </a:defRPr>
              </a:lvl8pPr>
              <a:lvl9pPr marL="29146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105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marL="457200" indent="-457200"/>
              <a:r>
                <a:rPr lang="zh-TW" altLang="en-US" b="1" kern="0" dirty="0">
                  <a:solidFill>
                    <a:schemeClr val="folHlink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報告及紀錄 </a:t>
              </a:r>
              <a:r>
                <a:rPr lang="en-US" altLang="zh-TW" b="1" kern="0" dirty="0">
                  <a:solidFill>
                    <a:schemeClr val="folHlink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– </a:t>
              </a:r>
              <a:r>
                <a:rPr lang="zh-TW" altLang="en-US" b="1" kern="0" dirty="0">
                  <a:solidFill>
                    <a:schemeClr val="folHlink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審計追蹤</a:t>
              </a:r>
            </a:p>
            <a:p>
              <a:pPr marL="838200" lvl="1" indent="-381000"/>
              <a:r>
                <a:rPr lang="zh-TW" altLang="en-US" b="1" kern="0" dirty="0">
                  <a:solidFill>
                    <a:schemeClr val="folHlink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一般</a:t>
              </a:r>
            </a:p>
            <a:p>
              <a:pPr marL="838200" lvl="1" indent="-381000"/>
              <a:r>
                <a:rPr lang="zh-TW" altLang="en-US" b="1" kern="0" dirty="0">
                  <a:solidFill>
                    <a:schemeClr val="folHlink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教職員資料 </a:t>
              </a:r>
              <a:r>
                <a:rPr lang="en-US" altLang="zh-TW" b="1" kern="0" dirty="0">
                  <a:solidFill>
                    <a:schemeClr val="hlink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(</a:t>
              </a:r>
              <a:r>
                <a:rPr lang="zh-TW" altLang="en-US" b="1" kern="0" dirty="0">
                  <a:solidFill>
                    <a:schemeClr val="hlink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只限 </a:t>
              </a:r>
              <a:r>
                <a:rPr lang="en-US" b="1" kern="0" dirty="0">
                  <a:solidFill>
                    <a:schemeClr val="hlink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SCHOOL_HEAD)</a:t>
              </a:r>
            </a:p>
            <a:p>
              <a:pPr marL="838200" lvl="1" indent="-381000"/>
              <a:r>
                <a:rPr lang="zh-TW" altLang="en-US" b="1" kern="0" dirty="0">
                  <a:solidFill>
                    <a:schemeClr val="folHlink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財務管理及策劃 </a:t>
              </a:r>
              <a:r>
                <a:rPr lang="en-US" altLang="zh-TW" b="1" kern="0" dirty="0">
                  <a:solidFill>
                    <a:schemeClr val="hlink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(</a:t>
              </a:r>
              <a:r>
                <a:rPr lang="zh-TW" altLang="en-US" b="1" kern="0" dirty="0">
                  <a:solidFill>
                    <a:schemeClr val="hlink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只限 </a:t>
              </a:r>
              <a:r>
                <a:rPr lang="en-US" b="1" kern="0" dirty="0">
                  <a:solidFill>
                    <a:schemeClr val="hlink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SCHOOL_HEAD)</a:t>
              </a:r>
            </a:p>
            <a:p>
              <a:pPr marL="838200" lvl="1" indent="-381000"/>
              <a:endParaRPr lang="en-US" b="1" kern="0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pic>
          <p:nvPicPr>
            <p:cNvPr id="5" name="圖片 4">
              <a:extLst>
                <a:ext uri="{FF2B5EF4-FFF2-40B4-BE49-F238E27FC236}">
                  <a16:creationId xmlns:a16="http://schemas.microsoft.com/office/drawing/2014/main" id="{7930DBE6-806C-4F80-AAED-A46E52D2E5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663" y="3330575"/>
              <a:ext cx="7981950" cy="2819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5FF33115-0C1E-4546-9CD6-AB35FA0E4285}"/>
                </a:ext>
              </a:extLst>
            </p:cNvPr>
            <p:cNvSpPr/>
            <p:nvPr/>
          </p:nvSpPr>
          <p:spPr bwMode="auto">
            <a:xfrm>
              <a:off x="1495425" y="3838575"/>
              <a:ext cx="152400" cy="227647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</p:grpSp>
      <p:pic>
        <p:nvPicPr>
          <p:cNvPr id="9" name="圖片 8">
            <a:extLst>
              <a:ext uri="{FF2B5EF4-FFF2-40B4-BE49-F238E27FC236}">
                <a16:creationId xmlns:a16="http://schemas.microsoft.com/office/drawing/2014/main" id="{8DB55ABC-DC64-4C9A-A961-2EF6AFC4F2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387" y="1543050"/>
            <a:ext cx="2200275" cy="262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066965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5FC0AC6-9F15-4903-B845-8790B1A39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一般功能 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– </a:t>
            </a:r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報告及紀錄</a:t>
            </a:r>
            <a:endParaRPr lang="zh-TW" altLang="en-US" sz="3200" dirty="0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EAA3FD76-0A78-425B-A7CB-042B5A0E1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38</a:t>
            </a:fld>
            <a:endParaRPr lang="en-US"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7E5D60D0-69F2-4701-9DF1-335EDAC1EF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4113" y="1033659"/>
            <a:ext cx="6866304" cy="5447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781328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A1210CA-2AED-4E91-8B85-23BCB556D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一般功能 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– </a:t>
            </a:r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報告及紀錄</a:t>
            </a:r>
            <a:endParaRPr lang="zh-TW" altLang="en-US" sz="3200" dirty="0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43821A69-A41B-4D75-B3B3-BFBDE17FDA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39</a:t>
            </a:fld>
            <a:endParaRPr lang="en-US" dirty="0"/>
          </a:p>
        </p:txBody>
      </p:sp>
      <p:grpSp>
        <p:nvGrpSpPr>
          <p:cNvPr id="13" name="群組 12">
            <a:extLst>
              <a:ext uri="{FF2B5EF4-FFF2-40B4-BE49-F238E27FC236}">
                <a16:creationId xmlns:a16="http://schemas.microsoft.com/office/drawing/2014/main" id="{2D5D4E11-442B-460B-B037-170AD892C9BC}"/>
              </a:ext>
            </a:extLst>
          </p:cNvPr>
          <p:cNvGrpSpPr/>
          <p:nvPr/>
        </p:nvGrpSpPr>
        <p:grpSpPr>
          <a:xfrm>
            <a:off x="1252538" y="1381150"/>
            <a:ext cx="8362950" cy="4752975"/>
            <a:chOff x="433388" y="1484314"/>
            <a:chExt cx="8362950" cy="4752975"/>
          </a:xfrm>
        </p:grpSpPr>
        <p:sp>
          <p:nvSpPr>
            <p:cNvPr id="5" name="Rectangle 3">
              <a:extLst>
                <a:ext uri="{FF2B5EF4-FFF2-40B4-BE49-F238E27FC236}">
                  <a16:creationId xmlns:a16="http://schemas.microsoft.com/office/drawing/2014/main" id="{0E86C91B-B9DC-4BAD-BCD4-2878715F5D7D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611188" y="1484314"/>
              <a:ext cx="7777162" cy="4752975"/>
            </a:xfrm>
            <a:prstGeom prst="rect">
              <a:avLst/>
            </a:prstGeom>
          </p:spPr>
          <p:txBody>
            <a:bodyPr/>
            <a:lstStyle>
              <a:lvl1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CF01"/>
                </a:buClr>
                <a:buSzPct val="60000"/>
                <a:buFont typeface="Wingdings" pitchFamily="2" charset="2"/>
                <a:buChar char="n"/>
                <a:tabLst/>
                <a:defRPr lang="en-US" altLang="zh-TW" sz="2800" dirty="0">
                  <a:solidFill>
                    <a:srgbClr val="660066"/>
                  </a:solidFill>
                  <a:latin typeface="+mn-lt"/>
                  <a:ea typeface="+mn-ea"/>
                  <a:cs typeface="+mn-cs"/>
                </a:defRPr>
              </a:lvl1pPr>
              <a:lvl2pPr marL="742950" marR="0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CC0099"/>
                </a:buClr>
                <a:buSzPct val="55000"/>
                <a:buFont typeface="Wingdings" pitchFamily="2" charset="2"/>
                <a:buChar char="n"/>
                <a:tabLst/>
                <a:defRPr lang="en-US" altLang="zh-TW" sz="2400" dirty="0">
                  <a:solidFill>
                    <a:srgbClr val="9900CC"/>
                  </a:solidFill>
                  <a:latin typeface="+mn-lt"/>
                  <a:ea typeface="+mn-ea"/>
                  <a:cs typeface="+mn-cs"/>
                </a:defRPr>
              </a:lvl2pPr>
              <a:lvl3pPr marL="1143000" marR="0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E4A8"/>
                </a:buClr>
                <a:buSzPct val="50000"/>
                <a:buFont typeface="Wingdings" pitchFamily="2" charset="2"/>
                <a:buChar char="n"/>
                <a:tabLst/>
                <a:defRPr lang="en-US" altLang="zh-TW" sz="2000" dirty="0">
                  <a:solidFill>
                    <a:srgbClr val="6600CC"/>
                  </a:solidFill>
                  <a:latin typeface="+mn-lt"/>
                  <a:ea typeface="+mn-ea"/>
                  <a:cs typeface="+mn-cs"/>
                </a:defRPr>
              </a:lvl3pPr>
              <a:lvl4pPr marL="1600200" marR="0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33CC"/>
                </a:buClr>
                <a:buSzPct val="55000"/>
                <a:buFont typeface="Wingdings" pitchFamily="2" charset="2"/>
                <a:buChar char="n"/>
                <a:tabLst/>
                <a:defRPr lang="en-US" altLang="zh-TW" sz="1800" kern="1200" noProof="0" dirty="0">
                  <a:solidFill>
                    <a:schemeClr val="accen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050">
                  <a:solidFill>
                    <a:schemeClr val="tx1"/>
                  </a:solidFill>
                  <a:latin typeface="Tahoma" pitchFamily="34" charset="0"/>
                </a:defRPr>
              </a:lvl5pPr>
              <a:lvl6pPr marL="18859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1050">
                  <a:solidFill>
                    <a:schemeClr val="tx1"/>
                  </a:solidFill>
                  <a:latin typeface="Tahoma" pitchFamily="34" charset="0"/>
                </a:defRPr>
              </a:lvl6pPr>
              <a:lvl7pPr marL="22288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1050">
                  <a:solidFill>
                    <a:schemeClr val="tx1"/>
                  </a:solidFill>
                  <a:latin typeface="Tahoma" pitchFamily="34" charset="0"/>
                </a:defRPr>
              </a:lvl7pPr>
              <a:lvl8pPr marL="25717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1050">
                  <a:solidFill>
                    <a:schemeClr val="tx1"/>
                  </a:solidFill>
                  <a:latin typeface="Tahoma" pitchFamily="34" charset="0"/>
                </a:defRPr>
              </a:lvl8pPr>
              <a:lvl9pPr marL="29146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105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marL="457200" indent="-457200"/>
              <a:r>
                <a:rPr lang="zh-TW" altLang="en-US" b="1" kern="0">
                  <a:solidFill>
                    <a:schemeClr val="folHlink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報告及紀錄 </a:t>
              </a:r>
              <a:r>
                <a:rPr lang="en-US" altLang="zh-TW" b="1" kern="0">
                  <a:solidFill>
                    <a:schemeClr val="folHlink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– </a:t>
              </a:r>
              <a:r>
                <a:rPr lang="zh-TW" altLang="en-US" b="1" kern="0">
                  <a:solidFill>
                    <a:schemeClr val="folHlink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報告</a:t>
              </a:r>
            </a:p>
            <a:p>
              <a:pPr marL="838200" lvl="1" indent="-381000"/>
              <a:r>
                <a:rPr lang="zh-TW" altLang="en-US" b="1" kern="0">
                  <a:solidFill>
                    <a:schemeClr val="folHlink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例子：</a:t>
              </a:r>
              <a:r>
                <a:rPr lang="en-US" altLang="zh-TW" b="1" kern="0">
                  <a:solidFill>
                    <a:srgbClr val="6699FF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R-SEC005 </a:t>
              </a:r>
              <a:r>
                <a:rPr lang="zh-TW" altLang="en-US" b="1" kern="0">
                  <a:solidFill>
                    <a:srgbClr val="6699FF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不成功登入系統紀錄</a:t>
              </a:r>
            </a:p>
            <a:p>
              <a:pPr marL="838200" lvl="1" indent="-381000"/>
              <a:endParaRPr lang="zh-TW" altLang="en-US" b="1" kern="0">
                <a:solidFill>
                  <a:srgbClr val="CC0000"/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marL="838200" lvl="1" indent="-381000"/>
              <a:endParaRPr lang="zh-TW" altLang="en-US" b="1" kern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pic>
          <p:nvPicPr>
            <p:cNvPr id="6" name="圖片 1">
              <a:extLst>
                <a:ext uri="{FF2B5EF4-FFF2-40B4-BE49-F238E27FC236}">
                  <a16:creationId xmlns:a16="http://schemas.microsoft.com/office/drawing/2014/main" id="{E7FE5314-7805-4647-8DBE-36C3056625D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388" y="2914651"/>
              <a:ext cx="8362950" cy="3051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B0D66F48-4B09-472E-887E-FACA13925A31}"/>
                </a:ext>
              </a:extLst>
            </p:cNvPr>
            <p:cNvSpPr/>
            <p:nvPr/>
          </p:nvSpPr>
          <p:spPr bwMode="auto">
            <a:xfrm>
              <a:off x="7820025" y="2914651"/>
              <a:ext cx="142875" cy="22859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A1080034-4D13-4937-919B-00AAD12ED2DB}"/>
                </a:ext>
              </a:extLst>
            </p:cNvPr>
            <p:cNvSpPr/>
            <p:nvPr/>
          </p:nvSpPr>
          <p:spPr bwMode="auto">
            <a:xfrm>
              <a:off x="2495550" y="3643338"/>
              <a:ext cx="142875" cy="214287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8B593200-7F90-41FD-BD37-F643C1152F08}"/>
                </a:ext>
              </a:extLst>
            </p:cNvPr>
            <p:cNvSpPr/>
            <p:nvPr/>
          </p:nvSpPr>
          <p:spPr bwMode="auto">
            <a:xfrm>
              <a:off x="1752600" y="3700488"/>
              <a:ext cx="142875" cy="214287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ACC032FD-16C4-47B2-9245-8363B6F85C0C}"/>
                </a:ext>
              </a:extLst>
            </p:cNvPr>
            <p:cNvSpPr/>
            <p:nvPr/>
          </p:nvSpPr>
          <p:spPr bwMode="auto">
            <a:xfrm>
              <a:off x="1047750" y="3448051"/>
              <a:ext cx="76200" cy="19528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748F8BC2-986B-4805-94F5-DB2D4A52D26C}"/>
                </a:ext>
              </a:extLst>
            </p:cNvPr>
            <p:cNvSpPr/>
            <p:nvPr/>
          </p:nvSpPr>
          <p:spPr bwMode="auto">
            <a:xfrm>
              <a:off x="1358106" y="3455206"/>
              <a:ext cx="142875" cy="214287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3162D861-97F3-49AD-A6F7-1D8CC351D8D8}"/>
                </a:ext>
              </a:extLst>
            </p:cNvPr>
            <p:cNvSpPr/>
            <p:nvPr/>
          </p:nvSpPr>
          <p:spPr bwMode="auto">
            <a:xfrm>
              <a:off x="981075" y="4102073"/>
              <a:ext cx="266699" cy="123031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46274415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>
            <a:extLst>
              <a:ext uri="{FF2B5EF4-FFF2-40B4-BE49-F238E27FC236}">
                <a16:creationId xmlns:a16="http://schemas.microsoft.com/office/drawing/2014/main" id="{928B0493-1DC2-4556-8E48-4F6AAB598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基本概念 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– </a:t>
            </a:r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存取控制</a:t>
            </a:r>
            <a:endParaRPr lang="en-US" sz="32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4</a:t>
            </a:fld>
            <a:endParaRPr lang="en-US" dirty="0"/>
          </a:p>
        </p:txBody>
      </p:sp>
      <p:grpSp>
        <p:nvGrpSpPr>
          <p:cNvPr id="27" name="群組 26">
            <a:extLst>
              <a:ext uri="{FF2B5EF4-FFF2-40B4-BE49-F238E27FC236}">
                <a16:creationId xmlns:a16="http://schemas.microsoft.com/office/drawing/2014/main" id="{D0BC5678-CDE8-4E63-906A-76295AA634C7}"/>
              </a:ext>
            </a:extLst>
          </p:cNvPr>
          <p:cNvGrpSpPr/>
          <p:nvPr/>
        </p:nvGrpSpPr>
        <p:grpSpPr>
          <a:xfrm>
            <a:off x="1486259" y="1339655"/>
            <a:ext cx="8064500" cy="5138737"/>
            <a:chOff x="1486259" y="1339655"/>
            <a:chExt cx="8064500" cy="5138737"/>
          </a:xfrm>
        </p:grpSpPr>
        <p:sp>
          <p:nvSpPr>
            <p:cNvPr id="5" name="Rectangle 3">
              <a:extLst>
                <a:ext uri="{FF2B5EF4-FFF2-40B4-BE49-F238E27FC236}">
                  <a16:creationId xmlns:a16="http://schemas.microsoft.com/office/drawing/2014/main" id="{5B959806-0DF8-4565-ACCA-40EFFAC0ACEA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1486259" y="1339655"/>
              <a:ext cx="8064500" cy="4752975"/>
            </a:xfrm>
            <a:prstGeom prst="rect">
              <a:avLst/>
            </a:prstGeom>
          </p:spPr>
          <p:txBody>
            <a:bodyPr/>
            <a:lstStyle>
              <a:lvl1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CF01"/>
                </a:buClr>
                <a:buSzPct val="60000"/>
                <a:buFont typeface="Wingdings" pitchFamily="2" charset="2"/>
                <a:buChar char="n"/>
                <a:tabLst/>
                <a:defRPr lang="en-US" altLang="zh-TW" sz="2800" dirty="0">
                  <a:solidFill>
                    <a:srgbClr val="660066"/>
                  </a:solidFill>
                  <a:latin typeface="+mn-lt"/>
                  <a:ea typeface="+mn-ea"/>
                  <a:cs typeface="+mn-cs"/>
                </a:defRPr>
              </a:lvl1pPr>
              <a:lvl2pPr marL="742950" marR="0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CC0099"/>
                </a:buClr>
                <a:buSzPct val="55000"/>
                <a:buFont typeface="Wingdings" pitchFamily="2" charset="2"/>
                <a:buChar char="n"/>
                <a:tabLst/>
                <a:defRPr lang="en-US" altLang="zh-TW" sz="2400" dirty="0">
                  <a:solidFill>
                    <a:srgbClr val="9900CC"/>
                  </a:solidFill>
                  <a:latin typeface="+mn-lt"/>
                  <a:ea typeface="+mn-ea"/>
                  <a:cs typeface="+mn-cs"/>
                </a:defRPr>
              </a:lvl2pPr>
              <a:lvl3pPr marL="1143000" marR="0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E4A8"/>
                </a:buClr>
                <a:buSzPct val="50000"/>
                <a:buFont typeface="Wingdings" pitchFamily="2" charset="2"/>
                <a:buChar char="n"/>
                <a:tabLst/>
                <a:defRPr lang="en-US" altLang="zh-TW" sz="2000" dirty="0">
                  <a:solidFill>
                    <a:srgbClr val="6600CC"/>
                  </a:solidFill>
                  <a:latin typeface="+mn-lt"/>
                  <a:ea typeface="+mn-ea"/>
                  <a:cs typeface="+mn-cs"/>
                </a:defRPr>
              </a:lvl3pPr>
              <a:lvl4pPr marL="1600200" marR="0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33CC"/>
                </a:buClr>
                <a:buSzPct val="55000"/>
                <a:buFont typeface="Wingdings" pitchFamily="2" charset="2"/>
                <a:buChar char="n"/>
                <a:tabLst/>
                <a:defRPr lang="en-US" altLang="zh-TW" sz="1800" kern="1200" noProof="0" dirty="0">
                  <a:solidFill>
                    <a:schemeClr val="accen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050">
                  <a:solidFill>
                    <a:schemeClr val="tx1"/>
                  </a:solidFill>
                  <a:latin typeface="Tahoma" pitchFamily="34" charset="0"/>
                </a:defRPr>
              </a:lvl5pPr>
              <a:lvl6pPr marL="18859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1050">
                  <a:solidFill>
                    <a:schemeClr val="tx1"/>
                  </a:solidFill>
                  <a:latin typeface="Tahoma" pitchFamily="34" charset="0"/>
                </a:defRPr>
              </a:lvl6pPr>
              <a:lvl7pPr marL="22288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1050">
                  <a:solidFill>
                    <a:schemeClr val="tx1"/>
                  </a:solidFill>
                  <a:latin typeface="Tahoma" pitchFamily="34" charset="0"/>
                </a:defRPr>
              </a:lvl7pPr>
              <a:lvl8pPr marL="25717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1050">
                  <a:solidFill>
                    <a:schemeClr val="tx1"/>
                  </a:solidFill>
                  <a:latin typeface="Tahoma" pitchFamily="34" charset="0"/>
                </a:defRPr>
              </a:lvl8pPr>
              <a:lvl9pPr marL="29146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105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marL="457200" indent="-457200"/>
              <a:r>
                <a:rPr lang="zh-TW" altLang="en-US" b="1" kern="0">
                  <a:solidFill>
                    <a:schemeClr val="folHlink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存取權限 </a:t>
              </a:r>
              <a:r>
                <a:rPr lang="en-US" altLang="zh-TW" b="1" kern="0">
                  <a:solidFill>
                    <a:schemeClr val="folHlink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– </a:t>
              </a:r>
              <a:r>
                <a:rPr lang="zh-TW" altLang="en-US" b="1" kern="0">
                  <a:solidFill>
                    <a:schemeClr val="folHlink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用戶、用戶組別</a:t>
              </a:r>
            </a:p>
          </p:txBody>
        </p:sp>
        <p:grpSp>
          <p:nvGrpSpPr>
            <p:cNvPr id="6" name="Group 40">
              <a:extLst>
                <a:ext uri="{FF2B5EF4-FFF2-40B4-BE49-F238E27FC236}">
                  <a16:creationId xmlns:a16="http://schemas.microsoft.com/office/drawing/2014/main" id="{D3D1B16D-DACE-469A-A6D9-BFAA8A3FC1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29171" y="3328792"/>
              <a:ext cx="2027238" cy="1616075"/>
              <a:chOff x="664" y="2188"/>
              <a:chExt cx="1277" cy="1018"/>
            </a:xfrm>
          </p:grpSpPr>
          <p:pic>
            <p:nvPicPr>
              <p:cNvPr id="7" name="Picture 18" descr="j0240341[1]">
                <a:extLst>
                  <a:ext uri="{FF2B5EF4-FFF2-40B4-BE49-F238E27FC236}">
                    <a16:creationId xmlns:a16="http://schemas.microsoft.com/office/drawing/2014/main" id="{332227CB-5D39-47F5-84D1-DAD3FF5B207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3" y="2364"/>
                <a:ext cx="1148" cy="8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" name="Text Box 25">
                <a:extLst>
                  <a:ext uri="{FF2B5EF4-FFF2-40B4-BE49-F238E27FC236}">
                    <a16:creationId xmlns:a16="http://schemas.microsoft.com/office/drawing/2014/main" id="{919121D0-4468-4777-B7A0-21E7BD2E77D1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>
                <a:off x="664" y="2188"/>
                <a:ext cx="601" cy="252"/>
              </a:xfrm>
              <a:prstGeom prst="rect">
                <a:avLst/>
              </a:prstGeom>
              <a:solidFill>
                <a:srgbClr val="CCECFF"/>
              </a:solidFill>
              <a:ln w="38100" algn="ctr">
                <a:solidFill>
                  <a:schemeClr val="folHlink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rgbClr val="660066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rgbClr val="CC0099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rgbClr val="9900CC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>
                    <a:solidFill>
                      <a:srgbClr val="6600CC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folHlink"/>
                  </a:buClr>
                  <a:buSzPct val="55000"/>
                  <a:buFont typeface="Wingdings" panose="05000000000000000000" pitchFamily="2" charset="2"/>
                  <a:buChar char="n"/>
                  <a:defRPr sz="1600">
                    <a:solidFill>
                      <a:srgbClr val="333399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zh-TW" altLang="en-US" sz="2000">
                    <a:solidFill>
                      <a:schemeClr val="folHlink"/>
                    </a:solidFill>
                  </a:rPr>
                  <a:t>教師組</a:t>
                </a:r>
              </a:p>
            </p:txBody>
          </p:sp>
        </p:grpSp>
        <p:grpSp>
          <p:nvGrpSpPr>
            <p:cNvPr id="9" name="Group 39">
              <a:extLst>
                <a:ext uri="{FF2B5EF4-FFF2-40B4-BE49-F238E27FC236}">
                  <a16:creationId xmlns:a16="http://schemas.microsoft.com/office/drawing/2014/main" id="{47F17522-AEDB-4F5A-A6AE-1B05469B1E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83472" y="1887342"/>
              <a:ext cx="1928813" cy="1725613"/>
              <a:chOff x="2336" y="1280"/>
              <a:chExt cx="1215" cy="1087"/>
            </a:xfrm>
          </p:grpSpPr>
          <p:pic>
            <p:nvPicPr>
              <p:cNvPr id="10" name="Picture 19" descr="j0240341[1]">
                <a:extLst>
                  <a:ext uri="{FF2B5EF4-FFF2-40B4-BE49-F238E27FC236}">
                    <a16:creationId xmlns:a16="http://schemas.microsoft.com/office/drawing/2014/main" id="{7C6E6D7C-4CE4-4F0F-9E64-741A1832323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36" y="1525"/>
                <a:ext cx="1148" cy="8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" name="Text Box 27">
                <a:extLst>
                  <a:ext uri="{FF2B5EF4-FFF2-40B4-BE49-F238E27FC236}">
                    <a16:creationId xmlns:a16="http://schemas.microsoft.com/office/drawing/2014/main" id="{06C3C60B-695E-47F2-98D7-F80B1A88033A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>
                <a:off x="2627" y="1280"/>
                <a:ext cx="924" cy="252"/>
              </a:xfrm>
              <a:prstGeom prst="rect">
                <a:avLst/>
              </a:prstGeom>
              <a:solidFill>
                <a:srgbClr val="CCECFF"/>
              </a:solidFill>
              <a:ln w="38100" algn="ctr">
                <a:solidFill>
                  <a:schemeClr val="folHlink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rgbClr val="660066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rgbClr val="CC0099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rgbClr val="9900CC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>
                    <a:solidFill>
                      <a:srgbClr val="6600CC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folHlink"/>
                  </a:buClr>
                  <a:buSzPct val="55000"/>
                  <a:buFont typeface="Wingdings" panose="05000000000000000000" pitchFamily="2" charset="2"/>
                  <a:buChar char="n"/>
                  <a:defRPr sz="1600">
                    <a:solidFill>
                      <a:srgbClr val="333399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zh-TW" altLang="en-US" sz="2000">
                    <a:solidFill>
                      <a:schemeClr val="folHlink"/>
                    </a:solidFill>
                  </a:rPr>
                  <a:t>聯遞系統組</a:t>
                </a:r>
              </a:p>
            </p:txBody>
          </p:sp>
        </p:grpSp>
        <p:grpSp>
          <p:nvGrpSpPr>
            <p:cNvPr id="12" name="Group 42">
              <a:extLst>
                <a:ext uri="{FF2B5EF4-FFF2-40B4-BE49-F238E27FC236}">
                  <a16:creationId xmlns:a16="http://schemas.microsoft.com/office/drawing/2014/main" id="{2B08933F-243E-4C24-9F55-97B68CBE01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18735" y="3147817"/>
              <a:ext cx="1951037" cy="1725613"/>
              <a:chOff x="4059" y="2074"/>
              <a:chExt cx="1229" cy="1087"/>
            </a:xfrm>
          </p:grpSpPr>
          <p:pic>
            <p:nvPicPr>
              <p:cNvPr id="13" name="Picture 20" descr="j0240341[1]">
                <a:extLst>
                  <a:ext uri="{FF2B5EF4-FFF2-40B4-BE49-F238E27FC236}">
                    <a16:creationId xmlns:a16="http://schemas.microsoft.com/office/drawing/2014/main" id="{1BDD95E2-DF0C-4ADA-9006-03C5DA2772F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59" y="2319"/>
                <a:ext cx="1148" cy="8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" name="Text Box 28">
                <a:extLst>
                  <a:ext uri="{FF2B5EF4-FFF2-40B4-BE49-F238E27FC236}">
                    <a16:creationId xmlns:a16="http://schemas.microsoft.com/office/drawing/2014/main" id="{D766E3A1-714C-4EAC-ACA0-4E09FE821084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>
                <a:off x="4364" y="2074"/>
                <a:ext cx="924" cy="252"/>
              </a:xfrm>
              <a:prstGeom prst="rect">
                <a:avLst/>
              </a:prstGeom>
              <a:solidFill>
                <a:srgbClr val="CCECFF"/>
              </a:solidFill>
              <a:ln w="38100" algn="ctr">
                <a:solidFill>
                  <a:srgbClr val="6699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rgbClr val="660066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rgbClr val="CC0099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rgbClr val="9900CC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>
                    <a:solidFill>
                      <a:srgbClr val="6600CC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folHlink"/>
                  </a:buClr>
                  <a:buSzPct val="55000"/>
                  <a:buFont typeface="Wingdings" panose="05000000000000000000" pitchFamily="2" charset="2"/>
                  <a:buChar char="n"/>
                  <a:defRPr sz="1600">
                    <a:solidFill>
                      <a:srgbClr val="333399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zh-TW" altLang="en-US" sz="2000">
                    <a:solidFill>
                      <a:srgbClr val="6699FF"/>
                    </a:solidFill>
                  </a:rPr>
                  <a:t>特定工作組</a:t>
                </a:r>
              </a:p>
            </p:txBody>
          </p:sp>
        </p:grpSp>
        <p:grpSp>
          <p:nvGrpSpPr>
            <p:cNvPr id="15" name="Group 35">
              <a:extLst>
                <a:ext uri="{FF2B5EF4-FFF2-40B4-BE49-F238E27FC236}">
                  <a16:creationId xmlns:a16="http://schemas.microsoft.com/office/drawing/2014/main" id="{3E969CD3-CE98-420A-9F79-E6CF328B65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10335" y="4579742"/>
              <a:ext cx="1150937" cy="962025"/>
              <a:chOff x="1723" y="2976"/>
              <a:chExt cx="725" cy="606"/>
            </a:xfrm>
          </p:grpSpPr>
          <p:sp>
            <p:nvSpPr>
              <p:cNvPr id="16" name="AutoShape 29">
                <a:extLst>
                  <a:ext uri="{FF2B5EF4-FFF2-40B4-BE49-F238E27FC236}">
                    <a16:creationId xmlns:a16="http://schemas.microsoft.com/office/drawing/2014/main" id="{52105F0C-336E-4273-9664-42586CB2AD7D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 rot="838994">
                <a:off x="1995" y="2976"/>
                <a:ext cx="453" cy="45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85 w 21600"/>
                  <a:gd name="T13" fmla="*/ 5424 h 21600"/>
                  <a:gd name="T14" fmla="*/ 18882 w 21600"/>
                  <a:gd name="T15" fmla="*/ 1622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CCECFF"/>
              </a:solidFill>
              <a:ln w="38100" algn="ctr">
                <a:solidFill>
                  <a:schemeClr val="folHlink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HK" altLang="en-US"/>
              </a:p>
            </p:txBody>
          </p:sp>
          <p:sp>
            <p:nvSpPr>
              <p:cNvPr id="17" name="Text Box 32">
                <a:extLst>
                  <a:ext uri="{FF2B5EF4-FFF2-40B4-BE49-F238E27FC236}">
                    <a16:creationId xmlns:a16="http://schemas.microsoft.com/office/drawing/2014/main" id="{20CAFAC4-11F0-4346-B28D-7AA0CF39B744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>
                <a:off x="1723" y="3294"/>
                <a:ext cx="500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chemeClr val="folHlink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rgbClr val="660066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rgbClr val="CC0099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rgbClr val="9900CC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>
                    <a:solidFill>
                      <a:srgbClr val="6600CC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folHlink"/>
                  </a:buClr>
                  <a:buSzPct val="55000"/>
                  <a:buFont typeface="Wingdings" panose="05000000000000000000" pitchFamily="2" charset="2"/>
                  <a:buChar char="n"/>
                  <a:defRPr sz="1600">
                    <a:solidFill>
                      <a:srgbClr val="333399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zh-TW" altLang="en-US">
                    <a:solidFill>
                      <a:schemeClr val="folHlink"/>
                    </a:solidFill>
                  </a:rPr>
                  <a:t>權限</a:t>
                </a:r>
              </a:p>
            </p:txBody>
          </p:sp>
        </p:grpSp>
        <p:grpSp>
          <p:nvGrpSpPr>
            <p:cNvPr id="18" name="Group 36">
              <a:extLst>
                <a:ext uri="{FF2B5EF4-FFF2-40B4-BE49-F238E27FC236}">
                  <a16:creationId xmlns:a16="http://schemas.microsoft.com/office/drawing/2014/main" id="{EDCB86AA-358B-4EA8-81B0-B4410818133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1171" y="3752655"/>
              <a:ext cx="1296988" cy="719137"/>
              <a:chOff x="2744" y="2455"/>
              <a:chExt cx="817" cy="453"/>
            </a:xfrm>
          </p:grpSpPr>
          <p:sp>
            <p:nvSpPr>
              <p:cNvPr id="19" name="AutoShape 30">
                <a:extLst>
                  <a:ext uri="{FF2B5EF4-FFF2-40B4-BE49-F238E27FC236}">
                    <a16:creationId xmlns:a16="http://schemas.microsoft.com/office/drawing/2014/main" id="{7B185067-D1FC-4E11-865B-A09B419FF4DE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 rot="5400000">
                <a:off x="2744" y="2455"/>
                <a:ext cx="453" cy="45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85 w 21600"/>
                  <a:gd name="T13" fmla="*/ 5376 h 21600"/>
                  <a:gd name="T14" fmla="*/ 18882 w 21600"/>
                  <a:gd name="T15" fmla="*/ 1622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164" y="0"/>
                    </a:moveTo>
                    <a:lnTo>
                      <a:pt x="16164" y="5376"/>
                    </a:lnTo>
                    <a:lnTo>
                      <a:pt x="3375" y="5376"/>
                    </a:lnTo>
                    <a:lnTo>
                      <a:pt x="3375" y="16224"/>
                    </a:lnTo>
                    <a:lnTo>
                      <a:pt x="16164" y="16224"/>
                    </a:lnTo>
                    <a:lnTo>
                      <a:pt x="16164" y="21600"/>
                    </a:lnTo>
                    <a:lnTo>
                      <a:pt x="21600" y="10800"/>
                    </a:lnTo>
                    <a:lnTo>
                      <a:pt x="16164" y="0"/>
                    </a:lnTo>
                    <a:close/>
                  </a:path>
                  <a:path w="21600" h="21600">
                    <a:moveTo>
                      <a:pt x="1350" y="5376"/>
                    </a:moveTo>
                    <a:lnTo>
                      <a:pt x="1350" y="16224"/>
                    </a:lnTo>
                    <a:lnTo>
                      <a:pt x="2700" y="16224"/>
                    </a:lnTo>
                    <a:lnTo>
                      <a:pt x="2700" y="5376"/>
                    </a:lnTo>
                    <a:lnTo>
                      <a:pt x="1350" y="5376"/>
                    </a:lnTo>
                    <a:close/>
                  </a:path>
                  <a:path w="21600" h="21600">
                    <a:moveTo>
                      <a:pt x="0" y="5376"/>
                    </a:moveTo>
                    <a:lnTo>
                      <a:pt x="0" y="16224"/>
                    </a:lnTo>
                    <a:lnTo>
                      <a:pt x="675" y="16224"/>
                    </a:lnTo>
                    <a:lnTo>
                      <a:pt x="675" y="5376"/>
                    </a:lnTo>
                    <a:lnTo>
                      <a:pt x="0" y="5376"/>
                    </a:lnTo>
                    <a:close/>
                  </a:path>
                </a:pathLst>
              </a:custGeom>
              <a:solidFill>
                <a:srgbClr val="CCECFF"/>
              </a:solidFill>
              <a:ln w="38100" algn="ctr">
                <a:solidFill>
                  <a:schemeClr val="folHlink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HK" altLang="en-US"/>
              </a:p>
            </p:txBody>
          </p:sp>
          <p:sp>
            <p:nvSpPr>
              <p:cNvPr id="20" name="Text Box 33">
                <a:extLst>
                  <a:ext uri="{FF2B5EF4-FFF2-40B4-BE49-F238E27FC236}">
                    <a16:creationId xmlns:a16="http://schemas.microsoft.com/office/drawing/2014/main" id="{07864A02-EB8D-4270-A71D-DAA189AE59BF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>
                <a:off x="3061" y="2500"/>
                <a:ext cx="500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chemeClr val="folHlink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rgbClr val="660066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rgbClr val="CC0099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rgbClr val="9900CC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>
                    <a:solidFill>
                      <a:srgbClr val="6600CC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folHlink"/>
                  </a:buClr>
                  <a:buSzPct val="55000"/>
                  <a:buFont typeface="Wingdings" panose="05000000000000000000" pitchFamily="2" charset="2"/>
                  <a:buChar char="n"/>
                  <a:defRPr sz="1600">
                    <a:solidFill>
                      <a:srgbClr val="333399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zh-TW" altLang="en-US">
                    <a:solidFill>
                      <a:schemeClr val="folHlink"/>
                    </a:solidFill>
                  </a:rPr>
                  <a:t>權限</a:t>
                </a:r>
              </a:p>
            </p:txBody>
          </p:sp>
        </p:grpSp>
        <p:grpSp>
          <p:nvGrpSpPr>
            <p:cNvPr id="21" name="Group 43">
              <a:extLst>
                <a:ext uri="{FF2B5EF4-FFF2-40B4-BE49-F238E27FC236}">
                  <a16:creationId xmlns:a16="http://schemas.microsoft.com/office/drawing/2014/main" id="{D37341FF-3DBB-4E2B-BFD5-ACD1641B301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91647" y="4579742"/>
              <a:ext cx="1154113" cy="925513"/>
              <a:chOff x="3538" y="2976"/>
              <a:chExt cx="727" cy="583"/>
            </a:xfrm>
          </p:grpSpPr>
          <p:sp>
            <p:nvSpPr>
              <p:cNvPr id="22" name="AutoShape 31">
                <a:extLst>
                  <a:ext uri="{FF2B5EF4-FFF2-40B4-BE49-F238E27FC236}">
                    <a16:creationId xmlns:a16="http://schemas.microsoft.com/office/drawing/2014/main" id="{254297EE-6369-4CFC-937A-920F9B262E67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 rot="9017258">
                <a:off x="3538" y="2976"/>
                <a:ext cx="453" cy="45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85 w 21600"/>
                  <a:gd name="T13" fmla="*/ 5376 h 21600"/>
                  <a:gd name="T14" fmla="*/ 18882 w 21600"/>
                  <a:gd name="T15" fmla="*/ 1622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164" y="0"/>
                    </a:moveTo>
                    <a:lnTo>
                      <a:pt x="16164" y="5376"/>
                    </a:lnTo>
                    <a:lnTo>
                      <a:pt x="3375" y="5376"/>
                    </a:lnTo>
                    <a:lnTo>
                      <a:pt x="3375" y="16224"/>
                    </a:lnTo>
                    <a:lnTo>
                      <a:pt x="16164" y="16224"/>
                    </a:lnTo>
                    <a:lnTo>
                      <a:pt x="16164" y="21600"/>
                    </a:lnTo>
                    <a:lnTo>
                      <a:pt x="21600" y="10800"/>
                    </a:lnTo>
                    <a:lnTo>
                      <a:pt x="16164" y="0"/>
                    </a:lnTo>
                    <a:close/>
                  </a:path>
                  <a:path w="21600" h="21600">
                    <a:moveTo>
                      <a:pt x="1350" y="5376"/>
                    </a:moveTo>
                    <a:lnTo>
                      <a:pt x="1350" y="16224"/>
                    </a:lnTo>
                    <a:lnTo>
                      <a:pt x="2700" y="16224"/>
                    </a:lnTo>
                    <a:lnTo>
                      <a:pt x="2700" y="5376"/>
                    </a:lnTo>
                    <a:lnTo>
                      <a:pt x="1350" y="5376"/>
                    </a:lnTo>
                    <a:close/>
                  </a:path>
                  <a:path w="21600" h="21600">
                    <a:moveTo>
                      <a:pt x="0" y="5376"/>
                    </a:moveTo>
                    <a:lnTo>
                      <a:pt x="0" y="16224"/>
                    </a:lnTo>
                    <a:lnTo>
                      <a:pt x="675" y="16224"/>
                    </a:lnTo>
                    <a:lnTo>
                      <a:pt x="675" y="5376"/>
                    </a:lnTo>
                    <a:lnTo>
                      <a:pt x="0" y="5376"/>
                    </a:lnTo>
                    <a:close/>
                  </a:path>
                </a:pathLst>
              </a:custGeom>
              <a:solidFill>
                <a:srgbClr val="CCECFF"/>
              </a:solidFill>
              <a:ln w="38100" algn="ctr">
                <a:solidFill>
                  <a:srgbClr val="6699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HK" altLang="en-US"/>
              </a:p>
            </p:txBody>
          </p:sp>
          <p:sp>
            <p:nvSpPr>
              <p:cNvPr id="23" name="Text Box 34">
                <a:extLst>
                  <a:ext uri="{FF2B5EF4-FFF2-40B4-BE49-F238E27FC236}">
                    <a16:creationId xmlns:a16="http://schemas.microsoft.com/office/drawing/2014/main" id="{7B10554E-8B30-401F-AFB6-F745DD169865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>
                <a:off x="3765" y="3271"/>
                <a:ext cx="500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chemeClr val="folHlink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rgbClr val="660066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rgbClr val="CC0099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rgbClr val="9900CC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>
                    <a:solidFill>
                      <a:srgbClr val="6600CC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folHlink"/>
                  </a:buClr>
                  <a:buSzPct val="55000"/>
                  <a:buFont typeface="Wingdings" panose="05000000000000000000" pitchFamily="2" charset="2"/>
                  <a:buChar char="n"/>
                  <a:defRPr sz="1600">
                    <a:solidFill>
                      <a:srgbClr val="333399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zh-TW" altLang="en-US">
                    <a:solidFill>
                      <a:srgbClr val="6699FF"/>
                    </a:solidFill>
                  </a:rPr>
                  <a:t>權限</a:t>
                </a:r>
              </a:p>
            </p:txBody>
          </p:sp>
        </p:grpSp>
        <p:grpSp>
          <p:nvGrpSpPr>
            <p:cNvPr id="24" name="Group 44">
              <a:extLst>
                <a:ext uri="{FF2B5EF4-FFF2-40B4-BE49-F238E27FC236}">
                  <a16:creationId xmlns:a16="http://schemas.microsoft.com/office/drawing/2014/main" id="{063C29AF-7E10-4C95-BE45-4400DE8439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1171" y="4652767"/>
              <a:ext cx="1157288" cy="1825625"/>
              <a:chOff x="2812" y="3045"/>
              <a:chExt cx="729" cy="1150"/>
            </a:xfrm>
          </p:grpSpPr>
          <p:pic>
            <p:nvPicPr>
              <p:cNvPr id="25" name="Picture 23" descr="j0394728[1]">
                <a:extLst>
                  <a:ext uri="{FF2B5EF4-FFF2-40B4-BE49-F238E27FC236}">
                    <a16:creationId xmlns:a16="http://schemas.microsoft.com/office/drawing/2014/main" id="{C712A64A-ADEC-4DDF-9CDE-744524F27A7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12" y="3045"/>
                <a:ext cx="358" cy="1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CC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80008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" name="Text Box 41">
                <a:extLst>
                  <a:ext uri="{FF2B5EF4-FFF2-40B4-BE49-F238E27FC236}">
                    <a16:creationId xmlns:a16="http://schemas.microsoft.com/office/drawing/2014/main" id="{5EDDCD01-0B8F-4EB5-949D-D63AB7DB7B5C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>
                <a:off x="3037" y="3620"/>
                <a:ext cx="504" cy="291"/>
              </a:xfrm>
              <a:prstGeom prst="rect">
                <a:avLst/>
              </a:prstGeom>
              <a:solidFill>
                <a:srgbClr val="FFCCFF"/>
              </a:solidFill>
              <a:ln w="38100" algn="ctr">
                <a:solidFill>
                  <a:srgbClr val="80008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rgbClr val="660066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rgbClr val="CC0099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rgbClr val="9900CC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>
                    <a:solidFill>
                      <a:srgbClr val="6600CC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folHlink"/>
                  </a:buClr>
                  <a:buSzPct val="55000"/>
                  <a:buFont typeface="Wingdings" panose="05000000000000000000" pitchFamily="2" charset="2"/>
                  <a:buChar char="n"/>
                  <a:defRPr sz="1600">
                    <a:solidFill>
                      <a:srgbClr val="333399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zh-TW" altLang="en-US" dirty="0">
                    <a:solidFill>
                      <a:srgbClr val="800080"/>
                    </a:solidFill>
                  </a:rPr>
                  <a:t>用戶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40633082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44F1F66-9501-42EA-9C23-4FF489D81D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重設密碼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一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)</a:t>
            </a:r>
            <a:endParaRPr lang="zh-TW" altLang="en-US" sz="3200" dirty="0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4CAD2C00-697E-402D-BCD4-1C06CA3A5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40</a:t>
            </a:fld>
            <a:endParaRPr lang="en-US" dirty="0"/>
          </a:p>
        </p:txBody>
      </p:sp>
      <p:sp>
        <p:nvSpPr>
          <p:cNvPr id="4" name="Text Box 11">
            <a:extLst>
              <a:ext uri="{FF2B5EF4-FFF2-40B4-BE49-F238E27FC236}">
                <a16:creationId xmlns:a16="http://schemas.microsoft.com/office/drawing/2014/main" id="{3245BC10-3C50-40EA-B759-39EE3ECB51BC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1692276" y="1160748"/>
            <a:ext cx="57245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rgbClr val="660066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9900CC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rgbClr val="6600CC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rgbClr val="333399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TW" altLang="en-US" sz="2800" b="1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可以整批重設用戶的密碼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F750FDDD-DC44-45F1-B784-894A102AEE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50" y="1860435"/>
            <a:ext cx="10826263" cy="3836817"/>
          </a:xfrm>
          <a:prstGeom prst="rect">
            <a:avLst/>
          </a:prstGeom>
        </p:spPr>
      </p:pic>
      <p:sp>
        <p:nvSpPr>
          <p:cNvPr id="6" name="橢圓 5">
            <a:extLst>
              <a:ext uri="{FF2B5EF4-FFF2-40B4-BE49-F238E27FC236}">
                <a16:creationId xmlns:a16="http://schemas.microsoft.com/office/drawing/2014/main" id="{8ED5779D-6C80-424A-861D-105DC21377A1}"/>
              </a:ext>
            </a:extLst>
          </p:cNvPr>
          <p:cNvSpPr/>
          <p:nvPr/>
        </p:nvSpPr>
        <p:spPr bwMode="auto">
          <a:xfrm>
            <a:off x="352425" y="2552700"/>
            <a:ext cx="809625" cy="485775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30C636CE-3040-47BA-AE18-BCE708982231}"/>
              </a:ext>
            </a:extLst>
          </p:cNvPr>
          <p:cNvSpPr/>
          <p:nvPr/>
        </p:nvSpPr>
        <p:spPr bwMode="auto">
          <a:xfrm>
            <a:off x="875070" y="3549446"/>
            <a:ext cx="157317" cy="211831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50488924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7C1DC80-B51A-4E65-9A23-DA0753FA9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重設密碼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二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)</a:t>
            </a:r>
            <a:endParaRPr lang="zh-TW" altLang="en-US" sz="3200" dirty="0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BE12CEEF-3FC2-44C9-9C10-20282CC85A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41</a:t>
            </a:fld>
            <a:endParaRPr lang="en-US" dirty="0"/>
          </a:p>
        </p:txBody>
      </p:sp>
      <p:sp>
        <p:nvSpPr>
          <p:cNvPr id="4" name="Text Box 8">
            <a:extLst>
              <a:ext uri="{FF2B5EF4-FFF2-40B4-BE49-F238E27FC236}">
                <a16:creationId xmlns:a16="http://schemas.microsoft.com/office/drawing/2014/main" id="{FED0F570-567D-48DC-BAAE-36DC99AF2679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2203450" y="1450975"/>
            <a:ext cx="7200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rgbClr val="660066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9900CC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rgbClr val="6600CC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rgbClr val="333399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TW" altLang="en-US" b="1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按重設密碼鍵，再按確定，即可重設選定用戶的密碼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EA4E660D-1C9B-42CD-820F-9F13EA4838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376" y="2144731"/>
            <a:ext cx="11217248" cy="3817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331613"/>
      </p:ext>
    </p:extLst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C50C4E2-BC8A-4E33-9D77-E3E2C2683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重設密碼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三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)</a:t>
            </a:r>
            <a:endParaRPr lang="zh-TW" altLang="en-US" sz="3200" dirty="0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7D38DCB2-A787-4158-A8AC-38E5705192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42</a:t>
            </a:fld>
            <a:endParaRPr lang="en-US" dirty="0"/>
          </a:p>
        </p:txBody>
      </p:sp>
      <p:grpSp>
        <p:nvGrpSpPr>
          <p:cNvPr id="7" name="群組 6">
            <a:extLst>
              <a:ext uri="{FF2B5EF4-FFF2-40B4-BE49-F238E27FC236}">
                <a16:creationId xmlns:a16="http://schemas.microsoft.com/office/drawing/2014/main" id="{0F04BFBC-89B8-47A3-A66B-AC6B93CB30DD}"/>
              </a:ext>
            </a:extLst>
          </p:cNvPr>
          <p:cNvGrpSpPr/>
          <p:nvPr/>
        </p:nvGrpSpPr>
        <p:grpSpPr>
          <a:xfrm>
            <a:off x="1658917" y="1272659"/>
            <a:ext cx="7921663" cy="4823758"/>
            <a:chOff x="1858942" y="1291709"/>
            <a:chExt cx="7921663" cy="4823758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BB8F115F-F19F-4DE6-BCB6-0A02FE2BCA43}"/>
                </a:ext>
              </a:extLst>
            </p:cNvPr>
            <p:cNvSpPr/>
            <p:nvPr/>
          </p:nvSpPr>
          <p:spPr>
            <a:xfrm>
              <a:off x="3393469" y="1291709"/>
              <a:ext cx="485261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TW" altLang="en-US" sz="2800" b="1" dirty="0">
                  <a:solidFill>
                    <a:schemeClr val="folHlink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在報告管理取得重設密碼報告</a:t>
              </a:r>
            </a:p>
          </p:txBody>
        </p:sp>
        <p:pic>
          <p:nvPicPr>
            <p:cNvPr id="5" name="圖片 4">
              <a:extLst>
                <a:ext uri="{FF2B5EF4-FFF2-40B4-BE49-F238E27FC236}">
                  <a16:creationId xmlns:a16="http://schemas.microsoft.com/office/drawing/2014/main" id="{CAED1C74-2B89-4FE8-831F-274DBA4CA99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58942" y="1814929"/>
              <a:ext cx="7921663" cy="4300538"/>
            </a:xfrm>
            <a:prstGeom prst="rect">
              <a:avLst/>
            </a:prstGeom>
          </p:spPr>
        </p:pic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724CBEED-E82A-43EF-9D72-08DE09B2E6CA}"/>
                </a:ext>
              </a:extLst>
            </p:cNvPr>
            <p:cNvSpPr/>
            <p:nvPr/>
          </p:nvSpPr>
          <p:spPr bwMode="auto">
            <a:xfrm>
              <a:off x="8265130" y="5429250"/>
              <a:ext cx="145445" cy="13704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</p:grpSp>
      <p:sp>
        <p:nvSpPr>
          <p:cNvPr id="8" name="矩形: 圓角 7">
            <a:extLst>
              <a:ext uri="{FF2B5EF4-FFF2-40B4-BE49-F238E27FC236}">
                <a16:creationId xmlns:a16="http://schemas.microsoft.com/office/drawing/2014/main" id="{9786265A-621C-47B8-B721-C88BCAE18057}"/>
              </a:ext>
            </a:extLst>
          </p:cNvPr>
          <p:cNvSpPr/>
          <p:nvPr/>
        </p:nvSpPr>
        <p:spPr bwMode="auto">
          <a:xfrm>
            <a:off x="2247900" y="5343525"/>
            <a:ext cx="1419225" cy="276225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52473782"/>
      </p:ext>
    </p:extLst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4869F0-7761-4C94-B574-F87B35B15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重設密碼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四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)</a:t>
            </a:r>
            <a:endParaRPr lang="zh-TW" altLang="en-US" sz="3200" dirty="0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BD3F1B06-27B7-4959-B06A-64BC6909C6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43</a:t>
            </a:fld>
            <a:endParaRPr lang="en-US" dirty="0"/>
          </a:p>
        </p:txBody>
      </p:sp>
      <p:sp>
        <p:nvSpPr>
          <p:cNvPr id="4" name="Text Box 6">
            <a:extLst>
              <a:ext uri="{FF2B5EF4-FFF2-40B4-BE49-F238E27FC236}">
                <a16:creationId xmlns:a16="http://schemas.microsoft.com/office/drawing/2014/main" id="{0E8B2052-CFB1-4A08-B3EB-56E92F431AFB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1465264" y="1033659"/>
            <a:ext cx="81375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rgbClr val="660066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9900CC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rgbClr val="6600CC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rgbClr val="333399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None/>
            </a:pPr>
            <a:r>
              <a:rPr lang="zh-TW" altLang="en-US" sz="2800" b="1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報告內包括該</a:t>
            </a:r>
            <a:r>
              <a:rPr lang="en-US" altLang="zh-TW" sz="2800" b="1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10</a:t>
            </a:r>
            <a:r>
              <a:rPr lang="zh-TW" altLang="en-US" sz="2800" b="1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位用戶的新密碼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AD782E11-DE88-41EC-95C3-80FB175C1D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0937" y="1542757"/>
            <a:ext cx="6288760" cy="4938859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021EA270-FE6F-48A3-B6E1-A24205B4210E}"/>
              </a:ext>
            </a:extLst>
          </p:cNvPr>
          <p:cNvSpPr/>
          <p:nvPr/>
        </p:nvSpPr>
        <p:spPr bwMode="auto">
          <a:xfrm>
            <a:off x="2924175" y="2038350"/>
            <a:ext cx="742950" cy="10477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074631FB-1947-4969-B099-6F8D9FEB42FD}"/>
              </a:ext>
            </a:extLst>
          </p:cNvPr>
          <p:cNvSpPr/>
          <p:nvPr/>
        </p:nvSpPr>
        <p:spPr bwMode="auto">
          <a:xfrm>
            <a:off x="7762875" y="1556879"/>
            <a:ext cx="790575" cy="23878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D0163366-2DF1-41FE-BF11-3B9BB7FF5646}"/>
              </a:ext>
            </a:extLst>
          </p:cNvPr>
          <p:cNvSpPr/>
          <p:nvPr/>
        </p:nvSpPr>
        <p:spPr bwMode="auto">
          <a:xfrm>
            <a:off x="2924175" y="2299829"/>
            <a:ext cx="314325" cy="10477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87272514"/>
      </p:ext>
    </p:extLst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6E8637E-6B70-456D-9BE4-198BD466C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整批產生學生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/</a:t>
            </a:r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家長用戶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一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)</a:t>
            </a:r>
            <a:endParaRPr lang="zh-TW" altLang="en-US" sz="3200" dirty="0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48A084E7-68C0-419D-BF6F-DD70D288F5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44</a:t>
            </a:fld>
            <a:endParaRPr lang="en-US" dirty="0"/>
          </a:p>
        </p:txBody>
      </p:sp>
      <p:sp>
        <p:nvSpPr>
          <p:cNvPr id="4" name="Text Box 6">
            <a:extLst>
              <a:ext uri="{FF2B5EF4-FFF2-40B4-BE49-F238E27FC236}">
                <a16:creationId xmlns:a16="http://schemas.microsoft.com/office/drawing/2014/main" id="{2A3E8026-02AD-4CAC-A8FA-492452A8D86B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251520" y="1300954"/>
            <a:ext cx="5616624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rgbClr val="660066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9900CC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rgbClr val="6600CC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rgbClr val="333399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TW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 </a:t>
            </a:r>
            <a:r>
              <a:rPr lang="zh-TW" altLang="en-US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選擇某一學年某一級的學生</a:t>
            </a:r>
            <a:r>
              <a:rPr lang="en-US" altLang="zh-TW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家長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TW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 </a:t>
            </a:r>
            <a:r>
              <a:rPr lang="zh-TW" altLang="en-US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選擇用戶密碼選項</a:t>
            </a:r>
            <a:br>
              <a:rPr lang="en-US" altLang="zh-TW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– </a:t>
            </a:r>
            <a:r>
              <a:rPr lang="zh-TW" altLang="en-US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可選用戶名稱</a:t>
            </a:r>
            <a:br>
              <a:rPr lang="en-US" altLang="zh-TW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身份證</a:t>
            </a:r>
            <a:r>
              <a:rPr lang="en-US" altLang="zh-TW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電話號碼</a:t>
            </a:r>
            <a:br>
              <a:rPr lang="en-US" altLang="zh-TW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由系統產製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TW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 </a:t>
            </a:r>
            <a:r>
              <a:rPr lang="zh-TW" altLang="en-US" dirty="0">
                <a:solidFill>
                  <a:schemeClr val="fol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按「新增用戶」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88F95D8C-7D53-4ABE-843D-6780B91062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6472" y="1771191"/>
            <a:ext cx="7133266" cy="4414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457155"/>
      </p:ext>
    </p:extLst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6D73F76-893B-447F-B5C7-7B6FF1AC6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整批產生學生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/</a:t>
            </a:r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家長用戶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二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)</a:t>
            </a:r>
            <a:endParaRPr lang="zh-TW" altLang="en-US" sz="3200" dirty="0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DC14452B-D50E-43C8-8138-52512CF63B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45</a:t>
            </a:fld>
            <a:endParaRPr lang="en-US" dirty="0"/>
          </a:p>
        </p:txBody>
      </p:sp>
      <p:grpSp>
        <p:nvGrpSpPr>
          <p:cNvPr id="9" name="群組 8">
            <a:extLst>
              <a:ext uri="{FF2B5EF4-FFF2-40B4-BE49-F238E27FC236}">
                <a16:creationId xmlns:a16="http://schemas.microsoft.com/office/drawing/2014/main" id="{300F0EB7-679A-43FE-B33E-80F33AE51AB3}"/>
              </a:ext>
            </a:extLst>
          </p:cNvPr>
          <p:cNvGrpSpPr/>
          <p:nvPr/>
        </p:nvGrpSpPr>
        <p:grpSpPr>
          <a:xfrm>
            <a:off x="1652588" y="1290638"/>
            <a:ext cx="8543925" cy="4542574"/>
            <a:chOff x="1395413" y="1300163"/>
            <a:chExt cx="8543925" cy="4542574"/>
          </a:xfrm>
        </p:grpSpPr>
        <p:sp>
          <p:nvSpPr>
            <p:cNvPr id="4" name="Text Box 6">
              <a:extLst>
                <a:ext uri="{FF2B5EF4-FFF2-40B4-BE49-F238E27FC236}">
                  <a16:creationId xmlns:a16="http://schemas.microsoft.com/office/drawing/2014/main" id="{A96627B2-F0FA-40CA-A250-31B72C60AE2B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911350" y="1300163"/>
              <a:ext cx="8027988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rgbClr val="660066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C0099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rgbClr val="9900CC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>
                  <a:solidFill>
                    <a:srgbClr val="6600CC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55000"/>
                <a:buFont typeface="Wingdings" panose="05000000000000000000" pitchFamily="2" charset="2"/>
                <a:buChar char="n"/>
                <a:defRPr sz="1600">
                  <a:solidFill>
                    <a:srgbClr val="333399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TW" altLang="en-US" sz="2800" b="1" dirty="0">
                  <a:solidFill>
                    <a:schemeClr val="folHlink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彈出的文件內包括該級所有家長用戶的名稱及密碼</a:t>
              </a:r>
            </a:p>
          </p:txBody>
        </p:sp>
        <p:pic>
          <p:nvPicPr>
            <p:cNvPr id="5" name="圖片 1">
              <a:extLst>
                <a:ext uri="{FF2B5EF4-FFF2-40B4-BE49-F238E27FC236}">
                  <a16:creationId xmlns:a16="http://schemas.microsoft.com/office/drawing/2014/main" id="{ECE97BFB-6CD3-460A-9054-10A48452AA0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5413" y="2089887"/>
              <a:ext cx="8543925" cy="3752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AF67DE80-863E-4966-8F36-B4E83C455400}"/>
                </a:ext>
              </a:extLst>
            </p:cNvPr>
            <p:cNvSpPr/>
            <p:nvPr/>
          </p:nvSpPr>
          <p:spPr bwMode="auto">
            <a:xfrm>
              <a:off x="8477250" y="2089887"/>
              <a:ext cx="1000125" cy="329463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316A9EB3-E103-42D8-9163-E2C811D8FC2D}"/>
                </a:ext>
              </a:extLst>
            </p:cNvPr>
            <p:cNvSpPr/>
            <p:nvPr/>
          </p:nvSpPr>
          <p:spPr bwMode="auto">
            <a:xfrm>
              <a:off x="1828800" y="3171825"/>
              <a:ext cx="352425" cy="16192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8AD33A31-EE43-4882-A78C-97CE1B809324}"/>
                </a:ext>
              </a:extLst>
            </p:cNvPr>
            <p:cNvSpPr/>
            <p:nvPr/>
          </p:nvSpPr>
          <p:spPr bwMode="auto">
            <a:xfrm>
              <a:off x="1819275" y="2667000"/>
              <a:ext cx="685800" cy="1905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7781729"/>
      </p:ext>
    </p:extLst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4">
            <a:extLst>
              <a:ext uri="{FF2B5EF4-FFF2-40B4-BE49-F238E27FC236}">
                <a16:creationId xmlns:a16="http://schemas.microsoft.com/office/drawing/2014/main" id="{A8C1082B-B489-43D7-B1A0-C42CF2B143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5681" y="95188"/>
            <a:ext cx="7163121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49" tIns="45674" rIns="91349" bIns="45674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defRPr>
            </a:lvl9pPr>
          </a:lstStyle>
          <a:p>
            <a:pPr marL="0" lvl="1" eaLnBrk="1" hangingPunct="1">
              <a:buClr>
                <a:srgbClr val="CC0099"/>
              </a:buClr>
              <a:buSzPct val="55000"/>
              <a:tabLst>
                <a:tab pos="8956675" algn="r"/>
              </a:tabLst>
              <a:defRPr/>
            </a:pPr>
            <a:r>
              <a:rPr lang="zh-TW" altLang="en-US" b="0" dirty="0">
                <a:effectLst/>
              </a:rPr>
              <a:t>雲端服務管理</a:t>
            </a:r>
            <a:endParaRPr lang="zh-TW" altLang="en-US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j-cs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73F9ADDA-0EDB-4577-83ED-D2BE3B326D82}"/>
              </a:ext>
            </a:extLst>
          </p:cNvPr>
          <p:cNvSpPr/>
          <p:nvPr/>
        </p:nvSpPr>
        <p:spPr>
          <a:xfrm>
            <a:off x="1092425" y="1520183"/>
            <a:ext cx="99873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</a:pPr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用戶可於 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系統保安 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&gt; 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雲端服務管理 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&gt; 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操作系統管理 </a:t>
            </a:r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更改或重置</a:t>
            </a:r>
            <a:r>
              <a:rPr lang="en-US" altLang="zh-TW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Data Encryption</a:t>
            </a:r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密碼</a:t>
            </a:r>
            <a:endParaRPr lang="en-US" altLang="zh-TW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>
              <a:buClr>
                <a:srgbClr val="C00000"/>
              </a:buClr>
            </a:pPr>
            <a:r>
              <a:rPr lang="en-US" altLang="zh-TW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雲端服務管理員或校長組別存取權限 </a:t>
            </a:r>
            <a:r>
              <a:rPr lang="en-US" altLang="zh-TW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+ VPN</a:t>
            </a:r>
            <a:r>
              <a:rPr lang="zh-TW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連接</a:t>
            </a:r>
            <a:r>
              <a:rPr lang="en-US" altLang="zh-TW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</p:txBody>
      </p:sp>
      <p:grpSp>
        <p:nvGrpSpPr>
          <p:cNvPr id="4" name="群組 3">
            <a:extLst>
              <a:ext uri="{FF2B5EF4-FFF2-40B4-BE49-F238E27FC236}">
                <a16:creationId xmlns:a16="http://schemas.microsoft.com/office/drawing/2014/main" id="{FEF6304B-DCD1-4FB3-9296-7BF608CEF81E}"/>
              </a:ext>
            </a:extLst>
          </p:cNvPr>
          <p:cNvGrpSpPr/>
          <p:nvPr/>
        </p:nvGrpSpPr>
        <p:grpSpPr>
          <a:xfrm>
            <a:off x="1467722" y="2492313"/>
            <a:ext cx="8911080" cy="3638994"/>
            <a:chOff x="1098334" y="2116755"/>
            <a:chExt cx="9391650" cy="3971925"/>
          </a:xfrm>
        </p:grpSpPr>
        <p:pic>
          <p:nvPicPr>
            <p:cNvPr id="3" name="圖片 2">
              <a:extLst>
                <a:ext uri="{FF2B5EF4-FFF2-40B4-BE49-F238E27FC236}">
                  <a16:creationId xmlns:a16="http://schemas.microsoft.com/office/drawing/2014/main" id="{DB0C950E-3C43-453E-81B3-ACAE599F5DF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98334" y="2116755"/>
              <a:ext cx="9391650" cy="3971925"/>
            </a:xfrm>
            <a:prstGeom prst="rect">
              <a:avLst/>
            </a:prstGeom>
          </p:spPr>
        </p:pic>
        <p:sp>
          <p:nvSpPr>
            <p:cNvPr id="2" name="矩形: 圓角 1">
              <a:extLst>
                <a:ext uri="{FF2B5EF4-FFF2-40B4-BE49-F238E27FC236}">
                  <a16:creationId xmlns:a16="http://schemas.microsoft.com/office/drawing/2014/main" id="{14B850BC-A794-436D-9399-7BB5F2EB797D}"/>
                </a:ext>
              </a:extLst>
            </p:cNvPr>
            <p:cNvSpPr/>
            <p:nvPr/>
          </p:nvSpPr>
          <p:spPr bwMode="auto">
            <a:xfrm>
              <a:off x="4660778" y="3260326"/>
              <a:ext cx="2610033" cy="1098610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buNone/>
                <a:tabLst/>
              </a:pPr>
              <a:endParaRPr kumimoji="0" lang="zh-TW" altLang="en-US" sz="2000" b="1" i="0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Trebuchet MS" pitchFamily="34" charset="0"/>
                <a:ea typeface="新細明體" pitchFamily="18" charset="-120"/>
              </a:endParaRPr>
            </a:p>
          </p:txBody>
        </p:sp>
        <p:sp>
          <p:nvSpPr>
            <p:cNvPr id="12" name="矩形: 圓角 11">
              <a:extLst>
                <a:ext uri="{FF2B5EF4-FFF2-40B4-BE49-F238E27FC236}">
                  <a16:creationId xmlns:a16="http://schemas.microsoft.com/office/drawing/2014/main" id="{EC781FF2-0705-453C-8126-5E21A870FFD8}"/>
                </a:ext>
              </a:extLst>
            </p:cNvPr>
            <p:cNvSpPr/>
            <p:nvPr/>
          </p:nvSpPr>
          <p:spPr bwMode="auto">
            <a:xfrm>
              <a:off x="4665217" y="5206444"/>
              <a:ext cx="2610033" cy="794861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buNone/>
                <a:tabLst/>
              </a:pPr>
              <a:endParaRPr kumimoji="0" lang="zh-TW" altLang="en-US" sz="2000" b="1" i="0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Trebuchet MS" pitchFamily="34" charset="0"/>
                <a:ea typeface="新細明體" pitchFamily="18" charset="-120"/>
              </a:endParaRPr>
            </a:p>
          </p:txBody>
        </p:sp>
      </p:grp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B31CC4FA-B06B-4BA8-ACFA-7DC47BBA99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8827299"/>
      </p:ext>
    </p:extLst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831E4B89-A750-43B1-BCC8-F3465AC410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5681" y="3107194"/>
            <a:ext cx="5299967" cy="2112574"/>
          </a:xfrm>
          <a:prstGeom prst="rect">
            <a:avLst/>
          </a:prstGeom>
        </p:spPr>
      </p:pic>
      <p:sp>
        <p:nvSpPr>
          <p:cNvPr id="8" name="Rectangle 14">
            <a:extLst>
              <a:ext uri="{FF2B5EF4-FFF2-40B4-BE49-F238E27FC236}">
                <a16:creationId xmlns:a16="http://schemas.microsoft.com/office/drawing/2014/main" id="{A8C1082B-B489-43D7-B1A0-C42CF2B143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5681" y="95188"/>
            <a:ext cx="7163121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49" tIns="45674" rIns="91349" bIns="45674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defRPr>
            </a:lvl9pPr>
          </a:lstStyle>
          <a:p>
            <a:pPr marL="0" lvl="1" eaLnBrk="1" hangingPunct="1">
              <a:buClr>
                <a:srgbClr val="CC0099"/>
              </a:buClr>
              <a:buSzPct val="55000"/>
              <a:tabLst>
                <a:tab pos="8956675" algn="r"/>
              </a:tabLst>
              <a:defRPr/>
            </a:pPr>
            <a:r>
              <a:rPr lang="zh-TW" altLang="en-US" b="0" dirty="0">
                <a:effectLst/>
              </a:rPr>
              <a:t>雲端服務管理</a:t>
            </a:r>
            <a:endParaRPr lang="zh-TW" altLang="en-US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j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14B850BC-A794-436D-9399-7BB5F2EB797D}"/>
              </a:ext>
            </a:extLst>
          </p:cNvPr>
          <p:cNvSpPr/>
          <p:nvPr/>
        </p:nvSpPr>
        <p:spPr bwMode="auto">
          <a:xfrm>
            <a:off x="3346371" y="4023804"/>
            <a:ext cx="810342" cy="610341"/>
          </a:xfrm>
          <a:prstGeom prst="roundRect">
            <a:avLst/>
          </a:prstGeom>
          <a:noFill/>
          <a:ln w="25400">
            <a:solidFill>
              <a:srgbClr val="FF0000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kumimoji="0" lang="zh-TW" altLang="en-US" sz="20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73F9ADDA-0EDB-4577-83ED-D2BE3B326D82}"/>
              </a:ext>
            </a:extLst>
          </p:cNvPr>
          <p:cNvSpPr/>
          <p:nvPr/>
        </p:nvSpPr>
        <p:spPr>
          <a:xfrm>
            <a:off x="1785677" y="1597470"/>
            <a:ext cx="97121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</a:pPr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用戶可於 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系統保安 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&gt; 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雲端服務管理 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&gt; 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重啟校管系統 </a:t>
            </a:r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重啟校管系統</a:t>
            </a:r>
            <a:endParaRPr lang="en-US" altLang="zh-TW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>
              <a:buClr>
                <a:srgbClr val="C00000"/>
              </a:buClr>
            </a:pPr>
            <a:r>
              <a:rPr lang="en-US" altLang="zh-TW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雲端服務管理員或校長組別存取權限 </a:t>
            </a:r>
            <a:r>
              <a:rPr lang="en-US" altLang="zh-TW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+ VPN</a:t>
            </a:r>
            <a:r>
              <a:rPr lang="zh-TW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連接</a:t>
            </a:r>
            <a:r>
              <a:rPr lang="en-US" altLang="zh-TW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20E52C97-73FC-409D-8449-655C6F98A9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51335"/>
      </p:ext>
    </p:extLst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4">
            <a:extLst>
              <a:ext uri="{FF2B5EF4-FFF2-40B4-BE49-F238E27FC236}">
                <a16:creationId xmlns:a16="http://schemas.microsoft.com/office/drawing/2014/main" id="{A8C1082B-B489-43D7-B1A0-C42CF2B143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5681" y="95188"/>
            <a:ext cx="7163121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49" tIns="45674" rIns="91349" bIns="45674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defRPr>
            </a:lvl9pPr>
          </a:lstStyle>
          <a:p>
            <a:pPr marL="0" lvl="1" eaLnBrk="1" hangingPunct="1">
              <a:buClr>
                <a:srgbClr val="CC0099"/>
              </a:buClr>
              <a:buSzPct val="55000"/>
              <a:tabLst>
                <a:tab pos="8956675" algn="r"/>
              </a:tabLst>
              <a:defRPr/>
            </a:pPr>
            <a:r>
              <a:rPr lang="zh-TW" altLang="en-US" b="0" dirty="0">
                <a:effectLst/>
              </a:rPr>
              <a:t>雲端服務管理</a:t>
            </a:r>
            <a:endParaRPr lang="zh-TW" altLang="en-US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j-cs"/>
            </a:endParaRPr>
          </a:p>
        </p:txBody>
      </p:sp>
      <p:grpSp>
        <p:nvGrpSpPr>
          <p:cNvPr id="19" name="群組 18">
            <a:extLst>
              <a:ext uri="{FF2B5EF4-FFF2-40B4-BE49-F238E27FC236}">
                <a16:creationId xmlns:a16="http://schemas.microsoft.com/office/drawing/2014/main" id="{25586256-BAD7-43C9-A3D5-01B39FE2A6D5}"/>
              </a:ext>
            </a:extLst>
          </p:cNvPr>
          <p:cNvGrpSpPr/>
          <p:nvPr/>
        </p:nvGrpSpPr>
        <p:grpSpPr>
          <a:xfrm>
            <a:off x="4511335" y="2689939"/>
            <a:ext cx="1791811" cy="3632445"/>
            <a:chOff x="4511335" y="2556769"/>
            <a:chExt cx="1791811" cy="3632445"/>
          </a:xfrm>
        </p:grpSpPr>
        <p:sp>
          <p:nvSpPr>
            <p:cNvPr id="20" name="矩形 19">
              <a:extLst>
                <a:ext uri="{FF2B5EF4-FFF2-40B4-BE49-F238E27FC236}">
                  <a16:creationId xmlns:a16="http://schemas.microsoft.com/office/drawing/2014/main" id="{848101E5-528F-4A05-AC28-146FCD3C1039}"/>
                </a:ext>
              </a:extLst>
            </p:cNvPr>
            <p:cNvSpPr/>
            <p:nvPr/>
          </p:nvSpPr>
          <p:spPr bwMode="auto">
            <a:xfrm>
              <a:off x="4847208" y="2556769"/>
              <a:ext cx="1455938" cy="106532"/>
            </a:xfrm>
            <a:prstGeom prst="rect">
              <a:avLst/>
            </a:prstGeom>
            <a:solidFill>
              <a:srgbClr val="FFFF00"/>
            </a:solidFill>
            <a:ln w="25400">
              <a:solidFill>
                <a:srgbClr val="FFFF00"/>
              </a:solidFill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buNone/>
                <a:tabLst/>
              </a:pPr>
              <a:endParaRPr kumimoji="0" lang="zh-TW" altLang="en-US" sz="2000" b="1" i="0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Trebuchet MS" pitchFamily="34" charset="0"/>
                <a:ea typeface="新細明體" pitchFamily="18" charset="-120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id="{6C60DEC6-6733-44AF-9D90-52077E50A0C2}"/>
                </a:ext>
              </a:extLst>
            </p:cNvPr>
            <p:cNvSpPr/>
            <p:nvPr/>
          </p:nvSpPr>
          <p:spPr bwMode="auto">
            <a:xfrm>
              <a:off x="4962617" y="5646198"/>
              <a:ext cx="133166" cy="204186"/>
            </a:xfrm>
            <a:prstGeom prst="rect">
              <a:avLst/>
            </a:prstGeom>
            <a:solidFill>
              <a:srgbClr val="E5F8FF"/>
            </a:solidFill>
            <a:ln w="25400">
              <a:solidFill>
                <a:srgbClr val="E5F8FF"/>
              </a:solidFill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buNone/>
                <a:tabLst/>
              </a:pPr>
              <a:endParaRPr kumimoji="0" lang="zh-TW" altLang="en-US" sz="2000" b="1" i="0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Trebuchet MS" pitchFamily="34" charset="0"/>
                <a:ea typeface="新細明體" pitchFamily="18" charset="-120"/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id="{B785E49E-11C3-4308-BEB0-F3580A291AAB}"/>
                </a:ext>
              </a:extLst>
            </p:cNvPr>
            <p:cNvSpPr/>
            <p:nvPr/>
          </p:nvSpPr>
          <p:spPr bwMode="auto">
            <a:xfrm>
              <a:off x="4970013" y="5985028"/>
              <a:ext cx="133166" cy="204186"/>
            </a:xfrm>
            <a:prstGeom prst="rect">
              <a:avLst/>
            </a:prstGeom>
            <a:solidFill>
              <a:srgbClr val="E5F8FF"/>
            </a:solidFill>
            <a:ln w="25400">
              <a:solidFill>
                <a:srgbClr val="E5F8FF"/>
              </a:solidFill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buNone/>
                <a:tabLst/>
              </a:pPr>
              <a:endParaRPr kumimoji="0" lang="zh-TW" altLang="en-US" sz="2000" b="1" i="0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Trebuchet MS" pitchFamily="34" charset="0"/>
                <a:ea typeface="新細明體" pitchFamily="18" charset="-120"/>
              </a:endParaRPr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id="{0428740C-68B5-4D57-A120-46B44C43DDD4}"/>
                </a:ext>
              </a:extLst>
            </p:cNvPr>
            <p:cNvSpPr/>
            <p:nvPr/>
          </p:nvSpPr>
          <p:spPr bwMode="auto">
            <a:xfrm>
              <a:off x="4511335" y="5319202"/>
              <a:ext cx="460160" cy="303377"/>
            </a:xfrm>
            <a:prstGeom prst="rect">
              <a:avLst/>
            </a:prstGeom>
            <a:solidFill>
              <a:srgbClr val="E5F8FF"/>
            </a:solidFill>
            <a:ln w="25400">
              <a:solidFill>
                <a:srgbClr val="E5F8FF"/>
              </a:solidFill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buNone/>
                <a:tabLst/>
              </a:pPr>
              <a:endParaRPr kumimoji="0" lang="zh-TW" altLang="en-US" sz="2000" b="1" i="0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Trebuchet MS" pitchFamily="34" charset="0"/>
                <a:ea typeface="新細明體" pitchFamily="18" charset="-120"/>
              </a:endParaRPr>
            </a:p>
          </p:txBody>
        </p:sp>
      </p:grpSp>
      <p:grpSp>
        <p:nvGrpSpPr>
          <p:cNvPr id="3" name="群組 2">
            <a:extLst>
              <a:ext uri="{FF2B5EF4-FFF2-40B4-BE49-F238E27FC236}">
                <a16:creationId xmlns:a16="http://schemas.microsoft.com/office/drawing/2014/main" id="{BD440A65-8451-42EA-A2C9-75253D3BF836}"/>
              </a:ext>
            </a:extLst>
          </p:cNvPr>
          <p:cNvGrpSpPr/>
          <p:nvPr/>
        </p:nvGrpSpPr>
        <p:grpSpPr>
          <a:xfrm>
            <a:off x="3189269" y="2116755"/>
            <a:ext cx="5813461" cy="4001443"/>
            <a:chOff x="2367145" y="1851492"/>
            <a:chExt cx="6409002" cy="4567068"/>
          </a:xfrm>
        </p:grpSpPr>
        <p:pic>
          <p:nvPicPr>
            <p:cNvPr id="18" name="圖片 17">
              <a:extLst>
                <a:ext uri="{FF2B5EF4-FFF2-40B4-BE49-F238E27FC236}">
                  <a16:creationId xmlns:a16="http://schemas.microsoft.com/office/drawing/2014/main" id="{A85DE165-7AEB-4ED3-8BCE-B970C2EAF9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67145" y="1851492"/>
              <a:ext cx="6409002" cy="4567068"/>
            </a:xfrm>
            <a:prstGeom prst="rect">
              <a:avLst/>
            </a:prstGeom>
          </p:spPr>
        </p:pic>
        <p:sp>
          <p:nvSpPr>
            <p:cNvPr id="2" name="矩形: 圓角 1">
              <a:extLst>
                <a:ext uri="{FF2B5EF4-FFF2-40B4-BE49-F238E27FC236}">
                  <a16:creationId xmlns:a16="http://schemas.microsoft.com/office/drawing/2014/main" id="{14B850BC-A794-436D-9399-7BB5F2EB797D}"/>
                </a:ext>
              </a:extLst>
            </p:cNvPr>
            <p:cNvSpPr/>
            <p:nvPr/>
          </p:nvSpPr>
          <p:spPr bwMode="auto">
            <a:xfrm>
              <a:off x="2432483" y="2263810"/>
              <a:ext cx="1447060" cy="319597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buNone/>
                <a:tabLst/>
              </a:pPr>
              <a:endParaRPr kumimoji="0" lang="zh-TW" altLang="en-US" sz="2000" b="1" i="0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Trebuchet MS" pitchFamily="34" charset="0"/>
                <a:ea typeface="新細明體" pitchFamily="18" charset="-120"/>
              </a:endParaRPr>
            </a:p>
          </p:txBody>
        </p:sp>
      </p:grpSp>
      <p:sp>
        <p:nvSpPr>
          <p:cNvPr id="25" name="矩形 24">
            <a:extLst>
              <a:ext uri="{FF2B5EF4-FFF2-40B4-BE49-F238E27FC236}">
                <a16:creationId xmlns:a16="http://schemas.microsoft.com/office/drawing/2014/main" id="{73F9ADDA-0EDB-4577-83ED-D2BE3B326D82}"/>
              </a:ext>
            </a:extLst>
          </p:cNvPr>
          <p:cNvSpPr/>
          <p:nvPr/>
        </p:nvSpPr>
        <p:spPr>
          <a:xfrm>
            <a:off x="1111768" y="1346118"/>
            <a:ext cx="97121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</a:pPr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用戶可於 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系統保安 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&gt; 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雲端服務管理 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&gt; 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網上校管系統管理 </a:t>
            </a:r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下載資料庫備份</a:t>
            </a:r>
            <a:endParaRPr lang="en-US" altLang="zh-TW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>
              <a:buClr>
                <a:srgbClr val="C00000"/>
              </a:buClr>
            </a:pPr>
            <a:r>
              <a:rPr lang="en-US" altLang="zh-TW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雲端服務管理員或校長組別存取權限 </a:t>
            </a:r>
            <a:r>
              <a:rPr lang="en-US" altLang="zh-TW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+ VPN</a:t>
            </a:r>
            <a:r>
              <a:rPr lang="zh-TW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連接</a:t>
            </a:r>
            <a:r>
              <a:rPr lang="en-US" altLang="zh-TW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497604CA-4D9F-4DB9-BF82-5DAA7371C9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446125"/>
      </p:ext>
    </p:extLst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948481" y="1231356"/>
            <a:ext cx="97121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</a:pPr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用戶可於 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系統保安 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&gt; 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雲端服務管理 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&gt; 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網上校管系統管理 </a:t>
            </a:r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延緩校管系統版本升級</a:t>
            </a:r>
            <a:endParaRPr lang="en-US" altLang="zh-TW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>
              <a:buClr>
                <a:srgbClr val="C00000"/>
              </a:buClr>
            </a:pPr>
            <a:r>
              <a:rPr lang="en-US" altLang="zh-TW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雲端服務管理員或校長組別存取權限 </a:t>
            </a:r>
            <a:r>
              <a:rPr lang="en-US" altLang="zh-TW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+ VPN</a:t>
            </a:r>
            <a:r>
              <a:rPr lang="zh-TW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連接</a:t>
            </a:r>
            <a:r>
              <a:rPr lang="en-US" altLang="zh-TW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</p:txBody>
      </p:sp>
      <p:sp>
        <p:nvSpPr>
          <p:cNvPr id="8" name="Rectangle 14">
            <a:extLst>
              <a:ext uri="{FF2B5EF4-FFF2-40B4-BE49-F238E27FC236}">
                <a16:creationId xmlns:a16="http://schemas.microsoft.com/office/drawing/2014/main" id="{24C0405D-185D-45B9-A074-5331E8F022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5681" y="95188"/>
            <a:ext cx="7163121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49" tIns="45674" rIns="91349" bIns="45674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defRPr>
            </a:lvl9pPr>
          </a:lstStyle>
          <a:p>
            <a:pPr marL="0" lvl="1" eaLnBrk="1" hangingPunct="1">
              <a:buClr>
                <a:srgbClr val="CC0099"/>
              </a:buClr>
              <a:buSzPct val="55000"/>
              <a:tabLst>
                <a:tab pos="8956675" algn="r"/>
              </a:tabLst>
              <a:defRPr/>
            </a:pPr>
            <a:r>
              <a:rPr lang="zh-TW" altLang="en-US" b="0" dirty="0">
                <a:effectLst/>
              </a:rPr>
              <a:t>雲端服務管理</a:t>
            </a:r>
            <a:endParaRPr lang="zh-TW" altLang="en-US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j-cs"/>
            </a:endParaRPr>
          </a:p>
        </p:txBody>
      </p:sp>
      <p:grpSp>
        <p:nvGrpSpPr>
          <p:cNvPr id="11" name="群組 10">
            <a:extLst>
              <a:ext uri="{FF2B5EF4-FFF2-40B4-BE49-F238E27FC236}">
                <a16:creationId xmlns:a16="http://schemas.microsoft.com/office/drawing/2014/main" id="{D984C15F-80DF-439B-B5C4-7CB29E9A3425}"/>
              </a:ext>
            </a:extLst>
          </p:cNvPr>
          <p:cNvGrpSpPr/>
          <p:nvPr/>
        </p:nvGrpSpPr>
        <p:grpSpPr>
          <a:xfrm>
            <a:off x="4511335" y="2689939"/>
            <a:ext cx="1791811" cy="3632445"/>
            <a:chOff x="4511335" y="2556769"/>
            <a:chExt cx="1791811" cy="3632445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C62A7C9D-D5F6-414A-9B4B-2664C7BA791F}"/>
                </a:ext>
              </a:extLst>
            </p:cNvPr>
            <p:cNvSpPr/>
            <p:nvPr/>
          </p:nvSpPr>
          <p:spPr bwMode="auto">
            <a:xfrm>
              <a:off x="4847208" y="2556769"/>
              <a:ext cx="1455938" cy="106532"/>
            </a:xfrm>
            <a:prstGeom prst="rect">
              <a:avLst/>
            </a:prstGeom>
            <a:solidFill>
              <a:srgbClr val="FFFF00"/>
            </a:solidFill>
            <a:ln w="25400">
              <a:solidFill>
                <a:srgbClr val="FFFF00"/>
              </a:solidFill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buNone/>
                <a:tabLst/>
              </a:pPr>
              <a:endParaRPr kumimoji="0" lang="zh-TW" altLang="en-US" sz="2000" b="1" i="0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Trebuchet MS" pitchFamily="34" charset="0"/>
                <a:ea typeface="新細明體" pitchFamily="18" charset="-12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1AF4F859-EBBF-458E-B4A6-61FD65778732}"/>
                </a:ext>
              </a:extLst>
            </p:cNvPr>
            <p:cNvSpPr/>
            <p:nvPr/>
          </p:nvSpPr>
          <p:spPr bwMode="auto">
            <a:xfrm>
              <a:off x="4962617" y="5646198"/>
              <a:ext cx="133166" cy="204186"/>
            </a:xfrm>
            <a:prstGeom prst="rect">
              <a:avLst/>
            </a:prstGeom>
            <a:solidFill>
              <a:srgbClr val="E5F8FF"/>
            </a:solidFill>
            <a:ln w="25400">
              <a:solidFill>
                <a:srgbClr val="E5F8FF"/>
              </a:solidFill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buNone/>
                <a:tabLst/>
              </a:pPr>
              <a:endParaRPr kumimoji="0" lang="zh-TW" altLang="en-US" sz="2000" b="1" i="0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Trebuchet MS" pitchFamily="34" charset="0"/>
                <a:ea typeface="新細明體" pitchFamily="18" charset="-120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69924097-103C-4030-8FDE-94C496CB4068}"/>
                </a:ext>
              </a:extLst>
            </p:cNvPr>
            <p:cNvSpPr/>
            <p:nvPr/>
          </p:nvSpPr>
          <p:spPr bwMode="auto">
            <a:xfrm>
              <a:off x="4970013" y="5985028"/>
              <a:ext cx="133166" cy="204186"/>
            </a:xfrm>
            <a:prstGeom prst="rect">
              <a:avLst/>
            </a:prstGeom>
            <a:solidFill>
              <a:srgbClr val="E5F8FF"/>
            </a:solidFill>
            <a:ln w="25400">
              <a:solidFill>
                <a:srgbClr val="E5F8FF"/>
              </a:solidFill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buNone/>
                <a:tabLst/>
              </a:pPr>
              <a:endParaRPr kumimoji="0" lang="zh-TW" altLang="en-US" sz="2000" b="1" i="0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Trebuchet MS" pitchFamily="34" charset="0"/>
                <a:ea typeface="新細明體" pitchFamily="18" charset="-120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F534A997-F81E-48FB-9963-1B2636CE1A7F}"/>
                </a:ext>
              </a:extLst>
            </p:cNvPr>
            <p:cNvSpPr/>
            <p:nvPr/>
          </p:nvSpPr>
          <p:spPr bwMode="auto">
            <a:xfrm>
              <a:off x="4511335" y="5319202"/>
              <a:ext cx="460160" cy="303377"/>
            </a:xfrm>
            <a:prstGeom prst="rect">
              <a:avLst/>
            </a:prstGeom>
            <a:solidFill>
              <a:srgbClr val="E5F8FF"/>
            </a:solidFill>
            <a:ln w="25400">
              <a:solidFill>
                <a:srgbClr val="E5F8FF"/>
              </a:solidFill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buNone/>
                <a:tabLst/>
              </a:pPr>
              <a:endParaRPr kumimoji="0" lang="zh-TW" altLang="en-US" sz="2000" b="1" i="0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Trebuchet MS" pitchFamily="34" charset="0"/>
                <a:ea typeface="新細明體" pitchFamily="18" charset="-120"/>
              </a:endParaRPr>
            </a:p>
          </p:txBody>
        </p:sp>
      </p:grpSp>
      <p:grpSp>
        <p:nvGrpSpPr>
          <p:cNvPr id="3" name="群組 2">
            <a:extLst>
              <a:ext uri="{FF2B5EF4-FFF2-40B4-BE49-F238E27FC236}">
                <a16:creationId xmlns:a16="http://schemas.microsoft.com/office/drawing/2014/main" id="{C015E4A2-69C0-4B01-9F3B-C857C771CAE5}"/>
              </a:ext>
            </a:extLst>
          </p:cNvPr>
          <p:cNvGrpSpPr/>
          <p:nvPr/>
        </p:nvGrpSpPr>
        <p:grpSpPr>
          <a:xfrm>
            <a:off x="2824345" y="1998449"/>
            <a:ext cx="6205355" cy="4470892"/>
            <a:chOff x="2367145" y="1851492"/>
            <a:chExt cx="6409002" cy="4567068"/>
          </a:xfrm>
        </p:grpSpPr>
        <p:pic>
          <p:nvPicPr>
            <p:cNvPr id="2" name="圖片 1">
              <a:extLst>
                <a:ext uri="{FF2B5EF4-FFF2-40B4-BE49-F238E27FC236}">
                  <a16:creationId xmlns:a16="http://schemas.microsoft.com/office/drawing/2014/main" id="{DE64FE4B-EBE9-419A-A89B-A36EA132AA1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67145" y="1851492"/>
              <a:ext cx="6409002" cy="4567068"/>
            </a:xfrm>
            <a:prstGeom prst="rect">
              <a:avLst/>
            </a:prstGeom>
          </p:spPr>
        </p:pic>
        <p:sp>
          <p:nvSpPr>
            <p:cNvPr id="15" name="矩形: 圓角 14">
              <a:extLst>
                <a:ext uri="{FF2B5EF4-FFF2-40B4-BE49-F238E27FC236}">
                  <a16:creationId xmlns:a16="http://schemas.microsoft.com/office/drawing/2014/main" id="{32FA067F-0162-4E8A-BFE8-3451F6FABA2E}"/>
                </a:ext>
              </a:extLst>
            </p:cNvPr>
            <p:cNvSpPr/>
            <p:nvPr/>
          </p:nvSpPr>
          <p:spPr bwMode="auto">
            <a:xfrm>
              <a:off x="2411535" y="5069154"/>
              <a:ext cx="1086269" cy="303377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buNone/>
                <a:tabLst/>
              </a:pPr>
              <a:endParaRPr kumimoji="0" lang="zh-TW" altLang="en-US" sz="2000" b="1" i="0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Trebuchet MS" pitchFamily="34" charset="0"/>
                <a:ea typeface="新細明體" pitchFamily="18" charset="-120"/>
              </a:endParaRPr>
            </a:p>
          </p:txBody>
        </p:sp>
      </p:grp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3B609B62-F8EB-4D85-8118-A947B9ACA3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8094852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>
            <a:extLst>
              <a:ext uri="{FF2B5EF4-FFF2-40B4-BE49-F238E27FC236}">
                <a16:creationId xmlns:a16="http://schemas.microsoft.com/office/drawing/2014/main" id="{928B0493-1DC2-4556-8E48-4F6AAB598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基本概念 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– </a:t>
            </a:r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存取控制</a:t>
            </a:r>
            <a:endParaRPr lang="en-US" sz="32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5</a:t>
            </a:fld>
            <a:endParaRPr lang="en-US"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CCF30020-1B07-449D-9D98-0028E01E36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238" y="1386041"/>
            <a:ext cx="8174601" cy="2889424"/>
          </a:xfrm>
          <a:prstGeom prst="rect">
            <a:avLst/>
          </a:prstGeom>
        </p:spPr>
      </p:pic>
      <p:pic>
        <p:nvPicPr>
          <p:cNvPr id="5" name="圖片 4">
            <a:extLst>
              <a:ext uri="{FF2B5EF4-FFF2-40B4-BE49-F238E27FC236}">
                <a16:creationId xmlns:a16="http://schemas.microsoft.com/office/drawing/2014/main" id="{B5946B20-4D12-4DDB-94A8-984EF0110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238" y="4516086"/>
            <a:ext cx="8174601" cy="1677789"/>
          </a:xfrm>
          <a:prstGeom prst="rect">
            <a:avLst/>
          </a:prstGeom>
        </p:spPr>
      </p:pic>
      <p:grpSp>
        <p:nvGrpSpPr>
          <p:cNvPr id="6" name="Group 25">
            <a:extLst>
              <a:ext uri="{FF2B5EF4-FFF2-40B4-BE49-F238E27FC236}">
                <a16:creationId xmlns:a16="http://schemas.microsoft.com/office/drawing/2014/main" id="{CE1A4F6A-A9CA-4C8E-95C8-BCC7192E421D}"/>
              </a:ext>
            </a:extLst>
          </p:cNvPr>
          <p:cNvGrpSpPr>
            <a:grpSpLocks/>
          </p:cNvGrpSpPr>
          <p:nvPr/>
        </p:nvGrpSpPr>
        <p:grpSpPr bwMode="auto">
          <a:xfrm>
            <a:off x="9094840" y="2674373"/>
            <a:ext cx="1190625" cy="1601085"/>
            <a:chOff x="4377" y="1774"/>
            <a:chExt cx="750" cy="1248"/>
          </a:xfrm>
        </p:grpSpPr>
        <p:sp>
          <p:nvSpPr>
            <p:cNvPr id="7" name="Line 13">
              <a:extLst>
                <a:ext uri="{FF2B5EF4-FFF2-40B4-BE49-F238E27FC236}">
                  <a16:creationId xmlns:a16="http://schemas.microsoft.com/office/drawing/2014/main" id="{A1C0CCDC-5F80-4626-B09C-9709212C8CF7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4377" y="1774"/>
              <a:ext cx="159" cy="0"/>
            </a:xfrm>
            <a:prstGeom prst="line">
              <a:avLst/>
            </a:prstGeom>
            <a:noFill/>
            <a:ln w="38100">
              <a:solidFill>
                <a:srgbClr val="8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HK" altLang="en-US"/>
            </a:p>
          </p:txBody>
        </p:sp>
        <p:sp>
          <p:nvSpPr>
            <p:cNvPr id="8" name="Line 14">
              <a:extLst>
                <a:ext uri="{FF2B5EF4-FFF2-40B4-BE49-F238E27FC236}">
                  <a16:creationId xmlns:a16="http://schemas.microsoft.com/office/drawing/2014/main" id="{35CAE691-A67A-4249-94CF-C66552F7AD57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4377" y="3022"/>
              <a:ext cx="159" cy="0"/>
            </a:xfrm>
            <a:prstGeom prst="line">
              <a:avLst/>
            </a:prstGeom>
            <a:noFill/>
            <a:ln w="38100">
              <a:solidFill>
                <a:srgbClr val="8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HK" altLang="en-US"/>
            </a:p>
          </p:txBody>
        </p:sp>
        <p:sp>
          <p:nvSpPr>
            <p:cNvPr id="9" name="Line 15">
              <a:extLst>
                <a:ext uri="{FF2B5EF4-FFF2-40B4-BE49-F238E27FC236}">
                  <a16:creationId xmlns:a16="http://schemas.microsoft.com/office/drawing/2014/main" id="{676AC1CE-21BC-43A9-A682-A0CEAFF8B334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4536" y="1774"/>
              <a:ext cx="0" cy="1248"/>
            </a:xfrm>
            <a:prstGeom prst="line">
              <a:avLst/>
            </a:prstGeom>
            <a:noFill/>
            <a:ln w="38100">
              <a:solidFill>
                <a:srgbClr val="8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HK" altLang="en-US"/>
            </a:p>
          </p:txBody>
        </p:sp>
        <p:sp>
          <p:nvSpPr>
            <p:cNvPr id="10" name="Text Box 21">
              <a:extLst>
                <a:ext uri="{FF2B5EF4-FFF2-40B4-BE49-F238E27FC236}">
                  <a16:creationId xmlns:a16="http://schemas.microsoft.com/office/drawing/2014/main" id="{BBF2B994-D3A7-4675-B20E-9C8D81E82DBD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4623" y="2160"/>
              <a:ext cx="504" cy="2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rgbClr val="660066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C0099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rgbClr val="9900CC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>
                  <a:solidFill>
                    <a:srgbClr val="6600CC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55000"/>
                <a:buFont typeface="Wingdings" panose="05000000000000000000" pitchFamily="2" charset="2"/>
                <a:buChar char="n"/>
                <a:defRPr sz="1600">
                  <a:solidFill>
                    <a:srgbClr val="333399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TW" altLang="en-US" dirty="0">
                  <a:solidFill>
                    <a:srgbClr val="800080"/>
                  </a:solidFill>
                </a:rPr>
                <a:t>預設</a:t>
              </a:r>
            </a:p>
          </p:txBody>
        </p:sp>
        <p:sp>
          <p:nvSpPr>
            <p:cNvPr id="11" name="Line 23">
              <a:extLst>
                <a:ext uri="{FF2B5EF4-FFF2-40B4-BE49-F238E27FC236}">
                  <a16:creationId xmlns:a16="http://schemas.microsoft.com/office/drawing/2014/main" id="{74179A50-F802-49B0-BD4E-3DA12B805E79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4536" y="2319"/>
              <a:ext cx="113" cy="0"/>
            </a:xfrm>
            <a:prstGeom prst="line">
              <a:avLst/>
            </a:prstGeom>
            <a:noFill/>
            <a:ln w="38100">
              <a:solidFill>
                <a:srgbClr val="8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HK" altLang="en-US"/>
            </a:p>
          </p:txBody>
        </p:sp>
      </p:grpSp>
      <p:grpSp>
        <p:nvGrpSpPr>
          <p:cNvPr id="12" name="Group 26">
            <a:extLst>
              <a:ext uri="{FF2B5EF4-FFF2-40B4-BE49-F238E27FC236}">
                <a16:creationId xmlns:a16="http://schemas.microsoft.com/office/drawing/2014/main" id="{6723DF44-9D00-4541-AB53-514CE2A26905}"/>
              </a:ext>
            </a:extLst>
          </p:cNvPr>
          <p:cNvGrpSpPr>
            <a:grpSpLocks/>
          </p:cNvGrpSpPr>
          <p:nvPr/>
        </p:nvGrpSpPr>
        <p:grpSpPr bwMode="auto">
          <a:xfrm>
            <a:off x="9094837" y="4516079"/>
            <a:ext cx="1758950" cy="1677787"/>
            <a:chOff x="4377" y="3181"/>
            <a:chExt cx="1108" cy="431"/>
          </a:xfrm>
        </p:grpSpPr>
        <p:sp>
          <p:nvSpPr>
            <p:cNvPr id="13" name="Line 16">
              <a:extLst>
                <a:ext uri="{FF2B5EF4-FFF2-40B4-BE49-F238E27FC236}">
                  <a16:creationId xmlns:a16="http://schemas.microsoft.com/office/drawing/2014/main" id="{85435195-8735-455F-ADF4-0C1BFDCB5C0E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4377" y="3181"/>
              <a:ext cx="159" cy="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HK" altLang="en-US"/>
            </a:p>
          </p:txBody>
        </p:sp>
        <p:sp>
          <p:nvSpPr>
            <p:cNvPr id="14" name="Line 17">
              <a:extLst>
                <a:ext uri="{FF2B5EF4-FFF2-40B4-BE49-F238E27FC236}">
                  <a16:creationId xmlns:a16="http://schemas.microsoft.com/office/drawing/2014/main" id="{93D24C62-E59F-49BC-A760-2B2980D39D59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4377" y="3612"/>
              <a:ext cx="159" cy="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HK" altLang="en-US"/>
            </a:p>
          </p:txBody>
        </p:sp>
        <p:sp>
          <p:nvSpPr>
            <p:cNvPr id="15" name="Line 18">
              <a:extLst>
                <a:ext uri="{FF2B5EF4-FFF2-40B4-BE49-F238E27FC236}">
                  <a16:creationId xmlns:a16="http://schemas.microsoft.com/office/drawing/2014/main" id="{3FDBEA34-C7FA-48F6-8979-5CEB9EA10660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4536" y="3181"/>
              <a:ext cx="0" cy="431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HK" altLang="en-US"/>
            </a:p>
          </p:txBody>
        </p:sp>
        <p:sp>
          <p:nvSpPr>
            <p:cNvPr id="16" name="Text Box 22">
              <a:extLst>
                <a:ext uri="{FF2B5EF4-FFF2-40B4-BE49-F238E27FC236}">
                  <a16:creationId xmlns:a16="http://schemas.microsoft.com/office/drawing/2014/main" id="{4E70650D-D915-4E09-AF4F-AA8EC2166619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4593" y="3296"/>
              <a:ext cx="892" cy="2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rgbClr val="660066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C0099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rgbClr val="9900CC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>
                  <a:solidFill>
                    <a:srgbClr val="6600CC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55000"/>
                <a:buFont typeface="Wingdings" panose="05000000000000000000" pitchFamily="2" charset="2"/>
                <a:buChar char="n"/>
                <a:defRPr sz="1600">
                  <a:solidFill>
                    <a:srgbClr val="333399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TW" altLang="en-US" dirty="0">
                  <a:solidFill>
                    <a:schemeClr val="tx2"/>
                  </a:solidFill>
                </a:rPr>
                <a:t>用戶設定</a:t>
              </a:r>
            </a:p>
          </p:txBody>
        </p:sp>
        <p:sp>
          <p:nvSpPr>
            <p:cNvPr id="17" name="Line 24">
              <a:extLst>
                <a:ext uri="{FF2B5EF4-FFF2-40B4-BE49-F238E27FC236}">
                  <a16:creationId xmlns:a16="http://schemas.microsoft.com/office/drawing/2014/main" id="{2A11DA8D-4AA3-4B08-BAAC-B775F82B0CD4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4536" y="3362"/>
              <a:ext cx="113" cy="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HK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37810611"/>
      </p:ext>
    </p:extLst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932155" y="1364545"/>
            <a:ext cx="100850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spcBef>
                <a:spcPct val="0"/>
              </a:spcBef>
              <a:buClr>
                <a:srgbClr val="C00000"/>
              </a:buClr>
              <a:buSzTx/>
              <a:defRPr/>
            </a:pPr>
            <a:r>
              <a:rPr lang="zh-TW" altLang="en-US" b="1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用戶可於 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系統保安 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&gt; 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雲端服務管理 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&gt; 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重置資料庫密碼 </a:t>
            </a:r>
            <a:r>
              <a:rPr lang="zh-TW" altLang="en-US" b="1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自行重設</a:t>
            </a:r>
            <a:r>
              <a:rPr lang="en-US" altLang="zh-TW" b="1" dirty="0" err="1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genuser</a:t>
            </a:r>
            <a:r>
              <a:rPr lang="zh-TW" altLang="en-US" b="1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en-US" altLang="zh-TW" b="1" dirty="0" err="1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stfuser</a:t>
            </a:r>
            <a:r>
              <a:rPr lang="en-US" altLang="zh-TW" b="1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b="1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和 </a:t>
            </a:r>
            <a:r>
              <a:rPr lang="en-US" altLang="zh-TW" b="1" dirty="0" err="1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fmpuser</a:t>
            </a:r>
            <a:r>
              <a:rPr lang="en-US" altLang="zh-TW" b="1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b="1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數據庫帳戶 </a:t>
            </a:r>
            <a:r>
              <a:rPr lang="en-US" altLang="zh-TW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雲端服務管理員或校長組別存取權限 </a:t>
            </a:r>
            <a:r>
              <a:rPr lang="en-US" altLang="zh-TW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+ VPN</a:t>
            </a:r>
            <a:r>
              <a:rPr lang="zh-TW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連接</a:t>
            </a:r>
            <a:r>
              <a:rPr lang="en-US" altLang="zh-TW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AD55C31A-AF2C-46F2-8ED0-DBE7032504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5681" y="95188"/>
            <a:ext cx="7163121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49" tIns="45674" rIns="91349" bIns="45674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defRPr>
            </a:lvl9pPr>
          </a:lstStyle>
          <a:p>
            <a:pPr marL="0" lvl="1" eaLnBrk="1" hangingPunct="1">
              <a:buClr>
                <a:srgbClr val="CC0099"/>
              </a:buClr>
              <a:buSzPct val="55000"/>
              <a:tabLst>
                <a:tab pos="8956675" algn="r"/>
              </a:tabLst>
              <a:defRPr/>
            </a:pPr>
            <a:r>
              <a:rPr lang="zh-TW" altLang="en-US" b="0" dirty="0">
                <a:effectLst/>
              </a:rPr>
              <a:t>雲端服務管理</a:t>
            </a:r>
            <a:endParaRPr lang="zh-TW" altLang="en-US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j-cs"/>
            </a:endParaRPr>
          </a:p>
        </p:txBody>
      </p:sp>
      <p:grpSp>
        <p:nvGrpSpPr>
          <p:cNvPr id="3" name="群組 2">
            <a:extLst>
              <a:ext uri="{FF2B5EF4-FFF2-40B4-BE49-F238E27FC236}">
                <a16:creationId xmlns:a16="http://schemas.microsoft.com/office/drawing/2014/main" id="{CF92E568-6DEB-4B6C-A63E-A79C61EE7067}"/>
              </a:ext>
            </a:extLst>
          </p:cNvPr>
          <p:cNvGrpSpPr/>
          <p:nvPr/>
        </p:nvGrpSpPr>
        <p:grpSpPr>
          <a:xfrm>
            <a:off x="1791903" y="2206921"/>
            <a:ext cx="7766435" cy="4151017"/>
            <a:chOff x="1420428" y="1949746"/>
            <a:chExt cx="8528656" cy="4392635"/>
          </a:xfrm>
        </p:grpSpPr>
        <p:pic>
          <p:nvPicPr>
            <p:cNvPr id="4" name="圖片 3">
              <a:extLst>
                <a:ext uri="{FF2B5EF4-FFF2-40B4-BE49-F238E27FC236}">
                  <a16:creationId xmlns:a16="http://schemas.microsoft.com/office/drawing/2014/main" id="{D8ADDAFE-C20D-4627-8866-5EE513C684F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20428" y="1949746"/>
              <a:ext cx="8528656" cy="4392635"/>
            </a:xfrm>
            <a:prstGeom prst="rect">
              <a:avLst/>
            </a:prstGeom>
          </p:spPr>
        </p:pic>
        <p:sp>
          <p:nvSpPr>
            <p:cNvPr id="2" name="矩形: 圓角 1">
              <a:extLst>
                <a:ext uri="{FF2B5EF4-FFF2-40B4-BE49-F238E27FC236}">
                  <a16:creationId xmlns:a16="http://schemas.microsoft.com/office/drawing/2014/main" id="{48C6AA2C-0B4D-493F-B661-4024503101C1}"/>
                </a:ext>
              </a:extLst>
            </p:cNvPr>
            <p:cNvSpPr/>
            <p:nvPr/>
          </p:nvSpPr>
          <p:spPr bwMode="auto">
            <a:xfrm>
              <a:off x="4279037" y="2911876"/>
              <a:ext cx="2104008" cy="630314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buNone/>
                <a:tabLst/>
              </a:pPr>
              <a:endParaRPr kumimoji="0" lang="zh-TW" altLang="en-US" sz="2000" b="1" i="0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Trebuchet MS" pitchFamily="34" charset="0"/>
                <a:ea typeface="新細明體" pitchFamily="18" charset="-120"/>
              </a:endParaRPr>
            </a:p>
          </p:txBody>
        </p:sp>
        <p:sp>
          <p:nvSpPr>
            <p:cNvPr id="10" name="矩形: 圓角 9">
              <a:extLst>
                <a:ext uri="{FF2B5EF4-FFF2-40B4-BE49-F238E27FC236}">
                  <a16:creationId xmlns:a16="http://schemas.microsoft.com/office/drawing/2014/main" id="{6FB1D321-5897-46C4-BB7B-CA87B1242092}"/>
                </a:ext>
              </a:extLst>
            </p:cNvPr>
            <p:cNvSpPr/>
            <p:nvPr/>
          </p:nvSpPr>
          <p:spPr bwMode="auto">
            <a:xfrm>
              <a:off x="4279037" y="4267581"/>
              <a:ext cx="2104008" cy="630314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buNone/>
                <a:tabLst/>
              </a:pPr>
              <a:endParaRPr kumimoji="0" lang="zh-TW" altLang="en-US" sz="2000" b="1" i="0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Trebuchet MS" pitchFamily="34" charset="0"/>
                <a:ea typeface="新細明體" pitchFamily="18" charset="-120"/>
              </a:endParaRPr>
            </a:p>
          </p:txBody>
        </p:sp>
        <p:sp>
          <p:nvSpPr>
            <p:cNvPr id="14" name="矩形: 圓角 13">
              <a:extLst>
                <a:ext uri="{FF2B5EF4-FFF2-40B4-BE49-F238E27FC236}">
                  <a16:creationId xmlns:a16="http://schemas.microsoft.com/office/drawing/2014/main" id="{DA34FECB-8A75-4E14-9465-07163E84068B}"/>
                </a:ext>
              </a:extLst>
            </p:cNvPr>
            <p:cNvSpPr/>
            <p:nvPr/>
          </p:nvSpPr>
          <p:spPr bwMode="auto">
            <a:xfrm>
              <a:off x="4279037" y="5623286"/>
              <a:ext cx="2104008" cy="630314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buNone/>
                <a:tabLst/>
              </a:pPr>
              <a:endParaRPr kumimoji="0" lang="zh-TW" altLang="en-US" sz="2000" b="1" i="0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Trebuchet MS" pitchFamily="34" charset="0"/>
                <a:ea typeface="新細明體" pitchFamily="18" charset="-120"/>
              </a:endParaRPr>
            </a:p>
          </p:txBody>
        </p:sp>
      </p:grp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9E83CA0C-9F90-44D3-9886-4803974268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632374"/>
      </p:ext>
    </p:extLst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48E98B3B-E5C0-43A6-BF75-27D1FD8AB8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51</a:t>
            </a:fld>
            <a:endParaRPr lang="en-US" dirty="0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12DD3790-C709-4CEA-9990-2B21FB6E7043}"/>
              </a:ext>
            </a:extLst>
          </p:cNvPr>
          <p:cNvSpPr/>
          <p:nvPr/>
        </p:nvSpPr>
        <p:spPr>
          <a:xfrm>
            <a:off x="2385052" y="292528"/>
            <a:ext cx="28520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fontAlgn="base">
              <a:spcBef>
                <a:spcPct val="0"/>
              </a:spcBef>
              <a:spcAft>
                <a:spcPct val="0"/>
              </a:spcAft>
              <a:buClr>
                <a:srgbClr val="CC0099"/>
              </a:buClr>
              <a:buSzPct val="55000"/>
              <a:tabLst>
                <a:tab pos="8956675" algn="r"/>
              </a:tabLst>
              <a:defRPr/>
            </a:pPr>
            <a:r>
              <a:rPr lang="zh-HK" altLang="en-US" sz="3200" b="1" dirty="0">
                <a:solidFill>
                  <a:srgbClr val="00206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主要</a:t>
            </a:r>
            <a:r>
              <a:rPr lang="zh-TW" altLang="en-US" sz="3200" b="1" dirty="0">
                <a:solidFill>
                  <a:srgbClr val="00206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新增功能 </a:t>
            </a: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144C34D6-9FBD-48E9-A6A9-6E95C0BC99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462" y="1922987"/>
            <a:ext cx="10582275" cy="43434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0AD6C0C8-C548-4D39-BC59-099B5EA8E802}"/>
              </a:ext>
            </a:extLst>
          </p:cNvPr>
          <p:cNvSpPr/>
          <p:nvPr/>
        </p:nvSpPr>
        <p:spPr bwMode="auto">
          <a:xfrm>
            <a:off x="717462" y="5615735"/>
            <a:ext cx="2821858" cy="550606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CCDBA342-2F70-48B3-BD47-D0F75BE92212}"/>
              </a:ext>
            </a:extLst>
          </p:cNvPr>
          <p:cNvSpPr/>
          <p:nvPr/>
        </p:nvSpPr>
        <p:spPr>
          <a:xfrm>
            <a:off x="2713703" y="1230868"/>
            <a:ext cx="545335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400" b="1" dirty="0">
                <a:solidFill>
                  <a:srgbClr val="333333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如用戶按</a:t>
            </a:r>
            <a:r>
              <a:rPr lang="en-US" altLang="zh-TW" sz="2400" b="1" dirty="0">
                <a:solidFill>
                  <a:srgbClr val="333333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[</a:t>
            </a:r>
            <a:r>
              <a:rPr lang="zh-TW" altLang="en-US" sz="2400" b="1" dirty="0">
                <a:solidFill>
                  <a:srgbClr val="333333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是</a:t>
            </a:r>
            <a:r>
              <a:rPr lang="en-US" altLang="zh-TW" sz="2400" b="1" dirty="0">
                <a:solidFill>
                  <a:srgbClr val="333333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]</a:t>
            </a:r>
            <a:r>
              <a:rPr lang="zh-TW" altLang="en-US" sz="2400" b="1" dirty="0">
                <a:solidFill>
                  <a:srgbClr val="333333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鍵，系統禁用本機登入。</a:t>
            </a:r>
            <a:endParaRPr lang="zh-TW" altLang="en-US" sz="24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94679839"/>
      </p:ext>
    </p:extLst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E360D46A-54B7-4677-B736-919FE49D2F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52</a:t>
            </a:fld>
            <a:endParaRPr lang="en-US" dirty="0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294C765D-AA19-455C-BEF4-9F5243A41F3C}"/>
              </a:ext>
            </a:extLst>
          </p:cNvPr>
          <p:cNvSpPr/>
          <p:nvPr/>
        </p:nvSpPr>
        <p:spPr>
          <a:xfrm>
            <a:off x="2385052" y="292528"/>
            <a:ext cx="28520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fontAlgn="base">
              <a:spcBef>
                <a:spcPct val="0"/>
              </a:spcBef>
              <a:spcAft>
                <a:spcPct val="0"/>
              </a:spcAft>
              <a:buClr>
                <a:srgbClr val="CC0099"/>
              </a:buClr>
              <a:buSzPct val="55000"/>
              <a:tabLst>
                <a:tab pos="8956675" algn="r"/>
              </a:tabLst>
              <a:defRPr/>
            </a:pPr>
            <a:r>
              <a:rPr lang="zh-HK" altLang="en-US" sz="3200" b="1" dirty="0">
                <a:solidFill>
                  <a:srgbClr val="00206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主要</a:t>
            </a:r>
            <a:r>
              <a:rPr lang="zh-TW" altLang="en-US" sz="3200" b="1" dirty="0">
                <a:solidFill>
                  <a:srgbClr val="00206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新增功能 </a:t>
            </a:r>
          </a:p>
        </p:txBody>
      </p:sp>
      <p:grpSp>
        <p:nvGrpSpPr>
          <p:cNvPr id="21" name="群組 20">
            <a:extLst>
              <a:ext uri="{FF2B5EF4-FFF2-40B4-BE49-F238E27FC236}">
                <a16:creationId xmlns:a16="http://schemas.microsoft.com/office/drawing/2014/main" id="{C2B86BF7-56D6-4F0D-BC8C-744C2B546C60}"/>
              </a:ext>
            </a:extLst>
          </p:cNvPr>
          <p:cNvGrpSpPr/>
          <p:nvPr/>
        </p:nvGrpSpPr>
        <p:grpSpPr>
          <a:xfrm>
            <a:off x="316321" y="1301794"/>
            <a:ext cx="5237717" cy="4843367"/>
            <a:chOff x="316321" y="1301794"/>
            <a:chExt cx="5237717" cy="4843367"/>
          </a:xfrm>
        </p:grpSpPr>
        <p:grpSp>
          <p:nvGrpSpPr>
            <p:cNvPr id="18" name="群組 17">
              <a:extLst>
                <a:ext uri="{FF2B5EF4-FFF2-40B4-BE49-F238E27FC236}">
                  <a16:creationId xmlns:a16="http://schemas.microsoft.com/office/drawing/2014/main" id="{F8FD68DE-4115-4FCA-B7E7-94D9CF88A5A9}"/>
                </a:ext>
              </a:extLst>
            </p:cNvPr>
            <p:cNvGrpSpPr/>
            <p:nvPr/>
          </p:nvGrpSpPr>
          <p:grpSpPr>
            <a:xfrm>
              <a:off x="316321" y="1301794"/>
              <a:ext cx="5237717" cy="4843367"/>
              <a:chOff x="316321" y="1301794"/>
              <a:chExt cx="5237717" cy="4843367"/>
            </a:xfrm>
          </p:grpSpPr>
          <p:pic>
            <p:nvPicPr>
              <p:cNvPr id="12" name="圖片 11">
                <a:extLst>
                  <a:ext uri="{FF2B5EF4-FFF2-40B4-BE49-F238E27FC236}">
                    <a16:creationId xmlns:a16="http://schemas.microsoft.com/office/drawing/2014/main" id="{E0F4F27E-CAD1-41F8-B925-6F8656AFADB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566881" y="1301794"/>
                <a:ext cx="2857500" cy="571500"/>
              </a:xfrm>
              <a:prstGeom prst="rect">
                <a:avLst/>
              </a:prstGeom>
            </p:spPr>
          </p:pic>
          <p:sp>
            <p:nvSpPr>
              <p:cNvPr id="13" name="矩形 12">
                <a:extLst>
                  <a:ext uri="{FF2B5EF4-FFF2-40B4-BE49-F238E27FC236}">
                    <a16:creationId xmlns:a16="http://schemas.microsoft.com/office/drawing/2014/main" id="{FAD7C3D2-4CAB-41E4-9004-DF2A496C8B4D}"/>
                  </a:ext>
                </a:extLst>
              </p:cNvPr>
              <p:cNvSpPr/>
              <p:nvPr/>
            </p:nvSpPr>
            <p:spPr>
              <a:xfrm>
                <a:off x="316321" y="1873294"/>
                <a:ext cx="5158203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TW" altLang="en-US" sz="2400" dirty="0">
                    <a:solidFill>
                      <a:srgbClr val="333333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如用戶按</a:t>
                </a:r>
                <a:r>
                  <a:rPr lang="en-US" altLang="zh-TW" sz="2400" dirty="0">
                    <a:solidFill>
                      <a:srgbClr val="333333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[</a:t>
                </a:r>
                <a:r>
                  <a:rPr lang="zh-TW" altLang="en-US" sz="2400" dirty="0">
                    <a:solidFill>
                      <a:srgbClr val="333333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否</a:t>
                </a:r>
                <a:r>
                  <a:rPr lang="en-US" altLang="zh-TW" sz="2400" dirty="0">
                    <a:solidFill>
                      <a:srgbClr val="333333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]</a:t>
                </a:r>
                <a:r>
                  <a:rPr lang="zh-TW" altLang="en-US" sz="2400" dirty="0">
                    <a:solidFill>
                      <a:srgbClr val="333333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鍵，登入頁面顯示如下</a:t>
                </a:r>
                <a:endParaRPr lang="zh-TW" altLang="en-US" sz="2400" dirty="0">
                  <a:latin typeface="標楷體" panose="03000509000000000000" pitchFamily="65" charset="-120"/>
                  <a:ea typeface="標楷體" panose="03000509000000000000" pitchFamily="65" charset="-120"/>
                </a:endParaRPr>
              </a:p>
            </p:txBody>
          </p:sp>
          <p:grpSp>
            <p:nvGrpSpPr>
              <p:cNvPr id="17" name="群組 16">
                <a:extLst>
                  <a:ext uri="{FF2B5EF4-FFF2-40B4-BE49-F238E27FC236}">
                    <a16:creationId xmlns:a16="http://schemas.microsoft.com/office/drawing/2014/main" id="{55E61AE2-2F17-455F-9B57-EEB33EDF6E59}"/>
                  </a:ext>
                </a:extLst>
              </p:cNvPr>
              <p:cNvGrpSpPr/>
              <p:nvPr/>
            </p:nvGrpSpPr>
            <p:grpSpPr>
              <a:xfrm>
                <a:off x="316321" y="2541946"/>
                <a:ext cx="5237717" cy="3603215"/>
                <a:chOff x="316321" y="2541946"/>
                <a:chExt cx="5237717" cy="3603215"/>
              </a:xfrm>
            </p:grpSpPr>
            <p:pic>
              <p:nvPicPr>
                <p:cNvPr id="7" name="圖片 6">
                  <a:extLst>
                    <a:ext uri="{FF2B5EF4-FFF2-40B4-BE49-F238E27FC236}">
                      <a16:creationId xmlns:a16="http://schemas.microsoft.com/office/drawing/2014/main" id="{873EF527-D167-47DA-9055-404D44AB100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16321" y="2541946"/>
                  <a:ext cx="5237717" cy="3603215"/>
                </a:xfrm>
                <a:prstGeom prst="rect">
                  <a:avLst/>
                </a:prstGeom>
              </p:spPr>
            </p:pic>
            <p:pic>
              <p:nvPicPr>
                <p:cNvPr id="10" name="圖片 9">
                  <a:extLst>
                    <a:ext uri="{FF2B5EF4-FFF2-40B4-BE49-F238E27FC236}">
                      <a16:creationId xmlns:a16="http://schemas.microsoft.com/office/drawing/2014/main" id="{79DEBFA3-67A4-4F78-9E78-E343F840463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430696" y="4490831"/>
                  <a:ext cx="914400" cy="381000"/>
                </a:xfrm>
                <a:prstGeom prst="rect">
                  <a:avLst/>
                </a:prstGeom>
              </p:spPr>
            </p:pic>
          </p:grpSp>
        </p:grpSp>
        <p:pic>
          <p:nvPicPr>
            <p:cNvPr id="20" name="圖片 19">
              <a:extLst>
                <a:ext uri="{FF2B5EF4-FFF2-40B4-BE49-F238E27FC236}">
                  <a16:creationId xmlns:a16="http://schemas.microsoft.com/office/drawing/2014/main" id="{AA4BE977-5161-4CCE-B0CE-F556DB5B45C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11083" y="2657476"/>
              <a:ext cx="1371600" cy="552864"/>
            </a:xfrm>
            <a:prstGeom prst="rect">
              <a:avLst/>
            </a:prstGeom>
          </p:spPr>
        </p:pic>
      </p:grpSp>
      <p:grpSp>
        <p:nvGrpSpPr>
          <p:cNvPr id="23" name="群組 22">
            <a:extLst>
              <a:ext uri="{FF2B5EF4-FFF2-40B4-BE49-F238E27FC236}">
                <a16:creationId xmlns:a16="http://schemas.microsoft.com/office/drawing/2014/main" id="{7404FBFA-5E35-4F79-B1AD-006D36A83EB1}"/>
              </a:ext>
            </a:extLst>
          </p:cNvPr>
          <p:cNvGrpSpPr/>
          <p:nvPr/>
        </p:nvGrpSpPr>
        <p:grpSpPr>
          <a:xfrm>
            <a:off x="6487602" y="1301794"/>
            <a:ext cx="5388077" cy="4892528"/>
            <a:chOff x="6487602" y="1301794"/>
            <a:chExt cx="5388077" cy="4892528"/>
          </a:xfrm>
        </p:grpSpPr>
        <p:grpSp>
          <p:nvGrpSpPr>
            <p:cNvPr id="19" name="群組 18">
              <a:extLst>
                <a:ext uri="{FF2B5EF4-FFF2-40B4-BE49-F238E27FC236}">
                  <a16:creationId xmlns:a16="http://schemas.microsoft.com/office/drawing/2014/main" id="{6A2A2688-63CD-45EB-80BB-406E1C31D44D}"/>
                </a:ext>
              </a:extLst>
            </p:cNvPr>
            <p:cNvGrpSpPr/>
            <p:nvPr/>
          </p:nvGrpSpPr>
          <p:grpSpPr>
            <a:xfrm>
              <a:off x="6487602" y="1301794"/>
              <a:ext cx="5388077" cy="4892528"/>
              <a:chOff x="6487602" y="1301794"/>
              <a:chExt cx="5388077" cy="4892528"/>
            </a:xfrm>
          </p:grpSpPr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id="{56DDE784-C1E6-4422-BA02-6E12CBF6289C}"/>
                  </a:ext>
                </a:extLst>
              </p:cNvPr>
              <p:cNvSpPr/>
              <p:nvPr/>
            </p:nvSpPr>
            <p:spPr>
              <a:xfrm>
                <a:off x="6647903" y="1871969"/>
                <a:ext cx="5158202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TW" altLang="en-US" sz="2400" dirty="0">
                    <a:solidFill>
                      <a:srgbClr val="333333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如用戶按</a:t>
                </a:r>
                <a:r>
                  <a:rPr lang="en-US" altLang="zh-TW" sz="2400" dirty="0">
                    <a:solidFill>
                      <a:srgbClr val="333333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[</a:t>
                </a:r>
                <a:r>
                  <a:rPr lang="zh-TW" altLang="en-US" sz="2400" dirty="0">
                    <a:solidFill>
                      <a:srgbClr val="333333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是</a:t>
                </a:r>
                <a:r>
                  <a:rPr lang="en-US" altLang="zh-TW" sz="2400" dirty="0">
                    <a:solidFill>
                      <a:srgbClr val="333333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]</a:t>
                </a:r>
                <a:r>
                  <a:rPr lang="zh-TW" altLang="en-US" sz="2400" dirty="0">
                    <a:solidFill>
                      <a:srgbClr val="333333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鍵，登入頁面顯示如下</a:t>
                </a:r>
                <a:endParaRPr lang="zh-TW" altLang="en-US" sz="2400" dirty="0">
                  <a:latin typeface="標楷體" panose="03000509000000000000" pitchFamily="65" charset="-120"/>
                  <a:ea typeface="標楷體" panose="03000509000000000000" pitchFamily="65" charset="-120"/>
                </a:endParaRPr>
              </a:p>
            </p:txBody>
          </p:sp>
          <p:pic>
            <p:nvPicPr>
              <p:cNvPr id="11" name="圖片 10">
                <a:extLst>
                  <a:ext uri="{FF2B5EF4-FFF2-40B4-BE49-F238E27FC236}">
                    <a16:creationId xmlns:a16="http://schemas.microsoft.com/office/drawing/2014/main" id="{85173269-756D-4532-BF81-B8DB8F68F3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228646" y="1301794"/>
                <a:ext cx="2924175" cy="581025"/>
              </a:xfrm>
              <a:prstGeom prst="rect">
                <a:avLst/>
              </a:prstGeom>
            </p:spPr>
          </p:pic>
          <p:grpSp>
            <p:nvGrpSpPr>
              <p:cNvPr id="16" name="群組 15">
                <a:extLst>
                  <a:ext uri="{FF2B5EF4-FFF2-40B4-BE49-F238E27FC236}">
                    <a16:creationId xmlns:a16="http://schemas.microsoft.com/office/drawing/2014/main" id="{8C2908A1-051C-4569-8040-FBDE511EA3DC}"/>
                  </a:ext>
                </a:extLst>
              </p:cNvPr>
              <p:cNvGrpSpPr/>
              <p:nvPr/>
            </p:nvGrpSpPr>
            <p:grpSpPr>
              <a:xfrm>
                <a:off x="6487602" y="2492784"/>
                <a:ext cx="5388077" cy="3701538"/>
                <a:chOff x="6487602" y="2492784"/>
                <a:chExt cx="5388077" cy="3701538"/>
              </a:xfrm>
            </p:grpSpPr>
            <p:grpSp>
              <p:nvGrpSpPr>
                <p:cNvPr id="4" name="群組 3">
                  <a:extLst>
                    <a:ext uri="{FF2B5EF4-FFF2-40B4-BE49-F238E27FC236}">
                      <a16:creationId xmlns:a16="http://schemas.microsoft.com/office/drawing/2014/main" id="{A8D2A5A4-937E-4401-9DBD-E6C1C18815AA}"/>
                    </a:ext>
                  </a:extLst>
                </p:cNvPr>
                <p:cNvGrpSpPr/>
                <p:nvPr/>
              </p:nvGrpSpPr>
              <p:grpSpPr>
                <a:xfrm>
                  <a:off x="6487602" y="2492784"/>
                  <a:ext cx="5388077" cy="3701538"/>
                  <a:chOff x="323426" y="1526204"/>
                  <a:chExt cx="4851989" cy="3355760"/>
                </a:xfrm>
              </p:grpSpPr>
              <p:pic>
                <p:nvPicPr>
                  <p:cNvPr id="5" name="圖片 4">
                    <a:extLst>
                      <a:ext uri="{FF2B5EF4-FFF2-40B4-BE49-F238E27FC236}">
                        <a16:creationId xmlns:a16="http://schemas.microsoft.com/office/drawing/2014/main" id="{F07B7AA9-CCDA-4569-AA78-A27224524C08}"/>
                      </a:ext>
                    </a:extLst>
                  </p:cNvPr>
                  <p:cNvPicPr/>
                  <p:nvPr/>
                </p:nvPicPr>
                <p:blipFill rotWithShape="1"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58323" t="4121" r="1406" b="11795"/>
                  <a:stretch/>
                </p:blipFill>
                <p:spPr>
                  <a:xfrm>
                    <a:off x="3142428" y="1526204"/>
                    <a:ext cx="2032987" cy="3355760"/>
                  </a:xfrm>
                  <a:prstGeom prst="rect">
                    <a:avLst/>
                  </a:prstGeom>
                </p:spPr>
              </p:pic>
              <p:pic>
                <p:nvPicPr>
                  <p:cNvPr id="6" name="圖片 5">
                    <a:extLst>
                      <a:ext uri="{FF2B5EF4-FFF2-40B4-BE49-F238E27FC236}">
                        <a16:creationId xmlns:a16="http://schemas.microsoft.com/office/drawing/2014/main" id="{66592B32-176D-426A-B4BC-EFBCEA1097A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9"/>
                  <a:stretch>
                    <a:fillRect/>
                  </a:stretch>
                </p:blipFill>
                <p:spPr>
                  <a:xfrm>
                    <a:off x="323426" y="1526721"/>
                    <a:ext cx="2819002" cy="3346367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15" name="圖片 14">
                  <a:extLst>
                    <a:ext uri="{FF2B5EF4-FFF2-40B4-BE49-F238E27FC236}">
                      <a16:creationId xmlns:a16="http://schemas.microsoft.com/office/drawing/2014/main" id="{11B777F3-AF6F-409E-B4B6-B63CDB36053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6647903" y="4347956"/>
                  <a:ext cx="1152525" cy="666750"/>
                </a:xfrm>
                <a:prstGeom prst="rect">
                  <a:avLst/>
                </a:prstGeom>
              </p:spPr>
            </p:pic>
          </p:grpSp>
        </p:grpSp>
        <p:pic>
          <p:nvPicPr>
            <p:cNvPr id="22" name="圖片 21">
              <a:extLst>
                <a:ext uri="{FF2B5EF4-FFF2-40B4-BE49-F238E27FC236}">
                  <a16:creationId xmlns:a16="http://schemas.microsoft.com/office/drawing/2014/main" id="{E67FE8FD-29A3-4A8B-868F-BB72094AD5C2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846239" y="2685149"/>
              <a:ext cx="2305050" cy="13620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93340059"/>
      </p:ext>
    </p:extLst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5D545DD-4502-4971-84F8-CA370DEA4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ea typeface="新細明體" charset="-120"/>
              </a:rPr>
              <a:t>常見問題</a:t>
            </a:r>
            <a:endParaRPr lang="zh-TW" altLang="en-US" sz="3200" dirty="0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4C7A92A2-9A86-4C50-81DE-21E9050F59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53</a:t>
            </a:fld>
            <a:endParaRPr lang="en-US" dirty="0"/>
          </a:p>
        </p:txBody>
      </p:sp>
      <p:grpSp>
        <p:nvGrpSpPr>
          <p:cNvPr id="6" name="群組 5">
            <a:extLst>
              <a:ext uri="{FF2B5EF4-FFF2-40B4-BE49-F238E27FC236}">
                <a16:creationId xmlns:a16="http://schemas.microsoft.com/office/drawing/2014/main" id="{4973F75E-E072-4287-ADE5-DA53A2FDAA5E}"/>
              </a:ext>
            </a:extLst>
          </p:cNvPr>
          <p:cNvGrpSpPr/>
          <p:nvPr/>
        </p:nvGrpSpPr>
        <p:grpSpPr>
          <a:xfrm>
            <a:off x="1400175" y="1663700"/>
            <a:ext cx="8496300" cy="3468689"/>
            <a:chOff x="1400175" y="1663700"/>
            <a:chExt cx="8496300" cy="3468689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F4F347F-2DFF-4007-9EF3-1F22F204CF27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1400175" y="1663700"/>
              <a:ext cx="8496300" cy="1379538"/>
            </a:xfrm>
            <a:prstGeom prst="rect">
              <a:avLst/>
            </a:prstGeom>
          </p:spPr>
          <p:txBody>
            <a:bodyPr/>
            <a:lstStyle>
              <a:lvl1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CF01"/>
                </a:buClr>
                <a:buSzPct val="60000"/>
                <a:buFont typeface="Wingdings" pitchFamily="2" charset="2"/>
                <a:buChar char="n"/>
                <a:tabLst/>
                <a:defRPr lang="en-US" altLang="zh-TW" sz="2800" dirty="0">
                  <a:solidFill>
                    <a:srgbClr val="660066"/>
                  </a:solidFill>
                  <a:latin typeface="+mn-lt"/>
                  <a:ea typeface="+mn-ea"/>
                  <a:cs typeface="+mn-cs"/>
                </a:defRPr>
              </a:lvl1pPr>
              <a:lvl2pPr marL="742950" marR="0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CC0099"/>
                </a:buClr>
                <a:buSzPct val="55000"/>
                <a:buFont typeface="Wingdings" pitchFamily="2" charset="2"/>
                <a:buChar char="n"/>
                <a:tabLst/>
                <a:defRPr lang="en-US" altLang="zh-TW" sz="2400" dirty="0">
                  <a:solidFill>
                    <a:srgbClr val="9900CC"/>
                  </a:solidFill>
                  <a:latin typeface="+mn-lt"/>
                  <a:ea typeface="+mn-ea"/>
                  <a:cs typeface="+mn-cs"/>
                </a:defRPr>
              </a:lvl2pPr>
              <a:lvl3pPr marL="1143000" marR="0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E4A8"/>
                </a:buClr>
                <a:buSzPct val="50000"/>
                <a:buFont typeface="Wingdings" pitchFamily="2" charset="2"/>
                <a:buChar char="n"/>
                <a:tabLst/>
                <a:defRPr lang="en-US" altLang="zh-TW" sz="2000" dirty="0">
                  <a:solidFill>
                    <a:srgbClr val="6600CC"/>
                  </a:solidFill>
                  <a:latin typeface="+mn-lt"/>
                  <a:ea typeface="+mn-ea"/>
                  <a:cs typeface="+mn-cs"/>
                </a:defRPr>
              </a:lvl3pPr>
              <a:lvl4pPr marL="1600200" marR="0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33CC"/>
                </a:buClr>
                <a:buSzPct val="55000"/>
                <a:buFont typeface="Wingdings" pitchFamily="2" charset="2"/>
                <a:buChar char="n"/>
                <a:tabLst/>
                <a:defRPr lang="en-US" altLang="zh-TW" sz="1800" kern="1200" noProof="0" dirty="0">
                  <a:solidFill>
                    <a:schemeClr val="accen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050">
                  <a:solidFill>
                    <a:schemeClr val="tx1"/>
                  </a:solidFill>
                  <a:latin typeface="Tahoma" pitchFamily="34" charset="0"/>
                </a:defRPr>
              </a:lvl5pPr>
              <a:lvl6pPr marL="18859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1050">
                  <a:solidFill>
                    <a:schemeClr val="tx1"/>
                  </a:solidFill>
                  <a:latin typeface="Tahoma" pitchFamily="34" charset="0"/>
                </a:defRPr>
              </a:lvl6pPr>
              <a:lvl7pPr marL="22288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1050">
                  <a:solidFill>
                    <a:schemeClr val="tx1"/>
                  </a:solidFill>
                  <a:latin typeface="Tahoma" pitchFamily="34" charset="0"/>
                </a:defRPr>
              </a:lvl7pPr>
              <a:lvl8pPr marL="25717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1050">
                  <a:solidFill>
                    <a:schemeClr val="tx1"/>
                  </a:solidFill>
                  <a:latin typeface="Tahoma" pitchFamily="34" charset="0"/>
                </a:defRPr>
              </a:lvl8pPr>
              <a:lvl9pPr marL="29146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105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>
                <a:lnSpc>
                  <a:spcPct val="90000"/>
                </a:lnSpc>
                <a:buFont typeface="Wingdings" pitchFamily="2" charset="2"/>
                <a:buNone/>
              </a:pPr>
              <a:r>
                <a:rPr lang="zh-TW" altLang="en-US" b="1" kern="0">
                  <a:latin typeface="新細明體" panose="02020500000000000000" pitchFamily="18" charset="-120"/>
                  <a:ea typeface="新細明體" panose="02020500000000000000" pitchFamily="18" charset="-120"/>
                </a:rPr>
                <a:t>問一：</a:t>
              </a:r>
            </a:p>
            <a:p>
              <a:pPr>
                <a:lnSpc>
                  <a:spcPct val="90000"/>
                </a:lnSpc>
                <a:buFont typeface="Wingdings" pitchFamily="2" charset="2"/>
                <a:buNone/>
              </a:pPr>
              <a:r>
                <a:rPr lang="zh-TW" altLang="en-US" b="1" kern="0">
                  <a:latin typeface="新細明體" panose="02020500000000000000" pitchFamily="18" charset="-120"/>
                  <a:ea typeface="新細明體" panose="02020500000000000000" pitchFamily="18" charset="-120"/>
                </a:rPr>
                <a:t>    本校一名文員獲配 “書記” 用戶組別，為何她不能編修課外活動資料？ </a:t>
              </a:r>
            </a:p>
          </p:txBody>
        </p:sp>
        <p:sp>
          <p:nvSpPr>
            <p:cNvPr id="5" name="Text Box 7">
              <a:extLst>
                <a:ext uri="{FF2B5EF4-FFF2-40B4-BE49-F238E27FC236}">
                  <a16:creationId xmlns:a16="http://schemas.microsoft.com/office/drawing/2014/main" id="{926DF671-1ABA-4F38-B9B3-73F240A187B9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400176" y="3332164"/>
              <a:ext cx="8461375" cy="1800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rgbClr val="660066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C0099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rgbClr val="9900CC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>
                  <a:solidFill>
                    <a:srgbClr val="6600CC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55000"/>
                <a:buFont typeface="Wingdings" panose="05000000000000000000" pitchFamily="2" charset="2"/>
                <a:buChar char="n"/>
                <a:defRPr sz="1600">
                  <a:solidFill>
                    <a:srgbClr val="333399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kumimoji="0" lang="zh-TW" altLang="en-US" sz="2800" dirty="0">
                  <a:solidFill>
                    <a:schemeClr val="folHlink"/>
                  </a:solidFill>
                  <a:latin typeface="新細明體" panose="02020500000000000000" pitchFamily="18" charset="-120"/>
                  <a:ea typeface="新細明體" panose="02020500000000000000" pitchFamily="18" charset="-120"/>
                </a:rPr>
                <a:t>答：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0" lang="zh-TW" altLang="en-US" sz="2800" dirty="0">
                  <a:solidFill>
                    <a:schemeClr val="folHlink"/>
                  </a:solidFill>
                  <a:latin typeface="新細明體" panose="02020500000000000000" pitchFamily="18" charset="-120"/>
                  <a:ea typeface="新細明體" panose="02020500000000000000" pitchFamily="18" charset="-120"/>
                </a:rPr>
                <a:t>學校應到 系統保安＞存取控制＞用戶組別（書 記）＞存取權限＞課外活動，編修有關給予 “書記” 用戶組別的權限。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2830525"/>
      </p:ext>
    </p:extLst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7342D21-5385-4A4A-ACE5-C7F924E13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ea typeface="新細明體" charset="-120"/>
              </a:rPr>
              <a:t>常見問題</a:t>
            </a:r>
            <a:endParaRPr lang="zh-TW" altLang="en-US" sz="3200" dirty="0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90312881-C546-447E-A0F9-49B6F9311E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54</a:t>
            </a:fld>
            <a:endParaRPr lang="en-US" dirty="0"/>
          </a:p>
        </p:txBody>
      </p:sp>
      <p:grpSp>
        <p:nvGrpSpPr>
          <p:cNvPr id="6" name="群組 5">
            <a:extLst>
              <a:ext uri="{FF2B5EF4-FFF2-40B4-BE49-F238E27FC236}">
                <a16:creationId xmlns:a16="http://schemas.microsoft.com/office/drawing/2014/main" id="{205C01A3-8B17-4E6D-86E6-939549AC87F8}"/>
              </a:ext>
            </a:extLst>
          </p:cNvPr>
          <p:cNvGrpSpPr/>
          <p:nvPr/>
        </p:nvGrpSpPr>
        <p:grpSpPr>
          <a:xfrm>
            <a:off x="1385889" y="1574800"/>
            <a:ext cx="8461375" cy="3909792"/>
            <a:chOff x="1328739" y="1412875"/>
            <a:chExt cx="8461375" cy="3909792"/>
          </a:xfrm>
        </p:grpSpPr>
        <p:sp>
          <p:nvSpPr>
            <p:cNvPr id="4" name="Rectangle 4">
              <a:extLst>
                <a:ext uri="{FF2B5EF4-FFF2-40B4-BE49-F238E27FC236}">
                  <a16:creationId xmlns:a16="http://schemas.microsoft.com/office/drawing/2014/main" id="{6388C58F-20AA-45CE-8CD5-211C335CCA56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1328739" y="1412875"/>
              <a:ext cx="8351838" cy="2016125"/>
            </a:xfrm>
            <a:prstGeom prst="rect">
              <a:avLst/>
            </a:prstGeom>
          </p:spPr>
          <p:txBody>
            <a:bodyPr/>
            <a:lstStyle>
              <a:lvl1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CF01"/>
                </a:buClr>
                <a:buSzPct val="60000"/>
                <a:buFont typeface="Wingdings" pitchFamily="2" charset="2"/>
                <a:buChar char="n"/>
                <a:tabLst/>
                <a:defRPr lang="en-US" altLang="zh-TW" sz="2800" dirty="0">
                  <a:solidFill>
                    <a:srgbClr val="660066"/>
                  </a:solidFill>
                  <a:latin typeface="+mn-lt"/>
                  <a:ea typeface="+mn-ea"/>
                  <a:cs typeface="+mn-cs"/>
                </a:defRPr>
              </a:lvl1pPr>
              <a:lvl2pPr marL="742950" marR="0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CC0099"/>
                </a:buClr>
                <a:buSzPct val="55000"/>
                <a:buFont typeface="Wingdings" pitchFamily="2" charset="2"/>
                <a:buChar char="n"/>
                <a:tabLst/>
                <a:defRPr lang="en-US" altLang="zh-TW" sz="2400" dirty="0">
                  <a:solidFill>
                    <a:srgbClr val="9900CC"/>
                  </a:solidFill>
                  <a:latin typeface="+mn-lt"/>
                  <a:ea typeface="+mn-ea"/>
                  <a:cs typeface="+mn-cs"/>
                </a:defRPr>
              </a:lvl2pPr>
              <a:lvl3pPr marL="1143000" marR="0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E4A8"/>
                </a:buClr>
                <a:buSzPct val="50000"/>
                <a:buFont typeface="Wingdings" pitchFamily="2" charset="2"/>
                <a:buChar char="n"/>
                <a:tabLst/>
                <a:defRPr lang="en-US" altLang="zh-TW" sz="2000" dirty="0">
                  <a:solidFill>
                    <a:srgbClr val="6600CC"/>
                  </a:solidFill>
                  <a:latin typeface="+mn-lt"/>
                  <a:ea typeface="+mn-ea"/>
                  <a:cs typeface="+mn-cs"/>
                </a:defRPr>
              </a:lvl3pPr>
              <a:lvl4pPr marL="1600200" marR="0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33CC"/>
                </a:buClr>
                <a:buSzPct val="55000"/>
                <a:buFont typeface="Wingdings" pitchFamily="2" charset="2"/>
                <a:buChar char="n"/>
                <a:tabLst/>
                <a:defRPr lang="en-US" altLang="zh-TW" sz="1800" kern="1200" noProof="0" dirty="0">
                  <a:solidFill>
                    <a:schemeClr val="accen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050">
                  <a:solidFill>
                    <a:schemeClr val="tx1"/>
                  </a:solidFill>
                  <a:latin typeface="Tahoma" pitchFamily="34" charset="0"/>
                </a:defRPr>
              </a:lvl5pPr>
              <a:lvl6pPr marL="18859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1050">
                  <a:solidFill>
                    <a:schemeClr val="tx1"/>
                  </a:solidFill>
                  <a:latin typeface="Tahoma" pitchFamily="34" charset="0"/>
                </a:defRPr>
              </a:lvl6pPr>
              <a:lvl7pPr marL="22288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1050">
                  <a:solidFill>
                    <a:schemeClr val="tx1"/>
                  </a:solidFill>
                  <a:latin typeface="Tahoma" pitchFamily="34" charset="0"/>
                </a:defRPr>
              </a:lvl7pPr>
              <a:lvl8pPr marL="25717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1050">
                  <a:solidFill>
                    <a:schemeClr val="tx1"/>
                  </a:solidFill>
                  <a:latin typeface="Tahoma" pitchFamily="34" charset="0"/>
                </a:defRPr>
              </a:lvl8pPr>
              <a:lvl9pPr marL="29146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105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zh-TW" altLang="en-US" b="1" kern="0" dirty="0">
                  <a:latin typeface="新細明體" panose="02020500000000000000" pitchFamily="18" charset="-120"/>
                  <a:ea typeface="新細明體" panose="02020500000000000000" pitchFamily="18" charset="-120"/>
                </a:rPr>
                <a:t>問二：</a:t>
              </a:r>
            </a:p>
            <a:p>
              <a:pPr>
                <a:buFont typeface="Wingdings" pitchFamily="2" charset="2"/>
                <a:buNone/>
              </a:pPr>
              <a:r>
                <a:rPr lang="zh-TW" altLang="en-US" b="1" kern="0" dirty="0">
                  <a:latin typeface="新細明體" panose="02020500000000000000" pitchFamily="18" charset="-120"/>
                  <a:ea typeface="新細明體" panose="02020500000000000000" pitchFamily="18" charset="-120"/>
                </a:rPr>
                <a:t>    我以 </a:t>
              </a:r>
              <a:r>
                <a:rPr lang="en-US" altLang="zh-TW" b="1" kern="0" dirty="0">
                  <a:latin typeface="新細明體" panose="02020500000000000000" pitchFamily="18" charset="-120"/>
                  <a:ea typeface="新細明體" panose="02020500000000000000" pitchFamily="18" charset="-120"/>
                </a:rPr>
                <a:t>sysadmin </a:t>
              </a:r>
              <a:r>
                <a:rPr lang="zh-TW" altLang="en-US" b="1" kern="0" dirty="0">
                  <a:latin typeface="新細明體" panose="02020500000000000000" pitchFamily="18" charset="-120"/>
                  <a:ea typeface="新細明體" panose="02020500000000000000" pitchFamily="18" charset="-120"/>
                </a:rPr>
                <a:t>的身份登入網上校管系統，為何看不到教職員資料模組和財務管理及策劃模組？ </a:t>
              </a:r>
            </a:p>
            <a:p>
              <a:endParaRPr lang="zh-TW" altLang="en-US" kern="0" dirty="0">
                <a:latin typeface="新細明體" panose="02020500000000000000" pitchFamily="18" charset="-120"/>
                <a:ea typeface="新細明體" panose="02020500000000000000" pitchFamily="18" charset="-120"/>
              </a:endParaRPr>
            </a:p>
          </p:txBody>
        </p:sp>
        <p:sp>
          <p:nvSpPr>
            <p:cNvPr id="5" name="Text Box 6">
              <a:extLst>
                <a:ext uri="{FF2B5EF4-FFF2-40B4-BE49-F238E27FC236}">
                  <a16:creationId xmlns:a16="http://schemas.microsoft.com/office/drawing/2014/main" id="{22A344B4-A345-4D20-8E41-FF99627641B8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328739" y="3205164"/>
              <a:ext cx="8461375" cy="21175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None/>
                <a:defRPr/>
              </a:pPr>
              <a:r>
                <a:rPr kumimoji="0" lang="zh-TW" altLang="en-US" sz="2800" dirty="0">
                  <a:latin typeface="新細明體" charset="-120"/>
                  <a:ea typeface="新細明體" charset="-120"/>
                </a:rPr>
                <a:t>答：</a:t>
              </a:r>
            </a:p>
            <a:p>
              <a:pPr eaLnBrk="1" hangingPunct="1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None/>
                <a:defRPr/>
              </a:pPr>
              <a:r>
                <a:rPr kumimoji="0" lang="en-US" altLang="zh-TW" sz="2800" dirty="0">
                  <a:latin typeface="新細明體" charset="-120"/>
                  <a:ea typeface="新細明體" charset="-120"/>
                </a:rPr>
                <a:t>sysadmin </a:t>
              </a:r>
              <a:r>
                <a:rPr kumimoji="0" lang="zh-TW" altLang="en-US" sz="2800" dirty="0">
                  <a:latin typeface="新細明體" charset="-120"/>
                  <a:ea typeface="新細明體" charset="-120"/>
                </a:rPr>
                <a:t>的存取權限組別是網上校管系統管理員，該組別的預設權限是不包括教職員資料和財務管理及策劃模組。學校可以把有關的存取權限組別編配給負責的教職員。</a:t>
              </a:r>
              <a:r>
                <a:rPr kumimoji="0" lang="zh-TW" altLang="en-US" sz="2800" b="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新細明體" charset="-120"/>
                  <a:ea typeface="新細明體" charset="-120"/>
                </a:rPr>
                <a:t> </a:t>
              </a:r>
              <a:endParaRPr kumimoji="0" lang="en-US" altLang="zh-TW" sz="2800" dirty="0">
                <a:latin typeface="新細明體" charset="-120"/>
                <a:ea typeface="新細明體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6633776"/>
      </p:ext>
    </p:extLst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B3BB066-A547-4D4E-AC9C-10177AA87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ea typeface="新細明體" charset="-120"/>
              </a:rPr>
              <a:t>常見問題</a:t>
            </a:r>
            <a:endParaRPr lang="zh-TW" altLang="en-US" sz="3200" dirty="0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814A6A95-AC1F-4C7C-9C5F-EC28825C28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55</a:t>
            </a:fld>
            <a:endParaRPr lang="en-US" dirty="0"/>
          </a:p>
        </p:txBody>
      </p:sp>
      <p:grpSp>
        <p:nvGrpSpPr>
          <p:cNvPr id="6" name="群組 5">
            <a:extLst>
              <a:ext uri="{FF2B5EF4-FFF2-40B4-BE49-F238E27FC236}">
                <a16:creationId xmlns:a16="http://schemas.microsoft.com/office/drawing/2014/main" id="{E0F577F2-8E2E-4345-834D-A71A215D463D}"/>
              </a:ext>
            </a:extLst>
          </p:cNvPr>
          <p:cNvGrpSpPr/>
          <p:nvPr/>
        </p:nvGrpSpPr>
        <p:grpSpPr>
          <a:xfrm>
            <a:off x="1138240" y="1354138"/>
            <a:ext cx="8640763" cy="4695826"/>
            <a:chOff x="1138240" y="1354138"/>
            <a:chExt cx="8640763" cy="4695826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CE9F866-32F1-4732-80B7-2B777C9AC331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1138240" y="1354138"/>
              <a:ext cx="8640763" cy="2316162"/>
            </a:xfrm>
            <a:prstGeom prst="rect">
              <a:avLst/>
            </a:prstGeom>
          </p:spPr>
          <p:txBody>
            <a:bodyPr/>
            <a:lstStyle>
              <a:lvl1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CF01"/>
                </a:buClr>
                <a:buSzPct val="60000"/>
                <a:buFont typeface="Wingdings" pitchFamily="2" charset="2"/>
                <a:buChar char="n"/>
                <a:tabLst/>
                <a:defRPr lang="en-US" altLang="zh-TW" sz="2800" dirty="0">
                  <a:solidFill>
                    <a:srgbClr val="660066"/>
                  </a:solidFill>
                  <a:latin typeface="+mn-lt"/>
                  <a:ea typeface="+mn-ea"/>
                  <a:cs typeface="+mn-cs"/>
                </a:defRPr>
              </a:lvl1pPr>
              <a:lvl2pPr marL="742950" marR="0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CC0099"/>
                </a:buClr>
                <a:buSzPct val="55000"/>
                <a:buFont typeface="Wingdings" pitchFamily="2" charset="2"/>
                <a:buChar char="n"/>
                <a:tabLst/>
                <a:defRPr lang="en-US" altLang="zh-TW" sz="2400" dirty="0">
                  <a:solidFill>
                    <a:srgbClr val="9900CC"/>
                  </a:solidFill>
                  <a:latin typeface="+mn-lt"/>
                  <a:ea typeface="+mn-ea"/>
                  <a:cs typeface="+mn-cs"/>
                </a:defRPr>
              </a:lvl2pPr>
              <a:lvl3pPr marL="1143000" marR="0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E4A8"/>
                </a:buClr>
                <a:buSzPct val="50000"/>
                <a:buFont typeface="Wingdings" pitchFamily="2" charset="2"/>
                <a:buChar char="n"/>
                <a:tabLst/>
                <a:defRPr lang="en-US" altLang="zh-TW" sz="2000" dirty="0">
                  <a:solidFill>
                    <a:srgbClr val="6600CC"/>
                  </a:solidFill>
                  <a:latin typeface="+mn-lt"/>
                  <a:ea typeface="+mn-ea"/>
                  <a:cs typeface="+mn-cs"/>
                </a:defRPr>
              </a:lvl3pPr>
              <a:lvl4pPr marL="1600200" marR="0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33CC"/>
                </a:buClr>
                <a:buSzPct val="55000"/>
                <a:buFont typeface="Wingdings" pitchFamily="2" charset="2"/>
                <a:buChar char="n"/>
                <a:tabLst/>
                <a:defRPr lang="en-US" altLang="zh-TW" sz="1800" kern="1200" noProof="0" dirty="0">
                  <a:solidFill>
                    <a:schemeClr val="accen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050">
                  <a:solidFill>
                    <a:schemeClr val="tx1"/>
                  </a:solidFill>
                  <a:latin typeface="Tahoma" pitchFamily="34" charset="0"/>
                </a:defRPr>
              </a:lvl5pPr>
              <a:lvl6pPr marL="18859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1050">
                  <a:solidFill>
                    <a:schemeClr val="tx1"/>
                  </a:solidFill>
                  <a:latin typeface="Tahoma" pitchFamily="34" charset="0"/>
                </a:defRPr>
              </a:lvl6pPr>
              <a:lvl7pPr marL="22288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1050">
                  <a:solidFill>
                    <a:schemeClr val="tx1"/>
                  </a:solidFill>
                  <a:latin typeface="Tahoma" pitchFamily="34" charset="0"/>
                </a:defRPr>
              </a:lvl7pPr>
              <a:lvl8pPr marL="25717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1050">
                  <a:solidFill>
                    <a:schemeClr val="tx1"/>
                  </a:solidFill>
                  <a:latin typeface="Tahoma" pitchFamily="34" charset="0"/>
                </a:defRPr>
              </a:lvl8pPr>
              <a:lvl9pPr marL="29146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105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zh-TW" altLang="en-US" b="1" kern="0" dirty="0">
                  <a:latin typeface="新細明體" panose="02020500000000000000" pitchFamily="18" charset="-120"/>
                  <a:ea typeface="新細明體" panose="02020500000000000000" pitchFamily="18" charset="-120"/>
                </a:rPr>
                <a:t>問三：</a:t>
              </a:r>
            </a:p>
            <a:p>
              <a:pPr>
                <a:buFont typeface="Wingdings" pitchFamily="2" charset="2"/>
                <a:buNone/>
              </a:pPr>
              <a:r>
                <a:rPr lang="zh-TW" altLang="en-US" b="1" kern="0" dirty="0">
                  <a:latin typeface="新細明體" panose="02020500000000000000" pitchFamily="18" charset="-120"/>
                  <a:ea typeface="新細明體" panose="02020500000000000000" pitchFamily="18" charset="-120"/>
                </a:rPr>
                <a:t>    我已獲編配某模組的存取權限，包括教職員管理和財務管理及策劃管理員等，但登入校管系統後，為何仍看不到該些模組？ </a:t>
              </a:r>
            </a:p>
          </p:txBody>
        </p:sp>
        <p:sp>
          <p:nvSpPr>
            <p:cNvPr id="5" name="Text Box 5">
              <a:extLst>
                <a:ext uri="{FF2B5EF4-FFF2-40B4-BE49-F238E27FC236}">
                  <a16:creationId xmlns:a16="http://schemas.microsoft.com/office/drawing/2014/main" id="{BD605EBF-E605-4A6E-97F7-C1C92F7A4A12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154114" y="3309939"/>
              <a:ext cx="8461375" cy="27400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None/>
                <a:defRPr/>
              </a:pPr>
              <a:r>
                <a:rPr kumimoji="0" lang="zh-TW" altLang="en-US" sz="28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新細明體" charset="-120"/>
                  <a:ea typeface="新細明體" charset="-120"/>
                </a:rPr>
                <a:t>答： </a:t>
              </a:r>
            </a:p>
            <a:p>
              <a:pPr eaLnBrk="1" hangingPunct="1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None/>
                <a:defRPr/>
              </a:pPr>
              <a:r>
                <a:rPr kumimoji="0" lang="zh-TW" altLang="en-US" sz="28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新細明體" charset="-120"/>
                  <a:ea typeface="新細明體" charset="-120"/>
                </a:rPr>
                <a:t>該些模組並沒有在 系統保安 </a:t>
              </a:r>
              <a:r>
                <a:rPr kumimoji="0" lang="en-US" altLang="zh-TW" sz="28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新細明體" charset="-120"/>
                  <a:ea typeface="新細明體" charset="-120"/>
                </a:rPr>
                <a:t>&gt; </a:t>
              </a:r>
              <a:r>
                <a:rPr kumimoji="0" lang="zh-TW" altLang="en-US" sz="28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新細明體" charset="-120"/>
                  <a:ea typeface="新細明體" charset="-120"/>
                </a:rPr>
                <a:t>存取控制 </a:t>
              </a:r>
              <a:r>
                <a:rPr kumimoji="0" lang="en-US" altLang="zh-TW" sz="28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新細明體" charset="-120"/>
                  <a:ea typeface="新細明體" charset="-120"/>
                </a:rPr>
                <a:t>&gt; </a:t>
              </a:r>
              <a:r>
                <a:rPr kumimoji="0" lang="zh-TW" altLang="en-US" sz="28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新細明體" charset="-120"/>
                  <a:ea typeface="新細明體" charset="-120"/>
                </a:rPr>
                <a:t>位置存取控制 設定存取權限，所以在校管系統網絡外（例如：資訊科技教育網絡或互聯網）看不到。學校要自行修改有關的存取權限，以配合學校的實際行政運作。</a:t>
              </a:r>
            </a:p>
            <a:p>
              <a:pPr algn="ctr" eaLnBrk="1" hangingPunct="1">
                <a:defRPr/>
              </a:pPr>
              <a:endParaRPr lang="en-US" altLang="zh-TW" sz="2800" dirty="0">
                <a:latin typeface="新細明體" charset="-120"/>
                <a:ea typeface="新細明體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06003797"/>
      </p:ext>
    </p:extLst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4D60105-B0CA-41EB-8505-A054751A9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50C2580D-2348-432C-99D5-9BD81F2468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56</a:t>
            </a:fld>
            <a:endParaRPr lang="en-US"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4EFF33F9-98B5-4739-9D4B-8870BA0D70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75" y="1176337"/>
            <a:ext cx="10687050" cy="4505325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5BB39AE9-BA05-444B-8B05-AF81B0654807}"/>
              </a:ext>
            </a:extLst>
          </p:cNvPr>
          <p:cNvSpPr/>
          <p:nvPr/>
        </p:nvSpPr>
        <p:spPr bwMode="auto">
          <a:xfrm>
            <a:off x="762000" y="4410075"/>
            <a:ext cx="2962275" cy="50482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FB4CA301-203C-4BC4-9522-80C3D3DB823B}"/>
              </a:ext>
            </a:extLst>
          </p:cNvPr>
          <p:cNvSpPr/>
          <p:nvPr/>
        </p:nvSpPr>
        <p:spPr bwMode="auto">
          <a:xfrm>
            <a:off x="6029325" y="3676650"/>
            <a:ext cx="2962275" cy="50482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74336664"/>
      </p:ext>
    </p:extLst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604CBE-2C92-4061-8AB2-4895EA782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網上系統資料庫</a:t>
            </a:r>
            <a:r>
              <a:rPr lang="en-US" altLang="zh-TW" sz="32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 - </a:t>
            </a:r>
            <a:r>
              <a:rPr lang="zh-TW" altLang="en-US" sz="32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模組參考資料</a:t>
            </a:r>
            <a:endParaRPr lang="zh-TW" altLang="en-US" sz="3200" dirty="0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53D2DD3A-AE85-43E8-9397-709C8BE93E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57</a:t>
            </a:fld>
            <a:endParaRPr lang="en-US" dirty="0"/>
          </a:p>
        </p:txBody>
      </p:sp>
      <p:grpSp>
        <p:nvGrpSpPr>
          <p:cNvPr id="8" name="群組 7">
            <a:extLst>
              <a:ext uri="{FF2B5EF4-FFF2-40B4-BE49-F238E27FC236}">
                <a16:creationId xmlns:a16="http://schemas.microsoft.com/office/drawing/2014/main" id="{FD3FAC37-8AD5-4249-B433-BF5EFE8DB77E}"/>
              </a:ext>
            </a:extLst>
          </p:cNvPr>
          <p:cNvGrpSpPr/>
          <p:nvPr/>
        </p:nvGrpSpPr>
        <p:grpSpPr>
          <a:xfrm>
            <a:off x="1587190" y="1033659"/>
            <a:ext cx="7605957" cy="5235818"/>
            <a:chOff x="1672915" y="1098308"/>
            <a:chExt cx="7605957" cy="5235818"/>
          </a:xfrm>
        </p:grpSpPr>
        <p:sp>
          <p:nvSpPr>
            <p:cNvPr id="4" name="Text Box 8">
              <a:extLst>
                <a:ext uri="{FF2B5EF4-FFF2-40B4-BE49-F238E27FC236}">
                  <a16:creationId xmlns:a16="http://schemas.microsoft.com/office/drawing/2014/main" id="{C5758647-D5A8-40CB-B553-9FE8A5CFEB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83734" y="1098308"/>
              <a:ext cx="515539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74650" indent="-37465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marL="0" indent="0" eaLnBrk="1" hangingPunct="1">
                <a:defRPr/>
              </a:pPr>
              <a:r>
                <a:rPr lang="zh-TW" altLang="en-US" b="1" dirty="0">
                  <a:solidFill>
                    <a:schemeClr val="accent2">
                      <a:lumMod val="50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  <a:hlinkClick r:id="rId2"/>
                </a:rPr>
                <a:t>主頁  </a:t>
              </a:r>
              <a:r>
                <a:rPr lang="en-US" altLang="zh-TW" b="1" dirty="0">
                  <a:solidFill>
                    <a:schemeClr val="accent2">
                      <a:lumMod val="50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  <a:hlinkClick r:id="rId2"/>
                </a:rPr>
                <a:t>&gt;  </a:t>
              </a:r>
              <a:r>
                <a:rPr lang="zh-TW" altLang="en-US" b="1" dirty="0">
                  <a:solidFill>
                    <a:schemeClr val="accent2">
                      <a:lumMod val="50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  <a:hlinkClick r:id="rId2"/>
                </a:rPr>
                <a:t>模組資料  </a:t>
              </a:r>
              <a:r>
                <a:rPr lang="en-US" altLang="zh-TW" b="1" dirty="0">
                  <a:solidFill>
                    <a:schemeClr val="accent2">
                      <a:lumMod val="50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  <a:hlinkClick r:id="rId2"/>
                </a:rPr>
                <a:t>&gt;  </a:t>
              </a:r>
              <a:r>
                <a:rPr lang="zh-HK" altLang="en-US" b="1" dirty="0">
                  <a:solidFill>
                    <a:schemeClr val="accent2">
                      <a:lumMod val="50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  <a:hlinkClick r:id="rId2"/>
                </a:rPr>
                <a:t>系統保安</a:t>
              </a:r>
              <a:endParaRPr lang="en-US" altLang="zh-TW" b="1" dirty="0">
                <a:solidFill>
                  <a:schemeClr val="accent2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pic>
          <p:nvPicPr>
            <p:cNvPr id="5" name="圖片 4">
              <a:extLst>
                <a:ext uri="{FF2B5EF4-FFF2-40B4-BE49-F238E27FC236}">
                  <a16:creationId xmlns:a16="http://schemas.microsoft.com/office/drawing/2014/main" id="{8F1939E4-BB0A-431C-A920-B3B30A4D052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72915" y="1574064"/>
              <a:ext cx="7605957" cy="4760062"/>
            </a:xfrm>
            <a:prstGeom prst="rect">
              <a:avLst/>
            </a:prstGeom>
          </p:spPr>
        </p:pic>
        <p:sp>
          <p:nvSpPr>
            <p:cNvPr id="7" name="橢圓 6">
              <a:extLst>
                <a:ext uri="{FF2B5EF4-FFF2-40B4-BE49-F238E27FC236}">
                  <a16:creationId xmlns:a16="http://schemas.microsoft.com/office/drawing/2014/main" id="{36CFD8AE-8A8B-4B59-A19F-BBAF35FB621A}"/>
                </a:ext>
              </a:extLst>
            </p:cNvPr>
            <p:cNvSpPr/>
            <p:nvPr/>
          </p:nvSpPr>
          <p:spPr>
            <a:xfrm>
              <a:off x="1672915" y="5055294"/>
              <a:ext cx="1152128" cy="457283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954801684"/>
      </p:ext>
    </p:extLst>
  </p:cSld>
  <p:clrMapOvr>
    <a:masterClrMapping/>
  </p:clrMapOvr>
  <p:transition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BF7BC98-DA3A-4737-B8D4-67F2BA2A4A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網上系統資料庫</a:t>
            </a:r>
            <a:r>
              <a:rPr lang="en-US" altLang="zh-TW" sz="32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 - </a:t>
            </a:r>
            <a:r>
              <a:rPr lang="zh-TW" altLang="en-US" sz="32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模組參考資料</a:t>
            </a:r>
            <a:endParaRPr lang="zh-TW" altLang="en-US" sz="3200" dirty="0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61DA8296-A93C-4EAD-BCCE-ACE343083A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58</a:t>
            </a:fld>
            <a:endParaRPr lang="en-US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3317D5BC-9E0A-49E7-9469-2F31673BF5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5548" y="1148172"/>
            <a:ext cx="9380012" cy="4804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857819"/>
      </p:ext>
    </p:extLst>
  </p:cSld>
  <p:clrMapOvr>
    <a:masterClrMapping/>
  </p:clrMapOvr>
  <p:transition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B4CDCC9-7E71-4529-8A6D-8C33A86C7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93C7C9FC-51E6-4E24-86B6-EF14E133F5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59</a:t>
            </a:fld>
            <a:endParaRPr lang="en-US" dirty="0"/>
          </a:p>
        </p:txBody>
      </p:sp>
      <p:sp>
        <p:nvSpPr>
          <p:cNvPr id="4" name="標題 1">
            <a:extLst>
              <a:ext uri="{FF2B5EF4-FFF2-40B4-BE49-F238E27FC236}">
                <a16:creationId xmlns:a16="http://schemas.microsoft.com/office/drawing/2014/main" id="{3B16C2CD-B3E9-4744-8740-FE519E0CDB17}"/>
              </a:ext>
            </a:extLst>
          </p:cNvPr>
          <p:cNvSpPr txBox="1">
            <a:spLocks/>
          </p:cNvSpPr>
          <p:nvPr/>
        </p:nvSpPr>
        <p:spPr bwMode="auto">
          <a:xfrm>
            <a:off x="5297891" y="3048000"/>
            <a:ext cx="1293409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US" altLang="zh-TW" sz="26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</a:defRPr>
            </a:lvl5pPr>
            <a:lvl6pPr marL="3429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</a:defRPr>
            </a:lvl6pPr>
            <a:lvl7pPr marL="685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</a:defRPr>
            </a:lvl7pPr>
            <a:lvl8pPr marL="10287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</a:defRPr>
            </a:lvl8pPr>
            <a:lvl9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r>
              <a:rPr lang="zh-TW" altLang="en-US" sz="6000" kern="0"/>
              <a:t>完</a:t>
            </a:r>
            <a:endParaRPr lang="zh-HK" altLang="en-US" sz="6000" kern="0"/>
          </a:p>
        </p:txBody>
      </p:sp>
    </p:spTree>
    <p:extLst>
      <p:ext uri="{BB962C8B-B14F-4D97-AF65-F5344CB8AC3E}">
        <p14:creationId xmlns:p14="http://schemas.microsoft.com/office/powerpoint/2010/main" val="928778265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>
            <a:extLst>
              <a:ext uri="{FF2B5EF4-FFF2-40B4-BE49-F238E27FC236}">
                <a16:creationId xmlns:a16="http://schemas.microsoft.com/office/drawing/2014/main" id="{928B0493-1DC2-4556-8E48-4F6AAB598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基本概念 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– </a:t>
            </a:r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存取控制</a:t>
            </a:r>
            <a:endParaRPr lang="en-US" sz="32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6</a:t>
            </a:fld>
            <a:endParaRPr lang="en-US"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5143A880-DCF0-49F2-B9FD-83EC2B9F78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0438" y="1257086"/>
            <a:ext cx="8229754" cy="5001102"/>
          </a:xfrm>
          <a:prstGeom prst="rect">
            <a:avLst/>
          </a:prstGeom>
        </p:spPr>
      </p:pic>
      <p:pic>
        <p:nvPicPr>
          <p:cNvPr id="6" name="圖片 5">
            <a:extLst>
              <a:ext uri="{FF2B5EF4-FFF2-40B4-BE49-F238E27FC236}">
                <a16:creationId xmlns:a16="http://schemas.microsoft.com/office/drawing/2014/main" id="{27C9738F-9E82-4A17-985D-A635521A20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6761" y="3194965"/>
            <a:ext cx="6980903" cy="310219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5E4573D-57DF-4333-96BD-84262CA10840}"/>
              </a:ext>
            </a:extLst>
          </p:cNvPr>
          <p:cNvSpPr>
            <a:spLocks noChangeArrowheads="1"/>
          </p:cNvSpPr>
          <p:nvPr/>
        </p:nvSpPr>
        <p:spPr bwMode="gray">
          <a:xfrm>
            <a:off x="2151441" y="3094089"/>
            <a:ext cx="2784349" cy="221417"/>
          </a:xfrm>
          <a:prstGeom prst="rect">
            <a:avLst/>
          </a:prstGeom>
          <a:noFill/>
          <a:ln w="57150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rgbClr val="660066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9900CC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rgbClr val="6600CC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rgbClr val="333399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HK" altLang="en-US">
              <a:solidFill>
                <a:schemeClr val="folHlink"/>
              </a:solidFill>
            </a:endParaRPr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45E91B58-4E69-41C7-90B9-AADD0E80B4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64344"/>
            <a:ext cx="2238375" cy="3486150"/>
          </a:xfrm>
          <a:prstGeom prst="rect">
            <a:avLst/>
          </a:prstGeom>
        </p:spPr>
      </p:pic>
      <p:sp>
        <p:nvSpPr>
          <p:cNvPr id="9" name="Rectangle 6">
            <a:extLst>
              <a:ext uri="{FF2B5EF4-FFF2-40B4-BE49-F238E27FC236}">
                <a16:creationId xmlns:a16="http://schemas.microsoft.com/office/drawing/2014/main" id="{0E860844-D55B-481A-AC8C-261CC0B393A7}"/>
              </a:ext>
            </a:extLst>
          </p:cNvPr>
          <p:cNvSpPr>
            <a:spLocks noChangeArrowheads="1"/>
          </p:cNvSpPr>
          <p:nvPr/>
        </p:nvSpPr>
        <p:spPr bwMode="gray">
          <a:xfrm>
            <a:off x="153985" y="1626044"/>
            <a:ext cx="1578159" cy="979503"/>
          </a:xfrm>
          <a:prstGeom prst="rect">
            <a:avLst/>
          </a:prstGeom>
          <a:noFill/>
          <a:ln w="57150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rgbClr val="660066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9900CC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rgbClr val="6600CC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rgbClr val="333399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HK" altLang="en-US">
              <a:solidFill>
                <a:schemeClr val="fol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27541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>
            <a:extLst>
              <a:ext uri="{FF2B5EF4-FFF2-40B4-BE49-F238E27FC236}">
                <a16:creationId xmlns:a16="http://schemas.microsoft.com/office/drawing/2014/main" id="{928B0493-1DC2-4556-8E48-4F6AAB598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基本概念 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– </a:t>
            </a:r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存取控制</a:t>
            </a:r>
            <a:endParaRPr lang="en-US" sz="32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7</a:t>
            </a:fld>
            <a:endParaRPr lang="en-US" dirty="0"/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76A28796-7D1B-4ADE-B233-133BC4B814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0311" y="1170038"/>
            <a:ext cx="6442029" cy="4916129"/>
          </a:xfrm>
          <a:prstGeom prst="rect">
            <a:avLst/>
          </a:prstGeom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00B43E08-66C0-4821-96F5-F66F90BB13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341" y="1242551"/>
            <a:ext cx="2247900" cy="3429000"/>
          </a:xfrm>
          <a:prstGeom prst="rect">
            <a:avLst/>
          </a:prstGeom>
        </p:spPr>
      </p:pic>
      <p:sp>
        <p:nvSpPr>
          <p:cNvPr id="9" name="Rectangle 6">
            <a:extLst>
              <a:ext uri="{FF2B5EF4-FFF2-40B4-BE49-F238E27FC236}">
                <a16:creationId xmlns:a16="http://schemas.microsoft.com/office/drawing/2014/main" id="{BBE0EEF1-4537-44EF-B4F4-717679C7C091}"/>
              </a:ext>
            </a:extLst>
          </p:cNvPr>
          <p:cNvSpPr>
            <a:spLocks noChangeArrowheads="1"/>
          </p:cNvSpPr>
          <p:nvPr/>
        </p:nvSpPr>
        <p:spPr bwMode="gray">
          <a:xfrm>
            <a:off x="3384920" y="1671483"/>
            <a:ext cx="2520280" cy="329825"/>
          </a:xfrm>
          <a:prstGeom prst="rect">
            <a:avLst/>
          </a:prstGeom>
          <a:noFill/>
          <a:ln w="57150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rgbClr val="660066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9900CC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rgbClr val="6600CC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rgbClr val="333399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HK" altLang="en-US">
              <a:solidFill>
                <a:schemeClr val="folHlink"/>
              </a:solidFill>
            </a:endParaRPr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C09EB76D-2A69-4B5E-B227-0AC7D3F07870}"/>
              </a:ext>
            </a:extLst>
          </p:cNvPr>
          <p:cNvSpPr>
            <a:spLocks noChangeArrowheads="1"/>
          </p:cNvSpPr>
          <p:nvPr/>
        </p:nvSpPr>
        <p:spPr bwMode="gray">
          <a:xfrm>
            <a:off x="1287877" y="3588774"/>
            <a:ext cx="1071865" cy="417656"/>
          </a:xfrm>
          <a:prstGeom prst="rect">
            <a:avLst/>
          </a:prstGeom>
          <a:noFill/>
          <a:ln w="57150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rgbClr val="660066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9900CC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rgbClr val="6600CC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rgbClr val="333399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HK" altLang="en-US">
              <a:solidFill>
                <a:schemeClr val="fol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278834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>
            <a:extLst>
              <a:ext uri="{FF2B5EF4-FFF2-40B4-BE49-F238E27FC236}">
                <a16:creationId xmlns:a16="http://schemas.microsoft.com/office/drawing/2014/main" id="{928B0493-1DC2-4556-8E48-4F6AAB598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基本概念 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– </a:t>
            </a:r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存取控制</a:t>
            </a:r>
            <a:endParaRPr lang="en-US" sz="32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8</a:t>
            </a:fld>
            <a:endParaRPr lang="en-US" dirty="0"/>
          </a:p>
        </p:txBody>
      </p:sp>
      <p:grpSp>
        <p:nvGrpSpPr>
          <p:cNvPr id="4" name="群組 3">
            <a:extLst>
              <a:ext uri="{FF2B5EF4-FFF2-40B4-BE49-F238E27FC236}">
                <a16:creationId xmlns:a16="http://schemas.microsoft.com/office/drawing/2014/main" id="{64B5EA6B-831E-45E6-8189-2EB66BBC3C54}"/>
              </a:ext>
            </a:extLst>
          </p:cNvPr>
          <p:cNvGrpSpPr/>
          <p:nvPr/>
        </p:nvGrpSpPr>
        <p:grpSpPr>
          <a:xfrm>
            <a:off x="1359097" y="1292170"/>
            <a:ext cx="8148909" cy="5189446"/>
            <a:chOff x="491853" y="1304764"/>
            <a:chExt cx="8148909" cy="5189446"/>
          </a:xfrm>
        </p:grpSpPr>
        <p:pic>
          <p:nvPicPr>
            <p:cNvPr id="5" name="Picture 1">
              <a:extLst>
                <a:ext uri="{FF2B5EF4-FFF2-40B4-BE49-F238E27FC236}">
                  <a16:creationId xmlns:a16="http://schemas.microsoft.com/office/drawing/2014/main" id="{8DE5BF58-0748-4B38-94B1-1D533BF3B89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853" y="1304764"/>
              <a:ext cx="8148909" cy="518944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</a:ln>
          </p:spPr>
        </p:pic>
        <p:grpSp>
          <p:nvGrpSpPr>
            <p:cNvPr id="6" name="群組 5">
              <a:extLst>
                <a:ext uri="{FF2B5EF4-FFF2-40B4-BE49-F238E27FC236}">
                  <a16:creationId xmlns:a16="http://schemas.microsoft.com/office/drawing/2014/main" id="{ECF3C6A0-11EE-483C-8B0A-378CDFD5A7DD}"/>
                </a:ext>
              </a:extLst>
            </p:cNvPr>
            <p:cNvGrpSpPr/>
            <p:nvPr/>
          </p:nvGrpSpPr>
          <p:grpSpPr>
            <a:xfrm>
              <a:off x="788640" y="1368534"/>
              <a:ext cx="7203740" cy="5013944"/>
              <a:chOff x="788640" y="1368534"/>
              <a:chExt cx="7203740" cy="5013944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C189F90B-136D-424E-BF9A-3CE31CF6E135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5904148" y="3068960"/>
                <a:ext cx="576064" cy="288032"/>
              </a:xfrm>
              <a:prstGeom prst="rect">
                <a:avLst/>
              </a:prstGeom>
              <a:noFill/>
              <a:ln w="57150" algn="ctr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rgbClr val="660066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rgbClr val="CC0099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rgbClr val="9900CC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>
                    <a:solidFill>
                      <a:srgbClr val="6600CC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folHlink"/>
                  </a:buClr>
                  <a:buSzPct val="55000"/>
                  <a:buFont typeface="Wingdings" panose="05000000000000000000" pitchFamily="2" charset="2"/>
                  <a:buChar char="n"/>
                  <a:defRPr sz="1600">
                    <a:solidFill>
                      <a:srgbClr val="333399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HK" altLang="en-US">
                  <a:solidFill>
                    <a:schemeClr val="folHlink"/>
                  </a:solidFill>
                </a:endParaRPr>
              </a:p>
            </p:txBody>
          </p:sp>
          <p:pic>
            <p:nvPicPr>
              <p:cNvPr id="8" name="Picture 3">
                <a:extLst>
                  <a:ext uri="{FF2B5EF4-FFF2-40B4-BE49-F238E27FC236}">
                    <a16:creationId xmlns:a16="http://schemas.microsoft.com/office/drawing/2014/main" id="{A611C857-EDB9-4EE2-BEC2-6DF2D73F03B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8640" y="5934803"/>
                <a:ext cx="5943600" cy="447675"/>
              </a:xfrm>
              <a:prstGeom prst="rect">
                <a:avLst/>
              </a:prstGeom>
              <a:ln w="57150">
                <a:solidFill>
                  <a:srgbClr val="FF0000"/>
                </a:solidFill>
              </a:ln>
            </p:spPr>
          </p:pic>
          <p:sp>
            <p:nvSpPr>
              <p:cNvPr id="9" name="圓角矩形 4">
                <a:extLst>
                  <a:ext uri="{FF2B5EF4-FFF2-40B4-BE49-F238E27FC236}">
                    <a16:creationId xmlns:a16="http://schemas.microsoft.com/office/drawing/2014/main" id="{976C3147-2488-4869-86C2-5E8CD3E736D6}"/>
                  </a:ext>
                </a:extLst>
              </p:cNvPr>
              <p:cNvSpPr/>
              <p:nvPr/>
            </p:nvSpPr>
            <p:spPr bwMode="auto">
              <a:xfrm>
                <a:off x="7776356" y="1368534"/>
                <a:ext cx="216024" cy="144016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solidFill>
                  <a:schemeClr val="bg1">
                    <a:lumMod val="9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zh-HK" altLang="en-US" sz="2400" b="1" i="0" u="none" strike="noStrike" cap="none" normalizeH="0" baseline="0">
                  <a:ln>
                    <a:noFill/>
                  </a:ln>
                  <a:solidFill>
                    <a:schemeClr val="folHlink"/>
                  </a:solidFill>
                  <a:effectLst/>
                  <a:latin typeface="Tahoma" pitchFamily="34" charset="0"/>
                  <a:ea typeface="標楷體" pitchFamily="65" charset="-120"/>
                </a:endParaRPr>
              </a:p>
            </p:txBody>
          </p:sp>
          <p:sp>
            <p:nvSpPr>
              <p:cNvPr id="10" name="圓角矩形 9">
                <a:extLst>
                  <a:ext uri="{FF2B5EF4-FFF2-40B4-BE49-F238E27FC236}">
                    <a16:creationId xmlns:a16="http://schemas.microsoft.com/office/drawing/2014/main" id="{9A7EA2C3-B3FE-4ACD-9B80-B6C75FCAB8A4}"/>
                  </a:ext>
                </a:extLst>
              </p:cNvPr>
              <p:cNvSpPr/>
              <p:nvPr/>
            </p:nvSpPr>
            <p:spPr bwMode="auto">
              <a:xfrm>
                <a:off x="1542625" y="1897304"/>
                <a:ext cx="216024" cy="144016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solidFill>
                  <a:schemeClr val="bg1">
                    <a:lumMod val="9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zh-HK" altLang="en-US" sz="2400" b="1" i="0" u="none" strike="noStrike" cap="none" normalizeH="0" baseline="0">
                  <a:ln>
                    <a:noFill/>
                  </a:ln>
                  <a:solidFill>
                    <a:schemeClr val="folHlink"/>
                  </a:solidFill>
                  <a:effectLst/>
                  <a:latin typeface="Tahoma" pitchFamily="34" charset="0"/>
                  <a:ea typeface="標楷體" pitchFamily="65" charset="-120"/>
                </a:endParaRPr>
              </a:p>
            </p:txBody>
          </p:sp>
          <p:sp>
            <p:nvSpPr>
              <p:cNvPr id="11" name="圓角矩形 10">
                <a:extLst>
                  <a:ext uri="{FF2B5EF4-FFF2-40B4-BE49-F238E27FC236}">
                    <a16:creationId xmlns:a16="http://schemas.microsoft.com/office/drawing/2014/main" id="{4CF81467-9C34-4EBC-83BD-B68BC5D74BD6}"/>
                  </a:ext>
                </a:extLst>
              </p:cNvPr>
              <p:cNvSpPr/>
              <p:nvPr/>
            </p:nvSpPr>
            <p:spPr bwMode="auto">
              <a:xfrm>
                <a:off x="1187624" y="1897304"/>
                <a:ext cx="108000" cy="144016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solidFill>
                  <a:schemeClr val="bg1">
                    <a:lumMod val="9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zh-HK" altLang="en-US" sz="2400" b="1" i="0" u="none" strike="noStrike" cap="none" normalizeH="0" baseline="0">
                  <a:ln>
                    <a:noFill/>
                  </a:ln>
                  <a:solidFill>
                    <a:schemeClr val="folHlink"/>
                  </a:solidFill>
                  <a:effectLst/>
                  <a:latin typeface="Tahoma" pitchFamily="34" charset="0"/>
                  <a:ea typeface="標楷體" pitchFamily="65" charset="-12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75035526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>
            <a:extLst>
              <a:ext uri="{FF2B5EF4-FFF2-40B4-BE49-F238E27FC236}">
                <a16:creationId xmlns:a16="http://schemas.microsoft.com/office/drawing/2014/main" id="{928B0493-1DC2-4556-8E48-4F6AAB598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基本概念 </a:t>
            </a:r>
            <a:r>
              <a:rPr lang="en-US" altLang="zh-TW" sz="3200" dirty="0">
                <a:latin typeface="標楷體" pitchFamily="65" charset="-120"/>
                <a:ea typeface="標楷體" pitchFamily="65" charset="-120"/>
              </a:rPr>
              <a:t>– </a:t>
            </a:r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存取控制</a:t>
            </a:r>
            <a:endParaRPr lang="en-US" sz="3200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6732E54-0E6D-4567-8D76-CDD0F66A7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9</a:t>
            </a:fld>
            <a:endParaRPr lang="en-US" dirty="0"/>
          </a:p>
        </p:txBody>
      </p:sp>
      <p:grpSp>
        <p:nvGrpSpPr>
          <p:cNvPr id="18" name="群組 17">
            <a:extLst>
              <a:ext uri="{FF2B5EF4-FFF2-40B4-BE49-F238E27FC236}">
                <a16:creationId xmlns:a16="http://schemas.microsoft.com/office/drawing/2014/main" id="{B06A574F-C306-44F2-B2DC-A7481E048E30}"/>
              </a:ext>
            </a:extLst>
          </p:cNvPr>
          <p:cNvGrpSpPr/>
          <p:nvPr/>
        </p:nvGrpSpPr>
        <p:grpSpPr>
          <a:xfrm>
            <a:off x="1034537" y="1342435"/>
            <a:ext cx="10496550" cy="4943475"/>
            <a:chOff x="1034537" y="1342435"/>
            <a:chExt cx="10496550" cy="4943475"/>
          </a:xfrm>
        </p:grpSpPr>
        <p:pic>
          <p:nvPicPr>
            <p:cNvPr id="4" name="圖片 3">
              <a:extLst>
                <a:ext uri="{FF2B5EF4-FFF2-40B4-BE49-F238E27FC236}">
                  <a16:creationId xmlns:a16="http://schemas.microsoft.com/office/drawing/2014/main" id="{2FC6C991-BF97-4778-9F24-62A21A6EA81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34537" y="1342435"/>
              <a:ext cx="10496550" cy="4943475"/>
            </a:xfrm>
            <a:prstGeom prst="rect">
              <a:avLst/>
            </a:prstGeom>
          </p:spPr>
        </p:pic>
        <p:sp>
          <p:nvSpPr>
            <p:cNvPr id="5" name="Oval 3">
              <a:extLst>
                <a:ext uri="{FF2B5EF4-FFF2-40B4-BE49-F238E27FC236}">
                  <a16:creationId xmlns:a16="http://schemas.microsoft.com/office/drawing/2014/main" id="{CB3F949A-AAFF-4013-ACC2-382588595A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6519" y="2082948"/>
              <a:ext cx="972108" cy="540060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zh-HK" altLang="en-US"/>
            </a:p>
          </p:txBody>
        </p:sp>
        <p:sp>
          <p:nvSpPr>
            <p:cNvPr id="6" name="矩形: 圓角 5">
              <a:extLst>
                <a:ext uri="{FF2B5EF4-FFF2-40B4-BE49-F238E27FC236}">
                  <a16:creationId xmlns:a16="http://schemas.microsoft.com/office/drawing/2014/main" id="{F1913D8D-E400-4020-9266-BCF9B44141C5}"/>
                </a:ext>
              </a:extLst>
            </p:cNvPr>
            <p:cNvSpPr/>
            <p:nvPr/>
          </p:nvSpPr>
          <p:spPr bwMode="auto">
            <a:xfrm>
              <a:off x="3726425" y="4374307"/>
              <a:ext cx="953729" cy="207524"/>
            </a:xfrm>
            <a:prstGeom prst="round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7" name="矩形: 圓角 6">
              <a:extLst>
                <a:ext uri="{FF2B5EF4-FFF2-40B4-BE49-F238E27FC236}">
                  <a16:creationId xmlns:a16="http://schemas.microsoft.com/office/drawing/2014/main" id="{38637A29-9A5A-4A07-B2B2-AAAB4E78A229}"/>
                </a:ext>
              </a:extLst>
            </p:cNvPr>
            <p:cNvSpPr/>
            <p:nvPr/>
          </p:nvSpPr>
          <p:spPr bwMode="auto">
            <a:xfrm>
              <a:off x="3726425" y="4683083"/>
              <a:ext cx="875071" cy="207524"/>
            </a:xfrm>
            <a:prstGeom prst="round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8" name="矩形: 圓角 7">
              <a:extLst>
                <a:ext uri="{FF2B5EF4-FFF2-40B4-BE49-F238E27FC236}">
                  <a16:creationId xmlns:a16="http://schemas.microsoft.com/office/drawing/2014/main" id="{F93AF5A0-AADC-4340-A939-C04D3CF4918D}"/>
                </a:ext>
              </a:extLst>
            </p:cNvPr>
            <p:cNvSpPr/>
            <p:nvPr/>
          </p:nvSpPr>
          <p:spPr bwMode="auto">
            <a:xfrm>
              <a:off x="7511848" y="4369915"/>
              <a:ext cx="875071" cy="207524"/>
            </a:xfrm>
            <a:prstGeom prst="round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1" name="矩形: 圓角 10">
              <a:extLst>
                <a:ext uri="{FF2B5EF4-FFF2-40B4-BE49-F238E27FC236}">
                  <a16:creationId xmlns:a16="http://schemas.microsoft.com/office/drawing/2014/main" id="{2DB1C8A8-7B26-43B1-996A-BA6A1961B4FB}"/>
                </a:ext>
              </a:extLst>
            </p:cNvPr>
            <p:cNvSpPr/>
            <p:nvPr/>
          </p:nvSpPr>
          <p:spPr bwMode="auto">
            <a:xfrm>
              <a:off x="4242618" y="4991859"/>
              <a:ext cx="875071" cy="207524"/>
            </a:xfrm>
            <a:prstGeom prst="roundRect">
              <a:avLst/>
            </a:prstGeom>
            <a:solidFill>
              <a:srgbClr val="F7FAFD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2" name="矩形: 圓角 11">
              <a:extLst>
                <a:ext uri="{FF2B5EF4-FFF2-40B4-BE49-F238E27FC236}">
                  <a16:creationId xmlns:a16="http://schemas.microsoft.com/office/drawing/2014/main" id="{BAA4AF6A-7A39-4827-B8EE-9793FB4BF611}"/>
                </a:ext>
              </a:extLst>
            </p:cNvPr>
            <p:cNvSpPr/>
            <p:nvPr/>
          </p:nvSpPr>
          <p:spPr bwMode="auto">
            <a:xfrm>
              <a:off x="7551176" y="4692915"/>
              <a:ext cx="875071" cy="207524"/>
            </a:xfrm>
            <a:prstGeom prst="round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3" name="矩形: 圓角 12">
              <a:extLst>
                <a:ext uri="{FF2B5EF4-FFF2-40B4-BE49-F238E27FC236}">
                  <a16:creationId xmlns:a16="http://schemas.microsoft.com/office/drawing/2014/main" id="{E010E321-3AD8-4F93-9869-E8669E6C96C5}"/>
                </a:ext>
              </a:extLst>
            </p:cNvPr>
            <p:cNvSpPr/>
            <p:nvPr/>
          </p:nvSpPr>
          <p:spPr bwMode="auto">
            <a:xfrm>
              <a:off x="7551176" y="5283142"/>
              <a:ext cx="875071" cy="207524"/>
            </a:xfrm>
            <a:prstGeom prst="round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4" name="矩形: 圓角 13">
              <a:extLst>
                <a:ext uri="{FF2B5EF4-FFF2-40B4-BE49-F238E27FC236}">
                  <a16:creationId xmlns:a16="http://schemas.microsoft.com/office/drawing/2014/main" id="{2BA94760-09F9-43F4-A736-AEF4F0740E5A}"/>
                </a:ext>
              </a:extLst>
            </p:cNvPr>
            <p:cNvSpPr/>
            <p:nvPr/>
          </p:nvSpPr>
          <p:spPr bwMode="auto">
            <a:xfrm>
              <a:off x="2008792" y="4982027"/>
              <a:ext cx="875071" cy="207524"/>
            </a:xfrm>
            <a:prstGeom prst="round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5" name="矩形: 圓角 14">
              <a:extLst>
                <a:ext uri="{FF2B5EF4-FFF2-40B4-BE49-F238E27FC236}">
                  <a16:creationId xmlns:a16="http://schemas.microsoft.com/office/drawing/2014/main" id="{4AF6C505-56E1-4ED1-AE4D-8F7046109930}"/>
                </a:ext>
              </a:extLst>
            </p:cNvPr>
            <p:cNvSpPr/>
            <p:nvPr/>
          </p:nvSpPr>
          <p:spPr bwMode="auto">
            <a:xfrm>
              <a:off x="1903618" y="4692499"/>
              <a:ext cx="875071" cy="207524"/>
            </a:xfrm>
            <a:prstGeom prst="round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6" name="矩形: 圓角 15">
              <a:extLst>
                <a:ext uri="{FF2B5EF4-FFF2-40B4-BE49-F238E27FC236}">
                  <a16:creationId xmlns:a16="http://schemas.microsoft.com/office/drawing/2014/main" id="{3909207A-A08B-48AA-B53B-BF01E0CD99EE}"/>
                </a:ext>
              </a:extLst>
            </p:cNvPr>
            <p:cNvSpPr/>
            <p:nvPr/>
          </p:nvSpPr>
          <p:spPr bwMode="auto">
            <a:xfrm>
              <a:off x="1903618" y="4400460"/>
              <a:ext cx="875071" cy="207524"/>
            </a:xfrm>
            <a:prstGeom prst="round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7" name="矩形: 圓角 16">
              <a:extLst>
                <a:ext uri="{FF2B5EF4-FFF2-40B4-BE49-F238E27FC236}">
                  <a16:creationId xmlns:a16="http://schemas.microsoft.com/office/drawing/2014/main" id="{9DEEE9BE-B1FB-4448-A657-719C0FD8DFF1}"/>
                </a:ext>
              </a:extLst>
            </p:cNvPr>
            <p:cNvSpPr/>
            <p:nvPr/>
          </p:nvSpPr>
          <p:spPr bwMode="auto">
            <a:xfrm>
              <a:off x="3924145" y="5276138"/>
              <a:ext cx="875071" cy="207524"/>
            </a:xfrm>
            <a:prstGeom prst="roundRect">
              <a:avLst/>
            </a:prstGeom>
            <a:solidFill>
              <a:srgbClr val="F7FAFD"/>
            </a:solidFill>
            <a:ln w="9525" cap="flat" cmpd="sng" algn="ctr">
              <a:solidFill>
                <a:srgbClr val="F7FAF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953488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佈景主題1">
  <a:themeElements>
    <a:clrScheme name="WebSAM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WebSAM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rgbClr val="F7FAFD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24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新細明體" pitchFamily="18" charset="-120"/>
          </a:defRPr>
        </a:defPPr>
      </a:lstStyle>
    </a:lnDef>
  </a:objectDefaults>
  <a:extraClrSchemeLst>
    <a:extraClrScheme>
      <a:clrScheme name="WebSAM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ebSAM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ebSAM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佈景主題1" id="{62971419-53E8-4396-B714-3F4D5B263971}" vid="{17A53775-49C6-49E5-AF25-48B9D129813E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CFF9752504B84386174481646F5B54" ma:contentTypeVersion="11" ma:contentTypeDescription="Create a new document." ma:contentTypeScope="" ma:versionID="97e1d518c4b2c2d2bac7cf720b57b18a">
  <xsd:schema xmlns:xsd="http://www.w3.org/2001/XMLSchema" xmlns:xs="http://www.w3.org/2001/XMLSchema" xmlns:p="http://schemas.microsoft.com/office/2006/metadata/properties" xmlns:ns2="3d76310b-ceb6-4baf-8212-2fb1443a9293" xmlns:ns3="50deb2b0-382b-46e0-953e-fe373c01e01d" targetNamespace="http://schemas.microsoft.com/office/2006/metadata/properties" ma:root="true" ma:fieldsID="fba0e34cfbeb2e053bf5b036c7e5e041" ns2:_="" ns3:_="">
    <xsd:import namespace="3d76310b-ceb6-4baf-8212-2fb1443a9293"/>
    <xsd:import namespace="50deb2b0-382b-46e0-953e-fe373c01e01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76310b-ceb6-4baf-8212-2fb1443a92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8ea62f16-d582-4834-8c6b-45a5dadf615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deb2b0-382b-46e0-953e-fe373c01e01d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c6672e77-3b84-461e-9b48-8db29cb37439}" ma:internalName="TaxCatchAll" ma:showField="CatchAllData" ma:web="50deb2b0-382b-46e0-953e-fe373c01e01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1724560-6108-47B1-90D7-9E08DC6FCE6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B8F2A87-AB70-497C-A643-091E2E9F2F0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d76310b-ceb6-4baf-8212-2fb1443a9293"/>
    <ds:schemaRef ds:uri="50deb2b0-382b-46e0-953e-fe373c01e01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47331</TotalTime>
  <Words>1728</Words>
  <Application>Microsoft Office PowerPoint</Application>
  <PresentationFormat>寬螢幕</PresentationFormat>
  <Paragraphs>277</Paragraphs>
  <Slides>59</Slides>
  <Notes>3</Notes>
  <HiddenSlides>0</HiddenSlides>
  <MMClips>0</MMClips>
  <ScaleCrop>false</ScaleCrop>
  <HeadingPairs>
    <vt:vector size="8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內嵌 OLE 伺服程式</vt:lpstr>
      </vt:variant>
      <vt:variant>
        <vt:i4>0</vt:i4>
      </vt:variant>
      <vt:variant>
        <vt:lpstr>投影片標題</vt:lpstr>
      </vt:variant>
      <vt:variant>
        <vt:i4>59</vt:i4>
      </vt:variant>
    </vt:vector>
  </HeadingPairs>
  <TitlesOfParts>
    <vt:vector size="71" baseType="lpstr">
      <vt:lpstr>微軟正黑體</vt:lpstr>
      <vt:lpstr>新細明體</vt:lpstr>
      <vt:lpstr>標楷體</vt:lpstr>
      <vt:lpstr>Arial</vt:lpstr>
      <vt:lpstr>Arial Black</vt:lpstr>
      <vt:lpstr>Calibri</vt:lpstr>
      <vt:lpstr>Cooper Black</vt:lpstr>
      <vt:lpstr>Tahoma</vt:lpstr>
      <vt:lpstr>Times New Roman</vt:lpstr>
      <vt:lpstr>Trebuchet MS</vt:lpstr>
      <vt:lpstr>Wingdings</vt:lpstr>
      <vt:lpstr>佈景主題1</vt:lpstr>
      <vt:lpstr>「系統保安」模組</vt:lpstr>
      <vt:lpstr>主要功能</vt:lpstr>
      <vt:lpstr>核心概念</vt:lpstr>
      <vt:lpstr>基本概念 – 存取控制</vt:lpstr>
      <vt:lpstr>基本概念 – 存取控制</vt:lpstr>
      <vt:lpstr>基本概念 – 存取控制</vt:lpstr>
      <vt:lpstr>基本概念 – 存取控制</vt:lpstr>
      <vt:lpstr>基本概念 – 存取控制</vt:lpstr>
      <vt:lpstr>基本概念 – 存取控制</vt:lpstr>
      <vt:lpstr>基本概念 – 存取控制</vt:lpstr>
      <vt:lpstr>基本概念 – 存取控制</vt:lpstr>
      <vt:lpstr>基本概念 – 存取控制</vt:lpstr>
      <vt:lpstr>基本概念 – 存取控制</vt:lpstr>
      <vt:lpstr>基本概念 – 存取控制</vt:lpstr>
      <vt:lpstr>基本概念 – 存取控制</vt:lpstr>
      <vt:lpstr>基本概念  – 存取控制</vt:lpstr>
      <vt:lpstr>基本概念 – 存取控制</vt:lpstr>
      <vt:lpstr>基本概念 – 存取控制</vt:lpstr>
      <vt:lpstr>基本概念 – 存取控制</vt:lpstr>
      <vt:lpstr>基本概念 – 存取控制</vt:lpstr>
      <vt:lpstr>基本概念 – 存取控制</vt:lpstr>
      <vt:lpstr>基本概念 – 存取控制</vt:lpstr>
      <vt:lpstr>基本概念 – 存取控制</vt:lpstr>
      <vt:lpstr>PowerPoint 簡報</vt:lpstr>
      <vt:lpstr>基本概念 – 存取控制</vt:lpstr>
      <vt:lpstr>基本概念 – 存取控制</vt:lpstr>
      <vt:lpstr>基本概念 – 存取控制</vt:lpstr>
      <vt:lpstr>基本概念 – 存取控制</vt:lpstr>
      <vt:lpstr>基本概念 – 互聯網存取時限概況(一)</vt:lpstr>
      <vt:lpstr>基本概念 – 互聯網存取時限概況(二)</vt:lpstr>
      <vt:lpstr>基本概念 – 互聯網存取時限概況(三)</vt:lpstr>
      <vt:lpstr>基本概念 – 互聯網存取時限概況(四)</vt:lpstr>
      <vt:lpstr>基本概念 – 互聯網存取時限概況(五)</vt:lpstr>
      <vt:lpstr>基本概念 – 互聯網存取時限概況(六)</vt:lpstr>
      <vt:lpstr>一般功能 – 設定</vt:lpstr>
      <vt:lpstr>一般功能 – 設定</vt:lpstr>
      <vt:lpstr>一般功能 – 報告及紀錄</vt:lpstr>
      <vt:lpstr>一般功能 – 報告及紀錄</vt:lpstr>
      <vt:lpstr>一般功能 – 報告及紀錄</vt:lpstr>
      <vt:lpstr>重設密碼(一)</vt:lpstr>
      <vt:lpstr>重設密碼(二)</vt:lpstr>
      <vt:lpstr>重設密碼(三)</vt:lpstr>
      <vt:lpstr>重設密碼(四)</vt:lpstr>
      <vt:lpstr>整批產生學生/家長用戶(一)</vt:lpstr>
      <vt:lpstr>整批產生學生/家長用戶(二)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常見問題</vt:lpstr>
      <vt:lpstr>常見問題</vt:lpstr>
      <vt:lpstr>常見問題</vt:lpstr>
      <vt:lpstr>PowerPoint 簡報</vt:lpstr>
      <vt:lpstr>網上系統資料庫 - 模組參考資料</vt:lpstr>
      <vt:lpstr>網上系統資料庫 - 模組參考資料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網上校管系統 系統保安及常規保安措施簡介會</dc:title>
  <dc:creator>Ricardo Yu</dc:creator>
  <cp:lastModifiedBy>LEUNG, Tsz-kin</cp:lastModifiedBy>
  <cp:revision>589</cp:revision>
  <cp:lastPrinted>2024-09-05T06:08:10Z</cp:lastPrinted>
  <dcterms:created xsi:type="dcterms:W3CDTF">2018-05-11T03:19:46Z</dcterms:created>
  <dcterms:modified xsi:type="dcterms:W3CDTF">2024-10-04T01:13:14Z</dcterms:modified>
</cp:coreProperties>
</file>