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68" r:id="rId1"/>
  </p:sldMasterIdLst>
  <p:notesMasterIdLst>
    <p:notesMasterId r:id="rId134"/>
  </p:notesMasterIdLst>
  <p:sldIdLst>
    <p:sldId id="622" r:id="rId2"/>
    <p:sldId id="256" r:id="rId3"/>
    <p:sldId id="257" r:id="rId4"/>
    <p:sldId id="258" r:id="rId5"/>
    <p:sldId id="1737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7" r:id="rId23"/>
    <p:sldId id="278" r:id="rId24"/>
    <p:sldId id="279" r:id="rId25"/>
    <p:sldId id="281" r:id="rId26"/>
    <p:sldId id="282" r:id="rId27"/>
    <p:sldId id="283" r:id="rId28"/>
    <p:sldId id="284" r:id="rId29"/>
    <p:sldId id="290" r:id="rId30"/>
    <p:sldId id="1738" r:id="rId31"/>
    <p:sldId id="292" r:id="rId32"/>
    <p:sldId id="293" r:id="rId33"/>
    <p:sldId id="286" r:id="rId34"/>
    <p:sldId id="412" r:id="rId35"/>
    <p:sldId id="414" r:id="rId36"/>
    <p:sldId id="288" r:id="rId37"/>
    <p:sldId id="370" r:id="rId38"/>
    <p:sldId id="294" r:id="rId39"/>
    <p:sldId id="295" r:id="rId40"/>
    <p:sldId id="296" r:id="rId41"/>
    <p:sldId id="297" r:id="rId42"/>
    <p:sldId id="298" r:id="rId43"/>
    <p:sldId id="366" r:id="rId44"/>
    <p:sldId id="368" r:id="rId45"/>
    <p:sldId id="301" r:id="rId46"/>
    <p:sldId id="303" r:id="rId47"/>
    <p:sldId id="305" r:id="rId48"/>
    <p:sldId id="306" r:id="rId49"/>
    <p:sldId id="307" r:id="rId50"/>
    <p:sldId id="309" r:id="rId51"/>
    <p:sldId id="310" r:id="rId52"/>
    <p:sldId id="311" r:id="rId53"/>
    <p:sldId id="312" r:id="rId54"/>
    <p:sldId id="313" r:id="rId55"/>
    <p:sldId id="314" r:id="rId56"/>
    <p:sldId id="315" r:id="rId57"/>
    <p:sldId id="316" r:id="rId58"/>
    <p:sldId id="317" r:id="rId59"/>
    <p:sldId id="318" r:id="rId60"/>
    <p:sldId id="319" r:id="rId61"/>
    <p:sldId id="320" r:id="rId62"/>
    <p:sldId id="321" r:id="rId63"/>
    <p:sldId id="323" r:id="rId64"/>
    <p:sldId id="324" r:id="rId65"/>
    <p:sldId id="326" r:id="rId66"/>
    <p:sldId id="328" r:id="rId67"/>
    <p:sldId id="1739" r:id="rId68"/>
    <p:sldId id="329" r:id="rId69"/>
    <p:sldId id="330" r:id="rId70"/>
    <p:sldId id="332" r:id="rId71"/>
    <p:sldId id="333" r:id="rId72"/>
    <p:sldId id="334" r:id="rId73"/>
    <p:sldId id="335" r:id="rId74"/>
    <p:sldId id="336" r:id="rId75"/>
    <p:sldId id="339" r:id="rId76"/>
    <p:sldId id="340" r:id="rId77"/>
    <p:sldId id="341" r:id="rId78"/>
    <p:sldId id="342" r:id="rId79"/>
    <p:sldId id="343" r:id="rId80"/>
    <p:sldId id="344" r:id="rId81"/>
    <p:sldId id="345" r:id="rId82"/>
    <p:sldId id="346" r:id="rId83"/>
    <p:sldId id="347" r:id="rId84"/>
    <p:sldId id="348" r:id="rId85"/>
    <p:sldId id="349" r:id="rId86"/>
    <p:sldId id="350" r:id="rId87"/>
    <p:sldId id="369" r:id="rId88"/>
    <p:sldId id="351" r:id="rId89"/>
    <p:sldId id="411" r:id="rId90"/>
    <p:sldId id="373" r:id="rId91"/>
    <p:sldId id="374" r:id="rId92"/>
    <p:sldId id="378" r:id="rId93"/>
    <p:sldId id="379" r:id="rId94"/>
    <p:sldId id="381" r:id="rId95"/>
    <p:sldId id="382" r:id="rId96"/>
    <p:sldId id="383" r:id="rId97"/>
    <p:sldId id="384" r:id="rId98"/>
    <p:sldId id="385" r:id="rId99"/>
    <p:sldId id="386" r:id="rId100"/>
    <p:sldId id="387" r:id="rId101"/>
    <p:sldId id="388" r:id="rId102"/>
    <p:sldId id="390" r:id="rId103"/>
    <p:sldId id="392" r:id="rId104"/>
    <p:sldId id="393" r:id="rId105"/>
    <p:sldId id="394" r:id="rId106"/>
    <p:sldId id="395" r:id="rId107"/>
    <p:sldId id="399" r:id="rId108"/>
    <p:sldId id="400" r:id="rId109"/>
    <p:sldId id="401" r:id="rId110"/>
    <p:sldId id="402" r:id="rId111"/>
    <p:sldId id="403" r:id="rId112"/>
    <p:sldId id="404" r:id="rId113"/>
    <p:sldId id="405" r:id="rId114"/>
    <p:sldId id="406" r:id="rId115"/>
    <p:sldId id="407" r:id="rId116"/>
    <p:sldId id="408" r:id="rId117"/>
    <p:sldId id="410" r:id="rId118"/>
    <p:sldId id="372" r:id="rId119"/>
    <p:sldId id="352" r:id="rId120"/>
    <p:sldId id="353" r:id="rId121"/>
    <p:sldId id="354" r:id="rId122"/>
    <p:sldId id="355" r:id="rId123"/>
    <p:sldId id="356" r:id="rId124"/>
    <p:sldId id="357" r:id="rId125"/>
    <p:sldId id="358" r:id="rId126"/>
    <p:sldId id="359" r:id="rId127"/>
    <p:sldId id="360" r:id="rId128"/>
    <p:sldId id="361" r:id="rId129"/>
    <p:sldId id="362" r:id="rId130"/>
    <p:sldId id="363" r:id="rId131"/>
    <p:sldId id="554" r:id="rId132"/>
    <p:sldId id="364" r:id="rId133"/>
  </p:sldIdLst>
  <p:sldSz cx="12192000" cy="6858000"/>
  <p:notesSz cx="9871075" cy="6796088"/>
  <p:defaultTextStyle>
    <a:defPPr>
      <a:defRPr lang="en-GB"/>
    </a:defPPr>
    <a:lvl1pPr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細明體" panose="02020509000000000000" pitchFamily="49" charset="-120"/>
        <a:cs typeface="+mn-cs"/>
      </a:defRPr>
    </a:lvl1pPr>
    <a:lvl2pPr marL="742950" indent="-28575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細明體" panose="02020509000000000000" pitchFamily="49" charset="-120"/>
        <a:cs typeface="+mn-cs"/>
      </a:defRPr>
    </a:lvl2pPr>
    <a:lvl3pPr marL="11430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細明體" panose="02020509000000000000" pitchFamily="49" charset="-120"/>
        <a:cs typeface="+mn-cs"/>
      </a:defRPr>
    </a:lvl3pPr>
    <a:lvl4pPr marL="16002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細明體" panose="02020509000000000000" pitchFamily="49" charset="-120"/>
        <a:cs typeface="+mn-cs"/>
      </a:defRPr>
    </a:lvl4pPr>
    <a:lvl5pPr marL="20574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細明體" panose="02020509000000000000" pitchFamily="49" charset="-120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細明體" panose="02020509000000000000" pitchFamily="49" charset="-120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細明體" panose="02020509000000000000" pitchFamily="49" charset="-120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細明體" panose="02020509000000000000" pitchFamily="49" charset="-120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細明體" panose="02020509000000000000" pitchFamily="49" charset="-12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UNG, Sai-hong" initials="LS" lastIdx="0" clrIdx="0">
    <p:extLst>
      <p:ext uri="{19B8F6BF-5375-455C-9EA6-DF929625EA0E}">
        <p15:presenceInfo xmlns:p15="http://schemas.microsoft.com/office/powerpoint/2012/main" userId="S-1-5-21-2637006528-1015924553-1750768987-9346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ECFF"/>
    <a:srgbClr val="660066"/>
    <a:srgbClr val="CCFFFF"/>
    <a:srgbClr val="E2F4FF"/>
    <a:srgbClr val="E9F6FF"/>
    <a:srgbClr val="FFFFFF"/>
    <a:srgbClr val="EEFFFF"/>
    <a:srgbClr val="0A6CCE"/>
    <a:srgbClr val="000A09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31" autoAdjust="0"/>
    <p:restoredTop sz="94826" autoAdjust="0"/>
  </p:normalViewPr>
  <p:slideViewPr>
    <p:cSldViewPr>
      <p:cViewPr>
        <p:scale>
          <a:sx n="90" d="100"/>
          <a:sy n="90" d="100"/>
        </p:scale>
        <p:origin x="1662" y="486"/>
      </p:cViewPr>
      <p:guideLst>
        <p:guide orient="horz" pos="2160"/>
        <p:guide pos="384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-570" y="-84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theme" Target="theme/theme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notesMaster" Target="notesMasters/notesMaster1.xml"/><Relationship Id="rId13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presProps" Target="pres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18A2904-F6F9-417C-A94A-DDA3D8CAEE39}" type="doc">
      <dgm:prSet loTypeId="urn:microsoft.com/office/officeart/2009/3/layout/HorizontalOrganizationChart" loCatId="hierarchy" qsTypeId="urn:microsoft.com/office/officeart/2005/8/quickstyle/3d4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4F896DC6-E675-42EF-8054-BE222FFFA3A4}">
      <dgm:prSet phldrT="[文字]" custT="1"/>
      <dgm:spPr>
        <a:solidFill>
          <a:srgbClr val="0070C0"/>
        </a:solidFill>
      </dgm:spPr>
      <dgm:t>
        <a:bodyPr/>
        <a:lstStyle/>
        <a:p>
          <a:r>
            <a:rPr lang="zh-TW" altLang="en-US" sz="2000" b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新細明體" panose="02020500000000000000" pitchFamily="18" charset="-120"/>
            </a:rPr>
            <a:t>課外活動</a:t>
          </a:r>
          <a:endParaRPr lang="en-US" sz="20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</a:endParaRPr>
        </a:p>
      </dgm:t>
    </dgm:pt>
    <dgm:pt modelId="{A774BA8C-7AB8-4126-BBE4-2E68F6A1A1D7}" type="parTrans" cxnId="{2B4DD3BB-B6B3-475C-88DD-BC3940E53E79}">
      <dgm:prSet/>
      <dgm:spPr/>
      <dgm:t>
        <a:bodyPr/>
        <a:lstStyle/>
        <a:p>
          <a:endParaRPr lang="en-US"/>
        </a:p>
      </dgm:t>
    </dgm:pt>
    <dgm:pt modelId="{9F835FC3-3961-4BDC-8CA5-7C21469B8FA1}" type="sibTrans" cxnId="{2B4DD3BB-B6B3-475C-88DD-BC3940E53E79}">
      <dgm:prSet/>
      <dgm:spPr/>
      <dgm:t>
        <a:bodyPr/>
        <a:lstStyle/>
        <a:p>
          <a:endParaRPr lang="en-US"/>
        </a:p>
      </dgm:t>
    </dgm:pt>
    <dgm:pt modelId="{E8B13F33-00FD-4424-9217-FB1B4C85F153}">
      <dgm:prSet phldrT="[文字]" custT="1"/>
      <dgm:spPr>
        <a:solidFill>
          <a:srgbClr val="0070C0"/>
        </a:solidFill>
      </dgm:spPr>
      <dgm:t>
        <a:bodyPr/>
        <a:lstStyle/>
        <a:p>
          <a:r>
            <a:rPr lang="zh-TW" altLang="en-US" sz="1800" b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新細明體" panose="02020500000000000000" pitchFamily="18" charset="-120"/>
            </a:rPr>
            <a:t>預備工作 </a:t>
          </a:r>
          <a:endParaRPr lang="en-US" sz="18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</a:endParaRPr>
        </a:p>
      </dgm:t>
    </dgm:pt>
    <dgm:pt modelId="{C47766B7-97FF-4C47-ADEA-E80913411373}" type="parTrans" cxnId="{C7639BBE-6B6A-4696-B517-441C593E49FA}">
      <dgm:prSet/>
      <dgm:spPr/>
      <dgm:t>
        <a:bodyPr/>
        <a:lstStyle/>
        <a:p>
          <a:endParaRPr lang="en-US"/>
        </a:p>
      </dgm:t>
    </dgm:pt>
    <dgm:pt modelId="{8EB47CF0-31B2-4C4D-B1E8-3ACAB384C6D7}" type="sibTrans" cxnId="{C7639BBE-6B6A-4696-B517-441C593E49FA}">
      <dgm:prSet/>
      <dgm:spPr/>
      <dgm:t>
        <a:bodyPr/>
        <a:lstStyle/>
        <a:p>
          <a:endParaRPr lang="en-US"/>
        </a:p>
      </dgm:t>
    </dgm:pt>
    <dgm:pt modelId="{EEB87BD8-E09B-42C9-B4ED-35EE034D7C01}">
      <dgm:prSet phldrT="[文字]" custT="1"/>
      <dgm:spPr>
        <a:solidFill>
          <a:srgbClr val="0070C0"/>
        </a:solidFill>
      </dgm:spPr>
      <dgm:t>
        <a:bodyPr/>
        <a:lstStyle/>
        <a:p>
          <a:r>
            <a:rPr lang="zh-TW" altLang="en-US" sz="1400" b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新細明體" panose="02020500000000000000" pitchFamily="18" charset="-120"/>
            </a:rPr>
            <a:t>系統保安</a:t>
          </a:r>
          <a:endParaRPr lang="en-US" altLang="zh-TW" sz="14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ea typeface="新細明體" panose="02020500000000000000" pitchFamily="18" charset="-120"/>
          </a:endParaRPr>
        </a:p>
        <a:p>
          <a:r>
            <a:rPr lang="en-US" altLang="zh-HK" sz="1400" b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新細明體" panose="02020500000000000000" pitchFamily="18" charset="-120"/>
            </a:rPr>
            <a:t>Security</a:t>
          </a:r>
          <a:endParaRPr lang="en-US" sz="14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</a:endParaRPr>
        </a:p>
      </dgm:t>
    </dgm:pt>
    <dgm:pt modelId="{970121D3-32B4-4EE5-8985-A55D7FDD299C}" type="parTrans" cxnId="{65A829B9-3475-4536-AAD0-69C5D80F7902}">
      <dgm:prSet/>
      <dgm:spPr/>
      <dgm:t>
        <a:bodyPr/>
        <a:lstStyle/>
        <a:p>
          <a:endParaRPr lang="en-US"/>
        </a:p>
      </dgm:t>
    </dgm:pt>
    <dgm:pt modelId="{6A9FBA04-07BF-47EA-9A6D-6E0AC0CBF9C3}" type="sibTrans" cxnId="{65A829B9-3475-4536-AAD0-69C5D80F7902}">
      <dgm:prSet/>
      <dgm:spPr/>
      <dgm:t>
        <a:bodyPr/>
        <a:lstStyle/>
        <a:p>
          <a:endParaRPr lang="en-US"/>
        </a:p>
      </dgm:t>
    </dgm:pt>
    <dgm:pt modelId="{9BFF29D8-B9F4-4F53-AF14-D32AAF70BC51}">
      <dgm:prSet phldrT="[文字]" custT="1"/>
      <dgm:spPr>
        <a:solidFill>
          <a:srgbClr val="0070C0"/>
        </a:solidFill>
      </dgm:spPr>
      <dgm:t>
        <a:bodyPr/>
        <a:lstStyle/>
        <a:p>
          <a:r>
            <a:rPr lang="zh-TW" altLang="en-US" sz="1400" b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新細明體" panose="02020500000000000000" pitchFamily="18" charset="-120"/>
            </a:rPr>
            <a:t>代碼管理</a:t>
          </a:r>
          <a:endParaRPr lang="en-US" altLang="zh-TW" sz="14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ea typeface="新細明體" panose="02020500000000000000" pitchFamily="18" charset="-120"/>
          </a:endParaRPr>
        </a:p>
        <a:p>
          <a:r>
            <a:rPr lang="en-US" altLang="zh-HK" sz="1400" b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新細明體" panose="02020500000000000000" pitchFamily="18" charset="-120"/>
            </a:rPr>
            <a:t>Code Management</a:t>
          </a:r>
          <a:endParaRPr lang="en-US" sz="14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</a:endParaRPr>
        </a:p>
      </dgm:t>
    </dgm:pt>
    <dgm:pt modelId="{2A14C527-605D-46AB-BE21-AE1AEE9E6C6D}" type="parTrans" cxnId="{44AF9017-B49F-4457-8D59-3E5A539CC230}">
      <dgm:prSet/>
      <dgm:spPr/>
      <dgm:t>
        <a:bodyPr/>
        <a:lstStyle/>
        <a:p>
          <a:endParaRPr lang="en-US"/>
        </a:p>
      </dgm:t>
    </dgm:pt>
    <dgm:pt modelId="{6D4F1425-90E6-4696-97EA-83234A473B6F}" type="sibTrans" cxnId="{44AF9017-B49F-4457-8D59-3E5A539CC230}">
      <dgm:prSet/>
      <dgm:spPr/>
      <dgm:t>
        <a:bodyPr/>
        <a:lstStyle/>
        <a:p>
          <a:endParaRPr lang="en-US"/>
        </a:p>
      </dgm:t>
    </dgm:pt>
    <dgm:pt modelId="{AF0E5498-B224-43A4-9641-A9E9CEAE7093}">
      <dgm:prSet phldrT="[文字]" custT="1"/>
      <dgm:spPr>
        <a:solidFill>
          <a:srgbClr val="0070C0"/>
        </a:solidFill>
      </dgm:spPr>
      <dgm:t>
        <a:bodyPr/>
        <a:lstStyle/>
        <a:p>
          <a:r>
            <a:rPr lang="zh-TW" altLang="en-US" sz="1800" b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管理及報告</a:t>
          </a:r>
          <a:endParaRPr lang="en-US" sz="18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</a:endParaRPr>
        </a:p>
      </dgm:t>
    </dgm:pt>
    <dgm:pt modelId="{BB865CAA-5F23-4536-9FD8-8AE03E92210D}" type="parTrans" cxnId="{15C5AEC2-7B5F-4301-99D4-F152966777F0}">
      <dgm:prSet/>
      <dgm:spPr/>
      <dgm:t>
        <a:bodyPr/>
        <a:lstStyle/>
        <a:p>
          <a:endParaRPr lang="en-US"/>
        </a:p>
      </dgm:t>
    </dgm:pt>
    <dgm:pt modelId="{88AE6DB9-467D-433C-AA8B-62D16CB3B2A4}" type="sibTrans" cxnId="{15C5AEC2-7B5F-4301-99D4-F152966777F0}">
      <dgm:prSet/>
      <dgm:spPr/>
      <dgm:t>
        <a:bodyPr/>
        <a:lstStyle/>
        <a:p>
          <a:endParaRPr lang="en-US"/>
        </a:p>
      </dgm:t>
    </dgm:pt>
    <dgm:pt modelId="{7B0B4EFE-D4BD-4EE6-B91A-8CE06F73C9C7}">
      <dgm:prSet phldrT="[文字]" custT="1"/>
      <dgm:spPr>
        <a:solidFill>
          <a:srgbClr val="0070C0"/>
        </a:solidFill>
      </dgm:spPr>
      <dgm:t>
        <a:bodyPr/>
        <a:lstStyle/>
        <a:p>
          <a:r>
            <a:rPr lang="zh-TW" altLang="en-US" sz="1400" b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新細明體" panose="02020500000000000000" pitchFamily="18" charset="-120"/>
            </a:rPr>
            <a:t>學生成績</a:t>
          </a:r>
        </a:p>
        <a:p>
          <a:r>
            <a:rPr lang="en-US" altLang="zh-HK" sz="1400" b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新細明體" panose="02020500000000000000" pitchFamily="18" charset="-120"/>
            </a:rPr>
            <a:t>Assessment</a:t>
          </a:r>
          <a:endParaRPr lang="en-US" sz="14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</a:endParaRPr>
        </a:p>
      </dgm:t>
    </dgm:pt>
    <dgm:pt modelId="{9C8571F1-B199-44EE-B024-E8D197313476}" type="parTrans" cxnId="{2BAFA90F-F274-46D4-B85C-F0221B3D0D98}">
      <dgm:prSet/>
      <dgm:spPr/>
      <dgm:t>
        <a:bodyPr/>
        <a:lstStyle/>
        <a:p>
          <a:endParaRPr lang="en-US"/>
        </a:p>
      </dgm:t>
    </dgm:pt>
    <dgm:pt modelId="{7D667A93-8E2D-4B4A-BDED-1A0F079F4948}" type="sibTrans" cxnId="{2BAFA90F-F274-46D4-B85C-F0221B3D0D98}">
      <dgm:prSet/>
      <dgm:spPr/>
      <dgm:t>
        <a:bodyPr/>
        <a:lstStyle/>
        <a:p>
          <a:endParaRPr lang="en-US"/>
        </a:p>
      </dgm:t>
    </dgm:pt>
    <dgm:pt modelId="{E4C6A46F-DF15-4DD7-894D-9F8FCB9081AC}">
      <dgm:prSet phldrT="[文字]" custT="1"/>
      <dgm:spPr>
        <a:solidFill>
          <a:srgbClr val="0070C0"/>
        </a:solidFill>
      </dgm:spPr>
      <dgm:t>
        <a:bodyPr/>
        <a:lstStyle/>
        <a:p>
          <a:r>
            <a:rPr lang="zh-TW" altLang="en-US" sz="1400" b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新細明體" panose="02020500000000000000" pitchFamily="18" charset="-120"/>
            </a:rPr>
            <a:t>獎懲資料</a:t>
          </a:r>
        </a:p>
        <a:p>
          <a:r>
            <a:rPr lang="en-US" altLang="zh-HK" sz="1400" b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新細明體" panose="02020500000000000000" pitchFamily="18" charset="-120"/>
            </a:rPr>
            <a:t>Award &amp; Punishment</a:t>
          </a:r>
          <a:endParaRPr lang="en-US" sz="14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</a:endParaRPr>
        </a:p>
      </dgm:t>
    </dgm:pt>
    <dgm:pt modelId="{7A9972DD-96E0-47C3-93A8-494CADC4E244}" type="parTrans" cxnId="{0B1D67E7-BDFD-4AEE-9F6F-8FA9E1C1AC34}">
      <dgm:prSet/>
      <dgm:spPr/>
      <dgm:t>
        <a:bodyPr/>
        <a:lstStyle/>
        <a:p>
          <a:endParaRPr lang="en-US"/>
        </a:p>
      </dgm:t>
    </dgm:pt>
    <dgm:pt modelId="{2030F834-C974-401E-B52D-FDC8253451D8}" type="sibTrans" cxnId="{0B1D67E7-BDFD-4AEE-9F6F-8FA9E1C1AC34}">
      <dgm:prSet/>
      <dgm:spPr/>
      <dgm:t>
        <a:bodyPr/>
        <a:lstStyle/>
        <a:p>
          <a:endParaRPr lang="en-US"/>
        </a:p>
      </dgm:t>
    </dgm:pt>
    <dgm:pt modelId="{750B8310-C2AC-47EE-AA20-5C08A7041A58}">
      <dgm:prSet phldrT="[文字]" custT="1"/>
      <dgm:spPr>
        <a:solidFill>
          <a:srgbClr val="0070C0"/>
        </a:solidFill>
      </dgm:spPr>
      <dgm:t>
        <a:bodyPr/>
        <a:lstStyle/>
        <a:p>
          <a:r>
            <a:rPr lang="zh-TW" altLang="en-US" sz="1400" b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新細明體" panose="02020500000000000000" pitchFamily="18" charset="-120"/>
            </a:rPr>
            <a:t>學生學習概覽</a:t>
          </a:r>
          <a:endParaRPr lang="en-US" altLang="zh-TW" sz="14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ea typeface="新細明體" panose="02020500000000000000" pitchFamily="18" charset="-120"/>
          </a:endParaRPr>
        </a:p>
        <a:p>
          <a:r>
            <a:rPr lang="en-US" altLang="zh-HK" sz="1400" b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新細明體" panose="02020500000000000000" pitchFamily="18" charset="-120"/>
            </a:rPr>
            <a:t>Student Learning Profile</a:t>
          </a:r>
          <a:endParaRPr lang="en-US" sz="14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</a:endParaRPr>
        </a:p>
      </dgm:t>
    </dgm:pt>
    <dgm:pt modelId="{0BEEB863-5433-4559-9E47-47734D07BEF7}" type="parTrans" cxnId="{4EB70179-A555-4B03-8A9E-F8019350522C}">
      <dgm:prSet/>
      <dgm:spPr/>
      <dgm:t>
        <a:bodyPr/>
        <a:lstStyle/>
        <a:p>
          <a:endParaRPr lang="en-US"/>
        </a:p>
      </dgm:t>
    </dgm:pt>
    <dgm:pt modelId="{6241494B-DF25-4D7E-A133-C9BC34FFAC58}" type="sibTrans" cxnId="{4EB70179-A555-4B03-8A9E-F8019350522C}">
      <dgm:prSet/>
      <dgm:spPr/>
      <dgm:t>
        <a:bodyPr/>
        <a:lstStyle/>
        <a:p>
          <a:endParaRPr lang="en-US"/>
        </a:p>
      </dgm:t>
    </dgm:pt>
    <dgm:pt modelId="{DA4A910A-EA6D-4CB0-BE40-048E45D1AFBC}">
      <dgm:prSet phldrT="[文字]" custT="1"/>
      <dgm:spPr>
        <a:solidFill>
          <a:srgbClr val="0070C0"/>
        </a:solidFill>
      </dgm:spPr>
      <dgm:t>
        <a:bodyPr/>
        <a:lstStyle/>
        <a:p>
          <a:r>
            <a:rPr lang="zh-TW" altLang="en-US" sz="14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新細明體" panose="02020500000000000000" pitchFamily="18" charset="-120"/>
            </a:rPr>
            <a:t>人材資料庫</a:t>
          </a:r>
          <a:r>
            <a:rPr lang="en-US" altLang="zh-HK" sz="14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新細明體" panose="02020500000000000000" pitchFamily="18" charset="-120"/>
            </a:rPr>
            <a:t> </a:t>
          </a:r>
        </a:p>
        <a:p>
          <a:r>
            <a:rPr lang="en-US" altLang="zh-HK" sz="14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新細明體" panose="02020500000000000000" pitchFamily="18" charset="-120"/>
            </a:rPr>
            <a:t>Talent Databank</a:t>
          </a:r>
        </a:p>
      </dgm:t>
    </dgm:pt>
    <dgm:pt modelId="{B4061111-17D7-464C-A5A4-41DB6535B898}" type="parTrans" cxnId="{B4B70053-B660-4265-85BD-E5D0FC4F0E54}">
      <dgm:prSet/>
      <dgm:spPr/>
      <dgm:t>
        <a:bodyPr/>
        <a:lstStyle/>
        <a:p>
          <a:endParaRPr lang="en-US"/>
        </a:p>
      </dgm:t>
    </dgm:pt>
    <dgm:pt modelId="{5A1B0047-9411-4BDD-AC5D-F3C3C5FB0F51}" type="sibTrans" cxnId="{B4B70053-B660-4265-85BD-E5D0FC4F0E54}">
      <dgm:prSet/>
      <dgm:spPr/>
      <dgm:t>
        <a:bodyPr/>
        <a:lstStyle/>
        <a:p>
          <a:endParaRPr lang="en-US"/>
        </a:p>
      </dgm:t>
    </dgm:pt>
    <dgm:pt modelId="{48BDE3C1-A1B6-4ED4-9466-5AD387237179}">
      <dgm:prSet phldrT="[文字]" custT="1"/>
      <dgm:spPr>
        <a:solidFill>
          <a:srgbClr val="0070C0"/>
        </a:solidFill>
      </dgm:spPr>
      <dgm:t>
        <a:bodyPr/>
        <a:lstStyle/>
        <a:p>
          <a:r>
            <a:rPr lang="zh-TW" altLang="en-US" sz="1400" b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新細明體" panose="02020500000000000000" pitchFamily="18" charset="-120"/>
            </a:rPr>
            <a:t>學校活動管理</a:t>
          </a:r>
          <a:endParaRPr lang="en-US" altLang="zh-TW" sz="14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ea typeface="新細明體" panose="02020500000000000000" pitchFamily="18" charset="-120"/>
          </a:endParaRPr>
        </a:p>
        <a:p>
          <a:r>
            <a:rPr lang="en-US" altLang="zh-TW" sz="1400" b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新細明體" panose="02020500000000000000" pitchFamily="18" charset="-120"/>
            </a:rPr>
            <a:t>School Activities Management</a:t>
          </a:r>
          <a:endParaRPr lang="en-US" altLang="zh-HK" sz="14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ea typeface="新細明體" panose="02020500000000000000" pitchFamily="18" charset="-120"/>
          </a:endParaRPr>
        </a:p>
      </dgm:t>
    </dgm:pt>
    <dgm:pt modelId="{799DA5DD-836C-4231-8133-69AE416EECE7}" type="parTrans" cxnId="{86A059BD-DA1D-49DF-A8DA-545AC5BD470E}">
      <dgm:prSet/>
      <dgm:spPr/>
      <dgm:t>
        <a:bodyPr/>
        <a:lstStyle/>
        <a:p>
          <a:endParaRPr lang="en-US"/>
        </a:p>
      </dgm:t>
    </dgm:pt>
    <dgm:pt modelId="{3804FD99-4DC8-4FF9-96C9-ED7A1492F46B}" type="sibTrans" cxnId="{86A059BD-DA1D-49DF-A8DA-545AC5BD470E}">
      <dgm:prSet/>
      <dgm:spPr/>
      <dgm:t>
        <a:bodyPr/>
        <a:lstStyle/>
        <a:p>
          <a:endParaRPr lang="en-US"/>
        </a:p>
      </dgm:t>
    </dgm:pt>
    <dgm:pt modelId="{83940F34-93F5-4F45-A117-811742CF6262}" type="pres">
      <dgm:prSet presAssocID="{418A2904-F6F9-417C-A94A-DDA3D8CAEE3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EDDFB457-632A-4FA8-8311-DF247166E7D6}" type="pres">
      <dgm:prSet presAssocID="{4F896DC6-E675-42EF-8054-BE222FFFA3A4}" presName="hierRoot1" presStyleCnt="0">
        <dgm:presLayoutVars>
          <dgm:hierBranch val="init"/>
        </dgm:presLayoutVars>
      </dgm:prSet>
      <dgm:spPr/>
    </dgm:pt>
    <dgm:pt modelId="{06A84887-9048-4D4A-891F-E3A6CAFB0690}" type="pres">
      <dgm:prSet presAssocID="{4F896DC6-E675-42EF-8054-BE222FFFA3A4}" presName="rootComposite1" presStyleCnt="0"/>
      <dgm:spPr/>
    </dgm:pt>
    <dgm:pt modelId="{78019D67-4E78-4CD4-A186-DF7740C5211C}" type="pres">
      <dgm:prSet presAssocID="{4F896DC6-E675-42EF-8054-BE222FFFA3A4}" presName="rootText1" presStyleLbl="node0" presStyleIdx="0" presStyleCnt="1" custLinFactNeighborX="-49455" custLinFactNeighborY="28989">
        <dgm:presLayoutVars>
          <dgm:chPref val="3"/>
        </dgm:presLayoutVars>
      </dgm:prSet>
      <dgm:spPr/>
    </dgm:pt>
    <dgm:pt modelId="{F1535FA6-545A-44C4-9F6F-3FACAC77ED0F}" type="pres">
      <dgm:prSet presAssocID="{4F896DC6-E675-42EF-8054-BE222FFFA3A4}" presName="rootConnector1" presStyleLbl="node1" presStyleIdx="0" presStyleCnt="0"/>
      <dgm:spPr/>
    </dgm:pt>
    <dgm:pt modelId="{2179439B-D2EA-46E3-9BCB-E2F143F8FB51}" type="pres">
      <dgm:prSet presAssocID="{4F896DC6-E675-42EF-8054-BE222FFFA3A4}" presName="hierChild2" presStyleCnt="0"/>
      <dgm:spPr/>
    </dgm:pt>
    <dgm:pt modelId="{874FFC3E-00B7-40FF-B000-A9C769301BAB}" type="pres">
      <dgm:prSet presAssocID="{C47766B7-97FF-4C47-ADEA-E80913411373}" presName="Name64" presStyleLbl="parChTrans1D2" presStyleIdx="0" presStyleCnt="2"/>
      <dgm:spPr/>
    </dgm:pt>
    <dgm:pt modelId="{A4663E75-B238-417B-83B6-E481AC7BF5D2}" type="pres">
      <dgm:prSet presAssocID="{E8B13F33-00FD-4424-9217-FB1B4C85F153}" presName="hierRoot2" presStyleCnt="0">
        <dgm:presLayoutVars>
          <dgm:hierBranch/>
        </dgm:presLayoutVars>
      </dgm:prSet>
      <dgm:spPr/>
    </dgm:pt>
    <dgm:pt modelId="{8E195367-7B60-4F6A-BBE9-540105604FC7}" type="pres">
      <dgm:prSet presAssocID="{E8B13F33-00FD-4424-9217-FB1B4C85F153}" presName="rootComposite" presStyleCnt="0"/>
      <dgm:spPr/>
    </dgm:pt>
    <dgm:pt modelId="{35DEEC43-958E-4624-93FB-AE913CA84022}" type="pres">
      <dgm:prSet presAssocID="{E8B13F33-00FD-4424-9217-FB1B4C85F153}" presName="rootText" presStyleLbl="node2" presStyleIdx="0" presStyleCnt="2" custLinFactNeighborX="-17194" custLinFactNeighborY="-2604">
        <dgm:presLayoutVars>
          <dgm:chPref val="3"/>
        </dgm:presLayoutVars>
      </dgm:prSet>
      <dgm:spPr/>
    </dgm:pt>
    <dgm:pt modelId="{353E87C9-5D0E-4F8B-9B34-CC6F4838F045}" type="pres">
      <dgm:prSet presAssocID="{E8B13F33-00FD-4424-9217-FB1B4C85F153}" presName="rootConnector" presStyleLbl="node2" presStyleIdx="0" presStyleCnt="2"/>
      <dgm:spPr/>
    </dgm:pt>
    <dgm:pt modelId="{7DA2A3BA-C0AC-4253-B621-918F09A1EDD9}" type="pres">
      <dgm:prSet presAssocID="{E8B13F33-00FD-4424-9217-FB1B4C85F153}" presName="hierChild4" presStyleCnt="0"/>
      <dgm:spPr/>
    </dgm:pt>
    <dgm:pt modelId="{9450EDC9-BF73-4159-AC51-90D7E9C5010B}" type="pres">
      <dgm:prSet presAssocID="{970121D3-32B4-4EE5-8985-A55D7FDD299C}" presName="Name64" presStyleLbl="parChTrans1D3" presStyleIdx="0" presStyleCnt="7"/>
      <dgm:spPr/>
    </dgm:pt>
    <dgm:pt modelId="{6E39FEBD-C711-4FF3-84D3-9BC0C48761FB}" type="pres">
      <dgm:prSet presAssocID="{EEB87BD8-E09B-42C9-B4ED-35EE034D7C01}" presName="hierRoot2" presStyleCnt="0">
        <dgm:presLayoutVars>
          <dgm:hierBranch val="init"/>
        </dgm:presLayoutVars>
      </dgm:prSet>
      <dgm:spPr/>
    </dgm:pt>
    <dgm:pt modelId="{3509E8ED-9526-411E-9F38-B6E20CDB0BBA}" type="pres">
      <dgm:prSet presAssocID="{EEB87BD8-E09B-42C9-B4ED-35EE034D7C01}" presName="rootComposite" presStyleCnt="0"/>
      <dgm:spPr/>
    </dgm:pt>
    <dgm:pt modelId="{EAD4FB6E-3A0F-4371-825F-9DE7FD09F232}" type="pres">
      <dgm:prSet presAssocID="{EEB87BD8-E09B-42C9-B4ED-35EE034D7C01}" presName="rootText" presStyleLbl="node3" presStyleIdx="0" presStyleCnt="7" custScaleX="181938" custScaleY="105017">
        <dgm:presLayoutVars>
          <dgm:chPref val="3"/>
        </dgm:presLayoutVars>
      </dgm:prSet>
      <dgm:spPr/>
    </dgm:pt>
    <dgm:pt modelId="{6905D75D-C961-4F62-AD50-6F270161A849}" type="pres">
      <dgm:prSet presAssocID="{EEB87BD8-E09B-42C9-B4ED-35EE034D7C01}" presName="rootConnector" presStyleLbl="node3" presStyleIdx="0" presStyleCnt="7"/>
      <dgm:spPr/>
    </dgm:pt>
    <dgm:pt modelId="{7AE8783C-7890-45A0-8118-43C25256F747}" type="pres">
      <dgm:prSet presAssocID="{EEB87BD8-E09B-42C9-B4ED-35EE034D7C01}" presName="hierChild4" presStyleCnt="0"/>
      <dgm:spPr/>
    </dgm:pt>
    <dgm:pt modelId="{A556C075-C06A-49ED-A86D-8121D435834D}" type="pres">
      <dgm:prSet presAssocID="{EEB87BD8-E09B-42C9-B4ED-35EE034D7C01}" presName="hierChild5" presStyleCnt="0"/>
      <dgm:spPr/>
    </dgm:pt>
    <dgm:pt modelId="{11ED7C68-19F0-478C-8F46-17DA16CEB1AF}" type="pres">
      <dgm:prSet presAssocID="{2A14C527-605D-46AB-BE21-AE1AEE9E6C6D}" presName="Name64" presStyleLbl="parChTrans1D3" presStyleIdx="1" presStyleCnt="7"/>
      <dgm:spPr/>
    </dgm:pt>
    <dgm:pt modelId="{BA54631E-4511-4AE7-81E2-62FDD156C819}" type="pres">
      <dgm:prSet presAssocID="{9BFF29D8-B9F4-4F53-AF14-D32AAF70BC51}" presName="hierRoot2" presStyleCnt="0">
        <dgm:presLayoutVars>
          <dgm:hierBranch val="init"/>
        </dgm:presLayoutVars>
      </dgm:prSet>
      <dgm:spPr/>
    </dgm:pt>
    <dgm:pt modelId="{B88D18C2-5DAB-40E8-B226-D8488D758ADD}" type="pres">
      <dgm:prSet presAssocID="{9BFF29D8-B9F4-4F53-AF14-D32AAF70BC51}" presName="rootComposite" presStyleCnt="0"/>
      <dgm:spPr/>
    </dgm:pt>
    <dgm:pt modelId="{607887CB-C343-457A-A2C3-AC1D60EF0C4B}" type="pres">
      <dgm:prSet presAssocID="{9BFF29D8-B9F4-4F53-AF14-D32AAF70BC51}" presName="rootText" presStyleLbl="node3" presStyleIdx="1" presStyleCnt="7" custScaleX="181938" custScaleY="105017">
        <dgm:presLayoutVars>
          <dgm:chPref val="3"/>
        </dgm:presLayoutVars>
      </dgm:prSet>
      <dgm:spPr/>
    </dgm:pt>
    <dgm:pt modelId="{BECB7DD3-5B3B-4F22-9FD0-F7096F5C99B7}" type="pres">
      <dgm:prSet presAssocID="{9BFF29D8-B9F4-4F53-AF14-D32AAF70BC51}" presName="rootConnector" presStyleLbl="node3" presStyleIdx="1" presStyleCnt="7"/>
      <dgm:spPr/>
    </dgm:pt>
    <dgm:pt modelId="{2D34574D-32EA-4EFB-B964-DF40390A1567}" type="pres">
      <dgm:prSet presAssocID="{9BFF29D8-B9F4-4F53-AF14-D32AAF70BC51}" presName="hierChild4" presStyleCnt="0"/>
      <dgm:spPr/>
    </dgm:pt>
    <dgm:pt modelId="{6F5D3A5F-FE2F-46BD-BC94-1827D1ACC68B}" type="pres">
      <dgm:prSet presAssocID="{9BFF29D8-B9F4-4F53-AF14-D32AAF70BC51}" presName="hierChild5" presStyleCnt="0"/>
      <dgm:spPr/>
    </dgm:pt>
    <dgm:pt modelId="{9156F4C1-ED6D-4B5B-8607-322585DACCB9}" type="pres">
      <dgm:prSet presAssocID="{E8B13F33-00FD-4424-9217-FB1B4C85F153}" presName="hierChild5" presStyleCnt="0"/>
      <dgm:spPr/>
    </dgm:pt>
    <dgm:pt modelId="{852D0A33-3E1F-4D94-9108-80D1603C5719}" type="pres">
      <dgm:prSet presAssocID="{BB865CAA-5F23-4536-9FD8-8AE03E92210D}" presName="Name64" presStyleLbl="parChTrans1D2" presStyleIdx="1" presStyleCnt="2"/>
      <dgm:spPr/>
    </dgm:pt>
    <dgm:pt modelId="{4762E08E-0272-444D-973D-621BB572ADE8}" type="pres">
      <dgm:prSet presAssocID="{AF0E5498-B224-43A4-9641-A9E9CEAE7093}" presName="hierRoot2" presStyleCnt="0">
        <dgm:presLayoutVars>
          <dgm:hierBranch val="init"/>
        </dgm:presLayoutVars>
      </dgm:prSet>
      <dgm:spPr/>
    </dgm:pt>
    <dgm:pt modelId="{6F937AB8-EF88-4CE3-9CA7-4F953E274647}" type="pres">
      <dgm:prSet presAssocID="{AF0E5498-B224-43A4-9641-A9E9CEAE7093}" presName="rootComposite" presStyleCnt="0"/>
      <dgm:spPr/>
    </dgm:pt>
    <dgm:pt modelId="{1D94270F-8462-4FE0-8F3C-F26B226C0ED3}" type="pres">
      <dgm:prSet presAssocID="{AF0E5498-B224-43A4-9641-A9E9CEAE7093}" presName="rootText" presStyleLbl="node2" presStyleIdx="1" presStyleCnt="2" custLinFactNeighborX="-17194" custLinFactNeighborY="2859">
        <dgm:presLayoutVars>
          <dgm:chPref val="3"/>
        </dgm:presLayoutVars>
      </dgm:prSet>
      <dgm:spPr/>
    </dgm:pt>
    <dgm:pt modelId="{4BCC0976-FCE3-4D0B-845E-7A8AC8E1C7BC}" type="pres">
      <dgm:prSet presAssocID="{AF0E5498-B224-43A4-9641-A9E9CEAE7093}" presName="rootConnector" presStyleLbl="node2" presStyleIdx="1" presStyleCnt="2"/>
      <dgm:spPr/>
    </dgm:pt>
    <dgm:pt modelId="{0A0732EE-9DAE-4E3F-BEAB-48D474DA7A8A}" type="pres">
      <dgm:prSet presAssocID="{AF0E5498-B224-43A4-9641-A9E9CEAE7093}" presName="hierChild4" presStyleCnt="0"/>
      <dgm:spPr/>
    </dgm:pt>
    <dgm:pt modelId="{DCD0ADE6-034F-433D-A2B7-2C33FDBF85CE}" type="pres">
      <dgm:prSet presAssocID="{9C8571F1-B199-44EE-B024-E8D197313476}" presName="Name64" presStyleLbl="parChTrans1D3" presStyleIdx="2" presStyleCnt="7"/>
      <dgm:spPr/>
    </dgm:pt>
    <dgm:pt modelId="{61C54653-CF41-4156-A8E5-4659D65A30EA}" type="pres">
      <dgm:prSet presAssocID="{7B0B4EFE-D4BD-4EE6-B91A-8CE06F73C9C7}" presName="hierRoot2" presStyleCnt="0">
        <dgm:presLayoutVars>
          <dgm:hierBranch val="init"/>
        </dgm:presLayoutVars>
      </dgm:prSet>
      <dgm:spPr/>
    </dgm:pt>
    <dgm:pt modelId="{90CBF01A-0A1A-4740-AF8D-56FE668B1766}" type="pres">
      <dgm:prSet presAssocID="{7B0B4EFE-D4BD-4EE6-B91A-8CE06F73C9C7}" presName="rootComposite" presStyleCnt="0"/>
      <dgm:spPr/>
    </dgm:pt>
    <dgm:pt modelId="{FFB50C7E-9A94-49CC-B33E-3CF4AD567804}" type="pres">
      <dgm:prSet presAssocID="{7B0B4EFE-D4BD-4EE6-B91A-8CE06F73C9C7}" presName="rootText" presStyleLbl="node3" presStyleIdx="2" presStyleCnt="7" custScaleX="181938" custScaleY="105017">
        <dgm:presLayoutVars>
          <dgm:chPref val="3"/>
        </dgm:presLayoutVars>
      </dgm:prSet>
      <dgm:spPr/>
    </dgm:pt>
    <dgm:pt modelId="{08F96255-4A17-46DB-BFB0-80B2A8CB5B07}" type="pres">
      <dgm:prSet presAssocID="{7B0B4EFE-D4BD-4EE6-B91A-8CE06F73C9C7}" presName="rootConnector" presStyleLbl="node3" presStyleIdx="2" presStyleCnt="7"/>
      <dgm:spPr/>
    </dgm:pt>
    <dgm:pt modelId="{142D63D7-140C-454D-A3E8-4A93C8F07E3C}" type="pres">
      <dgm:prSet presAssocID="{7B0B4EFE-D4BD-4EE6-B91A-8CE06F73C9C7}" presName="hierChild4" presStyleCnt="0"/>
      <dgm:spPr/>
    </dgm:pt>
    <dgm:pt modelId="{3778FD1D-EA9F-41CD-9DBF-5D2CBBA1FFCA}" type="pres">
      <dgm:prSet presAssocID="{7B0B4EFE-D4BD-4EE6-B91A-8CE06F73C9C7}" presName="hierChild5" presStyleCnt="0"/>
      <dgm:spPr/>
    </dgm:pt>
    <dgm:pt modelId="{6AE06D0F-AFD7-4445-8873-C36CD7BEEE43}" type="pres">
      <dgm:prSet presAssocID="{7A9972DD-96E0-47C3-93A8-494CADC4E244}" presName="Name64" presStyleLbl="parChTrans1D3" presStyleIdx="3" presStyleCnt="7"/>
      <dgm:spPr/>
    </dgm:pt>
    <dgm:pt modelId="{41CF0DA3-A73F-473F-B721-E71F93B66426}" type="pres">
      <dgm:prSet presAssocID="{E4C6A46F-DF15-4DD7-894D-9F8FCB9081AC}" presName="hierRoot2" presStyleCnt="0">
        <dgm:presLayoutVars>
          <dgm:hierBranch val="init"/>
        </dgm:presLayoutVars>
      </dgm:prSet>
      <dgm:spPr/>
    </dgm:pt>
    <dgm:pt modelId="{12524ADF-7613-4AF7-8EF8-0B614CEB5E18}" type="pres">
      <dgm:prSet presAssocID="{E4C6A46F-DF15-4DD7-894D-9F8FCB9081AC}" presName="rootComposite" presStyleCnt="0"/>
      <dgm:spPr/>
    </dgm:pt>
    <dgm:pt modelId="{94674D20-C0B6-4913-A6F2-1BC74F06225F}" type="pres">
      <dgm:prSet presAssocID="{E4C6A46F-DF15-4DD7-894D-9F8FCB9081AC}" presName="rootText" presStyleLbl="node3" presStyleIdx="3" presStyleCnt="7" custScaleX="181938" custScaleY="105017">
        <dgm:presLayoutVars>
          <dgm:chPref val="3"/>
        </dgm:presLayoutVars>
      </dgm:prSet>
      <dgm:spPr/>
    </dgm:pt>
    <dgm:pt modelId="{AA49CF00-6A7A-496C-AF27-CB7F7105F0D5}" type="pres">
      <dgm:prSet presAssocID="{E4C6A46F-DF15-4DD7-894D-9F8FCB9081AC}" presName="rootConnector" presStyleLbl="node3" presStyleIdx="3" presStyleCnt="7"/>
      <dgm:spPr/>
    </dgm:pt>
    <dgm:pt modelId="{3C615591-1C1A-4D76-A8CF-8C3D470A76F5}" type="pres">
      <dgm:prSet presAssocID="{E4C6A46F-DF15-4DD7-894D-9F8FCB9081AC}" presName="hierChild4" presStyleCnt="0"/>
      <dgm:spPr/>
    </dgm:pt>
    <dgm:pt modelId="{61FC003B-BD38-4FEA-BBE2-98993357B41B}" type="pres">
      <dgm:prSet presAssocID="{E4C6A46F-DF15-4DD7-894D-9F8FCB9081AC}" presName="hierChild5" presStyleCnt="0"/>
      <dgm:spPr/>
    </dgm:pt>
    <dgm:pt modelId="{230E6C0D-A581-4807-AFC2-302C18FEAC8F}" type="pres">
      <dgm:prSet presAssocID="{0BEEB863-5433-4559-9E47-47734D07BEF7}" presName="Name64" presStyleLbl="parChTrans1D3" presStyleIdx="4" presStyleCnt="7"/>
      <dgm:spPr/>
    </dgm:pt>
    <dgm:pt modelId="{DB0EE0DC-BD59-4E97-958A-7F4286A49CD1}" type="pres">
      <dgm:prSet presAssocID="{750B8310-C2AC-47EE-AA20-5C08A7041A58}" presName="hierRoot2" presStyleCnt="0">
        <dgm:presLayoutVars>
          <dgm:hierBranch val="init"/>
        </dgm:presLayoutVars>
      </dgm:prSet>
      <dgm:spPr/>
    </dgm:pt>
    <dgm:pt modelId="{02F99109-53EC-4C33-951E-A5C011C8245C}" type="pres">
      <dgm:prSet presAssocID="{750B8310-C2AC-47EE-AA20-5C08A7041A58}" presName="rootComposite" presStyleCnt="0"/>
      <dgm:spPr/>
    </dgm:pt>
    <dgm:pt modelId="{4F78509F-E32D-4DE9-B822-FE26F305B044}" type="pres">
      <dgm:prSet presAssocID="{750B8310-C2AC-47EE-AA20-5C08A7041A58}" presName="rootText" presStyleLbl="node3" presStyleIdx="4" presStyleCnt="7" custScaleX="181938" custScaleY="105017">
        <dgm:presLayoutVars>
          <dgm:chPref val="3"/>
        </dgm:presLayoutVars>
      </dgm:prSet>
      <dgm:spPr/>
    </dgm:pt>
    <dgm:pt modelId="{6EC48F10-A0ED-4EA3-9D41-B8A0E231B101}" type="pres">
      <dgm:prSet presAssocID="{750B8310-C2AC-47EE-AA20-5C08A7041A58}" presName="rootConnector" presStyleLbl="node3" presStyleIdx="4" presStyleCnt="7"/>
      <dgm:spPr/>
    </dgm:pt>
    <dgm:pt modelId="{AC750AE1-DF21-4FBE-B038-B81902287018}" type="pres">
      <dgm:prSet presAssocID="{750B8310-C2AC-47EE-AA20-5C08A7041A58}" presName="hierChild4" presStyleCnt="0"/>
      <dgm:spPr/>
    </dgm:pt>
    <dgm:pt modelId="{5345F3AD-18ED-40F6-8622-79B9C13834D6}" type="pres">
      <dgm:prSet presAssocID="{750B8310-C2AC-47EE-AA20-5C08A7041A58}" presName="hierChild5" presStyleCnt="0"/>
      <dgm:spPr/>
    </dgm:pt>
    <dgm:pt modelId="{E788F59C-AAFA-4C00-B741-81EE4731FD0B}" type="pres">
      <dgm:prSet presAssocID="{B4061111-17D7-464C-A5A4-41DB6535B898}" presName="Name64" presStyleLbl="parChTrans1D3" presStyleIdx="5" presStyleCnt="7"/>
      <dgm:spPr/>
    </dgm:pt>
    <dgm:pt modelId="{113B425D-EC37-4233-A878-F265663B7674}" type="pres">
      <dgm:prSet presAssocID="{DA4A910A-EA6D-4CB0-BE40-048E45D1AFBC}" presName="hierRoot2" presStyleCnt="0">
        <dgm:presLayoutVars>
          <dgm:hierBranch val="init"/>
        </dgm:presLayoutVars>
      </dgm:prSet>
      <dgm:spPr/>
    </dgm:pt>
    <dgm:pt modelId="{FB7C7077-606F-46A6-98D3-090D547AE771}" type="pres">
      <dgm:prSet presAssocID="{DA4A910A-EA6D-4CB0-BE40-048E45D1AFBC}" presName="rootComposite" presStyleCnt="0"/>
      <dgm:spPr/>
    </dgm:pt>
    <dgm:pt modelId="{A8D38B63-61AF-4945-B409-2838D3497E47}" type="pres">
      <dgm:prSet presAssocID="{DA4A910A-EA6D-4CB0-BE40-048E45D1AFBC}" presName="rootText" presStyleLbl="node3" presStyleIdx="5" presStyleCnt="7" custScaleX="181938" custScaleY="105017">
        <dgm:presLayoutVars>
          <dgm:chPref val="3"/>
        </dgm:presLayoutVars>
      </dgm:prSet>
      <dgm:spPr/>
    </dgm:pt>
    <dgm:pt modelId="{4BC2BEA7-C812-43E0-ABCA-69E7D687FBA4}" type="pres">
      <dgm:prSet presAssocID="{DA4A910A-EA6D-4CB0-BE40-048E45D1AFBC}" presName="rootConnector" presStyleLbl="node3" presStyleIdx="5" presStyleCnt="7"/>
      <dgm:spPr/>
    </dgm:pt>
    <dgm:pt modelId="{4843AFE7-2EDF-438E-85A4-B4B8FB445560}" type="pres">
      <dgm:prSet presAssocID="{DA4A910A-EA6D-4CB0-BE40-048E45D1AFBC}" presName="hierChild4" presStyleCnt="0"/>
      <dgm:spPr/>
    </dgm:pt>
    <dgm:pt modelId="{138EA9CE-CE11-4598-AAB0-7C7B0132FF77}" type="pres">
      <dgm:prSet presAssocID="{DA4A910A-EA6D-4CB0-BE40-048E45D1AFBC}" presName="hierChild5" presStyleCnt="0"/>
      <dgm:spPr/>
    </dgm:pt>
    <dgm:pt modelId="{2D3B1E87-E0F3-4163-8F45-FAA876623788}" type="pres">
      <dgm:prSet presAssocID="{799DA5DD-836C-4231-8133-69AE416EECE7}" presName="Name64" presStyleLbl="parChTrans1D3" presStyleIdx="6" presStyleCnt="7"/>
      <dgm:spPr/>
    </dgm:pt>
    <dgm:pt modelId="{A81F5E76-AE5B-4041-A7BB-2B6FC6654D61}" type="pres">
      <dgm:prSet presAssocID="{48BDE3C1-A1B6-4ED4-9466-5AD387237179}" presName="hierRoot2" presStyleCnt="0">
        <dgm:presLayoutVars>
          <dgm:hierBranch val="init"/>
        </dgm:presLayoutVars>
      </dgm:prSet>
      <dgm:spPr/>
    </dgm:pt>
    <dgm:pt modelId="{DEB1B0DC-BD32-464E-B97F-648BD5BB264E}" type="pres">
      <dgm:prSet presAssocID="{48BDE3C1-A1B6-4ED4-9466-5AD387237179}" presName="rootComposite" presStyleCnt="0"/>
      <dgm:spPr/>
    </dgm:pt>
    <dgm:pt modelId="{7B041784-404D-4CD4-A9B2-5F41FCE9C641}" type="pres">
      <dgm:prSet presAssocID="{48BDE3C1-A1B6-4ED4-9466-5AD387237179}" presName="rootText" presStyleLbl="node3" presStyleIdx="6" presStyleCnt="7" custScaleX="181938" custScaleY="105017">
        <dgm:presLayoutVars>
          <dgm:chPref val="3"/>
        </dgm:presLayoutVars>
      </dgm:prSet>
      <dgm:spPr/>
    </dgm:pt>
    <dgm:pt modelId="{E2D83DAD-70AB-44AE-8C0F-BA2C0507F6FF}" type="pres">
      <dgm:prSet presAssocID="{48BDE3C1-A1B6-4ED4-9466-5AD387237179}" presName="rootConnector" presStyleLbl="node3" presStyleIdx="6" presStyleCnt="7"/>
      <dgm:spPr/>
    </dgm:pt>
    <dgm:pt modelId="{6E98F35A-199E-4F70-935D-211B9D42EEE5}" type="pres">
      <dgm:prSet presAssocID="{48BDE3C1-A1B6-4ED4-9466-5AD387237179}" presName="hierChild4" presStyleCnt="0"/>
      <dgm:spPr/>
    </dgm:pt>
    <dgm:pt modelId="{1094D460-8304-4803-9FCA-1442B925A1B3}" type="pres">
      <dgm:prSet presAssocID="{48BDE3C1-A1B6-4ED4-9466-5AD387237179}" presName="hierChild5" presStyleCnt="0"/>
      <dgm:spPr/>
    </dgm:pt>
    <dgm:pt modelId="{F6CE13C5-78D6-4C43-B8D5-FA82B1A352CE}" type="pres">
      <dgm:prSet presAssocID="{AF0E5498-B224-43A4-9641-A9E9CEAE7093}" presName="hierChild5" presStyleCnt="0"/>
      <dgm:spPr/>
    </dgm:pt>
    <dgm:pt modelId="{58EA572C-89C6-4FD9-9A17-204075AC1995}" type="pres">
      <dgm:prSet presAssocID="{4F896DC6-E675-42EF-8054-BE222FFFA3A4}" presName="hierChild3" presStyleCnt="0"/>
      <dgm:spPr/>
    </dgm:pt>
  </dgm:ptLst>
  <dgm:cxnLst>
    <dgm:cxn modelId="{26580A00-B344-4995-BAAF-8EA0ADDA0675}" type="presOf" srcId="{B4061111-17D7-464C-A5A4-41DB6535B898}" destId="{E788F59C-AAFA-4C00-B741-81EE4731FD0B}" srcOrd="0" destOrd="0" presId="urn:microsoft.com/office/officeart/2009/3/layout/HorizontalOrganizationChart"/>
    <dgm:cxn modelId="{28582A08-7132-4012-AABE-5A4D8AA077B8}" type="presOf" srcId="{0BEEB863-5433-4559-9E47-47734D07BEF7}" destId="{230E6C0D-A581-4807-AFC2-302C18FEAC8F}" srcOrd="0" destOrd="0" presId="urn:microsoft.com/office/officeart/2009/3/layout/HorizontalOrganizationChart"/>
    <dgm:cxn modelId="{D71C380B-E6E1-4603-8627-FB305074086D}" type="presOf" srcId="{750B8310-C2AC-47EE-AA20-5C08A7041A58}" destId="{6EC48F10-A0ED-4EA3-9D41-B8A0E231B101}" srcOrd="1" destOrd="0" presId="urn:microsoft.com/office/officeart/2009/3/layout/HorizontalOrganizationChart"/>
    <dgm:cxn modelId="{2BAFA90F-F274-46D4-B85C-F0221B3D0D98}" srcId="{AF0E5498-B224-43A4-9641-A9E9CEAE7093}" destId="{7B0B4EFE-D4BD-4EE6-B91A-8CE06F73C9C7}" srcOrd="0" destOrd="0" parTransId="{9C8571F1-B199-44EE-B024-E8D197313476}" sibTransId="{7D667A93-8E2D-4B4A-BDED-1A0F079F4948}"/>
    <dgm:cxn modelId="{44AF9017-B49F-4457-8D59-3E5A539CC230}" srcId="{E8B13F33-00FD-4424-9217-FB1B4C85F153}" destId="{9BFF29D8-B9F4-4F53-AF14-D32AAF70BC51}" srcOrd="1" destOrd="0" parTransId="{2A14C527-605D-46AB-BE21-AE1AEE9E6C6D}" sibTransId="{6D4F1425-90E6-4696-97EA-83234A473B6F}"/>
    <dgm:cxn modelId="{4827E217-3FE9-471D-975B-B68C14F7C0E3}" type="presOf" srcId="{E4C6A46F-DF15-4DD7-894D-9F8FCB9081AC}" destId="{AA49CF00-6A7A-496C-AF27-CB7F7105F0D5}" srcOrd="1" destOrd="0" presId="urn:microsoft.com/office/officeart/2009/3/layout/HorizontalOrganizationChart"/>
    <dgm:cxn modelId="{5DDF661F-9DEA-49A3-8EAB-BBF85AB37F0C}" type="presOf" srcId="{7B0B4EFE-D4BD-4EE6-B91A-8CE06F73C9C7}" destId="{FFB50C7E-9A94-49CC-B33E-3CF4AD567804}" srcOrd="0" destOrd="0" presId="urn:microsoft.com/office/officeart/2009/3/layout/HorizontalOrganizationChart"/>
    <dgm:cxn modelId="{3060C735-1324-4D71-B265-70819E212C83}" type="presOf" srcId="{970121D3-32B4-4EE5-8985-A55D7FDD299C}" destId="{9450EDC9-BF73-4159-AC51-90D7E9C5010B}" srcOrd="0" destOrd="0" presId="urn:microsoft.com/office/officeart/2009/3/layout/HorizontalOrganizationChart"/>
    <dgm:cxn modelId="{16038941-EC1F-4109-BD58-10D6A1441945}" type="presOf" srcId="{AF0E5498-B224-43A4-9641-A9E9CEAE7093}" destId="{1D94270F-8462-4FE0-8F3C-F26B226C0ED3}" srcOrd="0" destOrd="0" presId="urn:microsoft.com/office/officeart/2009/3/layout/HorizontalOrganizationChart"/>
    <dgm:cxn modelId="{13379D67-077E-4751-9DB5-A28734ABDA36}" type="presOf" srcId="{E4C6A46F-DF15-4DD7-894D-9F8FCB9081AC}" destId="{94674D20-C0B6-4913-A6F2-1BC74F06225F}" srcOrd="0" destOrd="0" presId="urn:microsoft.com/office/officeart/2009/3/layout/HorizontalOrganizationChart"/>
    <dgm:cxn modelId="{EF59F148-A981-4C04-95C2-D85DFE3805DF}" type="presOf" srcId="{BB865CAA-5F23-4536-9FD8-8AE03E92210D}" destId="{852D0A33-3E1F-4D94-9108-80D1603C5719}" srcOrd="0" destOrd="0" presId="urn:microsoft.com/office/officeart/2009/3/layout/HorizontalOrganizationChart"/>
    <dgm:cxn modelId="{A504976B-14A1-4FA6-9715-78FF8FE2E51D}" type="presOf" srcId="{7A9972DD-96E0-47C3-93A8-494CADC4E244}" destId="{6AE06D0F-AFD7-4445-8873-C36CD7BEEE43}" srcOrd="0" destOrd="0" presId="urn:microsoft.com/office/officeart/2009/3/layout/HorizontalOrganizationChart"/>
    <dgm:cxn modelId="{FAF6E94E-61EB-4CBA-B4C7-084EB526D595}" type="presOf" srcId="{E8B13F33-00FD-4424-9217-FB1B4C85F153}" destId="{35DEEC43-958E-4624-93FB-AE913CA84022}" srcOrd="0" destOrd="0" presId="urn:microsoft.com/office/officeart/2009/3/layout/HorizontalOrganizationChart"/>
    <dgm:cxn modelId="{B4B70053-B660-4265-85BD-E5D0FC4F0E54}" srcId="{AF0E5498-B224-43A4-9641-A9E9CEAE7093}" destId="{DA4A910A-EA6D-4CB0-BE40-048E45D1AFBC}" srcOrd="3" destOrd="0" parTransId="{B4061111-17D7-464C-A5A4-41DB6535B898}" sibTransId="{5A1B0047-9411-4BDD-AC5D-F3C3C5FB0F51}"/>
    <dgm:cxn modelId="{7EEF3074-0757-4665-926A-FAAE26B1AFD4}" type="presOf" srcId="{EEB87BD8-E09B-42C9-B4ED-35EE034D7C01}" destId="{EAD4FB6E-3A0F-4371-825F-9DE7FD09F232}" srcOrd="0" destOrd="0" presId="urn:microsoft.com/office/officeart/2009/3/layout/HorizontalOrganizationChart"/>
    <dgm:cxn modelId="{19AFFE76-454C-4C89-8A0C-FCC06E76B970}" type="presOf" srcId="{9BFF29D8-B9F4-4F53-AF14-D32AAF70BC51}" destId="{BECB7DD3-5B3B-4F22-9FD0-F7096F5C99B7}" srcOrd="1" destOrd="0" presId="urn:microsoft.com/office/officeart/2009/3/layout/HorizontalOrganizationChart"/>
    <dgm:cxn modelId="{4EB70179-A555-4B03-8A9E-F8019350522C}" srcId="{AF0E5498-B224-43A4-9641-A9E9CEAE7093}" destId="{750B8310-C2AC-47EE-AA20-5C08A7041A58}" srcOrd="2" destOrd="0" parTransId="{0BEEB863-5433-4559-9E47-47734D07BEF7}" sibTransId="{6241494B-DF25-4D7E-A133-C9BC34FFAC58}"/>
    <dgm:cxn modelId="{13B81081-634D-40DA-8057-54EB2AD0180B}" type="presOf" srcId="{750B8310-C2AC-47EE-AA20-5C08A7041A58}" destId="{4F78509F-E32D-4DE9-B822-FE26F305B044}" srcOrd="0" destOrd="0" presId="urn:microsoft.com/office/officeart/2009/3/layout/HorizontalOrganizationChart"/>
    <dgm:cxn modelId="{1C053686-75E0-4FCB-875A-74756D4A942E}" type="presOf" srcId="{DA4A910A-EA6D-4CB0-BE40-048E45D1AFBC}" destId="{A8D38B63-61AF-4945-B409-2838D3497E47}" srcOrd="0" destOrd="0" presId="urn:microsoft.com/office/officeart/2009/3/layout/HorizontalOrganizationChart"/>
    <dgm:cxn modelId="{B2352387-6F31-4379-B5B5-44C93E18289F}" type="presOf" srcId="{48BDE3C1-A1B6-4ED4-9466-5AD387237179}" destId="{7B041784-404D-4CD4-A9B2-5F41FCE9C641}" srcOrd="0" destOrd="0" presId="urn:microsoft.com/office/officeart/2009/3/layout/HorizontalOrganizationChart"/>
    <dgm:cxn modelId="{76879F8B-8556-4927-ACB4-239DD1848882}" type="presOf" srcId="{9BFF29D8-B9F4-4F53-AF14-D32AAF70BC51}" destId="{607887CB-C343-457A-A2C3-AC1D60EF0C4B}" srcOrd="0" destOrd="0" presId="urn:microsoft.com/office/officeart/2009/3/layout/HorizontalOrganizationChart"/>
    <dgm:cxn modelId="{992CA98F-2078-4F9B-80BF-9916AEB48C41}" type="presOf" srcId="{2A14C527-605D-46AB-BE21-AE1AEE9E6C6D}" destId="{11ED7C68-19F0-478C-8F46-17DA16CEB1AF}" srcOrd="0" destOrd="0" presId="urn:microsoft.com/office/officeart/2009/3/layout/HorizontalOrganizationChart"/>
    <dgm:cxn modelId="{C6693D92-74D5-4612-851A-5E5E645471F4}" type="presOf" srcId="{E8B13F33-00FD-4424-9217-FB1B4C85F153}" destId="{353E87C9-5D0E-4F8B-9B34-CC6F4838F045}" srcOrd="1" destOrd="0" presId="urn:microsoft.com/office/officeart/2009/3/layout/HorizontalOrganizationChart"/>
    <dgm:cxn modelId="{4F030B93-6527-4724-8FA8-46A5A3277EF1}" type="presOf" srcId="{799DA5DD-836C-4231-8133-69AE416EECE7}" destId="{2D3B1E87-E0F3-4163-8F45-FAA876623788}" srcOrd="0" destOrd="0" presId="urn:microsoft.com/office/officeart/2009/3/layout/HorizontalOrganizationChart"/>
    <dgm:cxn modelId="{4D1C6B98-501A-491A-9446-4C502E31550E}" type="presOf" srcId="{48BDE3C1-A1B6-4ED4-9466-5AD387237179}" destId="{E2D83DAD-70AB-44AE-8C0F-BA2C0507F6FF}" srcOrd="1" destOrd="0" presId="urn:microsoft.com/office/officeart/2009/3/layout/HorizontalOrganizationChart"/>
    <dgm:cxn modelId="{D6253E9F-AE83-40AC-B56E-E7873E0D6CC6}" type="presOf" srcId="{EEB87BD8-E09B-42C9-B4ED-35EE034D7C01}" destId="{6905D75D-C961-4F62-AD50-6F270161A849}" srcOrd="1" destOrd="0" presId="urn:microsoft.com/office/officeart/2009/3/layout/HorizontalOrganizationChart"/>
    <dgm:cxn modelId="{94FF9BB3-8433-4327-83FB-88A8F8402E6A}" type="presOf" srcId="{C47766B7-97FF-4C47-ADEA-E80913411373}" destId="{874FFC3E-00B7-40FF-B000-A9C769301BAB}" srcOrd="0" destOrd="0" presId="urn:microsoft.com/office/officeart/2009/3/layout/HorizontalOrganizationChart"/>
    <dgm:cxn modelId="{65A829B9-3475-4536-AAD0-69C5D80F7902}" srcId="{E8B13F33-00FD-4424-9217-FB1B4C85F153}" destId="{EEB87BD8-E09B-42C9-B4ED-35EE034D7C01}" srcOrd="0" destOrd="0" parTransId="{970121D3-32B4-4EE5-8985-A55D7FDD299C}" sibTransId="{6A9FBA04-07BF-47EA-9A6D-6E0AC0CBF9C3}"/>
    <dgm:cxn modelId="{2B4DD3BB-B6B3-475C-88DD-BC3940E53E79}" srcId="{418A2904-F6F9-417C-A94A-DDA3D8CAEE39}" destId="{4F896DC6-E675-42EF-8054-BE222FFFA3A4}" srcOrd="0" destOrd="0" parTransId="{A774BA8C-7AB8-4126-BBE4-2E68F6A1A1D7}" sibTransId="{9F835FC3-3961-4BDC-8CA5-7C21469B8FA1}"/>
    <dgm:cxn modelId="{86A059BD-DA1D-49DF-A8DA-545AC5BD470E}" srcId="{AF0E5498-B224-43A4-9641-A9E9CEAE7093}" destId="{48BDE3C1-A1B6-4ED4-9466-5AD387237179}" srcOrd="4" destOrd="0" parTransId="{799DA5DD-836C-4231-8133-69AE416EECE7}" sibTransId="{3804FD99-4DC8-4FF9-96C9-ED7A1492F46B}"/>
    <dgm:cxn modelId="{C7639BBE-6B6A-4696-B517-441C593E49FA}" srcId="{4F896DC6-E675-42EF-8054-BE222FFFA3A4}" destId="{E8B13F33-00FD-4424-9217-FB1B4C85F153}" srcOrd="0" destOrd="0" parTransId="{C47766B7-97FF-4C47-ADEA-E80913411373}" sibTransId="{8EB47CF0-31B2-4C4D-B1E8-3ACAB384C6D7}"/>
    <dgm:cxn modelId="{15C5AEC2-7B5F-4301-99D4-F152966777F0}" srcId="{4F896DC6-E675-42EF-8054-BE222FFFA3A4}" destId="{AF0E5498-B224-43A4-9641-A9E9CEAE7093}" srcOrd="1" destOrd="0" parTransId="{BB865CAA-5F23-4536-9FD8-8AE03E92210D}" sibTransId="{88AE6DB9-467D-433C-AA8B-62D16CB3B2A4}"/>
    <dgm:cxn modelId="{F4715BC9-763D-4E65-9CED-43E1277D08BB}" type="presOf" srcId="{4F896DC6-E675-42EF-8054-BE222FFFA3A4}" destId="{78019D67-4E78-4CD4-A186-DF7740C5211C}" srcOrd="0" destOrd="0" presId="urn:microsoft.com/office/officeart/2009/3/layout/HorizontalOrganizationChart"/>
    <dgm:cxn modelId="{7287AFCD-182B-426F-888B-B3928866C231}" type="presOf" srcId="{9C8571F1-B199-44EE-B024-E8D197313476}" destId="{DCD0ADE6-034F-433D-A2B7-2C33FDBF85CE}" srcOrd="0" destOrd="0" presId="urn:microsoft.com/office/officeart/2009/3/layout/HorizontalOrganizationChart"/>
    <dgm:cxn modelId="{BE4B05DD-1BA6-4DDF-A417-D5B373CEFCD5}" type="presOf" srcId="{DA4A910A-EA6D-4CB0-BE40-048E45D1AFBC}" destId="{4BC2BEA7-C812-43E0-ABCA-69E7D687FBA4}" srcOrd="1" destOrd="0" presId="urn:microsoft.com/office/officeart/2009/3/layout/HorizontalOrganizationChart"/>
    <dgm:cxn modelId="{0B1D67E7-BDFD-4AEE-9F6F-8FA9E1C1AC34}" srcId="{AF0E5498-B224-43A4-9641-A9E9CEAE7093}" destId="{E4C6A46F-DF15-4DD7-894D-9F8FCB9081AC}" srcOrd="1" destOrd="0" parTransId="{7A9972DD-96E0-47C3-93A8-494CADC4E244}" sibTransId="{2030F834-C974-401E-B52D-FDC8253451D8}"/>
    <dgm:cxn modelId="{26552EF1-E818-4713-9319-54D11F99CE28}" type="presOf" srcId="{7B0B4EFE-D4BD-4EE6-B91A-8CE06F73C9C7}" destId="{08F96255-4A17-46DB-BFB0-80B2A8CB5B07}" srcOrd="1" destOrd="0" presId="urn:microsoft.com/office/officeart/2009/3/layout/HorizontalOrganizationChart"/>
    <dgm:cxn modelId="{BA01FCF2-BD6C-4421-9082-BAE1E2BED933}" type="presOf" srcId="{AF0E5498-B224-43A4-9641-A9E9CEAE7093}" destId="{4BCC0976-FCE3-4D0B-845E-7A8AC8E1C7BC}" srcOrd="1" destOrd="0" presId="urn:microsoft.com/office/officeart/2009/3/layout/HorizontalOrganizationChart"/>
    <dgm:cxn modelId="{29DEAEF9-4E84-4B7A-82EA-B4B1A9FEEABA}" type="presOf" srcId="{418A2904-F6F9-417C-A94A-DDA3D8CAEE39}" destId="{83940F34-93F5-4F45-A117-811742CF6262}" srcOrd="0" destOrd="0" presId="urn:microsoft.com/office/officeart/2009/3/layout/HorizontalOrganizationChart"/>
    <dgm:cxn modelId="{CC7AE9F9-482A-46B1-BFDC-8BE33F1C4FEE}" type="presOf" srcId="{4F896DC6-E675-42EF-8054-BE222FFFA3A4}" destId="{F1535FA6-545A-44C4-9F6F-3FACAC77ED0F}" srcOrd="1" destOrd="0" presId="urn:microsoft.com/office/officeart/2009/3/layout/HorizontalOrganizationChart"/>
    <dgm:cxn modelId="{3E9294E9-9EFE-416D-A8E2-254A89F0766B}" type="presParOf" srcId="{83940F34-93F5-4F45-A117-811742CF6262}" destId="{EDDFB457-632A-4FA8-8311-DF247166E7D6}" srcOrd="0" destOrd="0" presId="urn:microsoft.com/office/officeart/2009/3/layout/HorizontalOrganizationChart"/>
    <dgm:cxn modelId="{1A49FB2E-823F-4479-8C62-E1008B15B86E}" type="presParOf" srcId="{EDDFB457-632A-4FA8-8311-DF247166E7D6}" destId="{06A84887-9048-4D4A-891F-E3A6CAFB0690}" srcOrd="0" destOrd="0" presId="urn:microsoft.com/office/officeart/2009/3/layout/HorizontalOrganizationChart"/>
    <dgm:cxn modelId="{E72C359C-7A27-4DB3-9B3F-A5C5DB8AF2CE}" type="presParOf" srcId="{06A84887-9048-4D4A-891F-E3A6CAFB0690}" destId="{78019D67-4E78-4CD4-A186-DF7740C5211C}" srcOrd="0" destOrd="0" presId="urn:microsoft.com/office/officeart/2009/3/layout/HorizontalOrganizationChart"/>
    <dgm:cxn modelId="{4303B422-8588-4564-A033-48C7829A7690}" type="presParOf" srcId="{06A84887-9048-4D4A-891F-E3A6CAFB0690}" destId="{F1535FA6-545A-44C4-9F6F-3FACAC77ED0F}" srcOrd="1" destOrd="0" presId="urn:microsoft.com/office/officeart/2009/3/layout/HorizontalOrganizationChart"/>
    <dgm:cxn modelId="{765DE0CC-0F9E-4F85-9B2E-7B675223BAA6}" type="presParOf" srcId="{EDDFB457-632A-4FA8-8311-DF247166E7D6}" destId="{2179439B-D2EA-46E3-9BCB-E2F143F8FB51}" srcOrd="1" destOrd="0" presId="urn:microsoft.com/office/officeart/2009/3/layout/HorizontalOrganizationChart"/>
    <dgm:cxn modelId="{08FE146D-521E-4083-9F00-6EDD2A9C5A9E}" type="presParOf" srcId="{2179439B-D2EA-46E3-9BCB-E2F143F8FB51}" destId="{874FFC3E-00B7-40FF-B000-A9C769301BAB}" srcOrd="0" destOrd="0" presId="urn:microsoft.com/office/officeart/2009/3/layout/HorizontalOrganizationChart"/>
    <dgm:cxn modelId="{E48079E3-81D4-4CFB-86A1-04DF44BFEBFA}" type="presParOf" srcId="{2179439B-D2EA-46E3-9BCB-E2F143F8FB51}" destId="{A4663E75-B238-417B-83B6-E481AC7BF5D2}" srcOrd="1" destOrd="0" presId="urn:microsoft.com/office/officeart/2009/3/layout/HorizontalOrganizationChart"/>
    <dgm:cxn modelId="{FC5BA58B-2AD1-4364-AC72-1D7B65A8E732}" type="presParOf" srcId="{A4663E75-B238-417B-83B6-E481AC7BF5D2}" destId="{8E195367-7B60-4F6A-BBE9-540105604FC7}" srcOrd="0" destOrd="0" presId="urn:microsoft.com/office/officeart/2009/3/layout/HorizontalOrganizationChart"/>
    <dgm:cxn modelId="{F5460EF3-BEC6-441C-84A9-6FF7DD00E681}" type="presParOf" srcId="{8E195367-7B60-4F6A-BBE9-540105604FC7}" destId="{35DEEC43-958E-4624-93FB-AE913CA84022}" srcOrd="0" destOrd="0" presId="urn:microsoft.com/office/officeart/2009/3/layout/HorizontalOrganizationChart"/>
    <dgm:cxn modelId="{7A56DA20-0013-40F1-B508-51F861928900}" type="presParOf" srcId="{8E195367-7B60-4F6A-BBE9-540105604FC7}" destId="{353E87C9-5D0E-4F8B-9B34-CC6F4838F045}" srcOrd="1" destOrd="0" presId="urn:microsoft.com/office/officeart/2009/3/layout/HorizontalOrganizationChart"/>
    <dgm:cxn modelId="{ECB66B05-CF1F-4B72-8C96-01B284B07130}" type="presParOf" srcId="{A4663E75-B238-417B-83B6-E481AC7BF5D2}" destId="{7DA2A3BA-C0AC-4253-B621-918F09A1EDD9}" srcOrd="1" destOrd="0" presId="urn:microsoft.com/office/officeart/2009/3/layout/HorizontalOrganizationChart"/>
    <dgm:cxn modelId="{1AB0941B-1A3A-43DC-A2C7-0BBABFB6A9BD}" type="presParOf" srcId="{7DA2A3BA-C0AC-4253-B621-918F09A1EDD9}" destId="{9450EDC9-BF73-4159-AC51-90D7E9C5010B}" srcOrd="0" destOrd="0" presId="urn:microsoft.com/office/officeart/2009/3/layout/HorizontalOrganizationChart"/>
    <dgm:cxn modelId="{8CA66585-E2AB-426E-A413-D754536484D9}" type="presParOf" srcId="{7DA2A3BA-C0AC-4253-B621-918F09A1EDD9}" destId="{6E39FEBD-C711-4FF3-84D3-9BC0C48761FB}" srcOrd="1" destOrd="0" presId="urn:microsoft.com/office/officeart/2009/3/layout/HorizontalOrganizationChart"/>
    <dgm:cxn modelId="{CACD4464-8DA6-4A34-AF9D-58F7E95E6600}" type="presParOf" srcId="{6E39FEBD-C711-4FF3-84D3-9BC0C48761FB}" destId="{3509E8ED-9526-411E-9F38-B6E20CDB0BBA}" srcOrd="0" destOrd="0" presId="urn:microsoft.com/office/officeart/2009/3/layout/HorizontalOrganizationChart"/>
    <dgm:cxn modelId="{2A346FF5-B706-4271-8BC7-3611AB62EEB8}" type="presParOf" srcId="{3509E8ED-9526-411E-9F38-B6E20CDB0BBA}" destId="{EAD4FB6E-3A0F-4371-825F-9DE7FD09F232}" srcOrd="0" destOrd="0" presId="urn:microsoft.com/office/officeart/2009/3/layout/HorizontalOrganizationChart"/>
    <dgm:cxn modelId="{BCFADAFB-B3B2-4BCA-83C1-8742E8B1512B}" type="presParOf" srcId="{3509E8ED-9526-411E-9F38-B6E20CDB0BBA}" destId="{6905D75D-C961-4F62-AD50-6F270161A849}" srcOrd="1" destOrd="0" presId="urn:microsoft.com/office/officeart/2009/3/layout/HorizontalOrganizationChart"/>
    <dgm:cxn modelId="{763C474A-54D1-4F1D-A610-194E90B832D6}" type="presParOf" srcId="{6E39FEBD-C711-4FF3-84D3-9BC0C48761FB}" destId="{7AE8783C-7890-45A0-8118-43C25256F747}" srcOrd="1" destOrd="0" presId="urn:microsoft.com/office/officeart/2009/3/layout/HorizontalOrganizationChart"/>
    <dgm:cxn modelId="{3E57C0E2-2290-46EB-9AB4-3577C2A77A13}" type="presParOf" srcId="{6E39FEBD-C711-4FF3-84D3-9BC0C48761FB}" destId="{A556C075-C06A-49ED-A86D-8121D435834D}" srcOrd="2" destOrd="0" presId="urn:microsoft.com/office/officeart/2009/3/layout/HorizontalOrganizationChart"/>
    <dgm:cxn modelId="{9866CE78-CB11-43B5-B909-CAF8C29B997A}" type="presParOf" srcId="{7DA2A3BA-C0AC-4253-B621-918F09A1EDD9}" destId="{11ED7C68-19F0-478C-8F46-17DA16CEB1AF}" srcOrd="2" destOrd="0" presId="urn:microsoft.com/office/officeart/2009/3/layout/HorizontalOrganizationChart"/>
    <dgm:cxn modelId="{9E82238E-8743-4201-A601-115E14D0DC6F}" type="presParOf" srcId="{7DA2A3BA-C0AC-4253-B621-918F09A1EDD9}" destId="{BA54631E-4511-4AE7-81E2-62FDD156C819}" srcOrd="3" destOrd="0" presId="urn:microsoft.com/office/officeart/2009/3/layout/HorizontalOrganizationChart"/>
    <dgm:cxn modelId="{FEB18412-A0F0-442C-B22E-30824DDA8D86}" type="presParOf" srcId="{BA54631E-4511-4AE7-81E2-62FDD156C819}" destId="{B88D18C2-5DAB-40E8-B226-D8488D758ADD}" srcOrd="0" destOrd="0" presId="urn:microsoft.com/office/officeart/2009/3/layout/HorizontalOrganizationChart"/>
    <dgm:cxn modelId="{8DC7C722-357B-4B22-9FAA-D14AF6F9986C}" type="presParOf" srcId="{B88D18C2-5DAB-40E8-B226-D8488D758ADD}" destId="{607887CB-C343-457A-A2C3-AC1D60EF0C4B}" srcOrd="0" destOrd="0" presId="urn:microsoft.com/office/officeart/2009/3/layout/HorizontalOrganizationChart"/>
    <dgm:cxn modelId="{B1F38520-1E31-4AEA-8230-C819AD88CEFD}" type="presParOf" srcId="{B88D18C2-5DAB-40E8-B226-D8488D758ADD}" destId="{BECB7DD3-5B3B-4F22-9FD0-F7096F5C99B7}" srcOrd="1" destOrd="0" presId="urn:microsoft.com/office/officeart/2009/3/layout/HorizontalOrganizationChart"/>
    <dgm:cxn modelId="{7D5800FD-95D2-4CC2-A05F-F284F8863D3E}" type="presParOf" srcId="{BA54631E-4511-4AE7-81E2-62FDD156C819}" destId="{2D34574D-32EA-4EFB-B964-DF40390A1567}" srcOrd="1" destOrd="0" presId="urn:microsoft.com/office/officeart/2009/3/layout/HorizontalOrganizationChart"/>
    <dgm:cxn modelId="{285FAB00-E89F-4386-ACEA-D51610368977}" type="presParOf" srcId="{BA54631E-4511-4AE7-81E2-62FDD156C819}" destId="{6F5D3A5F-FE2F-46BD-BC94-1827D1ACC68B}" srcOrd="2" destOrd="0" presId="urn:microsoft.com/office/officeart/2009/3/layout/HorizontalOrganizationChart"/>
    <dgm:cxn modelId="{AB27DA8C-6DBC-4840-87BD-D4ED52635F69}" type="presParOf" srcId="{A4663E75-B238-417B-83B6-E481AC7BF5D2}" destId="{9156F4C1-ED6D-4B5B-8607-322585DACCB9}" srcOrd="2" destOrd="0" presId="urn:microsoft.com/office/officeart/2009/3/layout/HorizontalOrganizationChart"/>
    <dgm:cxn modelId="{451466D3-58B5-4C8E-BDA4-CAD741FF8582}" type="presParOf" srcId="{2179439B-D2EA-46E3-9BCB-E2F143F8FB51}" destId="{852D0A33-3E1F-4D94-9108-80D1603C5719}" srcOrd="2" destOrd="0" presId="urn:microsoft.com/office/officeart/2009/3/layout/HorizontalOrganizationChart"/>
    <dgm:cxn modelId="{E7349DD2-57BC-4E04-A06F-B7AFDAD78FB9}" type="presParOf" srcId="{2179439B-D2EA-46E3-9BCB-E2F143F8FB51}" destId="{4762E08E-0272-444D-973D-621BB572ADE8}" srcOrd="3" destOrd="0" presId="urn:microsoft.com/office/officeart/2009/3/layout/HorizontalOrganizationChart"/>
    <dgm:cxn modelId="{1E77EB57-60C7-45E4-8533-F17D8F4CB9AC}" type="presParOf" srcId="{4762E08E-0272-444D-973D-621BB572ADE8}" destId="{6F937AB8-EF88-4CE3-9CA7-4F953E274647}" srcOrd="0" destOrd="0" presId="urn:microsoft.com/office/officeart/2009/3/layout/HorizontalOrganizationChart"/>
    <dgm:cxn modelId="{2179BA5A-7611-49C8-8541-887F6C8C9E8A}" type="presParOf" srcId="{6F937AB8-EF88-4CE3-9CA7-4F953E274647}" destId="{1D94270F-8462-4FE0-8F3C-F26B226C0ED3}" srcOrd="0" destOrd="0" presId="urn:microsoft.com/office/officeart/2009/3/layout/HorizontalOrganizationChart"/>
    <dgm:cxn modelId="{CD5746BF-6251-4786-9B86-1227FB578D6B}" type="presParOf" srcId="{6F937AB8-EF88-4CE3-9CA7-4F953E274647}" destId="{4BCC0976-FCE3-4D0B-845E-7A8AC8E1C7BC}" srcOrd="1" destOrd="0" presId="urn:microsoft.com/office/officeart/2009/3/layout/HorizontalOrganizationChart"/>
    <dgm:cxn modelId="{7D978120-0B8F-42E2-9EAA-B6B54BC802B8}" type="presParOf" srcId="{4762E08E-0272-444D-973D-621BB572ADE8}" destId="{0A0732EE-9DAE-4E3F-BEAB-48D474DA7A8A}" srcOrd="1" destOrd="0" presId="urn:microsoft.com/office/officeart/2009/3/layout/HorizontalOrganizationChart"/>
    <dgm:cxn modelId="{C8840322-53FC-49CB-B193-FEC8D89D3D3D}" type="presParOf" srcId="{0A0732EE-9DAE-4E3F-BEAB-48D474DA7A8A}" destId="{DCD0ADE6-034F-433D-A2B7-2C33FDBF85CE}" srcOrd="0" destOrd="0" presId="urn:microsoft.com/office/officeart/2009/3/layout/HorizontalOrganizationChart"/>
    <dgm:cxn modelId="{B7EC666F-DFE8-4CC8-957A-EBE517549D2A}" type="presParOf" srcId="{0A0732EE-9DAE-4E3F-BEAB-48D474DA7A8A}" destId="{61C54653-CF41-4156-A8E5-4659D65A30EA}" srcOrd="1" destOrd="0" presId="urn:microsoft.com/office/officeart/2009/3/layout/HorizontalOrganizationChart"/>
    <dgm:cxn modelId="{63AADDAF-E4E0-4E8D-A63B-52DD1AB5B162}" type="presParOf" srcId="{61C54653-CF41-4156-A8E5-4659D65A30EA}" destId="{90CBF01A-0A1A-4740-AF8D-56FE668B1766}" srcOrd="0" destOrd="0" presId="urn:microsoft.com/office/officeart/2009/3/layout/HorizontalOrganizationChart"/>
    <dgm:cxn modelId="{3A06498C-177D-4A9D-9B6D-3E7FB3F72185}" type="presParOf" srcId="{90CBF01A-0A1A-4740-AF8D-56FE668B1766}" destId="{FFB50C7E-9A94-49CC-B33E-3CF4AD567804}" srcOrd="0" destOrd="0" presId="urn:microsoft.com/office/officeart/2009/3/layout/HorizontalOrganizationChart"/>
    <dgm:cxn modelId="{299BC6D6-C994-449A-A9AE-38AF82823930}" type="presParOf" srcId="{90CBF01A-0A1A-4740-AF8D-56FE668B1766}" destId="{08F96255-4A17-46DB-BFB0-80B2A8CB5B07}" srcOrd="1" destOrd="0" presId="urn:microsoft.com/office/officeart/2009/3/layout/HorizontalOrganizationChart"/>
    <dgm:cxn modelId="{CB6C259E-A9A0-4A13-92BD-B11488FED67C}" type="presParOf" srcId="{61C54653-CF41-4156-A8E5-4659D65A30EA}" destId="{142D63D7-140C-454D-A3E8-4A93C8F07E3C}" srcOrd="1" destOrd="0" presId="urn:microsoft.com/office/officeart/2009/3/layout/HorizontalOrganizationChart"/>
    <dgm:cxn modelId="{CB1B1FB9-99AA-43B3-9911-E6AFEA5EFA8C}" type="presParOf" srcId="{61C54653-CF41-4156-A8E5-4659D65A30EA}" destId="{3778FD1D-EA9F-41CD-9DBF-5D2CBBA1FFCA}" srcOrd="2" destOrd="0" presId="urn:microsoft.com/office/officeart/2009/3/layout/HorizontalOrganizationChart"/>
    <dgm:cxn modelId="{72E33F7C-EE75-4294-9EA9-5504CC89E38B}" type="presParOf" srcId="{0A0732EE-9DAE-4E3F-BEAB-48D474DA7A8A}" destId="{6AE06D0F-AFD7-4445-8873-C36CD7BEEE43}" srcOrd="2" destOrd="0" presId="urn:microsoft.com/office/officeart/2009/3/layout/HorizontalOrganizationChart"/>
    <dgm:cxn modelId="{396A23BF-4777-49C3-9680-FF63EF8C2BBE}" type="presParOf" srcId="{0A0732EE-9DAE-4E3F-BEAB-48D474DA7A8A}" destId="{41CF0DA3-A73F-473F-B721-E71F93B66426}" srcOrd="3" destOrd="0" presId="urn:microsoft.com/office/officeart/2009/3/layout/HorizontalOrganizationChart"/>
    <dgm:cxn modelId="{9F40F82C-3933-4393-86CC-5A53BD2B9FE2}" type="presParOf" srcId="{41CF0DA3-A73F-473F-B721-E71F93B66426}" destId="{12524ADF-7613-4AF7-8EF8-0B614CEB5E18}" srcOrd="0" destOrd="0" presId="urn:microsoft.com/office/officeart/2009/3/layout/HorizontalOrganizationChart"/>
    <dgm:cxn modelId="{0E3BF1E1-6381-41DD-A82B-3A44A5A4BE71}" type="presParOf" srcId="{12524ADF-7613-4AF7-8EF8-0B614CEB5E18}" destId="{94674D20-C0B6-4913-A6F2-1BC74F06225F}" srcOrd="0" destOrd="0" presId="urn:microsoft.com/office/officeart/2009/3/layout/HorizontalOrganizationChart"/>
    <dgm:cxn modelId="{9A4C41B9-54B7-4BCA-BD31-82897C7785E3}" type="presParOf" srcId="{12524ADF-7613-4AF7-8EF8-0B614CEB5E18}" destId="{AA49CF00-6A7A-496C-AF27-CB7F7105F0D5}" srcOrd="1" destOrd="0" presId="urn:microsoft.com/office/officeart/2009/3/layout/HorizontalOrganizationChart"/>
    <dgm:cxn modelId="{9ACB787B-8475-434D-AF4D-EDEF09A4FE9D}" type="presParOf" srcId="{41CF0DA3-A73F-473F-B721-E71F93B66426}" destId="{3C615591-1C1A-4D76-A8CF-8C3D470A76F5}" srcOrd="1" destOrd="0" presId="urn:microsoft.com/office/officeart/2009/3/layout/HorizontalOrganizationChart"/>
    <dgm:cxn modelId="{A208460E-0146-4E1A-BFA1-0430A197341C}" type="presParOf" srcId="{41CF0DA3-A73F-473F-B721-E71F93B66426}" destId="{61FC003B-BD38-4FEA-BBE2-98993357B41B}" srcOrd="2" destOrd="0" presId="urn:microsoft.com/office/officeart/2009/3/layout/HorizontalOrganizationChart"/>
    <dgm:cxn modelId="{0F64D5CA-54E0-447A-B11E-A32B1D86879D}" type="presParOf" srcId="{0A0732EE-9DAE-4E3F-BEAB-48D474DA7A8A}" destId="{230E6C0D-A581-4807-AFC2-302C18FEAC8F}" srcOrd="4" destOrd="0" presId="urn:microsoft.com/office/officeart/2009/3/layout/HorizontalOrganizationChart"/>
    <dgm:cxn modelId="{CD9856BE-44E9-463C-81CD-3B4FE52E38BA}" type="presParOf" srcId="{0A0732EE-9DAE-4E3F-BEAB-48D474DA7A8A}" destId="{DB0EE0DC-BD59-4E97-958A-7F4286A49CD1}" srcOrd="5" destOrd="0" presId="urn:microsoft.com/office/officeart/2009/3/layout/HorizontalOrganizationChart"/>
    <dgm:cxn modelId="{8781F957-8F42-4149-AA7D-59D5687CCFAA}" type="presParOf" srcId="{DB0EE0DC-BD59-4E97-958A-7F4286A49CD1}" destId="{02F99109-53EC-4C33-951E-A5C011C8245C}" srcOrd="0" destOrd="0" presId="urn:microsoft.com/office/officeart/2009/3/layout/HorizontalOrganizationChart"/>
    <dgm:cxn modelId="{89B7AA63-6F53-4B97-9265-149BE753737F}" type="presParOf" srcId="{02F99109-53EC-4C33-951E-A5C011C8245C}" destId="{4F78509F-E32D-4DE9-B822-FE26F305B044}" srcOrd="0" destOrd="0" presId="urn:microsoft.com/office/officeart/2009/3/layout/HorizontalOrganizationChart"/>
    <dgm:cxn modelId="{6581D08E-87BF-4A5A-AB16-C35553DB7BC4}" type="presParOf" srcId="{02F99109-53EC-4C33-951E-A5C011C8245C}" destId="{6EC48F10-A0ED-4EA3-9D41-B8A0E231B101}" srcOrd="1" destOrd="0" presId="urn:microsoft.com/office/officeart/2009/3/layout/HorizontalOrganizationChart"/>
    <dgm:cxn modelId="{7B2C806B-81A2-4B6C-8957-F514B349C9FF}" type="presParOf" srcId="{DB0EE0DC-BD59-4E97-958A-7F4286A49CD1}" destId="{AC750AE1-DF21-4FBE-B038-B81902287018}" srcOrd="1" destOrd="0" presId="urn:microsoft.com/office/officeart/2009/3/layout/HorizontalOrganizationChart"/>
    <dgm:cxn modelId="{FA8BAD07-B1A3-4E55-ACEC-F0F32D7E01DE}" type="presParOf" srcId="{DB0EE0DC-BD59-4E97-958A-7F4286A49CD1}" destId="{5345F3AD-18ED-40F6-8622-79B9C13834D6}" srcOrd="2" destOrd="0" presId="urn:microsoft.com/office/officeart/2009/3/layout/HorizontalOrganizationChart"/>
    <dgm:cxn modelId="{8BF407C0-960C-4204-AA1F-3964CF2D535E}" type="presParOf" srcId="{0A0732EE-9DAE-4E3F-BEAB-48D474DA7A8A}" destId="{E788F59C-AAFA-4C00-B741-81EE4731FD0B}" srcOrd="6" destOrd="0" presId="urn:microsoft.com/office/officeart/2009/3/layout/HorizontalOrganizationChart"/>
    <dgm:cxn modelId="{A9E4AA3B-5E27-482E-BA31-A00A5C10F9F3}" type="presParOf" srcId="{0A0732EE-9DAE-4E3F-BEAB-48D474DA7A8A}" destId="{113B425D-EC37-4233-A878-F265663B7674}" srcOrd="7" destOrd="0" presId="urn:microsoft.com/office/officeart/2009/3/layout/HorizontalOrganizationChart"/>
    <dgm:cxn modelId="{89064382-B67F-4BA1-9F3D-59A4FDD81D00}" type="presParOf" srcId="{113B425D-EC37-4233-A878-F265663B7674}" destId="{FB7C7077-606F-46A6-98D3-090D547AE771}" srcOrd="0" destOrd="0" presId="urn:microsoft.com/office/officeart/2009/3/layout/HorizontalOrganizationChart"/>
    <dgm:cxn modelId="{B9DE86F5-725D-420C-8406-A55D07940A6B}" type="presParOf" srcId="{FB7C7077-606F-46A6-98D3-090D547AE771}" destId="{A8D38B63-61AF-4945-B409-2838D3497E47}" srcOrd="0" destOrd="0" presId="urn:microsoft.com/office/officeart/2009/3/layout/HorizontalOrganizationChart"/>
    <dgm:cxn modelId="{0768FA02-100F-46D5-8E95-61CDAEA3A3D8}" type="presParOf" srcId="{FB7C7077-606F-46A6-98D3-090D547AE771}" destId="{4BC2BEA7-C812-43E0-ABCA-69E7D687FBA4}" srcOrd="1" destOrd="0" presId="urn:microsoft.com/office/officeart/2009/3/layout/HorizontalOrganizationChart"/>
    <dgm:cxn modelId="{695E7952-DE7E-4695-8FF4-688F0A4E3B42}" type="presParOf" srcId="{113B425D-EC37-4233-A878-F265663B7674}" destId="{4843AFE7-2EDF-438E-85A4-B4B8FB445560}" srcOrd="1" destOrd="0" presId="urn:microsoft.com/office/officeart/2009/3/layout/HorizontalOrganizationChart"/>
    <dgm:cxn modelId="{638A186E-8909-41D7-B9D1-5E7DE0D0AD6D}" type="presParOf" srcId="{113B425D-EC37-4233-A878-F265663B7674}" destId="{138EA9CE-CE11-4598-AAB0-7C7B0132FF77}" srcOrd="2" destOrd="0" presId="urn:microsoft.com/office/officeart/2009/3/layout/HorizontalOrganizationChart"/>
    <dgm:cxn modelId="{C30706A7-FAA7-4FA5-8B64-8DE6D6826698}" type="presParOf" srcId="{0A0732EE-9DAE-4E3F-BEAB-48D474DA7A8A}" destId="{2D3B1E87-E0F3-4163-8F45-FAA876623788}" srcOrd="8" destOrd="0" presId="urn:microsoft.com/office/officeart/2009/3/layout/HorizontalOrganizationChart"/>
    <dgm:cxn modelId="{F019C264-E7B7-451F-B6E3-D8F609D3F032}" type="presParOf" srcId="{0A0732EE-9DAE-4E3F-BEAB-48D474DA7A8A}" destId="{A81F5E76-AE5B-4041-A7BB-2B6FC6654D61}" srcOrd="9" destOrd="0" presId="urn:microsoft.com/office/officeart/2009/3/layout/HorizontalOrganizationChart"/>
    <dgm:cxn modelId="{9B3AC9BF-1DD2-4376-BFF4-078DD6F6856B}" type="presParOf" srcId="{A81F5E76-AE5B-4041-A7BB-2B6FC6654D61}" destId="{DEB1B0DC-BD32-464E-B97F-648BD5BB264E}" srcOrd="0" destOrd="0" presId="urn:microsoft.com/office/officeart/2009/3/layout/HorizontalOrganizationChart"/>
    <dgm:cxn modelId="{861077EB-E11C-4A4E-97ED-A4FB19B46F13}" type="presParOf" srcId="{DEB1B0DC-BD32-464E-B97F-648BD5BB264E}" destId="{7B041784-404D-4CD4-A9B2-5F41FCE9C641}" srcOrd="0" destOrd="0" presId="urn:microsoft.com/office/officeart/2009/3/layout/HorizontalOrganizationChart"/>
    <dgm:cxn modelId="{565B814F-01A1-4E2B-AA35-DB3D43A36D32}" type="presParOf" srcId="{DEB1B0DC-BD32-464E-B97F-648BD5BB264E}" destId="{E2D83DAD-70AB-44AE-8C0F-BA2C0507F6FF}" srcOrd="1" destOrd="0" presId="urn:microsoft.com/office/officeart/2009/3/layout/HorizontalOrganizationChart"/>
    <dgm:cxn modelId="{2E460606-5AD7-469E-A402-D8C2C6FB2A83}" type="presParOf" srcId="{A81F5E76-AE5B-4041-A7BB-2B6FC6654D61}" destId="{6E98F35A-199E-4F70-935D-211B9D42EEE5}" srcOrd="1" destOrd="0" presId="urn:microsoft.com/office/officeart/2009/3/layout/HorizontalOrganizationChart"/>
    <dgm:cxn modelId="{320E8E39-D593-42BA-B2F1-E40D416A1F88}" type="presParOf" srcId="{A81F5E76-AE5B-4041-A7BB-2B6FC6654D61}" destId="{1094D460-8304-4803-9FCA-1442B925A1B3}" srcOrd="2" destOrd="0" presId="urn:microsoft.com/office/officeart/2009/3/layout/HorizontalOrganizationChart"/>
    <dgm:cxn modelId="{4F10AF73-9CE7-4869-8F26-409055E05DC4}" type="presParOf" srcId="{4762E08E-0272-444D-973D-621BB572ADE8}" destId="{F6CE13C5-78D6-4C43-B8D5-FA82B1A352CE}" srcOrd="2" destOrd="0" presId="urn:microsoft.com/office/officeart/2009/3/layout/HorizontalOrganizationChart"/>
    <dgm:cxn modelId="{4AAC777F-F4A4-4949-8881-8CAFE9AC46A8}" type="presParOf" srcId="{EDDFB457-632A-4FA8-8311-DF247166E7D6}" destId="{58EA572C-89C6-4FD9-9A17-204075AC1995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3B1E87-E0F3-4163-8F45-FAA876623788}">
      <dsp:nvSpPr>
        <dsp:cNvPr id="0" name=""/>
        <dsp:cNvSpPr/>
      </dsp:nvSpPr>
      <dsp:spPr>
        <a:xfrm>
          <a:off x="3749137" y="3331031"/>
          <a:ext cx="634682" cy="15048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64041" y="0"/>
              </a:lnTo>
              <a:lnTo>
                <a:pt x="464041" y="1504855"/>
              </a:lnTo>
              <a:lnTo>
                <a:pt x="634682" y="1504855"/>
              </a:lnTo>
            </a:path>
          </a:pathLst>
        </a:custGeom>
        <a:noFill/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88F59C-AAFA-4C00-B741-81EE4731FD0B}">
      <dsp:nvSpPr>
        <dsp:cNvPr id="0" name=""/>
        <dsp:cNvSpPr/>
      </dsp:nvSpPr>
      <dsp:spPr>
        <a:xfrm>
          <a:off x="3749137" y="3331031"/>
          <a:ext cx="634682" cy="7449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64041" y="0"/>
              </a:lnTo>
              <a:lnTo>
                <a:pt x="464041" y="744987"/>
              </a:lnTo>
              <a:lnTo>
                <a:pt x="634682" y="744987"/>
              </a:lnTo>
            </a:path>
          </a:pathLst>
        </a:custGeom>
        <a:noFill/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0E6C0D-A581-4807-AFC2-302C18FEAC8F}">
      <dsp:nvSpPr>
        <dsp:cNvPr id="0" name=""/>
        <dsp:cNvSpPr/>
      </dsp:nvSpPr>
      <dsp:spPr>
        <a:xfrm>
          <a:off x="3749137" y="3270431"/>
          <a:ext cx="63468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60599"/>
              </a:moveTo>
              <a:lnTo>
                <a:pt x="464041" y="60599"/>
              </a:lnTo>
              <a:lnTo>
                <a:pt x="464041" y="45720"/>
              </a:lnTo>
              <a:lnTo>
                <a:pt x="634682" y="45720"/>
              </a:lnTo>
            </a:path>
          </a:pathLst>
        </a:custGeom>
        <a:noFill/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E06D0F-AFD7-4445-8873-C36CD7BEEE43}">
      <dsp:nvSpPr>
        <dsp:cNvPr id="0" name=""/>
        <dsp:cNvSpPr/>
      </dsp:nvSpPr>
      <dsp:spPr>
        <a:xfrm>
          <a:off x="3749137" y="2556284"/>
          <a:ext cx="634682" cy="774747"/>
        </a:xfrm>
        <a:custGeom>
          <a:avLst/>
          <a:gdLst/>
          <a:ahLst/>
          <a:cxnLst/>
          <a:rect l="0" t="0" r="0" b="0"/>
          <a:pathLst>
            <a:path>
              <a:moveTo>
                <a:pt x="0" y="774747"/>
              </a:moveTo>
              <a:lnTo>
                <a:pt x="464041" y="774747"/>
              </a:lnTo>
              <a:lnTo>
                <a:pt x="464041" y="0"/>
              </a:lnTo>
              <a:lnTo>
                <a:pt x="634682" y="0"/>
              </a:lnTo>
            </a:path>
          </a:pathLst>
        </a:custGeom>
        <a:noFill/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D0ADE6-034F-433D-A2B7-2C33FDBF85CE}">
      <dsp:nvSpPr>
        <dsp:cNvPr id="0" name=""/>
        <dsp:cNvSpPr/>
      </dsp:nvSpPr>
      <dsp:spPr>
        <a:xfrm>
          <a:off x="3749137" y="1796416"/>
          <a:ext cx="634682" cy="1534615"/>
        </a:xfrm>
        <a:custGeom>
          <a:avLst/>
          <a:gdLst/>
          <a:ahLst/>
          <a:cxnLst/>
          <a:rect l="0" t="0" r="0" b="0"/>
          <a:pathLst>
            <a:path>
              <a:moveTo>
                <a:pt x="0" y="1534615"/>
              </a:moveTo>
              <a:lnTo>
                <a:pt x="464041" y="1534615"/>
              </a:lnTo>
              <a:lnTo>
                <a:pt x="464041" y="0"/>
              </a:lnTo>
              <a:lnTo>
                <a:pt x="634682" y="0"/>
              </a:lnTo>
            </a:path>
          </a:pathLst>
        </a:custGeom>
        <a:noFill/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2D0A33-3E1F-4D94-9108-80D1603C5719}">
      <dsp:nvSpPr>
        <dsp:cNvPr id="0" name=""/>
        <dsp:cNvSpPr/>
      </dsp:nvSpPr>
      <dsp:spPr>
        <a:xfrm>
          <a:off x="1706410" y="2137257"/>
          <a:ext cx="336317" cy="11937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65676" y="0"/>
              </a:lnTo>
              <a:lnTo>
                <a:pt x="165676" y="1193773"/>
              </a:lnTo>
              <a:lnTo>
                <a:pt x="336317" y="1193773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ED7C68-19F0-478C-8F46-17DA16CEB1AF}">
      <dsp:nvSpPr>
        <dsp:cNvPr id="0" name=""/>
        <dsp:cNvSpPr/>
      </dsp:nvSpPr>
      <dsp:spPr>
        <a:xfrm>
          <a:off x="3749137" y="643062"/>
          <a:ext cx="634682" cy="3934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64041" y="0"/>
              </a:lnTo>
              <a:lnTo>
                <a:pt x="464041" y="393486"/>
              </a:lnTo>
              <a:lnTo>
                <a:pt x="634682" y="393486"/>
              </a:lnTo>
            </a:path>
          </a:pathLst>
        </a:custGeom>
        <a:noFill/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450EDC9-BF73-4159-AC51-90D7E9C5010B}">
      <dsp:nvSpPr>
        <dsp:cNvPr id="0" name=""/>
        <dsp:cNvSpPr/>
      </dsp:nvSpPr>
      <dsp:spPr>
        <a:xfrm>
          <a:off x="3749137" y="276681"/>
          <a:ext cx="634682" cy="366381"/>
        </a:xfrm>
        <a:custGeom>
          <a:avLst/>
          <a:gdLst/>
          <a:ahLst/>
          <a:cxnLst/>
          <a:rect l="0" t="0" r="0" b="0"/>
          <a:pathLst>
            <a:path>
              <a:moveTo>
                <a:pt x="0" y="366381"/>
              </a:moveTo>
              <a:lnTo>
                <a:pt x="464041" y="366381"/>
              </a:lnTo>
              <a:lnTo>
                <a:pt x="464041" y="0"/>
              </a:lnTo>
              <a:lnTo>
                <a:pt x="634682" y="0"/>
              </a:lnTo>
            </a:path>
          </a:pathLst>
        </a:custGeom>
        <a:noFill/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4FFC3E-00B7-40FF-B000-A9C769301BAB}">
      <dsp:nvSpPr>
        <dsp:cNvPr id="0" name=""/>
        <dsp:cNvSpPr/>
      </dsp:nvSpPr>
      <dsp:spPr>
        <a:xfrm>
          <a:off x="1706410" y="643062"/>
          <a:ext cx="336317" cy="1494195"/>
        </a:xfrm>
        <a:custGeom>
          <a:avLst/>
          <a:gdLst/>
          <a:ahLst/>
          <a:cxnLst/>
          <a:rect l="0" t="0" r="0" b="0"/>
          <a:pathLst>
            <a:path>
              <a:moveTo>
                <a:pt x="0" y="1494195"/>
              </a:moveTo>
              <a:lnTo>
                <a:pt x="165676" y="1494195"/>
              </a:lnTo>
              <a:lnTo>
                <a:pt x="165676" y="0"/>
              </a:lnTo>
              <a:lnTo>
                <a:pt x="336317" y="0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019D67-4E78-4CD4-A186-DF7740C5211C}">
      <dsp:nvSpPr>
        <dsp:cNvPr id="0" name=""/>
        <dsp:cNvSpPr/>
      </dsp:nvSpPr>
      <dsp:spPr>
        <a:xfrm>
          <a:off x="0" y="1877030"/>
          <a:ext cx="1706410" cy="520455"/>
        </a:xfrm>
        <a:prstGeom prst="rect">
          <a:avLst/>
        </a:prstGeom>
        <a:solidFill>
          <a:srgbClr val="0070C0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2000" b="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新細明體" panose="02020500000000000000" pitchFamily="18" charset="-120"/>
            </a:rPr>
            <a:t>課外活動</a:t>
          </a:r>
          <a:endParaRPr lang="en-US" sz="2000" b="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</a:endParaRPr>
        </a:p>
      </dsp:txBody>
      <dsp:txXfrm>
        <a:off x="0" y="1877030"/>
        <a:ext cx="1706410" cy="520455"/>
      </dsp:txXfrm>
    </dsp:sp>
    <dsp:sp modelId="{35DEEC43-958E-4624-93FB-AE913CA84022}">
      <dsp:nvSpPr>
        <dsp:cNvPr id="0" name=""/>
        <dsp:cNvSpPr/>
      </dsp:nvSpPr>
      <dsp:spPr>
        <a:xfrm>
          <a:off x="2042727" y="382834"/>
          <a:ext cx="1706410" cy="520455"/>
        </a:xfrm>
        <a:prstGeom prst="rect">
          <a:avLst/>
        </a:prstGeom>
        <a:solidFill>
          <a:srgbClr val="0070C0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800" b="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新細明體" panose="02020500000000000000" pitchFamily="18" charset="-120"/>
            </a:rPr>
            <a:t>預備工作 </a:t>
          </a:r>
          <a:endParaRPr lang="en-US" sz="1800" b="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</a:endParaRPr>
        </a:p>
      </dsp:txBody>
      <dsp:txXfrm>
        <a:off x="2042727" y="382834"/>
        <a:ext cx="1706410" cy="520455"/>
      </dsp:txXfrm>
    </dsp:sp>
    <dsp:sp modelId="{EAD4FB6E-3A0F-4371-825F-9DE7FD09F232}">
      <dsp:nvSpPr>
        <dsp:cNvPr id="0" name=""/>
        <dsp:cNvSpPr/>
      </dsp:nvSpPr>
      <dsp:spPr>
        <a:xfrm>
          <a:off x="4383819" y="3397"/>
          <a:ext cx="3104608" cy="546566"/>
        </a:xfrm>
        <a:prstGeom prst="rect">
          <a:avLst/>
        </a:prstGeom>
        <a:solidFill>
          <a:srgbClr val="0070C0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400" b="0" kern="120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新細明體" panose="02020500000000000000" pitchFamily="18" charset="-120"/>
            </a:rPr>
            <a:t>系統保安</a:t>
          </a:r>
          <a:endParaRPr lang="en-US" altLang="zh-TW" sz="1400" b="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ea typeface="新細明體" panose="02020500000000000000" pitchFamily="18" charset="-120"/>
          </a:endParaRP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HK" sz="1400" b="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新細明體" panose="02020500000000000000" pitchFamily="18" charset="-120"/>
            </a:rPr>
            <a:t>Security</a:t>
          </a:r>
          <a:endParaRPr lang="en-US" sz="1400" b="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</a:endParaRPr>
        </a:p>
      </dsp:txBody>
      <dsp:txXfrm>
        <a:off x="4383819" y="3397"/>
        <a:ext cx="3104608" cy="546566"/>
      </dsp:txXfrm>
    </dsp:sp>
    <dsp:sp modelId="{607887CB-C343-457A-A2C3-AC1D60EF0C4B}">
      <dsp:nvSpPr>
        <dsp:cNvPr id="0" name=""/>
        <dsp:cNvSpPr/>
      </dsp:nvSpPr>
      <dsp:spPr>
        <a:xfrm>
          <a:off x="4383819" y="763265"/>
          <a:ext cx="3104608" cy="546566"/>
        </a:xfrm>
        <a:prstGeom prst="rect">
          <a:avLst/>
        </a:prstGeom>
        <a:solidFill>
          <a:srgbClr val="0070C0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400" b="0" kern="120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新細明體" panose="02020500000000000000" pitchFamily="18" charset="-120"/>
            </a:rPr>
            <a:t>代碼管理</a:t>
          </a:r>
          <a:endParaRPr lang="en-US" altLang="zh-TW" sz="1400" b="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ea typeface="新細明體" panose="02020500000000000000" pitchFamily="18" charset="-120"/>
          </a:endParaRP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HK" sz="1400" b="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新細明體" panose="02020500000000000000" pitchFamily="18" charset="-120"/>
            </a:rPr>
            <a:t>Code Management</a:t>
          </a:r>
          <a:endParaRPr lang="en-US" sz="1400" b="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</a:endParaRPr>
        </a:p>
      </dsp:txBody>
      <dsp:txXfrm>
        <a:off x="4383819" y="763265"/>
        <a:ext cx="3104608" cy="546566"/>
      </dsp:txXfrm>
    </dsp:sp>
    <dsp:sp modelId="{1D94270F-8462-4FE0-8F3C-F26B226C0ED3}">
      <dsp:nvSpPr>
        <dsp:cNvPr id="0" name=""/>
        <dsp:cNvSpPr/>
      </dsp:nvSpPr>
      <dsp:spPr>
        <a:xfrm>
          <a:off x="2042727" y="3070803"/>
          <a:ext cx="1706410" cy="520455"/>
        </a:xfrm>
        <a:prstGeom prst="rect">
          <a:avLst/>
        </a:prstGeom>
        <a:solidFill>
          <a:srgbClr val="0070C0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800" b="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管理及報告</a:t>
          </a:r>
          <a:endParaRPr lang="en-US" sz="1800" b="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</a:endParaRPr>
        </a:p>
      </dsp:txBody>
      <dsp:txXfrm>
        <a:off x="2042727" y="3070803"/>
        <a:ext cx="1706410" cy="520455"/>
      </dsp:txXfrm>
    </dsp:sp>
    <dsp:sp modelId="{FFB50C7E-9A94-49CC-B33E-3CF4AD567804}">
      <dsp:nvSpPr>
        <dsp:cNvPr id="0" name=""/>
        <dsp:cNvSpPr/>
      </dsp:nvSpPr>
      <dsp:spPr>
        <a:xfrm>
          <a:off x="4383819" y="1523133"/>
          <a:ext cx="3104608" cy="546566"/>
        </a:xfrm>
        <a:prstGeom prst="rect">
          <a:avLst/>
        </a:prstGeom>
        <a:solidFill>
          <a:srgbClr val="0070C0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400" b="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新細明體" panose="02020500000000000000" pitchFamily="18" charset="-120"/>
            </a:rPr>
            <a:t>學生成績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HK" sz="1400" b="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新細明體" panose="02020500000000000000" pitchFamily="18" charset="-120"/>
            </a:rPr>
            <a:t>Assessment</a:t>
          </a:r>
          <a:endParaRPr lang="en-US" sz="1400" b="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</a:endParaRPr>
        </a:p>
      </dsp:txBody>
      <dsp:txXfrm>
        <a:off x="4383819" y="1523133"/>
        <a:ext cx="3104608" cy="546566"/>
      </dsp:txXfrm>
    </dsp:sp>
    <dsp:sp modelId="{94674D20-C0B6-4913-A6F2-1BC74F06225F}">
      <dsp:nvSpPr>
        <dsp:cNvPr id="0" name=""/>
        <dsp:cNvSpPr/>
      </dsp:nvSpPr>
      <dsp:spPr>
        <a:xfrm>
          <a:off x="4383819" y="2283000"/>
          <a:ext cx="3104608" cy="546566"/>
        </a:xfrm>
        <a:prstGeom prst="rect">
          <a:avLst/>
        </a:prstGeom>
        <a:solidFill>
          <a:srgbClr val="0070C0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400" b="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新細明體" panose="02020500000000000000" pitchFamily="18" charset="-120"/>
            </a:rPr>
            <a:t>獎懲資料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HK" sz="1400" b="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新細明體" panose="02020500000000000000" pitchFamily="18" charset="-120"/>
            </a:rPr>
            <a:t>Award &amp; Punishment</a:t>
          </a:r>
          <a:endParaRPr lang="en-US" sz="1400" b="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</a:endParaRPr>
        </a:p>
      </dsp:txBody>
      <dsp:txXfrm>
        <a:off x="4383819" y="2283000"/>
        <a:ext cx="3104608" cy="546566"/>
      </dsp:txXfrm>
    </dsp:sp>
    <dsp:sp modelId="{4F78509F-E32D-4DE9-B822-FE26F305B044}">
      <dsp:nvSpPr>
        <dsp:cNvPr id="0" name=""/>
        <dsp:cNvSpPr/>
      </dsp:nvSpPr>
      <dsp:spPr>
        <a:xfrm>
          <a:off x="4383819" y="3042868"/>
          <a:ext cx="3104608" cy="546566"/>
        </a:xfrm>
        <a:prstGeom prst="rect">
          <a:avLst/>
        </a:prstGeom>
        <a:solidFill>
          <a:srgbClr val="0070C0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400" b="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新細明體" panose="02020500000000000000" pitchFamily="18" charset="-120"/>
            </a:rPr>
            <a:t>學生學習概覽</a:t>
          </a:r>
          <a:endParaRPr lang="en-US" altLang="zh-TW" sz="1400" b="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ea typeface="新細明體" panose="02020500000000000000" pitchFamily="18" charset="-120"/>
          </a:endParaRP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HK" sz="1400" b="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新細明體" panose="02020500000000000000" pitchFamily="18" charset="-120"/>
            </a:rPr>
            <a:t>Student Learning Profile</a:t>
          </a:r>
          <a:endParaRPr lang="en-US" sz="1400" b="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</a:endParaRPr>
        </a:p>
      </dsp:txBody>
      <dsp:txXfrm>
        <a:off x="4383819" y="3042868"/>
        <a:ext cx="3104608" cy="546566"/>
      </dsp:txXfrm>
    </dsp:sp>
    <dsp:sp modelId="{A8D38B63-61AF-4945-B409-2838D3497E47}">
      <dsp:nvSpPr>
        <dsp:cNvPr id="0" name=""/>
        <dsp:cNvSpPr/>
      </dsp:nvSpPr>
      <dsp:spPr>
        <a:xfrm>
          <a:off x="4383819" y="3802736"/>
          <a:ext cx="3104608" cy="546566"/>
        </a:xfrm>
        <a:prstGeom prst="rect">
          <a:avLst/>
        </a:prstGeom>
        <a:solidFill>
          <a:srgbClr val="0070C0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400" b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新細明體" panose="02020500000000000000" pitchFamily="18" charset="-120"/>
            </a:rPr>
            <a:t>人材資料庫</a:t>
          </a:r>
          <a:r>
            <a:rPr lang="en-US" altLang="zh-HK" sz="1400" b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新細明體" panose="02020500000000000000" pitchFamily="18" charset="-120"/>
            </a:rPr>
            <a:t>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HK" sz="1400" b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新細明體" panose="02020500000000000000" pitchFamily="18" charset="-120"/>
            </a:rPr>
            <a:t>Talent Databank</a:t>
          </a:r>
        </a:p>
      </dsp:txBody>
      <dsp:txXfrm>
        <a:off x="4383819" y="3802736"/>
        <a:ext cx="3104608" cy="546566"/>
      </dsp:txXfrm>
    </dsp:sp>
    <dsp:sp modelId="{7B041784-404D-4CD4-A9B2-5F41FCE9C641}">
      <dsp:nvSpPr>
        <dsp:cNvPr id="0" name=""/>
        <dsp:cNvSpPr/>
      </dsp:nvSpPr>
      <dsp:spPr>
        <a:xfrm>
          <a:off x="4383819" y="4562603"/>
          <a:ext cx="3104608" cy="546566"/>
        </a:xfrm>
        <a:prstGeom prst="rect">
          <a:avLst/>
        </a:prstGeom>
        <a:solidFill>
          <a:srgbClr val="0070C0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400" b="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新細明體" panose="02020500000000000000" pitchFamily="18" charset="-120"/>
            </a:rPr>
            <a:t>學校活動管理</a:t>
          </a:r>
          <a:endParaRPr lang="en-US" altLang="zh-TW" sz="1400" b="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ea typeface="新細明體" panose="02020500000000000000" pitchFamily="18" charset="-120"/>
          </a:endParaRP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TW" sz="1400" b="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新細明體" panose="02020500000000000000" pitchFamily="18" charset="-120"/>
            </a:rPr>
            <a:t>School Activities Management</a:t>
          </a:r>
          <a:endParaRPr lang="en-US" altLang="zh-HK" sz="1400" b="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ea typeface="新細明體" panose="02020500000000000000" pitchFamily="18" charset="-120"/>
          </a:endParaRPr>
        </a:p>
      </dsp:txBody>
      <dsp:txXfrm>
        <a:off x="4383819" y="4562603"/>
        <a:ext cx="3104608" cy="5465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1"/>
          <p:cNvSpPr>
            <a:spLocks noChangeArrowheads="1"/>
          </p:cNvSpPr>
          <p:nvPr/>
        </p:nvSpPr>
        <p:spPr bwMode="auto">
          <a:xfrm>
            <a:off x="0" y="0"/>
            <a:ext cx="9871075" cy="6796088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zh-HK" altLang="en-US"/>
          </a:p>
        </p:txBody>
      </p:sp>
      <p:sp>
        <p:nvSpPr>
          <p:cNvPr id="2" name="Rectangle 2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4276725" cy="338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5594350" y="0"/>
            <a:ext cx="4276725" cy="338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3" name="Rectangle 4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671763" y="509588"/>
            <a:ext cx="4527550" cy="2547937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1316038" y="3228975"/>
            <a:ext cx="7239000" cy="305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TW" altLang="en-US" noProof="0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/>
          </p:nvPr>
        </p:nvSpPr>
        <p:spPr bwMode="auto">
          <a:xfrm>
            <a:off x="0" y="6457950"/>
            <a:ext cx="4276725" cy="338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5594350" y="6457950"/>
            <a:ext cx="4276725" cy="338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ea typeface="新細明體" panose="02020500000000000000" pitchFamily="18" charset="-120"/>
              </a:defRPr>
            </a:lvl1pPr>
          </a:lstStyle>
          <a:p>
            <a:pPr>
              <a:defRPr/>
            </a:pPr>
            <a:fld id="{08610AC2-CCB2-46A0-A5EB-D00DB750BBA9}" type="slidenum">
              <a:rPr lang="en-US" altLang="zh-HK"/>
              <a:pPr>
                <a:defRPr/>
              </a:pPr>
              <a:t>‹#›</a:t>
            </a:fld>
            <a:endParaRPr lang="en-US" altLang="zh-H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BFA78D11-2CE3-4999-BE76-7A8BAE7C95B7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4099" name="Text Box 1"/>
          <p:cNvSpPr txBox="1">
            <a:spLocks noChangeArrowheads="1"/>
          </p:cNvSpPr>
          <p:nvPr/>
        </p:nvSpPr>
        <p:spPr bwMode="auto">
          <a:xfrm>
            <a:off x="3236913" y="509588"/>
            <a:ext cx="3398837" cy="25495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zh-HK" altLang="en-US"/>
          </a:p>
        </p:txBody>
      </p:sp>
      <p:sp>
        <p:nvSpPr>
          <p:cNvPr id="4100" name="Rectangle 2"/>
          <p:cNvSpPr>
            <a:spLocks noGrp="1" noChangeArrowheads="1"/>
          </p:cNvSpPr>
          <p:nvPr>
            <p:ph type="body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C93F0650-7103-44FB-8697-4558C9E7E211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11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24579" name="Text Box 1"/>
          <p:cNvSpPr txBox="1">
            <a:spLocks noChangeArrowheads="1"/>
          </p:cNvSpPr>
          <p:nvPr/>
        </p:nvSpPr>
        <p:spPr bwMode="auto">
          <a:xfrm>
            <a:off x="3236913" y="509588"/>
            <a:ext cx="3398837" cy="25495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zh-HK" altLang="en-US"/>
          </a:p>
        </p:txBody>
      </p:sp>
      <p:sp>
        <p:nvSpPr>
          <p:cNvPr id="24580" name="Rectangle 2"/>
          <p:cNvSpPr>
            <a:spLocks noGrp="1" noChangeArrowheads="1"/>
          </p:cNvSpPr>
          <p:nvPr>
            <p:ph type="body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14D6ED00-1731-4E2E-9B13-0F29E5D2DED4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126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25907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70175" y="509588"/>
            <a:ext cx="4532313" cy="254952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5907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413847B9-1283-419E-A479-4D3DD3BA4D9D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127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261123" name="Text Box 1"/>
          <p:cNvSpPr txBox="1">
            <a:spLocks noChangeArrowheads="1"/>
          </p:cNvSpPr>
          <p:nvPr/>
        </p:nvSpPr>
        <p:spPr bwMode="auto">
          <a:xfrm>
            <a:off x="3236913" y="509588"/>
            <a:ext cx="3398837" cy="25495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zh-HK" altLang="en-US"/>
          </a:p>
        </p:txBody>
      </p:sp>
      <p:sp>
        <p:nvSpPr>
          <p:cNvPr id="261124" name="Rectangle 2"/>
          <p:cNvSpPr>
            <a:spLocks noGrp="1" noChangeArrowheads="1"/>
          </p:cNvSpPr>
          <p:nvPr>
            <p:ph type="body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D80F16E-4B5B-4453-BC7E-6B985F25E857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128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26317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70175" y="509588"/>
            <a:ext cx="4532313" cy="254952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6317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466241-7024-45DF-8057-7FDE36F60D12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129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26521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70175" y="509588"/>
            <a:ext cx="4532313" cy="254952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6522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4F91290-62DD-40E9-B45E-BAFA4E136BF5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131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267267" name="Text Box 1"/>
          <p:cNvSpPr txBox="1">
            <a:spLocks noChangeArrowheads="1"/>
          </p:cNvSpPr>
          <p:nvPr/>
        </p:nvSpPr>
        <p:spPr bwMode="auto">
          <a:xfrm>
            <a:off x="3236913" y="509588"/>
            <a:ext cx="3398837" cy="25495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zh-HK" altLang="en-US"/>
          </a:p>
        </p:txBody>
      </p:sp>
      <p:sp>
        <p:nvSpPr>
          <p:cNvPr id="267268" name="Rectangle 2"/>
          <p:cNvSpPr>
            <a:spLocks noGrp="1" noChangeArrowheads="1"/>
          </p:cNvSpPr>
          <p:nvPr>
            <p:ph type="body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FA29837D-9ECF-47F3-A5C6-BD814B97BBC0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12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26627" name="Text Box 1"/>
          <p:cNvSpPr txBox="1">
            <a:spLocks noChangeArrowheads="1"/>
          </p:cNvSpPr>
          <p:nvPr/>
        </p:nvSpPr>
        <p:spPr bwMode="auto">
          <a:xfrm>
            <a:off x="3236913" y="509588"/>
            <a:ext cx="3398837" cy="25495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zh-HK" altLang="en-US"/>
          </a:p>
        </p:txBody>
      </p:sp>
      <p:sp>
        <p:nvSpPr>
          <p:cNvPr id="26628" name="Rectangle 2"/>
          <p:cNvSpPr>
            <a:spLocks noGrp="1" noChangeArrowheads="1"/>
          </p:cNvSpPr>
          <p:nvPr>
            <p:ph type="body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90B8E9E0-2201-46FF-B8BF-7F2B320B91C3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13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2867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70175" y="509588"/>
            <a:ext cx="4532313" cy="254952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867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1C6965A7-9CA5-44B6-8489-9A0CBDABEB42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14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30723" name="Text Box 1"/>
          <p:cNvSpPr txBox="1">
            <a:spLocks noChangeArrowheads="1"/>
          </p:cNvSpPr>
          <p:nvPr/>
        </p:nvSpPr>
        <p:spPr bwMode="auto">
          <a:xfrm>
            <a:off x="3236913" y="509588"/>
            <a:ext cx="3398837" cy="25495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zh-HK" altLang="en-US"/>
          </a:p>
        </p:txBody>
      </p:sp>
      <p:sp>
        <p:nvSpPr>
          <p:cNvPr id="30724" name="Rectangle 2"/>
          <p:cNvSpPr>
            <a:spLocks noGrp="1" noChangeArrowheads="1"/>
          </p:cNvSpPr>
          <p:nvPr>
            <p:ph type="body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9E6E4CB-A963-489C-A078-BA6B0A6C67A9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15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32771" name="Text Box 1"/>
          <p:cNvSpPr txBox="1">
            <a:spLocks noChangeArrowheads="1"/>
          </p:cNvSpPr>
          <p:nvPr/>
        </p:nvSpPr>
        <p:spPr bwMode="auto">
          <a:xfrm>
            <a:off x="3236913" y="509588"/>
            <a:ext cx="3398837" cy="25495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zh-HK" altLang="en-US"/>
          </a:p>
        </p:txBody>
      </p:sp>
      <p:sp>
        <p:nvSpPr>
          <p:cNvPr id="32772" name="Rectangle 2"/>
          <p:cNvSpPr>
            <a:spLocks noGrp="1" noChangeArrowheads="1"/>
          </p:cNvSpPr>
          <p:nvPr>
            <p:ph type="body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881FAEF-AE2E-4411-B3C9-D21B2A221628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16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34819" name="Text Box 1"/>
          <p:cNvSpPr txBox="1">
            <a:spLocks noChangeArrowheads="1"/>
          </p:cNvSpPr>
          <p:nvPr/>
        </p:nvSpPr>
        <p:spPr bwMode="auto">
          <a:xfrm>
            <a:off x="3236913" y="509588"/>
            <a:ext cx="3398837" cy="25495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zh-HK" altLang="en-US"/>
          </a:p>
        </p:txBody>
      </p:sp>
      <p:sp>
        <p:nvSpPr>
          <p:cNvPr id="34820" name="Rectangle 2"/>
          <p:cNvSpPr>
            <a:spLocks noGrp="1" noChangeArrowheads="1"/>
          </p:cNvSpPr>
          <p:nvPr>
            <p:ph type="body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00E6E0BE-0116-46EF-A9DC-6EF5E0BA010F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17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36867" name="Text Box 1"/>
          <p:cNvSpPr txBox="1">
            <a:spLocks noChangeArrowheads="1"/>
          </p:cNvSpPr>
          <p:nvPr/>
        </p:nvSpPr>
        <p:spPr bwMode="auto">
          <a:xfrm>
            <a:off x="3236913" y="509588"/>
            <a:ext cx="3398837" cy="25495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zh-HK" altLang="en-US"/>
          </a:p>
        </p:txBody>
      </p:sp>
      <p:sp>
        <p:nvSpPr>
          <p:cNvPr id="36868" name="Rectangle 2"/>
          <p:cNvSpPr>
            <a:spLocks noGrp="1" noChangeArrowheads="1"/>
          </p:cNvSpPr>
          <p:nvPr>
            <p:ph type="body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895A5266-A941-408B-B244-B983F74BB78F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18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38915" name="Text Box 1"/>
          <p:cNvSpPr txBox="1">
            <a:spLocks noChangeArrowheads="1"/>
          </p:cNvSpPr>
          <p:nvPr/>
        </p:nvSpPr>
        <p:spPr bwMode="auto">
          <a:xfrm>
            <a:off x="3236913" y="509588"/>
            <a:ext cx="3398837" cy="25495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zh-HK" altLang="en-US"/>
          </a:p>
        </p:txBody>
      </p:sp>
      <p:sp>
        <p:nvSpPr>
          <p:cNvPr id="38916" name="Rectangle 2"/>
          <p:cNvSpPr>
            <a:spLocks noGrp="1" noChangeArrowheads="1"/>
          </p:cNvSpPr>
          <p:nvPr>
            <p:ph type="body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6E3A79D4-753A-4E4F-8571-9C41F52DC051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19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40963" name="Text Box 1"/>
          <p:cNvSpPr txBox="1">
            <a:spLocks noChangeArrowheads="1"/>
          </p:cNvSpPr>
          <p:nvPr/>
        </p:nvSpPr>
        <p:spPr bwMode="auto">
          <a:xfrm>
            <a:off x="3236913" y="509588"/>
            <a:ext cx="3398837" cy="25495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zh-HK" altLang="en-US"/>
          </a:p>
        </p:txBody>
      </p:sp>
      <p:sp>
        <p:nvSpPr>
          <p:cNvPr id="40964" name="Rectangle 2"/>
          <p:cNvSpPr>
            <a:spLocks noGrp="1" noChangeArrowheads="1"/>
          </p:cNvSpPr>
          <p:nvPr>
            <p:ph type="body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782222AC-4D37-4C51-A340-51FA7F9385CA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20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43011" name="Text Box 1"/>
          <p:cNvSpPr txBox="1">
            <a:spLocks noChangeArrowheads="1"/>
          </p:cNvSpPr>
          <p:nvPr/>
        </p:nvSpPr>
        <p:spPr bwMode="auto">
          <a:xfrm>
            <a:off x="3236913" y="509588"/>
            <a:ext cx="3398837" cy="25495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zh-HK" altLang="en-US"/>
          </a:p>
        </p:txBody>
      </p:sp>
      <p:sp>
        <p:nvSpPr>
          <p:cNvPr id="43012" name="Rectangle 2"/>
          <p:cNvSpPr>
            <a:spLocks noGrp="1" noChangeArrowheads="1"/>
          </p:cNvSpPr>
          <p:nvPr>
            <p:ph type="body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626E248E-6CED-4126-AFAA-B13CFC98209E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6147" name="Text Box 1"/>
          <p:cNvSpPr txBox="1">
            <a:spLocks noChangeArrowheads="1"/>
          </p:cNvSpPr>
          <p:nvPr/>
        </p:nvSpPr>
        <p:spPr bwMode="auto">
          <a:xfrm>
            <a:off x="3236913" y="509588"/>
            <a:ext cx="3398837" cy="25495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zh-HK" altLang="en-US"/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body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D7E85149-5CD5-4845-8C15-F7779FD78283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21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47107" name="Text Box 1"/>
          <p:cNvSpPr txBox="1">
            <a:spLocks noChangeArrowheads="1"/>
          </p:cNvSpPr>
          <p:nvPr/>
        </p:nvSpPr>
        <p:spPr bwMode="auto">
          <a:xfrm>
            <a:off x="3236913" y="509588"/>
            <a:ext cx="3398837" cy="25495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zh-HK" altLang="en-US"/>
          </a:p>
        </p:txBody>
      </p:sp>
      <p:sp>
        <p:nvSpPr>
          <p:cNvPr id="47108" name="Rectangle 2"/>
          <p:cNvSpPr>
            <a:spLocks noGrp="1" noChangeArrowheads="1"/>
          </p:cNvSpPr>
          <p:nvPr>
            <p:ph type="body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8318FEE1-11B0-4F73-97DA-55BFB4C70270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22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49155" name="Text Box 1"/>
          <p:cNvSpPr txBox="1">
            <a:spLocks noChangeArrowheads="1"/>
          </p:cNvSpPr>
          <p:nvPr/>
        </p:nvSpPr>
        <p:spPr bwMode="auto">
          <a:xfrm>
            <a:off x="3236913" y="509588"/>
            <a:ext cx="3398837" cy="25495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zh-HK" altLang="en-US"/>
          </a:p>
        </p:txBody>
      </p:sp>
      <p:sp>
        <p:nvSpPr>
          <p:cNvPr id="49156" name="Rectangle 2"/>
          <p:cNvSpPr>
            <a:spLocks noGrp="1" noChangeArrowheads="1"/>
          </p:cNvSpPr>
          <p:nvPr>
            <p:ph type="body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D6239EA-4579-438E-B431-DA83E1F0DD5A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23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51203" name="Text Box 1"/>
          <p:cNvSpPr txBox="1">
            <a:spLocks noChangeArrowheads="1"/>
          </p:cNvSpPr>
          <p:nvPr/>
        </p:nvSpPr>
        <p:spPr bwMode="auto">
          <a:xfrm>
            <a:off x="3236913" y="509588"/>
            <a:ext cx="3398837" cy="25495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zh-HK" altLang="en-US"/>
          </a:p>
        </p:txBody>
      </p:sp>
      <p:sp>
        <p:nvSpPr>
          <p:cNvPr id="51204" name="Rectangle 2"/>
          <p:cNvSpPr>
            <a:spLocks noGrp="1" noChangeArrowheads="1"/>
          </p:cNvSpPr>
          <p:nvPr>
            <p:ph type="body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DA226B3-8908-4E34-9E93-82475463C112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24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55299" name="Text Box 1"/>
          <p:cNvSpPr txBox="1">
            <a:spLocks noChangeArrowheads="1"/>
          </p:cNvSpPr>
          <p:nvPr/>
        </p:nvSpPr>
        <p:spPr bwMode="auto">
          <a:xfrm>
            <a:off x="3236913" y="509588"/>
            <a:ext cx="3398837" cy="25495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zh-HK" altLang="en-US"/>
          </a:p>
        </p:txBody>
      </p:sp>
      <p:sp>
        <p:nvSpPr>
          <p:cNvPr id="55300" name="Rectangle 2"/>
          <p:cNvSpPr>
            <a:spLocks noGrp="1" noChangeArrowheads="1"/>
          </p:cNvSpPr>
          <p:nvPr>
            <p:ph type="body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9019E324-6F20-4084-8F96-F5324FE5797C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25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5734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70175" y="509588"/>
            <a:ext cx="4532313" cy="254952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734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0F38F9A0-8F6B-4634-BAE9-E108F09ABC60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26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59395" name="Text Box 1"/>
          <p:cNvSpPr txBox="1">
            <a:spLocks noChangeArrowheads="1"/>
          </p:cNvSpPr>
          <p:nvPr/>
        </p:nvSpPr>
        <p:spPr bwMode="auto">
          <a:xfrm>
            <a:off x="3236913" y="509588"/>
            <a:ext cx="3398837" cy="25495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zh-HK" altLang="en-US"/>
          </a:p>
        </p:txBody>
      </p:sp>
      <p:sp>
        <p:nvSpPr>
          <p:cNvPr id="59396" name="Rectangle 2"/>
          <p:cNvSpPr>
            <a:spLocks noGrp="1" noChangeArrowheads="1"/>
          </p:cNvSpPr>
          <p:nvPr>
            <p:ph type="body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48B5F482-879C-467A-998C-DE2BC1FEFEF6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27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61443" name="Text Box 1"/>
          <p:cNvSpPr txBox="1">
            <a:spLocks noChangeArrowheads="1"/>
          </p:cNvSpPr>
          <p:nvPr/>
        </p:nvSpPr>
        <p:spPr bwMode="auto">
          <a:xfrm>
            <a:off x="3236913" y="509588"/>
            <a:ext cx="3398837" cy="25495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zh-HK" altLang="en-US"/>
          </a:p>
        </p:txBody>
      </p:sp>
      <p:sp>
        <p:nvSpPr>
          <p:cNvPr id="61444" name="Rectangle 2"/>
          <p:cNvSpPr>
            <a:spLocks noGrp="1" noChangeArrowheads="1"/>
          </p:cNvSpPr>
          <p:nvPr>
            <p:ph type="body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F60BF9C3-DBD0-4EC5-8373-F34A4A0CF3F0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28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75779" name="Text Box 1"/>
          <p:cNvSpPr txBox="1">
            <a:spLocks noChangeArrowheads="1"/>
          </p:cNvSpPr>
          <p:nvPr/>
        </p:nvSpPr>
        <p:spPr bwMode="auto">
          <a:xfrm>
            <a:off x="3236913" y="509588"/>
            <a:ext cx="3398837" cy="25495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zh-HK" altLang="en-US"/>
          </a:p>
        </p:txBody>
      </p:sp>
      <p:sp>
        <p:nvSpPr>
          <p:cNvPr id="75780" name="Rectangle 2"/>
          <p:cNvSpPr>
            <a:spLocks noGrp="1" noChangeArrowheads="1"/>
          </p:cNvSpPr>
          <p:nvPr>
            <p:ph type="body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F60BF9C3-DBD0-4EC5-8373-F34A4A0CF3F0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29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75779" name="Text Box 1"/>
          <p:cNvSpPr txBox="1">
            <a:spLocks noChangeArrowheads="1"/>
          </p:cNvSpPr>
          <p:nvPr/>
        </p:nvSpPr>
        <p:spPr bwMode="auto">
          <a:xfrm>
            <a:off x="3236913" y="509588"/>
            <a:ext cx="3398837" cy="25495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zh-HK" altLang="en-US"/>
          </a:p>
        </p:txBody>
      </p:sp>
      <p:sp>
        <p:nvSpPr>
          <p:cNvPr id="75780" name="Rectangle 2"/>
          <p:cNvSpPr>
            <a:spLocks noGrp="1" noChangeArrowheads="1"/>
          </p:cNvSpPr>
          <p:nvPr>
            <p:ph type="body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4929042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4030883F-CEFF-42FA-8A24-C1D20EE67A2A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30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79875" name="Text Box 1"/>
          <p:cNvSpPr txBox="1">
            <a:spLocks noChangeArrowheads="1"/>
          </p:cNvSpPr>
          <p:nvPr/>
        </p:nvSpPr>
        <p:spPr bwMode="auto">
          <a:xfrm>
            <a:off x="3236913" y="509588"/>
            <a:ext cx="3398837" cy="25495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zh-HK" altLang="en-US"/>
          </a:p>
        </p:txBody>
      </p:sp>
      <p:sp>
        <p:nvSpPr>
          <p:cNvPr id="79876" name="Rectangle 2"/>
          <p:cNvSpPr>
            <a:spLocks noGrp="1" noChangeArrowheads="1"/>
          </p:cNvSpPr>
          <p:nvPr>
            <p:ph type="body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D47C3CE4-BC68-4C55-B0BF-0C24016D04F7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3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8195" name="Text Box 1"/>
          <p:cNvSpPr txBox="1">
            <a:spLocks noChangeArrowheads="1"/>
          </p:cNvSpPr>
          <p:nvPr/>
        </p:nvSpPr>
        <p:spPr bwMode="auto">
          <a:xfrm>
            <a:off x="3236913" y="509588"/>
            <a:ext cx="3398837" cy="25495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zh-HK" altLang="en-US"/>
          </a:p>
        </p:txBody>
      </p:sp>
      <p:sp>
        <p:nvSpPr>
          <p:cNvPr id="8196" name="Rectangle 2"/>
          <p:cNvSpPr>
            <a:spLocks noGrp="1" noChangeArrowheads="1"/>
          </p:cNvSpPr>
          <p:nvPr>
            <p:ph type="body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00AF2C81-FBF5-46A1-8F77-EB321BE32FEB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31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81923" name="Text Box 1"/>
          <p:cNvSpPr txBox="1">
            <a:spLocks noChangeArrowheads="1"/>
          </p:cNvSpPr>
          <p:nvPr/>
        </p:nvSpPr>
        <p:spPr bwMode="auto">
          <a:xfrm>
            <a:off x="3236913" y="509588"/>
            <a:ext cx="3398837" cy="25495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zh-HK" altLang="en-US"/>
          </a:p>
        </p:txBody>
      </p:sp>
      <p:sp>
        <p:nvSpPr>
          <p:cNvPr id="81924" name="Rectangle 2"/>
          <p:cNvSpPr>
            <a:spLocks noGrp="1" noChangeArrowheads="1"/>
          </p:cNvSpPr>
          <p:nvPr>
            <p:ph type="body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A19105D-5770-49D8-B6C5-01C6EF0E0C8A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32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65539" name="Text Box 1"/>
          <p:cNvSpPr txBox="1">
            <a:spLocks noChangeArrowheads="1"/>
          </p:cNvSpPr>
          <p:nvPr/>
        </p:nvSpPr>
        <p:spPr bwMode="auto">
          <a:xfrm>
            <a:off x="3236913" y="509588"/>
            <a:ext cx="3398837" cy="25495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zh-HK" altLang="en-US"/>
          </a:p>
        </p:txBody>
      </p:sp>
      <p:sp>
        <p:nvSpPr>
          <p:cNvPr id="65540" name="Rectangle 2"/>
          <p:cNvSpPr>
            <a:spLocks noGrp="1" noChangeArrowheads="1"/>
          </p:cNvSpPr>
          <p:nvPr>
            <p:ph type="body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4A553A31-01B4-4B39-995D-E37A4608DE31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33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67587" name="Text Box 1"/>
          <p:cNvSpPr txBox="1">
            <a:spLocks noChangeArrowheads="1"/>
          </p:cNvSpPr>
          <p:nvPr/>
        </p:nvSpPr>
        <p:spPr bwMode="auto">
          <a:xfrm>
            <a:off x="3236913" y="509588"/>
            <a:ext cx="3398837" cy="25495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zh-HK" altLang="en-US"/>
          </a:p>
        </p:txBody>
      </p:sp>
      <p:sp>
        <p:nvSpPr>
          <p:cNvPr id="67588" name="Rectangle 2"/>
          <p:cNvSpPr>
            <a:spLocks noGrp="1" noChangeArrowheads="1"/>
          </p:cNvSpPr>
          <p:nvPr>
            <p:ph type="body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0745E152-4613-4530-9D35-9BC1D767D43E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34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69635" name="Text Box 1"/>
          <p:cNvSpPr txBox="1">
            <a:spLocks noChangeArrowheads="1"/>
          </p:cNvSpPr>
          <p:nvPr/>
        </p:nvSpPr>
        <p:spPr bwMode="auto">
          <a:xfrm>
            <a:off x="3236913" y="509588"/>
            <a:ext cx="3398837" cy="25495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zh-HK" altLang="en-US"/>
          </a:p>
        </p:txBody>
      </p:sp>
      <p:sp>
        <p:nvSpPr>
          <p:cNvPr id="69636" name="Rectangle 2"/>
          <p:cNvSpPr>
            <a:spLocks noGrp="1" noChangeArrowheads="1"/>
          </p:cNvSpPr>
          <p:nvPr>
            <p:ph type="body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490429A7-A62A-4A05-B361-3971CDD0387B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35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71683" name="Text Box 1"/>
          <p:cNvSpPr txBox="1">
            <a:spLocks noChangeArrowheads="1"/>
          </p:cNvSpPr>
          <p:nvPr/>
        </p:nvSpPr>
        <p:spPr bwMode="auto">
          <a:xfrm>
            <a:off x="3236913" y="509588"/>
            <a:ext cx="3398837" cy="25495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zh-HK" altLang="en-US"/>
          </a:p>
        </p:txBody>
      </p:sp>
      <p:sp>
        <p:nvSpPr>
          <p:cNvPr id="71684" name="Rectangle 2"/>
          <p:cNvSpPr>
            <a:spLocks noGrp="1" noChangeArrowheads="1"/>
          </p:cNvSpPr>
          <p:nvPr>
            <p:ph type="body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FB958B4B-05A6-4D8D-B1FA-B6305C239D16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36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73731" name="Text Box 1"/>
          <p:cNvSpPr txBox="1">
            <a:spLocks noChangeArrowheads="1"/>
          </p:cNvSpPr>
          <p:nvPr/>
        </p:nvSpPr>
        <p:spPr bwMode="auto">
          <a:xfrm>
            <a:off x="3236913" y="509588"/>
            <a:ext cx="3398837" cy="25495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zh-HK" altLang="en-US"/>
          </a:p>
        </p:txBody>
      </p:sp>
      <p:sp>
        <p:nvSpPr>
          <p:cNvPr id="73732" name="Rectangle 2"/>
          <p:cNvSpPr>
            <a:spLocks noGrp="1" noChangeArrowheads="1"/>
          </p:cNvSpPr>
          <p:nvPr>
            <p:ph type="body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4EAEF54E-3397-45FB-BEFA-BDAE8105FE9F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37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83971" name="Text Box 1"/>
          <p:cNvSpPr txBox="1">
            <a:spLocks noChangeArrowheads="1"/>
          </p:cNvSpPr>
          <p:nvPr/>
        </p:nvSpPr>
        <p:spPr bwMode="auto">
          <a:xfrm>
            <a:off x="3236913" y="509588"/>
            <a:ext cx="3398837" cy="25495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zh-HK" altLang="en-US"/>
          </a:p>
        </p:txBody>
      </p:sp>
      <p:sp>
        <p:nvSpPr>
          <p:cNvPr id="83972" name="Rectangle 2"/>
          <p:cNvSpPr>
            <a:spLocks noGrp="1" noChangeArrowheads="1"/>
          </p:cNvSpPr>
          <p:nvPr>
            <p:ph type="body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BAED1F61-2E08-47EB-886B-5CB22A5862CF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38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8601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70175" y="509588"/>
            <a:ext cx="4532313" cy="254952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602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49F4A1B4-DF36-4574-9BB9-338BE7C42319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39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8806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70175" y="509588"/>
            <a:ext cx="4532313" cy="254952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806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9E0B4499-A42F-4953-A850-145D8E2CF2BB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40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9011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70175" y="509588"/>
            <a:ext cx="4532313" cy="254952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011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3206331D-4CBA-452B-A8F8-CCC9F8E3710B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5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12291" name="Text Box 1"/>
          <p:cNvSpPr txBox="1">
            <a:spLocks noChangeArrowheads="1"/>
          </p:cNvSpPr>
          <p:nvPr/>
        </p:nvSpPr>
        <p:spPr bwMode="auto">
          <a:xfrm>
            <a:off x="3236913" y="509588"/>
            <a:ext cx="3398837" cy="25495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zh-HK" altLang="en-US"/>
          </a:p>
        </p:txBody>
      </p:sp>
      <p:sp>
        <p:nvSpPr>
          <p:cNvPr id="12292" name="Rectangle 2"/>
          <p:cNvSpPr>
            <a:spLocks noGrp="1" noChangeArrowheads="1"/>
          </p:cNvSpPr>
          <p:nvPr>
            <p:ph type="body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CE8DCFA1-EEDD-4844-B5E0-8AAEBBDB7F8F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41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9216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70175" y="509588"/>
            <a:ext cx="4532313" cy="254952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216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6711E6C-FFE8-4AD4-83F4-2A1252EA2753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42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94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70175" y="509588"/>
            <a:ext cx="4532313" cy="2549525"/>
          </a:xfrm>
          <a:ln/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B2446F0-BC3E-4E69-B1D8-83607E6CD0F8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44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9728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70175" y="509588"/>
            <a:ext cx="4532313" cy="254952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728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715FAF60-8C47-4F17-8FCA-71546BCEDE73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45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993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70175" y="509588"/>
            <a:ext cx="4532313" cy="254952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93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4E29F08A-AB35-4E4B-9E3E-88FA18C0474C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46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10137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70175" y="509588"/>
            <a:ext cx="4532313" cy="254952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138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4277322D-1602-445F-B4D5-C44D688ED892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47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10342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70175" y="509588"/>
            <a:ext cx="4532313" cy="254952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342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6E24ECD0-83CE-4C4A-88B5-C87CF05FEE23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48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10547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70175" y="509588"/>
            <a:ext cx="4532313" cy="254952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547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86BFBBB2-6909-4057-9430-339D9EF879C9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49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10957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70175" y="509588"/>
            <a:ext cx="4532313" cy="254952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957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B189364-C0A3-43C3-AB68-1622118D0615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50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11161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70175" y="509588"/>
            <a:ext cx="4532313" cy="254952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162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2716FEF-EC36-4F5A-A784-FF65346A5881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51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11366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70175" y="509588"/>
            <a:ext cx="4532313" cy="254952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366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45B161CB-1D22-49E0-9CCE-745CED722135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6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14339" name="Text Box 1"/>
          <p:cNvSpPr txBox="1">
            <a:spLocks noChangeArrowheads="1"/>
          </p:cNvSpPr>
          <p:nvPr/>
        </p:nvSpPr>
        <p:spPr bwMode="auto">
          <a:xfrm>
            <a:off x="3236913" y="509588"/>
            <a:ext cx="3398837" cy="25495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zh-HK" altLang="en-US"/>
          </a:p>
        </p:txBody>
      </p:sp>
      <p:sp>
        <p:nvSpPr>
          <p:cNvPr id="14340" name="Rectangle 2"/>
          <p:cNvSpPr>
            <a:spLocks noGrp="1" noChangeArrowheads="1"/>
          </p:cNvSpPr>
          <p:nvPr>
            <p:ph type="body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4A8D2977-10E4-4DE1-A9F1-5F91F08E6A1E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52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11571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70175" y="509588"/>
            <a:ext cx="4532313" cy="254952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571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005B5F0C-9075-4C63-B20F-18D38D672D62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53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11776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70175" y="509588"/>
            <a:ext cx="4532313" cy="254952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776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13178BFD-52F4-441C-BCA4-0418954B4301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54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11981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70175" y="509588"/>
            <a:ext cx="4532313" cy="254952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981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4A38D1FC-6847-4FB5-8794-883F87C1114E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55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12185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70175" y="509588"/>
            <a:ext cx="4532313" cy="254952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186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4A74E8E-179E-4ED6-A2F8-D494BFEB23B7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56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12390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70175" y="509588"/>
            <a:ext cx="4532313" cy="254952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390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0926377-33E4-4598-A38B-26814295172D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57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12595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70175" y="509588"/>
            <a:ext cx="4532313" cy="254952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595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2EA3807-ED7B-4C9B-8274-175B8F575F22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58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12800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70175" y="509588"/>
            <a:ext cx="4532313" cy="254952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800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B85D68B7-1A0A-464F-9481-660E500486CF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59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13005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70175" y="509588"/>
            <a:ext cx="4532313" cy="254952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005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1E51943C-4E9F-49C2-A36D-DD655240B067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60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13209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70175" y="509588"/>
            <a:ext cx="4532313" cy="254952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210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BF226C7E-8538-4EBC-822F-8CE722D8FB1E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61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13414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70175" y="509588"/>
            <a:ext cx="4532313" cy="254952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414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61B5D96-8D4C-40D7-961A-3D01F2892062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7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16387" name="Text Box 1"/>
          <p:cNvSpPr txBox="1">
            <a:spLocks noChangeArrowheads="1"/>
          </p:cNvSpPr>
          <p:nvPr/>
        </p:nvSpPr>
        <p:spPr bwMode="auto">
          <a:xfrm>
            <a:off x="3236913" y="509588"/>
            <a:ext cx="3398837" cy="25495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zh-HK" altLang="en-US"/>
          </a:p>
        </p:txBody>
      </p:sp>
      <p:sp>
        <p:nvSpPr>
          <p:cNvPr id="16388" name="Rectangle 2"/>
          <p:cNvSpPr>
            <a:spLocks noGrp="1" noChangeArrowheads="1"/>
          </p:cNvSpPr>
          <p:nvPr>
            <p:ph type="body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69B1D3F9-B80F-47BF-85CA-086CEE0FB173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62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13824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70175" y="509588"/>
            <a:ext cx="4532313" cy="254952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824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352FAD1-78C8-4D1A-B1EC-B1A9526132AA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63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14029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70175" y="509588"/>
            <a:ext cx="4532313" cy="254952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4029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777209FC-F080-4C24-A615-C12C0BA492B9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64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14438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70175" y="509588"/>
            <a:ext cx="4532313" cy="254952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4438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89E70EFB-7FF9-4F2B-8FD0-0186B0CF7E41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65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14848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70175" y="509588"/>
            <a:ext cx="4532313" cy="254952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4848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BF7D487-8CA5-4A5E-9162-13AA6D023DB8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67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1505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70175" y="509588"/>
            <a:ext cx="4532313" cy="254952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505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1EA1A9E5-FBDB-42C1-B17D-1199F62719B8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68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15257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70175" y="509588"/>
            <a:ext cx="4532313" cy="254952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5258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FBC6D43-7EB7-4E03-BD7E-792C3F079674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69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15667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70175" y="509588"/>
            <a:ext cx="4532313" cy="254952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5667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3A20FE3-0874-469B-BA57-1C02DED9455F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70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15872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70175" y="509588"/>
            <a:ext cx="4532313" cy="254952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5872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04C2B787-517D-48D6-9C49-0B312E9BBCF6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71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16077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70175" y="509588"/>
            <a:ext cx="4532313" cy="254952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6077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1D3E53E-0E4B-43C4-B243-B5AE87A44A7E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72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16281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70175" y="509588"/>
            <a:ext cx="4532313" cy="254952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6282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8243D066-E8AA-463D-BB0F-A9F3A927ABD7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8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18435" name="Text Box 1"/>
          <p:cNvSpPr txBox="1">
            <a:spLocks noChangeArrowheads="1"/>
          </p:cNvSpPr>
          <p:nvPr/>
        </p:nvSpPr>
        <p:spPr bwMode="auto">
          <a:xfrm>
            <a:off x="3236913" y="509588"/>
            <a:ext cx="3398837" cy="25495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zh-HK" altLang="en-US"/>
          </a:p>
        </p:txBody>
      </p:sp>
      <p:sp>
        <p:nvSpPr>
          <p:cNvPr id="18436" name="Rectangle 2"/>
          <p:cNvSpPr>
            <a:spLocks noGrp="1" noChangeArrowheads="1"/>
          </p:cNvSpPr>
          <p:nvPr>
            <p:ph type="body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7BF0C9AF-5421-442B-98A2-218F3CAB40B5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73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16486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70175" y="509588"/>
            <a:ext cx="4532313" cy="254952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6486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331D8799-B79B-4248-8E9D-C95260789950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74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16896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70175" y="509588"/>
            <a:ext cx="4532313" cy="254952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6896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A593B7E-1327-47B2-AF9D-79D1384CBE5D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75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17101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70175" y="509588"/>
            <a:ext cx="4532313" cy="254952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7101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B27BF267-6917-4355-A809-019340D5A7F6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76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17305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70175" y="509588"/>
            <a:ext cx="4532313" cy="254952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7306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48C26B9D-C167-43B9-AE9E-0BC642DE386A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77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17510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70175" y="509588"/>
            <a:ext cx="4532313" cy="254952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7510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4C26027A-3376-404D-B0D5-6C60E45EC18D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78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17715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70175" y="509588"/>
            <a:ext cx="4532313" cy="254952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7715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40A319C-181D-43ED-9253-1422B592F9B3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79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17920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70175" y="509588"/>
            <a:ext cx="4532313" cy="254952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7920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045BC7C-8301-4764-B0F7-76BBE687B410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80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18125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70175" y="509588"/>
            <a:ext cx="4532313" cy="254952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8125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AAC4BE8-66F0-4437-B217-A6B4A2DB4982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81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18329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70175" y="509588"/>
            <a:ext cx="4532313" cy="254952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8330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91680BF2-4E5C-4024-8885-40F0CF360F8C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82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18534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70175" y="509588"/>
            <a:ext cx="4532313" cy="254952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8534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8281771B-D9D6-43ED-AB05-174FC1F6B01A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9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20483" name="Text Box 1"/>
          <p:cNvSpPr txBox="1">
            <a:spLocks noChangeArrowheads="1"/>
          </p:cNvSpPr>
          <p:nvPr/>
        </p:nvSpPr>
        <p:spPr bwMode="auto">
          <a:xfrm>
            <a:off x="3236913" y="509588"/>
            <a:ext cx="3398837" cy="25495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zh-HK" altLang="en-US"/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body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7B72A561-5AF0-45ED-B6B8-1726B1BAF9A6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83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18739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70175" y="509588"/>
            <a:ext cx="4532313" cy="254952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8739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874CBD3B-0C16-4BCA-B651-272E2B92CB2B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84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18944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70175" y="509588"/>
            <a:ext cx="4532313" cy="254952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8944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F44A7B1-9C83-43AB-9423-53E963AB8A7C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85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19149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70175" y="509588"/>
            <a:ext cx="4532313" cy="254952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9149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1AB88DD2-C143-4954-9AF7-019DD7411172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87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19456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70175" y="509588"/>
            <a:ext cx="4532313" cy="254952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9456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842BFE0B-9D4E-408E-B077-09A44281185E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88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196611" name="Text Box 1"/>
          <p:cNvSpPr txBox="1">
            <a:spLocks noChangeArrowheads="1"/>
          </p:cNvSpPr>
          <p:nvPr/>
        </p:nvSpPr>
        <p:spPr bwMode="auto">
          <a:xfrm>
            <a:off x="3236913" y="509588"/>
            <a:ext cx="3398837" cy="25495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zh-HK" altLang="en-US"/>
          </a:p>
        </p:txBody>
      </p:sp>
      <p:sp>
        <p:nvSpPr>
          <p:cNvPr id="196612" name="Rectangle 2"/>
          <p:cNvSpPr>
            <a:spLocks noGrp="1" noChangeArrowheads="1"/>
          </p:cNvSpPr>
          <p:nvPr>
            <p:ph type="body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6B306240-5B8A-4483-AB7B-A84ACF20B23B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91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200707" name="Text Box 1"/>
          <p:cNvSpPr txBox="1">
            <a:spLocks noChangeArrowheads="1"/>
          </p:cNvSpPr>
          <p:nvPr/>
        </p:nvSpPr>
        <p:spPr bwMode="auto">
          <a:xfrm>
            <a:off x="3236913" y="509588"/>
            <a:ext cx="3398837" cy="25495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zh-HK" altLang="en-US"/>
          </a:p>
        </p:txBody>
      </p:sp>
      <p:sp>
        <p:nvSpPr>
          <p:cNvPr id="200708" name="Rectangle 2"/>
          <p:cNvSpPr>
            <a:spLocks noGrp="1" noChangeArrowheads="1"/>
          </p:cNvSpPr>
          <p:nvPr>
            <p:ph type="body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F12BD7BB-0EBF-4EE3-A8F7-10CDAA88ED4F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93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204803" name="Text Box 1"/>
          <p:cNvSpPr txBox="1">
            <a:spLocks noChangeArrowheads="1"/>
          </p:cNvSpPr>
          <p:nvPr/>
        </p:nvSpPr>
        <p:spPr bwMode="auto">
          <a:xfrm>
            <a:off x="3236913" y="509588"/>
            <a:ext cx="3398837" cy="25495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zh-HK" altLang="en-US"/>
          </a:p>
        </p:txBody>
      </p:sp>
      <p:sp>
        <p:nvSpPr>
          <p:cNvPr id="204804" name="Rectangle 2"/>
          <p:cNvSpPr>
            <a:spLocks noGrp="1" noChangeArrowheads="1"/>
          </p:cNvSpPr>
          <p:nvPr>
            <p:ph type="body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671763" y="509588"/>
            <a:ext cx="4527550" cy="2547937"/>
          </a:xfrm>
          <a:ln/>
        </p:spPr>
      </p:sp>
      <p:sp>
        <p:nvSpPr>
          <p:cNvPr id="206851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206852" name="Slide Number Placeholder 3"/>
          <p:cNvSpPr>
            <a:spLocks noGrp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fld id="{6731DBA9-3F04-4E99-875C-52C5C8CF1382}" type="slidenum">
              <a:rPr lang="en-US" altLang="zh-HK" smtClean="0">
                <a:solidFill>
                  <a:srgbClr val="000000"/>
                </a:solidFill>
                <a:ea typeface="新細明體" panose="02020500000000000000" pitchFamily="18" charset="-120"/>
              </a:rPr>
              <a:pPr/>
              <a:t>94</a:t>
            </a:fld>
            <a:endParaRPr lang="en-US" altLang="zh-HK">
              <a:solidFill>
                <a:srgbClr val="000000"/>
              </a:solidFill>
              <a:ea typeface="新細明體" panose="02020500000000000000" pitchFamily="18" charset="-120"/>
            </a:endParaRPr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D9A76BC0-F738-40FC-8BFA-B13ACA7A88A3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101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21606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70175" y="509588"/>
            <a:ext cx="4532313" cy="254952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1606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7C08A006-AADD-452F-840B-02A4F5CFFB5F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106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22630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70175" y="509588"/>
            <a:ext cx="4532313" cy="254952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2630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441AF418-39F3-4624-84BC-2856DE122461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10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22531" name="Text Box 1"/>
          <p:cNvSpPr txBox="1">
            <a:spLocks noChangeArrowheads="1"/>
          </p:cNvSpPr>
          <p:nvPr/>
        </p:nvSpPr>
        <p:spPr bwMode="auto">
          <a:xfrm>
            <a:off x="3236913" y="509588"/>
            <a:ext cx="3398837" cy="25495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zh-HK" altLang="en-US"/>
          </a:p>
        </p:txBody>
      </p:sp>
      <p:sp>
        <p:nvSpPr>
          <p:cNvPr id="22532" name="Rectangle 2"/>
          <p:cNvSpPr>
            <a:spLocks noGrp="1" noChangeArrowheads="1"/>
          </p:cNvSpPr>
          <p:nvPr>
            <p:ph type="body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838AA41C-D61C-4590-BF62-7883B8FD4DD1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112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23347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70175" y="509588"/>
            <a:ext cx="4532313" cy="254952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3347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118A2F4-69C1-4D93-AFC3-A99FA2C9A887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117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24064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70175" y="509588"/>
            <a:ext cx="4532313" cy="254952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4064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7DADD8C5-1515-468A-B884-1F840F7E5F35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118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24269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70175" y="509588"/>
            <a:ext cx="4532313" cy="254952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4269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DD6FDD2A-2DA5-40AE-9F78-AF005FCC7DEB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119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24473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70175" y="509588"/>
            <a:ext cx="4532313" cy="254952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4474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D8FAE503-480A-4679-990F-900AF5005F0E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120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24678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70175" y="509588"/>
            <a:ext cx="4532313" cy="254952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4678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BF601489-F131-4649-A4B7-ADB56873EDDF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121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2488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70175" y="509588"/>
            <a:ext cx="4532313" cy="254952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488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0B3645B2-F5D3-442D-89F2-49294B745AED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122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25088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70175" y="509588"/>
            <a:ext cx="4532313" cy="254952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5088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094A8A7D-6BC5-4EA4-A91F-848210BC1009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123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2529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70175" y="509588"/>
            <a:ext cx="4532313" cy="254952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529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2A5C492-2012-4BDA-8C98-04A46FCB6499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124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25497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70175" y="509588"/>
            <a:ext cx="4532313" cy="254952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5498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A053DD5-8650-485A-AC61-C2AF6F5B00B2}" type="slidenum">
              <a:rPr lang="en-US" altLang="zh-HK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125</a:t>
            </a:fld>
            <a:endParaRPr lang="en-US" altLang="zh-HK">
              <a:latin typeface="Arial" panose="020B0604020202020204" pitchFamily="34" charset="0"/>
            </a:endParaRPr>
          </a:p>
        </p:txBody>
      </p:sp>
      <p:sp>
        <p:nvSpPr>
          <p:cNvPr id="257027" name="Text Box 1"/>
          <p:cNvSpPr txBox="1">
            <a:spLocks noChangeArrowheads="1"/>
          </p:cNvSpPr>
          <p:nvPr/>
        </p:nvSpPr>
        <p:spPr bwMode="auto">
          <a:xfrm>
            <a:off x="3236913" y="509588"/>
            <a:ext cx="3398837" cy="25495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zh-HK" altLang="en-US"/>
          </a:p>
        </p:txBody>
      </p:sp>
      <p:sp>
        <p:nvSpPr>
          <p:cNvPr id="257028" name="Rectangle 2"/>
          <p:cNvSpPr>
            <a:spLocks noGrp="1" noChangeArrowheads="1"/>
          </p:cNvSpPr>
          <p:nvPr>
            <p:ph type="body"/>
          </p:nvPr>
        </p:nvSpPr>
        <p:spPr>
          <a:xfrm>
            <a:off x="1316038" y="3228975"/>
            <a:ext cx="7240587" cy="315436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026">
            <a:extLst>
              <a:ext uri="{FF2B5EF4-FFF2-40B4-BE49-F238E27FC236}">
                <a16:creationId xmlns:a16="http://schemas.microsoft.com/office/drawing/2014/main" id="{635241B9-6404-4628-AE09-839B066B3AB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844800" y="2438400"/>
            <a:ext cx="7924800" cy="1143000"/>
          </a:xfrm>
          <a:prstGeom prst="rect">
            <a:avLst/>
          </a:prstGeom>
        </p:spPr>
        <p:txBody>
          <a:bodyPr/>
          <a:lstStyle>
            <a:lvl1pPr algn="r">
              <a:defRPr lang="en-US" altLang="zh-TW" sz="3600" b="1" noProof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pPr lvl="0"/>
            <a:r>
              <a:rPr lang="zh-TW" altLang="en-US" noProof="0" dirty="0"/>
              <a:t>按一下以編輯母片標題樣式</a:t>
            </a:r>
            <a:endParaRPr lang="en-US" altLang="zh-TW" noProof="0" dirty="0"/>
          </a:p>
        </p:txBody>
      </p:sp>
      <p:sp>
        <p:nvSpPr>
          <p:cNvPr id="13" name="Rectangle 1027">
            <a:extLst>
              <a:ext uri="{FF2B5EF4-FFF2-40B4-BE49-F238E27FC236}">
                <a16:creationId xmlns:a16="http://schemas.microsoft.com/office/drawing/2014/main" id="{5E4EDF56-8EA8-4F51-AA6F-DB1DEFF70B6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844800" y="3810003"/>
            <a:ext cx="7924800" cy="974725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2700">
                <a:solidFill>
                  <a:srgbClr val="004A48"/>
                </a:solidFill>
                <a:latin typeface="Cooper Black" pitchFamily="18" charset="0"/>
              </a:defRPr>
            </a:lvl1pPr>
          </a:lstStyle>
          <a:p>
            <a:pPr lvl="0"/>
            <a:r>
              <a:rPr lang="zh-TW" altLang="en-US" noProof="0"/>
              <a:t>按一下以編輯母片子標題樣式</a:t>
            </a:r>
            <a:endParaRPr lang="en-US" altLang="zh-TW" noProof="0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4FCD2874-BFE6-457A-ACBB-071CAF287E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82" y="17393"/>
            <a:ext cx="2489607" cy="1590730"/>
          </a:xfrm>
          <a:prstGeom prst="rect">
            <a:avLst/>
          </a:prstGeom>
        </p:spPr>
      </p:pic>
      <p:grpSp>
        <p:nvGrpSpPr>
          <p:cNvPr id="11" name="Group 4">
            <a:extLst>
              <a:ext uri="{FF2B5EF4-FFF2-40B4-BE49-F238E27FC236}">
                <a16:creationId xmlns:a16="http://schemas.microsoft.com/office/drawing/2014/main" id="{13E72F35-3812-4F97-BA68-593F2C02403D}"/>
              </a:ext>
            </a:extLst>
          </p:cNvPr>
          <p:cNvGrpSpPr/>
          <p:nvPr userDrawn="1"/>
        </p:nvGrpSpPr>
        <p:grpSpPr>
          <a:xfrm>
            <a:off x="11351897" y="0"/>
            <a:ext cx="840103" cy="6858000"/>
            <a:chOff x="250409" y="0"/>
            <a:chExt cx="272970" cy="2087880"/>
          </a:xfrm>
        </p:grpSpPr>
        <p:sp>
          <p:nvSpPr>
            <p:cNvPr id="16" name="Freeform 5">
              <a:extLst>
                <a:ext uri="{FF2B5EF4-FFF2-40B4-BE49-F238E27FC236}">
                  <a16:creationId xmlns:a16="http://schemas.microsoft.com/office/drawing/2014/main" id="{5219A514-3B88-467B-B1CA-C375CE10AC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50409" y="0"/>
              <a:ext cx="272970" cy="2087880"/>
            </a:xfrm>
            <a:custGeom>
              <a:avLst/>
              <a:gdLst/>
              <a:ahLst/>
              <a:cxnLst/>
              <a:rect l="l" t="t" r="r" b="b"/>
              <a:pathLst>
                <a:path w="523379" h="3479800">
                  <a:moveTo>
                    <a:pt x="0" y="0"/>
                  </a:moveTo>
                  <a:lnTo>
                    <a:pt x="523379" y="0"/>
                  </a:lnTo>
                  <a:lnTo>
                    <a:pt x="523379" y="3479800"/>
                  </a:lnTo>
                  <a:lnTo>
                    <a:pt x="0" y="3479800"/>
                  </a:lnTo>
                  <a:close/>
                </a:path>
              </a:pathLst>
            </a:custGeom>
            <a:solidFill>
              <a:srgbClr val="D7E7F5"/>
            </a:solidFill>
          </p:spPr>
          <p:txBody>
            <a:bodyPr vert="vert270" tIns="10800" bIns="10800"/>
            <a:lstStyle/>
            <a:p>
              <a:r>
                <a:rPr lang="en-US" altLang="zh-TW" sz="3000" dirty="0">
                  <a:solidFill>
                    <a:srgbClr val="EBF0F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zh-TW" altLang="en-US" sz="3000" dirty="0">
                <a:solidFill>
                  <a:srgbClr val="EBF0F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id="{AD288FEC-AA20-43F8-835C-0CEBA2C73EC1}"/>
              </a:ext>
            </a:extLst>
          </p:cNvPr>
          <p:cNvSpPr/>
          <p:nvPr userDrawn="1"/>
        </p:nvSpPr>
        <p:spPr>
          <a:xfrm>
            <a:off x="333148" y="5648464"/>
            <a:ext cx="6096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kumimoji="1" lang="zh-TW" altLang="en-US" sz="1500" dirty="0">
                <a:ln>
                  <a:solidFill>
                    <a:srgbClr val="0070C0"/>
                  </a:solidFill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教育局</a:t>
            </a:r>
          </a:p>
          <a:p>
            <a:pPr>
              <a:defRPr/>
            </a:pPr>
            <a:r>
              <a:rPr kumimoji="1" lang="zh-TW" altLang="en-US" sz="1500" dirty="0">
                <a:ln>
                  <a:solidFill>
                    <a:srgbClr val="0070C0"/>
                  </a:solidFill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系統及資訊管理組</a:t>
            </a:r>
          </a:p>
        </p:txBody>
      </p:sp>
      <p:pic>
        <p:nvPicPr>
          <p:cNvPr id="20" name="圖片 19">
            <a:extLst>
              <a:ext uri="{FF2B5EF4-FFF2-40B4-BE49-F238E27FC236}">
                <a16:creationId xmlns:a16="http://schemas.microsoft.com/office/drawing/2014/main" id="{4539CA01-2C86-42BF-BC79-9C12D166EC2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161855" y="3730074"/>
            <a:ext cx="6264000" cy="129717"/>
          </a:xfrm>
          <a:prstGeom prst="rect">
            <a:avLst/>
          </a:prstGeom>
        </p:spPr>
      </p:pic>
      <p:pic>
        <p:nvPicPr>
          <p:cNvPr id="21" name="圖片 20">
            <a:extLst>
              <a:ext uri="{FF2B5EF4-FFF2-40B4-BE49-F238E27FC236}">
                <a16:creationId xmlns:a16="http://schemas.microsoft.com/office/drawing/2014/main" id="{59EC2015-1BCE-4CAC-82A4-E0B3CD2E44D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579227" y="3563420"/>
            <a:ext cx="6372000" cy="135604"/>
          </a:xfrm>
          <a:prstGeom prst="rect">
            <a:avLst/>
          </a:prstGeom>
        </p:spPr>
      </p:pic>
      <p:sp>
        <p:nvSpPr>
          <p:cNvPr id="10" name="文字方塊 9">
            <a:extLst>
              <a:ext uri="{FF2B5EF4-FFF2-40B4-BE49-F238E27FC236}">
                <a16:creationId xmlns:a16="http://schemas.microsoft.com/office/drawing/2014/main" id="{01AEA9E3-178C-490D-AC73-A7332BBA0AA6}"/>
              </a:ext>
            </a:extLst>
          </p:cNvPr>
          <p:cNvSpPr txBox="1"/>
          <p:nvPr userDrawn="1"/>
        </p:nvSpPr>
        <p:spPr>
          <a:xfrm rot="16200000">
            <a:off x="10192600" y="4865771"/>
            <a:ext cx="315869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000" b="1" spc="-113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CloudSAMS</a:t>
            </a:r>
            <a:endParaRPr lang="en-US" sz="3000" b="1" spc="-113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7151825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072787" y="271659"/>
            <a:ext cx="9550400" cy="762000"/>
          </a:xfrm>
          <a:prstGeom prst="rect">
            <a:avLst/>
          </a:prstGeom>
        </p:spPr>
        <p:txBody>
          <a:bodyPr/>
          <a:lstStyle>
            <a:lvl1pPr>
              <a:defRPr sz="1950"/>
            </a:lvl1pPr>
          </a:lstStyle>
          <a:p>
            <a:r>
              <a:rPr lang="zh-TW" altLang="en-US" dirty="0"/>
              <a:t>按一下以編輯母片標題樣式</a:t>
            </a:r>
            <a:endParaRPr lang="zh-HK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lang="zh-TW" altLang="en-US" sz="1800" dirty="0">
                <a:solidFill>
                  <a:schemeClr val="folHlink"/>
                </a:solidFill>
                <a:latin typeface="+mn-lt"/>
                <a:ea typeface="+mn-ea"/>
                <a:cs typeface="+mn-cs"/>
              </a:defRPr>
            </a:lvl1pPr>
            <a:lvl2pPr>
              <a:defRPr lang="zh-TW" altLang="en-US" sz="1575" dirty="0">
                <a:solidFill>
                  <a:schemeClr val="folHlink"/>
                </a:solidFill>
                <a:latin typeface="+mn-lt"/>
              </a:defRPr>
            </a:lvl2pPr>
            <a:lvl3pPr>
              <a:defRPr lang="zh-TW" altLang="en-US" sz="1350" dirty="0">
                <a:solidFill>
                  <a:schemeClr val="folHlink"/>
                </a:solidFill>
                <a:latin typeface="+mn-lt"/>
              </a:defRPr>
            </a:lvl3pPr>
            <a:lvl4pPr>
              <a:defRPr lang="zh-TW" altLang="en-US" sz="1275" dirty="0">
                <a:solidFill>
                  <a:schemeClr val="folHlink"/>
                </a:solidFill>
                <a:latin typeface="+mn-lt"/>
              </a:defRPr>
            </a:lvl4pPr>
          </a:lstStyle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zh-HK" altLang="en-US" dirty="0"/>
          </a:p>
        </p:txBody>
      </p:sp>
      <p:sp>
        <p:nvSpPr>
          <p:cNvPr id="4" name="Rectangle 1032">
            <a:extLst>
              <a:ext uri="{FF2B5EF4-FFF2-40B4-BE49-F238E27FC236}">
                <a16:creationId xmlns:a16="http://schemas.microsoft.com/office/drawing/2014/main" id="{690065EC-2AB5-4318-9AAB-4D71484F29A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>
          <a:xfrm>
            <a:off x="10701813" y="6456677"/>
            <a:ext cx="1195851" cy="457200"/>
          </a:xfrm>
          <a:prstGeom prst="rect">
            <a:avLst/>
          </a:prstGeom>
          <a:ln/>
        </p:spPr>
        <p:txBody>
          <a:bodyPr/>
          <a:lstStyle>
            <a:lvl1pPr algn="r">
              <a:defRPr lang="zh-HK" altLang="en-US" sz="1350" kern="1200" smtClean="0">
                <a:solidFill>
                  <a:srgbClr val="2E75B6"/>
                </a:solidFill>
                <a:latin typeface="+mn-lt"/>
                <a:ea typeface="+mn-ea"/>
                <a:cs typeface="+mn-cs"/>
              </a:defRPr>
            </a:lvl1pPr>
          </a:lstStyle>
          <a:p>
            <a:fld id="{7B3C8E2D-E91C-4BBB-B7BA-C2875630DAEF}" type="slidenum">
              <a:rPr lang="en-US" altLang="zh-HK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0087254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2250" b="1" cap="all"/>
            </a:lvl1pPr>
          </a:lstStyle>
          <a:p>
            <a:r>
              <a:rPr lang="zh-TW" altLang="en-US"/>
              <a:t>按一下以編輯母片標題樣式</a:t>
            </a:r>
            <a:endParaRPr lang="zh-HK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1125"/>
            </a:lvl1pPr>
            <a:lvl2pPr marL="257175" indent="0">
              <a:buNone/>
              <a:defRPr sz="1013"/>
            </a:lvl2pPr>
            <a:lvl3pPr marL="514350" indent="0">
              <a:buNone/>
              <a:defRPr sz="900"/>
            </a:lvl3pPr>
            <a:lvl4pPr marL="771525" indent="0">
              <a:buNone/>
              <a:defRPr sz="788"/>
            </a:lvl4pPr>
            <a:lvl5pPr marL="1028700" indent="0">
              <a:buNone/>
              <a:defRPr sz="788"/>
            </a:lvl5pPr>
            <a:lvl6pPr marL="1285875" indent="0">
              <a:buNone/>
              <a:defRPr sz="788"/>
            </a:lvl6pPr>
            <a:lvl7pPr marL="1543050" indent="0">
              <a:buNone/>
              <a:defRPr sz="788"/>
            </a:lvl7pPr>
            <a:lvl8pPr marL="1800225" indent="0">
              <a:buNone/>
              <a:defRPr sz="788"/>
            </a:lvl8pPr>
            <a:lvl9pPr marL="2057400" indent="0">
              <a:buNone/>
              <a:defRPr sz="788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Rectangle 1032">
            <a:extLst>
              <a:ext uri="{FF2B5EF4-FFF2-40B4-BE49-F238E27FC236}">
                <a16:creationId xmlns:a16="http://schemas.microsoft.com/office/drawing/2014/main" id="{E6B67330-8775-428E-9999-1505B0ACF128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>
          <a:xfrm>
            <a:off x="10701813" y="6456677"/>
            <a:ext cx="1195851" cy="457200"/>
          </a:xfrm>
          <a:prstGeom prst="rect">
            <a:avLst/>
          </a:prstGeom>
          <a:ln/>
        </p:spPr>
        <p:txBody>
          <a:bodyPr/>
          <a:lstStyle>
            <a:lvl1pPr algn="r">
              <a:defRPr lang="zh-HK" altLang="en-US" sz="1350" kern="1200" smtClean="0">
                <a:solidFill>
                  <a:srgbClr val="2E75B6"/>
                </a:solidFill>
                <a:latin typeface="+mn-lt"/>
                <a:ea typeface="+mn-ea"/>
                <a:cs typeface="+mn-cs"/>
              </a:defRPr>
            </a:lvl1pPr>
          </a:lstStyle>
          <a:p>
            <a:fld id="{7B3C8E2D-E91C-4BBB-B7BA-C2875630DAEF}" type="slidenum">
              <a:rPr lang="en-US" altLang="zh-HK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7169457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072787" y="271659"/>
            <a:ext cx="9550400" cy="762000"/>
          </a:xfrm>
          <a:prstGeom prst="rect">
            <a:avLst/>
          </a:prstGeom>
        </p:spPr>
        <p:txBody>
          <a:bodyPr/>
          <a:lstStyle>
            <a:lvl1pPr>
              <a:defRPr sz="1950"/>
            </a:lvl1pPr>
          </a:lstStyle>
          <a:p>
            <a:r>
              <a:rPr lang="zh-TW" altLang="en-US" dirty="0"/>
              <a:t>按一下以編輯母片標題樣式</a:t>
            </a:r>
            <a:endParaRPr lang="zh-HK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1219200" y="1509713"/>
            <a:ext cx="5283200" cy="4608512"/>
          </a:xfrm>
        </p:spPr>
        <p:txBody>
          <a:bodyPr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13"/>
            </a:lvl4pPr>
            <a:lvl5pPr>
              <a:defRPr sz="1013"/>
            </a:lvl5pPr>
            <a:lvl6pPr>
              <a:defRPr sz="1013"/>
            </a:lvl6pPr>
            <a:lvl7pPr>
              <a:defRPr sz="1013"/>
            </a:lvl7pPr>
            <a:lvl8pPr>
              <a:defRPr sz="1013"/>
            </a:lvl8pPr>
            <a:lvl9pPr>
              <a:defRPr sz="1013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705600" y="1509713"/>
            <a:ext cx="5283200" cy="4608512"/>
          </a:xfrm>
        </p:spPr>
        <p:txBody>
          <a:bodyPr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13"/>
            </a:lvl4pPr>
            <a:lvl5pPr>
              <a:defRPr sz="1013"/>
            </a:lvl5pPr>
            <a:lvl6pPr>
              <a:defRPr sz="1013"/>
            </a:lvl6pPr>
            <a:lvl7pPr>
              <a:defRPr sz="1013"/>
            </a:lvl7pPr>
            <a:lvl8pPr>
              <a:defRPr sz="1013"/>
            </a:lvl8pPr>
            <a:lvl9pPr>
              <a:defRPr sz="1013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5" name="Rectangle 1032">
            <a:extLst>
              <a:ext uri="{FF2B5EF4-FFF2-40B4-BE49-F238E27FC236}">
                <a16:creationId xmlns:a16="http://schemas.microsoft.com/office/drawing/2014/main" id="{4A4002C6-7F14-4731-BC20-7B9B3C82609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>
          <a:xfrm>
            <a:off x="10701813" y="6456677"/>
            <a:ext cx="1195851" cy="457200"/>
          </a:xfrm>
          <a:prstGeom prst="rect">
            <a:avLst/>
          </a:prstGeom>
          <a:ln/>
        </p:spPr>
        <p:txBody>
          <a:bodyPr/>
          <a:lstStyle>
            <a:lvl1pPr algn="r">
              <a:defRPr lang="zh-HK" altLang="en-US" sz="1350" kern="1200" smtClean="0">
                <a:solidFill>
                  <a:srgbClr val="2E75B6"/>
                </a:solidFill>
                <a:latin typeface="+mn-lt"/>
                <a:ea typeface="+mn-ea"/>
                <a:cs typeface="+mn-cs"/>
              </a:defRPr>
            </a:lvl1pPr>
          </a:lstStyle>
          <a:p>
            <a:fld id="{7B3C8E2D-E91C-4BBB-B7BA-C2875630DAEF}" type="slidenum">
              <a:rPr lang="en-US" altLang="zh-HK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0860159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1350"/>
            </a:lvl1pPr>
            <a:lvl2pPr>
              <a:defRPr sz="1125"/>
            </a:lvl2pPr>
            <a:lvl3pPr>
              <a:defRPr sz="1013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1350"/>
            </a:lvl1pPr>
            <a:lvl2pPr>
              <a:defRPr sz="1125"/>
            </a:lvl2pPr>
            <a:lvl3pPr>
              <a:defRPr sz="1013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7" name="標題 1">
            <a:extLst>
              <a:ext uri="{FF2B5EF4-FFF2-40B4-BE49-F238E27FC236}">
                <a16:creationId xmlns:a16="http://schemas.microsoft.com/office/drawing/2014/main" id="{B4C24F66-D125-4F79-A64B-6CCC3D01C0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72787" y="271659"/>
            <a:ext cx="9550400" cy="762000"/>
          </a:xfrm>
          <a:prstGeom prst="rect">
            <a:avLst/>
          </a:prstGeom>
        </p:spPr>
        <p:txBody>
          <a:bodyPr/>
          <a:lstStyle>
            <a:lvl1pPr>
              <a:defRPr sz="1950"/>
            </a:lvl1pPr>
          </a:lstStyle>
          <a:p>
            <a:r>
              <a:rPr lang="zh-TW" altLang="en-US" dirty="0"/>
              <a:t>按一下以編輯母片標題樣式</a:t>
            </a:r>
            <a:endParaRPr lang="zh-HK" altLang="en-US" dirty="0"/>
          </a:p>
        </p:txBody>
      </p:sp>
      <p:sp>
        <p:nvSpPr>
          <p:cNvPr id="8" name="Rectangle 1032">
            <a:extLst>
              <a:ext uri="{FF2B5EF4-FFF2-40B4-BE49-F238E27FC236}">
                <a16:creationId xmlns:a16="http://schemas.microsoft.com/office/drawing/2014/main" id="{B1DAEE3E-4B73-415E-814D-0FF70825F4F6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10701813" y="6456677"/>
            <a:ext cx="1195851" cy="457200"/>
          </a:xfrm>
          <a:prstGeom prst="rect">
            <a:avLst/>
          </a:prstGeom>
          <a:ln/>
        </p:spPr>
        <p:txBody>
          <a:bodyPr/>
          <a:lstStyle>
            <a:lvl1pPr algn="r">
              <a:defRPr lang="zh-HK" altLang="en-US" sz="1350" kern="1200" smtClean="0">
                <a:solidFill>
                  <a:srgbClr val="2E75B6"/>
                </a:solidFill>
                <a:latin typeface="+mn-lt"/>
                <a:ea typeface="+mn-ea"/>
                <a:cs typeface="+mn-cs"/>
              </a:defRPr>
            </a:lvl1pPr>
          </a:lstStyle>
          <a:p>
            <a:fld id="{7B3C8E2D-E91C-4BBB-B7BA-C2875630DAEF}" type="slidenum">
              <a:rPr lang="en-US" altLang="zh-HK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6109347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標題，文字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072787" y="271659"/>
            <a:ext cx="9550400" cy="762000"/>
          </a:xfrm>
          <a:prstGeom prst="rect">
            <a:avLst/>
          </a:prstGeo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zh-HK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1219200" y="1509713"/>
            <a:ext cx="5283200" cy="4608512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705600" y="1509713"/>
            <a:ext cx="5283200" cy="4608512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5" name="Rectangle 1032">
            <a:extLst>
              <a:ext uri="{FF2B5EF4-FFF2-40B4-BE49-F238E27FC236}">
                <a16:creationId xmlns:a16="http://schemas.microsoft.com/office/drawing/2014/main" id="{67D7D5DD-2948-40FA-8FBF-3FB22A65789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>
          <a:xfrm>
            <a:off x="10701813" y="6456677"/>
            <a:ext cx="1195851" cy="457200"/>
          </a:xfrm>
          <a:prstGeom prst="rect">
            <a:avLst/>
          </a:prstGeom>
          <a:ln/>
        </p:spPr>
        <p:txBody>
          <a:bodyPr/>
          <a:lstStyle>
            <a:lvl1pPr algn="r">
              <a:defRPr lang="zh-HK" altLang="en-US" sz="1350" kern="1200" smtClean="0">
                <a:solidFill>
                  <a:srgbClr val="2E75B6"/>
                </a:solidFill>
                <a:latin typeface="+mn-lt"/>
                <a:ea typeface="+mn-ea"/>
                <a:cs typeface="+mn-cs"/>
              </a:defRPr>
            </a:lvl1pPr>
          </a:lstStyle>
          <a:p>
            <a:fld id="{7B3C8E2D-E91C-4BBB-B7BA-C2875630DAEF}" type="slidenum">
              <a:rPr lang="en-US" altLang="zh-HK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8673700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072787" y="271659"/>
            <a:ext cx="9550400" cy="762000"/>
          </a:xfrm>
          <a:prstGeom prst="rect">
            <a:avLst/>
          </a:prstGeo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zh-HK" altLang="en-US"/>
          </a:p>
        </p:txBody>
      </p:sp>
      <p:sp>
        <p:nvSpPr>
          <p:cNvPr id="3" name="Rectangle 1032">
            <a:extLst>
              <a:ext uri="{FF2B5EF4-FFF2-40B4-BE49-F238E27FC236}">
                <a16:creationId xmlns:a16="http://schemas.microsoft.com/office/drawing/2014/main" id="{CA6AC465-E014-49CB-8844-29A0F59407D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>
          <a:xfrm>
            <a:off x="10701813" y="6481616"/>
            <a:ext cx="1195851" cy="457200"/>
          </a:xfrm>
          <a:prstGeom prst="rect">
            <a:avLst/>
          </a:prstGeom>
          <a:ln/>
        </p:spPr>
        <p:txBody>
          <a:bodyPr/>
          <a:lstStyle>
            <a:lvl1pPr algn="r">
              <a:defRPr lang="zh-HK" altLang="en-US" sz="1350" kern="1200" smtClean="0">
                <a:solidFill>
                  <a:srgbClr val="2E75B6"/>
                </a:solidFill>
                <a:latin typeface="+mn-lt"/>
                <a:ea typeface="+mn-ea"/>
                <a:cs typeface="+mn-cs"/>
              </a:defRPr>
            </a:lvl1pPr>
          </a:lstStyle>
          <a:p>
            <a:fld id="{7B3C8E2D-E91C-4BBB-B7BA-C2875630DAEF}" type="slidenum">
              <a:rPr lang="en-US" altLang="zh-HK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6168228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32">
            <a:extLst>
              <a:ext uri="{FF2B5EF4-FFF2-40B4-BE49-F238E27FC236}">
                <a16:creationId xmlns:a16="http://schemas.microsoft.com/office/drawing/2014/main" id="{FC03FC6E-3F99-4AA3-80AF-4061C271DF7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>
          <a:xfrm>
            <a:off x="10701813" y="6456677"/>
            <a:ext cx="1195851" cy="457200"/>
          </a:xfrm>
          <a:prstGeom prst="rect">
            <a:avLst/>
          </a:prstGeom>
          <a:ln/>
        </p:spPr>
        <p:txBody>
          <a:bodyPr/>
          <a:lstStyle>
            <a:lvl1pPr algn="r">
              <a:defRPr lang="zh-HK" altLang="en-US" sz="1350" kern="1200" smtClean="0">
                <a:solidFill>
                  <a:srgbClr val="2E75B6"/>
                </a:solidFill>
                <a:latin typeface="+mn-lt"/>
                <a:ea typeface="+mn-ea"/>
                <a:cs typeface="+mn-cs"/>
              </a:defRPr>
            </a:lvl1pPr>
          </a:lstStyle>
          <a:p>
            <a:fld id="{7B3C8E2D-E91C-4BBB-B7BA-C2875630DAEF}" type="slidenum">
              <a:rPr lang="en-US" altLang="zh-HK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5619072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gif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>
            <a:extLst>
              <a:ext uri="{FF2B5EF4-FFF2-40B4-BE49-F238E27FC236}">
                <a16:creationId xmlns:a16="http://schemas.microsoft.com/office/drawing/2014/main" id="{C9BB8881-ECBC-4142-9933-CDAB826E4185}"/>
              </a:ext>
            </a:extLst>
          </p:cNvPr>
          <p:cNvSpPr/>
          <p:nvPr userDrawn="1"/>
        </p:nvSpPr>
        <p:spPr>
          <a:xfrm>
            <a:off x="0" y="6283067"/>
            <a:ext cx="12192000" cy="584776"/>
          </a:xfrm>
          <a:prstGeom prst="rect">
            <a:avLst/>
          </a:prstGeom>
          <a:gradFill>
            <a:gsLst>
              <a:gs pos="18000">
                <a:srgbClr val="F7FAFD"/>
              </a:gs>
              <a:gs pos="58000">
                <a:srgbClr val="B5D2EC"/>
              </a:gs>
              <a:gs pos="81000">
                <a:srgbClr val="B5D2EC"/>
              </a:gs>
              <a:gs pos="100000">
                <a:srgbClr val="CEE1F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AF0E82B3-CBDD-4AC0-821B-99CF90E0C81F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941" y="48034"/>
            <a:ext cx="1591731" cy="1017034"/>
          </a:xfrm>
          <a:prstGeom prst="rect">
            <a:avLst/>
          </a:prstGeom>
        </p:spPr>
      </p:pic>
      <p:sp>
        <p:nvSpPr>
          <p:cNvPr id="1029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1509713"/>
            <a:ext cx="10769600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57175" marR="0" lvl="0" indent="-257175" algn="l" defTabSz="6858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CF01"/>
              </a:buClr>
              <a:buSzPct val="60000"/>
              <a:buFont typeface="Wingdings" pitchFamily="2" charset="2"/>
              <a:buChar char="n"/>
              <a:tabLst/>
              <a:defRPr/>
            </a:pPr>
            <a:r>
              <a:rPr kumimoji="0" lang="en-US" altLang="zh-TW" sz="2100" b="0" i="0" u="none" strike="noStrike" kern="0" cap="none" spc="0" normalizeH="0" baseline="0" noProof="0" dirty="0">
                <a:ln>
                  <a:noFill/>
                </a:ln>
                <a:solidFill>
                  <a:srgbClr val="660066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Click to edit Master text styles</a:t>
            </a:r>
          </a:p>
          <a:p>
            <a:pPr marL="557213" marR="0" lvl="1" indent="-214313" algn="l" defTabSz="6858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r>
              <a:rPr kumimoji="0" lang="en-US" altLang="zh-TW" sz="1800" b="0" i="0" u="none" strike="noStrike" kern="0" cap="none" spc="0" normalizeH="0" baseline="0" noProof="0" dirty="0">
                <a:ln>
                  <a:noFill/>
                </a:ln>
                <a:solidFill>
                  <a:srgbClr val="9900CC"/>
                </a:solidFill>
                <a:effectLst/>
                <a:uLnTx/>
                <a:uFillTx/>
                <a:latin typeface="Trebuchet MS"/>
              </a:rPr>
              <a:t>Second level</a:t>
            </a:r>
          </a:p>
          <a:p>
            <a:pPr marL="857250" marR="0" lvl="2" indent="-171450" algn="l" defTabSz="6858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pitchFamily="2" charset="2"/>
              <a:buChar char="n"/>
              <a:tabLst/>
              <a:defRPr/>
            </a:pPr>
            <a:r>
              <a:rPr kumimoji="0" lang="en-US" altLang="zh-TW" sz="1500" b="0" i="0" u="none" strike="noStrike" kern="0" cap="none" spc="0" normalizeH="0" baseline="0" noProof="0" dirty="0">
                <a:ln>
                  <a:noFill/>
                </a:ln>
                <a:solidFill>
                  <a:srgbClr val="6600CC"/>
                </a:solidFill>
                <a:effectLst/>
                <a:uLnTx/>
                <a:uFillTx/>
                <a:latin typeface="Trebuchet MS"/>
              </a:rPr>
              <a:t>Third level</a:t>
            </a:r>
          </a:p>
          <a:p>
            <a:pPr marL="1200150" marR="0" lvl="3" indent="-171450" algn="l" defTabSz="6858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55000"/>
              <a:buFont typeface="Wingdings" pitchFamily="2" charset="2"/>
              <a:buChar char="n"/>
              <a:tabLst/>
              <a:defRPr/>
            </a:pPr>
            <a:r>
              <a:rPr kumimoji="0" lang="en-US" altLang="zh-TW" sz="1350" b="0" i="0" u="none" strike="noStrike" kern="0" cap="none" spc="0" normalizeH="0" baseline="0" noProof="0" dirty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Trebuchet MS"/>
              </a:rPr>
              <a:t>Fourth level</a:t>
            </a:r>
          </a:p>
        </p:txBody>
      </p:sp>
      <p:sp>
        <p:nvSpPr>
          <p:cNvPr id="15" name="Rectangle 1028">
            <a:extLst>
              <a:ext uri="{FF2B5EF4-FFF2-40B4-BE49-F238E27FC236}">
                <a16:creationId xmlns:a16="http://schemas.microsoft.com/office/drawing/2014/main" id="{AD4C71FC-CCAA-42BB-8D48-DFD3FDF83E5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070101" y="263690"/>
            <a:ext cx="95504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dirty="0"/>
              <a:t>按一下以編輯母片標題樣式</a:t>
            </a:r>
            <a:endParaRPr lang="en-US" altLang="zh-TW" dirty="0"/>
          </a:p>
        </p:txBody>
      </p:sp>
      <p:sp>
        <p:nvSpPr>
          <p:cNvPr id="16" name="Rectangle 1034">
            <a:extLst>
              <a:ext uri="{FF2B5EF4-FFF2-40B4-BE49-F238E27FC236}">
                <a16:creationId xmlns:a16="http://schemas.microsoft.com/office/drawing/2014/main" id="{11DA46A4-38A6-4E5A-9752-565E045AFC52}"/>
              </a:ext>
            </a:extLst>
          </p:cNvPr>
          <p:cNvSpPr>
            <a:spLocks noChangeArrowheads="1"/>
          </p:cNvSpPr>
          <p:nvPr userDrawn="1"/>
        </p:nvSpPr>
        <p:spPr bwMode="gray">
          <a:xfrm>
            <a:off x="2051052" y="330203"/>
            <a:ext cx="42333" cy="1052513"/>
          </a:xfrm>
          <a:prstGeom prst="rect">
            <a:avLst/>
          </a:prstGeom>
          <a:solidFill>
            <a:srgbClr val="3333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kumimoji="1" lang="en-GB" sz="1800" b="0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17" name="Rectangle 1035">
            <a:extLst>
              <a:ext uri="{FF2B5EF4-FFF2-40B4-BE49-F238E27FC236}">
                <a16:creationId xmlns:a16="http://schemas.microsoft.com/office/drawing/2014/main" id="{ECF39216-7EA6-4DDD-969A-CA2C48B8803A}"/>
              </a:ext>
            </a:extLst>
          </p:cNvPr>
          <p:cNvSpPr>
            <a:spLocks noChangeArrowheads="1"/>
          </p:cNvSpPr>
          <p:nvPr userDrawn="1"/>
        </p:nvSpPr>
        <p:spPr bwMode="gray">
          <a:xfrm>
            <a:off x="628653" y="1016000"/>
            <a:ext cx="10968567" cy="31750"/>
          </a:xfrm>
          <a:prstGeom prst="rect">
            <a:avLst/>
          </a:prstGeom>
          <a:solidFill>
            <a:srgbClr val="3F8DA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kumimoji="1" lang="en-GB" sz="1800" b="0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18" name="Rectangle 1036">
            <a:extLst>
              <a:ext uri="{FF2B5EF4-FFF2-40B4-BE49-F238E27FC236}">
                <a16:creationId xmlns:a16="http://schemas.microsoft.com/office/drawing/2014/main" id="{496A3C86-C137-476B-B3EA-5A54F8D4D6E4}"/>
              </a:ext>
            </a:extLst>
          </p:cNvPr>
          <p:cNvSpPr>
            <a:spLocks noChangeArrowheads="1"/>
          </p:cNvSpPr>
          <p:nvPr userDrawn="1"/>
        </p:nvSpPr>
        <p:spPr bwMode="gray">
          <a:xfrm>
            <a:off x="4692652" y="1092200"/>
            <a:ext cx="5278967" cy="31750"/>
          </a:xfrm>
          <a:prstGeom prst="rect">
            <a:avLst/>
          </a:prstGeom>
          <a:gradFill rotWithShape="0">
            <a:gsLst>
              <a:gs pos="0">
                <a:srgbClr val="3F8DA5"/>
              </a:gs>
              <a:gs pos="100000">
                <a:srgbClr val="9BCAD9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kumimoji="1" lang="en-GB" sz="1800" b="0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19" name="Rectangle 1037">
            <a:extLst>
              <a:ext uri="{FF2B5EF4-FFF2-40B4-BE49-F238E27FC236}">
                <a16:creationId xmlns:a16="http://schemas.microsoft.com/office/drawing/2014/main" id="{2E234E59-394E-4DFC-8838-16B123A48A3D}"/>
              </a:ext>
            </a:extLst>
          </p:cNvPr>
          <p:cNvSpPr>
            <a:spLocks noChangeArrowheads="1"/>
          </p:cNvSpPr>
          <p:nvPr userDrawn="1"/>
        </p:nvSpPr>
        <p:spPr bwMode="gray">
          <a:xfrm>
            <a:off x="7429502" y="1187450"/>
            <a:ext cx="3359151" cy="31750"/>
          </a:xfrm>
          <a:prstGeom prst="rect">
            <a:avLst/>
          </a:prstGeom>
          <a:solidFill>
            <a:srgbClr val="A1CD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kumimoji="1" lang="en-GB" sz="1800" b="0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25" name="文字方塊 24">
            <a:extLst>
              <a:ext uri="{FF2B5EF4-FFF2-40B4-BE49-F238E27FC236}">
                <a16:creationId xmlns:a16="http://schemas.microsoft.com/office/drawing/2014/main" id="{AD009F95-6ACD-47DA-B333-DCE5346BC742}"/>
              </a:ext>
            </a:extLst>
          </p:cNvPr>
          <p:cNvSpPr txBox="1"/>
          <p:nvPr userDrawn="1"/>
        </p:nvSpPr>
        <p:spPr>
          <a:xfrm>
            <a:off x="41566" y="6480355"/>
            <a:ext cx="3781805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kern="1200" dirty="0">
                <a:solidFill>
                  <a:srgbClr val="2E75B6"/>
                </a:solidFill>
                <a:latin typeface="+mn-lt"/>
                <a:ea typeface="+mn-ea"/>
                <a:cs typeface="+mn-cs"/>
              </a:rPr>
              <a:t>Systems and </a:t>
            </a:r>
            <a:r>
              <a:rPr lang="en-US" sz="1350" u="none" kern="1200" dirty="0">
                <a:solidFill>
                  <a:srgbClr val="2E75B6"/>
                </a:solidFill>
                <a:latin typeface="+mn-lt"/>
                <a:ea typeface="+mn-ea"/>
                <a:cs typeface="+mn-cs"/>
              </a:rPr>
              <a:t>Information</a:t>
            </a:r>
            <a:r>
              <a:rPr lang="en-US" sz="1350" kern="1200" dirty="0">
                <a:solidFill>
                  <a:srgbClr val="2E75B6"/>
                </a:solidFill>
                <a:latin typeface="+mn-lt"/>
                <a:ea typeface="+mn-ea"/>
                <a:cs typeface="+mn-cs"/>
              </a:rPr>
              <a:t> Management Section</a:t>
            </a:r>
          </a:p>
        </p:txBody>
      </p:sp>
      <p:sp>
        <p:nvSpPr>
          <p:cNvPr id="26" name="文字方塊 25">
            <a:extLst>
              <a:ext uri="{FF2B5EF4-FFF2-40B4-BE49-F238E27FC236}">
                <a16:creationId xmlns:a16="http://schemas.microsoft.com/office/drawing/2014/main" id="{FAB57F6A-1ACD-4678-872A-38EEF24D92FE}"/>
              </a:ext>
            </a:extLst>
          </p:cNvPr>
          <p:cNvSpPr txBox="1"/>
          <p:nvPr userDrawn="1"/>
        </p:nvSpPr>
        <p:spPr>
          <a:xfrm>
            <a:off x="8949062" y="6400425"/>
            <a:ext cx="249282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100" b="1" spc="-113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CloudSAMS</a:t>
            </a:r>
            <a:endParaRPr lang="en-US" sz="2100" b="1" spc="-113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2" name="Rectangle 1032">
            <a:extLst>
              <a:ext uri="{FF2B5EF4-FFF2-40B4-BE49-F238E27FC236}">
                <a16:creationId xmlns:a16="http://schemas.microsoft.com/office/drawing/2014/main" id="{E6A5F99F-9F59-43CB-B56C-561C7B49472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>
          <a:xfrm>
            <a:off x="10701813" y="6456677"/>
            <a:ext cx="1195851" cy="457200"/>
          </a:xfrm>
          <a:prstGeom prst="rect">
            <a:avLst/>
          </a:prstGeom>
          <a:ln/>
        </p:spPr>
        <p:txBody>
          <a:bodyPr/>
          <a:lstStyle>
            <a:lvl1pPr algn="r">
              <a:defRPr lang="zh-HK" altLang="en-US" sz="1350" kern="1200" smtClean="0">
                <a:solidFill>
                  <a:srgbClr val="2E75B6"/>
                </a:solidFill>
                <a:latin typeface="+mn-lt"/>
                <a:ea typeface="+mn-ea"/>
                <a:cs typeface="+mn-cs"/>
              </a:defRPr>
            </a:lvl1pPr>
          </a:lstStyle>
          <a:p>
            <a:fld id="{7B3C8E2D-E91C-4BBB-B7BA-C2875630DAEF}" type="slidenum">
              <a:rPr lang="en-US" altLang="zh-HK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3759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</p:sldLayoutIdLst>
  <p:transition/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lang="en-US" altLang="zh-TW" sz="1950" b="1" dirty="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Arial" pitchFamily="34" charset="0"/>
        </a:defRPr>
      </a:lvl5pPr>
      <a:lvl6pPr marL="257175" algn="l" rtl="0" eaLnBrk="1" fontAlgn="base" hangingPunct="1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Arial" pitchFamily="34" charset="0"/>
        </a:defRPr>
      </a:lvl6pPr>
      <a:lvl7pPr marL="514350" algn="l" rtl="0" eaLnBrk="1" fontAlgn="base" hangingPunct="1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Arial" pitchFamily="34" charset="0"/>
        </a:defRPr>
      </a:lvl7pPr>
      <a:lvl8pPr marL="771525" algn="l" rtl="0" eaLnBrk="1" fontAlgn="base" hangingPunct="1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Arial" pitchFamily="34" charset="0"/>
        </a:defRPr>
      </a:lvl8pPr>
      <a:lvl9pPr marL="1028700" algn="l" rtl="0" eaLnBrk="1" fontAlgn="base" hangingPunct="1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Arial" pitchFamily="34" charset="0"/>
        </a:defRPr>
      </a:lvl9pPr>
    </p:titleStyle>
    <p:bodyStyle>
      <a:lvl1pPr marL="257175" marR="0" indent="-257175" algn="l" defTabSz="6858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CF01"/>
        </a:buClr>
        <a:buSzPct val="60000"/>
        <a:buFont typeface="Wingdings" pitchFamily="2" charset="2"/>
        <a:buChar char="n"/>
        <a:tabLst/>
        <a:defRPr lang="en-US" altLang="zh-TW" sz="2100" dirty="0">
          <a:solidFill>
            <a:srgbClr val="660066"/>
          </a:solidFill>
          <a:latin typeface="+mn-lt"/>
          <a:ea typeface="+mn-ea"/>
          <a:cs typeface="+mn-cs"/>
        </a:defRPr>
      </a:lvl1pPr>
      <a:lvl2pPr marL="557213" marR="0" indent="-214313" algn="l" defTabSz="6858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CC0099"/>
        </a:buClr>
        <a:buSzPct val="55000"/>
        <a:buFont typeface="Wingdings" pitchFamily="2" charset="2"/>
        <a:buChar char="n"/>
        <a:tabLst/>
        <a:defRPr lang="en-US" altLang="zh-TW" sz="1800" dirty="0">
          <a:solidFill>
            <a:srgbClr val="9900CC"/>
          </a:solidFill>
          <a:latin typeface="+mn-lt"/>
          <a:ea typeface="+mn-ea"/>
          <a:cs typeface="+mn-cs"/>
        </a:defRPr>
      </a:lvl2pPr>
      <a:lvl3pPr marL="857250" marR="0" indent="-171450" algn="l" defTabSz="6858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00E4A8"/>
        </a:buClr>
        <a:buSzPct val="50000"/>
        <a:buFont typeface="Wingdings" pitchFamily="2" charset="2"/>
        <a:buChar char="n"/>
        <a:tabLst/>
        <a:defRPr lang="en-US" altLang="zh-TW" sz="1500" dirty="0">
          <a:solidFill>
            <a:srgbClr val="6600CC"/>
          </a:solidFill>
          <a:latin typeface="+mn-lt"/>
          <a:ea typeface="+mn-ea"/>
          <a:cs typeface="+mn-cs"/>
        </a:defRPr>
      </a:lvl3pPr>
      <a:lvl4pPr marL="1200150" marR="0" indent="-171450" algn="l" defTabSz="6858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3333CC"/>
        </a:buClr>
        <a:buSzPct val="55000"/>
        <a:buFont typeface="Wingdings" pitchFamily="2" charset="2"/>
        <a:buChar char="n"/>
        <a:tabLst/>
        <a:defRPr lang="en-US" altLang="zh-TW" sz="1350" kern="1200" noProof="0" dirty="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4pPr>
      <a:lvl5pPr marL="1157288" indent="-128588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788">
          <a:solidFill>
            <a:schemeClr val="tx1"/>
          </a:solidFill>
          <a:latin typeface="Tahoma" pitchFamily="34" charset="0"/>
        </a:defRPr>
      </a:lvl5pPr>
      <a:lvl6pPr marL="1414463" indent="-128588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788">
          <a:solidFill>
            <a:schemeClr val="tx1"/>
          </a:solidFill>
          <a:latin typeface="Tahoma" pitchFamily="34" charset="0"/>
        </a:defRPr>
      </a:lvl6pPr>
      <a:lvl7pPr marL="1671638" indent="-128588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788">
          <a:solidFill>
            <a:schemeClr val="tx1"/>
          </a:solidFill>
          <a:latin typeface="Tahoma" pitchFamily="34" charset="0"/>
        </a:defRPr>
      </a:lvl7pPr>
      <a:lvl8pPr marL="1928813" indent="-128588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788">
          <a:solidFill>
            <a:schemeClr val="tx1"/>
          </a:solidFill>
          <a:latin typeface="Tahoma" pitchFamily="34" charset="0"/>
        </a:defRPr>
      </a:lvl8pPr>
      <a:lvl9pPr marL="2185988" indent="-128588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788">
          <a:solidFill>
            <a:schemeClr val="tx1"/>
          </a:solidFill>
          <a:latin typeface="Tahoma" pitchFamily="34" charset="0"/>
        </a:defRPr>
      </a:lvl9pPr>
    </p:bodyStyle>
    <p:otherStyle>
      <a:defPPr>
        <a:defRPr lang="zh-HK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8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8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8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8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8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8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8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8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8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8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8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8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8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8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8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8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8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8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8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8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6.PN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8.PN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0.PN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8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8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8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8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8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8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#Slide 16"/><Relationship Id="rId13" Type="http://schemas.openxmlformats.org/officeDocument/2006/relationships/slide" Target="slide53.xml"/><Relationship Id="rId18" Type="http://schemas.openxmlformats.org/officeDocument/2006/relationships/hyperlink" Target="#Slide 68"/><Relationship Id="rId26" Type="http://schemas.openxmlformats.org/officeDocument/2006/relationships/hyperlink" Target="#Slide 104"/><Relationship Id="rId3" Type="http://schemas.openxmlformats.org/officeDocument/2006/relationships/slide" Target="slide4.xml"/><Relationship Id="rId21" Type="http://schemas.openxmlformats.org/officeDocument/2006/relationships/slide" Target="slide82.xml"/><Relationship Id="rId7" Type="http://schemas.openxmlformats.org/officeDocument/2006/relationships/slide" Target="slide17.xml"/><Relationship Id="rId12" Type="http://schemas.openxmlformats.org/officeDocument/2006/relationships/hyperlink" Target="#Slide 41"/><Relationship Id="rId17" Type="http://schemas.openxmlformats.org/officeDocument/2006/relationships/slide" Target="slide63.xml"/><Relationship Id="rId25" Type="http://schemas.openxmlformats.org/officeDocument/2006/relationships/slide" Target="slide126.xml"/><Relationship Id="rId2" Type="http://schemas.openxmlformats.org/officeDocument/2006/relationships/notesSlide" Target="../notesSlides/notesSlide1.xml"/><Relationship Id="rId16" Type="http://schemas.openxmlformats.org/officeDocument/2006/relationships/hyperlink" Target="#Slide 65"/><Relationship Id="rId20" Type="http://schemas.openxmlformats.org/officeDocument/2006/relationships/hyperlink" Target="#Slide 84"/><Relationship Id="rId1" Type="http://schemas.openxmlformats.org/officeDocument/2006/relationships/slideLayout" Target="../slideLayouts/slideLayout7.xml"/><Relationship Id="rId6" Type="http://schemas.openxmlformats.org/officeDocument/2006/relationships/hyperlink" Target="#Slide 6"/><Relationship Id="rId11" Type="http://schemas.openxmlformats.org/officeDocument/2006/relationships/slide" Target="slide40.xml"/><Relationship Id="rId24" Type="http://schemas.openxmlformats.org/officeDocument/2006/relationships/hyperlink" Target="#Slide 97"/><Relationship Id="rId5" Type="http://schemas.openxmlformats.org/officeDocument/2006/relationships/slide" Target="slide7.xml"/><Relationship Id="rId15" Type="http://schemas.openxmlformats.org/officeDocument/2006/relationships/slide" Target="slide61.xml"/><Relationship Id="rId23" Type="http://schemas.openxmlformats.org/officeDocument/2006/relationships/slide" Target="slide119.xml"/><Relationship Id="rId28" Type="http://schemas.openxmlformats.org/officeDocument/2006/relationships/hyperlink" Target="#Slide 106"/><Relationship Id="rId10" Type="http://schemas.openxmlformats.org/officeDocument/2006/relationships/hyperlink" Target="#Slide 29"/><Relationship Id="rId19" Type="http://schemas.openxmlformats.org/officeDocument/2006/relationships/slide" Target="slide75.xml"/><Relationship Id="rId4" Type="http://schemas.openxmlformats.org/officeDocument/2006/relationships/hyperlink" Target="#Slide 3"/><Relationship Id="rId9" Type="http://schemas.openxmlformats.org/officeDocument/2006/relationships/slide" Target="slide28.xml"/><Relationship Id="rId14" Type="http://schemas.openxmlformats.org/officeDocument/2006/relationships/hyperlink" Target="#Slide 57"/><Relationship Id="rId22" Type="http://schemas.openxmlformats.org/officeDocument/2006/relationships/hyperlink" Target="#Slide 91"/><Relationship Id="rId27" Type="http://schemas.openxmlformats.org/officeDocument/2006/relationships/slide" Target="slide12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8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8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8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8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8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8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4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8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8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8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8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0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8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2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8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8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8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8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8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8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8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8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8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8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8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8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8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8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8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8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8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8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8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8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8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8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8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8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8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8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8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8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8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標題 4">
            <a:extLst>
              <a:ext uri="{FF2B5EF4-FFF2-40B4-BE49-F238E27FC236}">
                <a16:creationId xmlns:a16="http://schemas.microsoft.com/office/drawing/2014/main" id="{DCBF678A-5907-492F-BD0C-0512604C39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57600" y="2438400"/>
            <a:ext cx="5943600" cy="1143000"/>
          </a:xfrm>
        </p:spPr>
        <p:txBody>
          <a:bodyPr/>
          <a:lstStyle/>
          <a:p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課外活動模組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716580488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群組 6">
            <a:extLst>
              <a:ext uri="{FF2B5EF4-FFF2-40B4-BE49-F238E27FC236}">
                <a16:creationId xmlns:a16="http://schemas.microsoft.com/office/drawing/2014/main" id="{6305FAD5-0536-4179-94C3-CE44E6C947A4}"/>
              </a:ext>
            </a:extLst>
          </p:cNvPr>
          <p:cNvGrpSpPr/>
          <p:nvPr/>
        </p:nvGrpSpPr>
        <p:grpSpPr>
          <a:xfrm>
            <a:off x="2819636" y="1052736"/>
            <a:ext cx="7468361" cy="5279572"/>
            <a:chOff x="992109" y="1144927"/>
            <a:chExt cx="7468361" cy="5279572"/>
          </a:xfrm>
        </p:grpSpPr>
        <p:pic>
          <p:nvPicPr>
            <p:cNvPr id="5" name="圖片 4">
              <a:extLst>
                <a:ext uri="{FF2B5EF4-FFF2-40B4-BE49-F238E27FC236}">
                  <a16:creationId xmlns:a16="http://schemas.microsoft.com/office/drawing/2014/main" id="{273247FC-1E88-4AE5-ABF1-00945BB5459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2109" y="1144927"/>
              <a:ext cx="7159781" cy="5279572"/>
            </a:xfrm>
            <a:prstGeom prst="rect">
              <a:avLst/>
            </a:prstGeom>
          </p:spPr>
        </p:pic>
        <p:sp>
          <p:nvSpPr>
            <p:cNvPr id="11266" name="AutoShape 2"/>
            <p:cNvSpPr>
              <a:spLocks noChangeArrowheads="1"/>
            </p:cNvSpPr>
            <p:nvPr/>
          </p:nvSpPr>
          <p:spPr bwMode="auto">
            <a:xfrm>
              <a:off x="5760132" y="3896568"/>
              <a:ext cx="2700338" cy="540544"/>
            </a:xfrm>
            <a:prstGeom prst="wedgeRoundRectCallout">
              <a:avLst>
                <a:gd name="adj1" fmla="val -47038"/>
                <a:gd name="adj2" fmla="val 208286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2844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7500" tIns="35100" rIns="67500" bIns="35100" anchor="ctr"/>
            <a:lstStyle>
              <a:lvl1pPr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1pPr>
              <a:lvl2pPr>
                <a:spcBef>
                  <a:spcPts val="7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2pPr>
              <a:lvl3pPr>
                <a:spcBef>
                  <a:spcPts val="6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4pPr>
              <a:lvl5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選「</a:t>
              </a:r>
              <a:r>
                <a:rPr lang="en-US" altLang="zh-TW" sz="2400" dirty="0" err="1">
                  <a:solidFill>
                    <a:schemeClr val="tx2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編配用戶組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」</a:t>
              </a:r>
            </a:p>
          </p:txBody>
        </p:sp>
        <p:sp>
          <p:nvSpPr>
            <p:cNvPr id="6" name="矩形: 圓角 5">
              <a:extLst>
                <a:ext uri="{FF2B5EF4-FFF2-40B4-BE49-F238E27FC236}">
                  <a16:creationId xmlns:a16="http://schemas.microsoft.com/office/drawing/2014/main" id="{F0722723-4F67-4197-9000-1D5E43C09B5F}"/>
                </a:ext>
              </a:extLst>
            </p:cNvPr>
            <p:cNvSpPr/>
            <p:nvPr/>
          </p:nvSpPr>
          <p:spPr bwMode="auto">
            <a:xfrm>
              <a:off x="4968044" y="5337212"/>
              <a:ext cx="936104" cy="324036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</p:grp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F847D805-AD09-4DF2-BE0A-83AE1D689E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9</a:t>
            </a:fld>
            <a:endParaRPr lang="en-US" dirty="0"/>
          </a:p>
        </p:txBody>
      </p:sp>
    </p:spTree>
  </p:cSld>
  <p:clrMapOvr>
    <a:masterClrMapping/>
  </p:clrMapOvr>
  <p:transition spd="med"/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>
            <a:extLst>
              <a:ext uri="{FF2B5EF4-FFF2-40B4-BE49-F238E27FC236}">
                <a16:creationId xmlns:a16="http://schemas.microsoft.com/office/drawing/2014/main" id="{276FE22D-1DB5-4303-BCE0-82A7B6EFA314}"/>
              </a:ext>
            </a:extLst>
          </p:cNvPr>
          <p:cNvGrpSpPr/>
          <p:nvPr/>
        </p:nvGrpSpPr>
        <p:grpSpPr>
          <a:xfrm>
            <a:off x="2045804" y="1268760"/>
            <a:ext cx="8100392" cy="3562234"/>
            <a:chOff x="521804" y="1268760"/>
            <a:chExt cx="8100392" cy="3562234"/>
          </a:xfrm>
        </p:grpSpPr>
        <p:pic>
          <p:nvPicPr>
            <p:cNvPr id="3" name="圖片 2">
              <a:extLst>
                <a:ext uri="{FF2B5EF4-FFF2-40B4-BE49-F238E27FC236}">
                  <a16:creationId xmlns:a16="http://schemas.microsoft.com/office/drawing/2014/main" id="{A6425F57-3835-4DCA-A848-6D79445D105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804" y="2204864"/>
              <a:ext cx="8100392" cy="2626130"/>
            </a:xfrm>
            <a:prstGeom prst="rect">
              <a:avLst/>
            </a:prstGeom>
          </p:spPr>
        </p:pic>
        <p:sp>
          <p:nvSpPr>
            <p:cNvPr id="4" name="矩形: 圓角 3">
              <a:extLst>
                <a:ext uri="{FF2B5EF4-FFF2-40B4-BE49-F238E27FC236}">
                  <a16:creationId xmlns:a16="http://schemas.microsoft.com/office/drawing/2014/main" id="{4D9C59B2-951F-495E-A9AB-F18122E5E575}"/>
                </a:ext>
              </a:extLst>
            </p:cNvPr>
            <p:cNvSpPr/>
            <p:nvPr/>
          </p:nvSpPr>
          <p:spPr bwMode="auto">
            <a:xfrm>
              <a:off x="521804" y="2708920"/>
              <a:ext cx="953852" cy="288032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  <p:sp>
          <p:nvSpPr>
            <p:cNvPr id="211971" name="AutoShape 3"/>
            <p:cNvSpPr>
              <a:spLocks noChangeArrowheads="1"/>
            </p:cNvSpPr>
            <p:nvPr/>
          </p:nvSpPr>
          <p:spPr bwMode="auto">
            <a:xfrm>
              <a:off x="2572344" y="1268760"/>
              <a:ext cx="4807967" cy="828092"/>
            </a:xfrm>
            <a:prstGeom prst="wedgeRoundRectCallout">
              <a:avLst>
                <a:gd name="adj1" fmla="val -69245"/>
                <a:gd name="adj2" fmla="val 121020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lIns="50625" tIns="26325" rIns="50625" bIns="26325" anchor="ctr"/>
            <a:lstStyle>
              <a:lvl1pPr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1pPr>
              <a:lvl2pPr>
                <a:spcBef>
                  <a:spcPts val="7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2pPr>
              <a:lvl3pPr>
                <a:spcBef>
                  <a:spcPts val="6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4pPr>
              <a:lvl5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9pPr>
            </a:lstStyle>
            <a:p>
              <a:pPr algn="just">
                <a:spcBef>
                  <a:spcPct val="0"/>
                </a:spcBef>
              </a:pPr>
              <a:r>
                <a:rPr lang="zh-TW" altLang="en-US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使用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「</a:t>
              </a:r>
              <a:r>
                <a:rPr lang="zh-TW" altLang="en-US" sz="2400" dirty="0">
                  <a:solidFill>
                    <a:schemeClr val="tx2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從上學年複製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」</a:t>
              </a:r>
              <a:r>
                <a:rPr lang="zh-TW" altLang="en-US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可將上一個學年的活動項目複製到本學年。</a:t>
              </a:r>
              <a:endPara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endParaRPr>
            </a:p>
          </p:txBody>
        </p:sp>
      </p:grp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C85261F9-F619-4FC1-96D2-F1AE198643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99</a:t>
            </a:fld>
            <a:endParaRPr lang="en-US" dirty="0"/>
          </a:p>
        </p:txBody>
      </p:sp>
    </p:spTree>
  </p:cSld>
  <p:clrMapOvr>
    <a:masterClrMapping/>
  </p:clrMapOvr>
  <p:transition/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群組 9">
            <a:extLst>
              <a:ext uri="{FF2B5EF4-FFF2-40B4-BE49-F238E27FC236}">
                <a16:creationId xmlns:a16="http://schemas.microsoft.com/office/drawing/2014/main" id="{AC718E08-5466-4FDE-A4FC-DB5AEB427230}"/>
              </a:ext>
            </a:extLst>
          </p:cNvPr>
          <p:cNvGrpSpPr/>
          <p:nvPr/>
        </p:nvGrpSpPr>
        <p:grpSpPr>
          <a:xfrm>
            <a:off x="1991544" y="1484784"/>
            <a:ext cx="8208912" cy="4781538"/>
            <a:chOff x="467544" y="1484784"/>
            <a:chExt cx="8208912" cy="4781538"/>
          </a:xfrm>
        </p:grpSpPr>
        <p:pic>
          <p:nvPicPr>
            <p:cNvPr id="6" name="圖片 5">
              <a:extLst>
                <a:ext uri="{FF2B5EF4-FFF2-40B4-BE49-F238E27FC236}">
                  <a16:creationId xmlns:a16="http://schemas.microsoft.com/office/drawing/2014/main" id="{F73FDE15-82D8-4068-8CAE-0196CA48EBE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7544" y="1484784"/>
              <a:ext cx="8208912" cy="4214054"/>
            </a:xfrm>
            <a:prstGeom prst="rect">
              <a:avLst/>
            </a:prstGeom>
          </p:spPr>
        </p:pic>
        <p:sp>
          <p:nvSpPr>
            <p:cNvPr id="7" name="矩形: 圓角 6">
              <a:extLst>
                <a:ext uri="{FF2B5EF4-FFF2-40B4-BE49-F238E27FC236}">
                  <a16:creationId xmlns:a16="http://schemas.microsoft.com/office/drawing/2014/main" id="{B8A5AA87-A773-4DF7-93A4-481AE37E6338}"/>
                </a:ext>
              </a:extLst>
            </p:cNvPr>
            <p:cNvSpPr/>
            <p:nvPr/>
          </p:nvSpPr>
          <p:spPr bwMode="auto">
            <a:xfrm>
              <a:off x="575556" y="4149080"/>
              <a:ext cx="612068" cy="288032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  <p:sp>
          <p:nvSpPr>
            <p:cNvPr id="8" name="矩形: 圓角 7">
              <a:extLst>
                <a:ext uri="{FF2B5EF4-FFF2-40B4-BE49-F238E27FC236}">
                  <a16:creationId xmlns:a16="http://schemas.microsoft.com/office/drawing/2014/main" id="{B1C50402-AACE-4AE9-8DDD-4CAE8B5F8828}"/>
                </a:ext>
              </a:extLst>
            </p:cNvPr>
            <p:cNvSpPr/>
            <p:nvPr/>
          </p:nvSpPr>
          <p:spPr bwMode="auto">
            <a:xfrm>
              <a:off x="467544" y="5273784"/>
              <a:ext cx="324036" cy="288032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  <p:sp>
          <p:nvSpPr>
            <p:cNvPr id="212996" name="AutoShape 3"/>
            <p:cNvSpPr>
              <a:spLocks noChangeArrowheads="1"/>
            </p:cNvSpPr>
            <p:nvPr/>
          </p:nvSpPr>
          <p:spPr bwMode="auto">
            <a:xfrm>
              <a:off x="2313979" y="5561816"/>
              <a:ext cx="6002437" cy="704506"/>
            </a:xfrm>
            <a:prstGeom prst="wedgeRoundRectCallout">
              <a:avLst>
                <a:gd name="adj1" fmla="val -66473"/>
                <a:gd name="adj2" fmla="val -215899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lIns="50625" tIns="26325" rIns="50625" bIns="26325" anchor="ctr"/>
            <a:lstStyle>
              <a:lvl1pPr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1pPr>
              <a:lvl2pPr>
                <a:spcBef>
                  <a:spcPts val="7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2pPr>
              <a:lvl3pPr>
                <a:spcBef>
                  <a:spcPts val="6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4pPr>
              <a:lvl5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9pPr>
            </a:lstStyle>
            <a:p>
              <a:pPr algn="just">
                <a:spcBef>
                  <a:spcPct val="0"/>
                </a:spcBef>
              </a:pPr>
              <a:r>
                <a:rPr lang="zh-TW" altLang="en-US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選擇要複製的活動項目，然後按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「</a:t>
              </a:r>
              <a:r>
                <a:rPr lang="zh-TW" altLang="en-US" sz="2400" dirty="0">
                  <a:solidFill>
                    <a:schemeClr val="tx2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複製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」</a:t>
              </a:r>
              <a:r>
                <a:rPr lang="zh-TW" altLang="en-US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。</a:t>
              </a:r>
              <a:endPara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endParaRPr>
            </a:p>
          </p:txBody>
        </p:sp>
      </p:grp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49CA396A-415B-427D-8553-D1EA34CCFE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100</a:t>
            </a:fld>
            <a:endParaRPr lang="en-US" dirty="0"/>
          </a:p>
        </p:txBody>
      </p:sp>
    </p:spTree>
  </p:cSld>
  <p:clrMapOvr>
    <a:masterClrMapping/>
  </p:clrMapOvr>
  <p:transition/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3" name="Text Box 2"/>
          <p:cNvSpPr txBox="1">
            <a:spLocks noChangeArrowheads="1"/>
          </p:cNvSpPr>
          <p:nvPr/>
        </p:nvSpPr>
        <p:spPr bwMode="auto">
          <a:xfrm>
            <a:off x="3433167" y="368661"/>
            <a:ext cx="5426869" cy="54560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625" tIns="26325" rIns="50625" bIns="26325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8516938" algn="r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8516938" algn="r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8516938" algn="r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8516938" algn="r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8516938" algn="r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8516938" algn="r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8516938" algn="r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8516938" algn="r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8516938" algn="r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>
              <a:spcBef>
                <a:spcPct val="0"/>
              </a:spcBef>
            </a:pPr>
            <a:r>
              <a:rPr lang="zh-TW" altLang="en-US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活動項目＞依活動項目編修</a:t>
            </a:r>
            <a:endParaRPr lang="en-US" altLang="zh-TW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215044" name="Text Box 3"/>
          <p:cNvSpPr txBox="1">
            <a:spLocks noChangeArrowheads="1"/>
          </p:cNvSpPr>
          <p:nvPr/>
        </p:nvSpPr>
        <p:spPr bwMode="auto">
          <a:xfrm>
            <a:off x="2009546" y="2233380"/>
            <a:ext cx="8172908" cy="2391240"/>
          </a:xfrm>
          <a:prstGeom prst="rect">
            <a:avLst/>
          </a:prstGeom>
          <a:solidFill>
            <a:srgbClr val="CCECFF"/>
          </a:solidFill>
          <a:ln>
            <a:noFill/>
          </a:ln>
          <a:effectLst/>
          <a:extLst/>
        </p:spPr>
        <p:txBody>
          <a:bodyPr wrap="square" lIns="50625" tIns="26325" rIns="50625" bIns="26325">
            <a:spAutoFit/>
          </a:bodyPr>
          <a:lstStyle>
            <a:lvl1pPr marL="534988" indent="-534988"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 marL="1057275" indent="-520700"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en-US" altLang="zh-TW" sz="2300">
                <a:latin typeface="Times New Roman" panose="02020603050405020304" pitchFamily="18" charset="0"/>
                <a:ea typeface="標楷體" panose="03000509000000000000" pitchFamily="65" charset="-120"/>
              </a:rPr>
              <a:t>「課外活動」→「</a:t>
            </a:r>
            <a:r>
              <a:rPr lang="zh-TW" altLang="en-US" sz="2300">
                <a:latin typeface="Times New Roman" panose="02020603050405020304" pitchFamily="18" charset="0"/>
                <a:ea typeface="標楷體" panose="03000509000000000000" pitchFamily="65" charset="-120"/>
              </a:rPr>
              <a:t>課外活動舉辦項目</a:t>
            </a:r>
            <a:r>
              <a:rPr lang="en-US" altLang="zh-TW" sz="2300">
                <a:latin typeface="Times New Roman" panose="02020603050405020304" pitchFamily="18" charset="0"/>
                <a:ea typeface="標楷體" panose="03000509000000000000" pitchFamily="65" charset="-120"/>
              </a:rPr>
              <a:t>」→「</a:t>
            </a:r>
            <a:r>
              <a:rPr lang="zh-TW" altLang="en-US" sz="2300">
                <a:latin typeface="Times New Roman" panose="02020603050405020304" pitchFamily="18" charset="0"/>
                <a:ea typeface="標楷體" panose="03000509000000000000" pitchFamily="65" charset="-120"/>
              </a:rPr>
              <a:t>依活動項目編修</a:t>
            </a:r>
            <a:r>
              <a:rPr lang="en-US" altLang="zh-TW" sz="2300">
                <a:latin typeface="Times New Roman" panose="02020603050405020304" pitchFamily="18" charset="0"/>
                <a:ea typeface="標楷體" panose="03000509000000000000" pitchFamily="65" charset="-120"/>
              </a:rPr>
              <a:t>」</a:t>
            </a:r>
          </a:p>
          <a:p>
            <a:pPr algn="ctr">
              <a:spcBef>
                <a:spcPct val="0"/>
              </a:spcBef>
              <a:spcAft>
                <a:spcPts val="1350"/>
              </a:spcAft>
            </a:pPr>
            <a:r>
              <a:rPr lang="en-US" altLang="zh-HK" sz="2300">
                <a:latin typeface="Times New Roman" panose="02020603050405020304" pitchFamily="18" charset="0"/>
                <a:ea typeface="標楷體" panose="03000509000000000000" pitchFamily="65" charset="-120"/>
              </a:rPr>
              <a:t>Student Activities </a:t>
            </a:r>
            <a:r>
              <a:rPr lang="en-US" altLang="zh-TW" sz="2300">
                <a:latin typeface="Times New Roman" panose="02020603050405020304" pitchFamily="18" charset="0"/>
                <a:ea typeface="標楷體" panose="03000509000000000000" pitchFamily="65" charset="-120"/>
              </a:rPr>
              <a:t>→</a:t>
            </a:r>
            <a:r>
              <a:rPr lang="en-US" altLang="zh-HK" sz="2300">
                <a:latin typeface="Times New Roman" panose="02020603050405020304" pitchFamily="18" charset="0"/>
                <a:ea typeface="標楷體" panose="03000509000000000000" pitchFamily="65" charset="-120"/>
              </a:rPr>
              <a:t> Event </a:t>
            </a:r>
            <a:r>
              <a:rPr lang="en-US" altLang="zh-TW" sz="2300">
                <a:latin typeface="Times New Roman" panose="02020603050405020304" pitchFamily="18" charset="0"/>
                <a:ea typeface="標楷體" panose="03000509000000000000" pitchFamily="65" charset="-120"/>
              </a:rPr>
              <a:t>→</a:t>
            </a:r>
            <a:r>
              <a:rPr lang="en-US" altLang="zh-HK" sz="2300">
                <a:latin typeface="Times New Roman" panose="02020603050405020304" pitchFamily="18" charset="0"/>
                <a:ea typeface="標楷體" panose="03000509000000000000" pitchFamily="65" charset="-120"/>
              </a:rPr>
              <a:t> Maint by Event </a:t>
            </a:r>
          </a:p>
          <a:p>
            <a:pPr algn="just">
              <a:spcBef>
                <a:spcPct val="0"/>
              </a:spcBef>
              <a:spcAft>
                <a:spcPts val="1013"/>
              </a:spcAft>
              <a:buClr>
                <a:schemeClr val="tx2"/>
              </a:buClr>
              <a:buFont typeface="Wingdings" panose="05000000000000000000" pitchFamily="2" charset="2"/>
              <a:buChar char="q"/>
            </a:pPr>
            <a:r>
              <a:rPr lang="en-US" altLang="zh-TW" sz="2300">
                <a:solidFill>
                  <a:schemeClr val="tx2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為每個活動加入學生成員</a:t>
            </a:r>
          </a:p>
          <a:p>
            <a:pPr algn="just">
              <a:spcBef>
                <a:spcPct val="0"/>
              </a:spcBef>
              <a:spcAft>
                <a:spcPts val="1013"/>
              </a:spcAft>
              <a:buClr>
                <a:schemeClr val="tx2"/>
              </a:buClr>
              <a:buFont typeface="Wingdings" panose="05000000000000000000" pitchFamily="2" charset="2"/>
              <a:buChar char="q"/>
            </a:pPr>
            <a:r>
              <a:rPr lang="en-US" altLang="zh-TW" sz="2300">
                <a:solidFill>
                  <a:schemeClr val="tx2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按活動編修每個成員的職位</a:t>
            </a:r>
            <a:r>
              <a:rPr lang="zh-TW" altLang="en-US" sz="2300">
                <a:solidFill>
                  <a:schemeClr val="tx2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，</a:t>
            </a:r>
            <a:r>
              <a:rPr lang="en-US" altLang="zh-TW" sz="2300">
                <a:solidFill>
                  <a:schemeClr val="tx2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表現</a:t>
            </a:r>
            <a:r>
              <a:rPr lang="zh-TW" altLang="en-US" sz="2300">
                <a:solidFill>
                  <a:schemeClr val="tx2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及成就</a:t>
            </a:r>
            <a:endParaRPr lang="en-US" altLang="zh-TW" sz="2300">
              <a:solidFill>
                <a:schemeClr val="tx2"/>
              </a:solidFill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algn="just">
              <a:spcBef>
                <a:spcPct val="0"/>
              </a:spcBef>
              <a:spcAft>
                <a:spcPts val="1013"/>
              </a:spcAft>
              <a:buClr>
                <a:schemeClr val="tx2"/>
              </a:buClr>
              <a:buFont typeface="Wingdings" panose="05000000000000000000" pitchFamily="2" charset="2"/>
              <a:buChar char="q"/>
            </a:pPr>
            <a:r>
              <a:rPr lang="en-US" altLang="zh-TW" sz="2300">
                <a:solidFill>
                  <a:schemeClr val="tx2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設定會否讓個別學生的紀錄加入成績表</a:t>
            </a: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AA91AD0-E9A4-4C72-B3E0-2AA91A57C4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101</a:t>
            </a:fld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>
            <a:extLst>
              <a:ext uri="{FF2B5EF4-FFF2-40B4-BE49-F238E27FC236}">
                <a16:creationId xmlns:a16="http://schemas.microsoft.com/office/drawing/2014/main" id="{97E862BC-2484-4B16-8749-9A29F14F3DF5}"/>
              </a:ext>
            </a:extLst>
          </p:cNvPr>
          <p:cNvGrpSpPr/>
          <p:nvPr/>
        </p:nvGrpSpPr>
        <p:grpSpPr>
          <a:xfrm>
            <a:off x="2035988" y="314127"/>
            <a:ext cx="9263750" cy="5937358"/>
            <a:chOff x="511987" y="314126"/>
            <a:chExt cx="9263750" cy="5937358"/>
          </a:xfrm>
        </p:grpSpPr>
        <p:pic>
          <p:nvPicPr>
            <p:cNvPr id="3" name="圖片 2">
              <a:extLst>
                <a:ext uri="{FF2B5EF4-FFF2-40B4-BE49-F238E27FC236}">
                  <a16:creationId xmlns:a16="http://schemas.microsoft.com/office/drawing/2014/main" id="{086E8F8C-CF7F-4728-B8B8-334DD07004E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1987" y="1457304"/>
              <a:ext cx="8120025" cy="3943392"/>
            </a:xfrm>
            <a:prstGeom prst="rect">
              <a:avLst/>
            </a:prstGeom>
          </p:spPr>
        </p:pic>
        <p:sp>
          <p:nvSpPr>
            <p:cNvPr id="5" name="流程圖: 替代程序 4">
              <a:extLst>
                <a:ext uri="{FF2B5EF4-FFF2-40B4-BE49-F238E27FC236}">
                  <a16:creationId xmlns:a16="http://schemas.microsoft.com/office/drawing/2014/main" id="{BE7599D6-3C09-48CD-84FB-5931A320EEEF}"/>
                </a:ext>
              </a:extLst>
            </p:cNvPr>
            <p:cNvSpPr/>
            <p:nvPr/>
          </p:nvSpPr>
          <p:spPr bwMode="auto">
            <a:xfrm>
              <a:off x="5868144" y="4329100"/>
              <a:ext cx="1152128" cy="1071596"/>
            </a:xfrm>
            <a:prstGeom prst="flowChartAlternateProcess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F52B36B9-BBE1-4D54-9589-CFDE8ADE0D56}"/>
                </a:ext>
              </a:extLst>
            </p:cNvPr>
            <p:cNvSpPr/>
            <p:nvPr/>
          </p:nvSpPr>
          <p:spPr>
            <a:xfrm>
              <a:off x="638703" y="314126"/>
              <a:ext cx="913703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TW" altLang="en-US" sz="3200" b="1" dirty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標楷體" panose="03000509000000000000" pitchFamily="65" charset="-120"/>
                  <a:ea typeface="標楷體" panose="03000509000000000000" pitchFamily="65" charset="-120"/>
                </a:rPr>
                <a:t>課外活動＞課外活動舉辦項目＞依活動項目編修</a:t>
              </a:r>
              <a:endParaRPr lang="en-U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18115" name="AutoShape 2"/>
            <p:cNvSpPr>
              <a:spLocks noChangeArrowheads="1"/>
            </p:cNvSpPr>
            <p:nvPr/>
          </p:nvSpPr>
          <p:spPr bwMode="auto">
            <a:xfrm>
              <a:off x="583740" y="5049180"/>
              <a:ext cx="5140387" cy="1202304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50625" tIns="26325" rIns="50625" bIns="26325" anchor="ctr"/>
            <a:lstStyle>
              <a:lvl1pPr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1pPr>
              <a:lvl2pPr>
                <a:spcBef>
                  <a:spcPts val="7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2pPr>
              <a:lvl3pPr>
                <a:spcBef>
                  <a:spcPts val="6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4pPr>
              <a:lvl5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zh-TW" altLang="en-US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設定好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「</a:t>
              </a:r>
              <a:r>
                <a:rPr lang="zh-TW" altLang="en-US" sz="2400" dirty="0">
                  <a:solidFill>
                    <a:schemeClr val="tx2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所屬的課外活動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」</a:t>
              </a:r>
              <a:r>
                <a:rPr lang="zh-TW" altLang="en-US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便可在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「</a:t>
              </a:r>
              <a:r>
                <a:rPr lang="zh-TW" altLang="en-US" sz="2400" dirty="0">
                  <a:solidFill>
                    <a:schemeClr val="tx2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從可供選擇清單複製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」</a:t>
              </a:r>
              <a:r>
                <a:rPr lang="zh-TW" altLang="en-US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加入學生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。</a:t>
              </a:r>
            </a:p>
          </p:txBody>
        </p:sp>
      </p:grp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442DB4C-8C2C-4D3B-9D55-0245D34B14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102</a:t>
            </a:fld>
            <a:endParaRPr lang="en-US" dirty="0"/>
          </a:p>
        </p:txBody>
      </p:sp>
    </p:spTree>
  </p:cSld>
  <p:clrMapOvr>
    <a:masterClrMapping/>
  </p:clrMapOvr>
  <p:transition/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>
            <a:extLst>
              <a:ext uri="{FF2B5EF4-FFF2-40B4-BE49-F238E27FC236}">
                <a16:creationId xmlns:a16="http://schemas.microsoft.com/office/drawing/2014/main" id="{B374D578-E8C6-4605-ABE8-01D0B198958A}"/>
              </a:ext>
            </a:extLst>
          </p:cNvPr>
          <p:cNvGrpSpPr/>
          <p:nvPr/>
        </p:nvGrpSpPr>
        <p:grpSpPr>
          <a:xfrm>
            <a:off x="2747628" y="1124744"/>
            <a:ext cx="8064388" cy="4916234"/>
            <a:chOff x="539806" y="1160748"/>
            <a:chExt cx="8064388" cy="4916234"/>
          </a:xfrm>
        </p:grpSpPr>
        <p:pic>
          <p:nvPicPr>
            <p:cNvPr id="3" name="圖片 2">
              <a:extLst>
                <a:ext uri="{FF2B5EF4-FFF2-40B4-BE49-F238E27FC236}">
                  <a16:creationId xmlns:a16="http://schemas.microsoft.com/office/drawing/2014/main" id="{D4AC0D80-4E17-4746-9370-080F9895B15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9806" y="1160748"/>
              <a:ext cx="8064388" cy="3870691"/>
            </a:xfrm>
            <a:prstGeom prst="rect">
              <a:avLst/>
            </a:prstGeom>
          </p:spPr>
        </p:pic>
        <p:sp>
          <p:nvSpPr>
            <p:cNvPr id="4" name="矩形: 圓角 3">
              <a:extLst>
                <a:ext uri="{FF2B5EF4-FFF2-40B4-BE49-F238E27FC236}">
                  <a16:creationId xmlns:a16="http://schemas.microsoft.com/office/drawing/2014/main" id="{FDABC5AD-ADE7-4A6A-8894-34FFDEB91544}"/>
                </a:ext>
              </a:extLst>
            </p:cNvPr>
            <p:cNvSpPr/>
            <p:nvPr/>
          </p:nvSpPr>
          <p:spPr bwMode="auto">
            <a:xfrm>
              <a:off x="539806" y="2492896"/>
              <a:ext cx="431794" cy="2538543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  <p:sp>
          <p:nvSpPr>
            <p:cNvPr id="5" name="矩形: 圓角 4">
              <a:extLst>
                <a:ext uri="{FF2B5EF4-FFF2-40B4-BE49-F238E27FC236}">
                  <a16:creationId xmlns:a16="http://schemas.microsoft.com/office/drawing/2014/main" id="{392A19D3-E108-4E63-975F-5CA7D8934CB6}"/>
                </a:ext>
              </a:extLst>
            </p:cNvPr>
            <p:cNvSpPr/>
            <p:nvPr/>
          </p:nvSpPr>
          <p:spPr bwMode="auto">
            <a:xfrm>
              <a:off x="647564" y="2168860"/>
              <a:ext cx="576064" cy="252028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  <p:sp>
          <p:nvSpPr>
            <p:cNvPr id="219139" name="AutoShape 2"/>
            <p:cNvSpPr>
              <a:spLocks noChangeArrowheads="1"/>
            </p:cNvSpPr>
            <p:nvPr/>
          </p:nvSpPr>
          <p:spPr bwMode="auto">
            <a:xfrm>
              <a:off x="1367898" y="5121188"/>
              <a:ext cx="6048164" cy="955794"/>
            </a:xfrm>
            <a:prstGeom prst="wedgeRoundRectCallout">
              <a:avLst>
                <a:gd name="adj1" fmla="val -53809"/>
                <a:gd name="adj2" fmla="val -107200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lIns="50625" tIns="26325" rIns="50625" bIns="26325" anchor="ctr"/>
            <a:lstStyle>
              <a:lvl1pPr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1pPr>
              <a:lvl2pPr>
                <a:spcBef>
                  <a:spcPts val="7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2pPr>
              <a:lvl3pPr>
                <a:spcBef>
                  <a:spcPts val="6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4pPr>
              <a:lvl5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zh-TW" altLang="en-US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系統會顯示在所屬的課外活動內的所有學生。在</a:t>
              </a: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選擇</a:t>
              </a:r>
              <a:r>
                <a:rPr lang="zh-TW" altLang="en-US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欲</a:t>
              </a: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取錄的學生</a:t>
              </a:r>
              <a:r>
                <a:rPr lang="zh-TW" altLang="en-US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後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，按「</a:t>
              </a:r>
              <a:r>
                <a:rPr lang="zh-TW" altLang="en-US" sz="2400" dirty="0">
                  <a:solidFill>
                    <a:schemeClr val="tx2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複製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」。</a:t>
              </a:r>
            </a:p>
          </p:txBody>
        </p:sp>
      </p:grp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8EEFCED-6DDA-4735-947A-7233E1B0A9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103</a:t>
            </a:fld>
            <a:endParaRPr lang="en-US" dirty="0"/>
          </a:p>
        </p:txBody>
      </p:sp>
    </p:spTree>
  </p:cSld>
  <p:clrMapOvr>
    <a:masterClrMapping/>
  </p:clrMapOvr>
  <p:transition/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>
            <a:extLst>
              <a:ext uri="{FF2B5EF4-FFF2-40B4-BE49-F238E27FC236}">
                <a16:creationId xmlns:a16="http://schemas.microsoft.com/office/drawing/2014/main" id="{A2719460-C0D6-41D9-A210-0B00BC79A4E8}"/>
              </a:ext>
            </a:extLst>
          </p:cNvPr>
          <p:cNvGrpSpPr/>
          <p:nvPr/>
        </p:nvGrpSpPr>
        <p:grpSpPr>
          <a:xfrm>
            <a:off x="2023482" y="1160748"/>
            <a:ext cx="8145037" cy="4550691"/>
            <a:chOff x="499481" y="1160748"/>
            <a:chExt cx="8145037" cy="4550691"/>
          </a:xfrm>
        </p:grpSpPr>
        <p:sp>
          <p:nvSpPr>
            <p:cNvPr id="220164" name="AutoShape 6"/>
            <p:cNvSpPr>
              <a:spLocks noChangeArrowheads="1"/>
            </p:cNvSpPr>
            <p:nvPr/>
          </p:nvSpPr>
          <p:spPr bwMode="auto">
            <a:xfrm>
              <a:off x="1142618" y="4742053"/>
              <a:ext cx="6858762" cy="969386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lIns="50625" tIns="26325" rIns="50625" bIns="26325" anchor="ctr"/>
            <a:lstStyle>
              <a:lvl1pPr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1pPr>
              <a:lvl2pPr>
                <a:spcBef>
                  <a:spcPts val="7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2pPr>
              <a:lvl3pPr>
                <a:spcBef>
                  <a:spcPts val="6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4pPr>
              <a:lvl5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9pPr>
            </a:lstStyle>
            <a:p>
              <a:pPr algn="just">
                <a:spcBef>
                  <a:spcPct val="0"/>
                </a:spcBef>
              </a:pPr>
              <a:r>
                <a:rPr lang="zh-TW" altLang="en-US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成功加入學生後，</a:t>
              </a: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可按需要</a:t>
              </a:r>
              <a:r>
                <a:rPr lang="zh-TW" altLang="en-US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編修</a:t>
              </a: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學生的</a:t>
              </a:r>
              <a:r>
                <a:rPr lang="zh-TW" altLang="en-US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「</a:t>
              </a:r>
              <a:r>
                <a:rPr lang="zh-TW" altLang="en-US" sz="2400" dirty="0">
                  <a:solidFill>
                    <a:schemeClr val="tx2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職位</a:t>
              </a:r>
              <a:r>
                <a:rPr lang="zh-TW" altLang="en-US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」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和「</a:t>
              </a:r>
              <a:r>
                <a:rPr lang="zh-TW" altLang="en-US" sz="2400" dirty="0">
                  <a:solidFill>
                    <a:schemeClr val="tx2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表現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」。</a:t>
              </a: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這些資料可以加入成績表內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。</a:t>
              </a:r>
            </a:p>
          </p:txBody>
        </p:sp>
        <p:pic>
          <p:nvPicPr>
            <p:cNvPr id="6" name="圖片 5">
              <a:extLst>
                <a:ext uri="{FF2B5EF4-FFF2-40B4-BE49-F238E27FC236}">
                  <a16:creationId xmlns:a16="http://schemas.microsoft.com/office/drawing/2014/main" id="{BF291B8C-845D-4552-A4C5-6C3EA6E1444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481" y="1160748"/>
              <a:ext cx="8145037" cy="3422285"/>
            </a:xfrm>
            <a:prstGeom prst="rect">
              <a:avLst/>
            </a:prstGeom>
          </p:spPr>
        </p:pic>
      </p:grp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EE2572E2-3848-42E7-A9DE-276F7DF0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104</a:t>
            </a:fld>
            <a:endParaRPr lang="en-US" dirty="0"/>
          </a:p>
        </p:txBody>
      </p:sp>
    </p:spTree>
  </p:cSld>
  <p:clrMapOvr>
    <a:masterClrMapping/>
  </p:clrMapOvr>
  <p:transition/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>
            <a:extLst>
              <a:ext uri="{FF2B5EF4-FFF2-40B4-BE49-F238E27FC236}">
                <a16:creationId xmlns:a16="http://schemas.microsoft.com/office/drawing/2014/main" id="{C911A33C-A7C3-4F3D-A06C-15F7B2014EB3}"/>
              </a:ext>
            </a:extLst>
          </p:cNvPr>
          <p:cNvGrpSpPr/>
          <p:nvPr/>
        </p:nvGrpSpPr>
        <p:grpSpPr>
          <a:xfrm>
            <a:off x="2018611" y="1169418"/>
            <a:ext cx="8154779" cy="4599842"/>
            <a:chOff x="494610" y="1169418"/>
            <a:chExt cx="8154779" cy="4599842"/>
          </a:xfrm>
        </p:grpSpPr>
        <p:pic>
          <p:nvPicPr>
            <p:cNvPr id="3" name="圖片 2">
              <a:extLst>
                <a:ext uri="{FF2B5EF4-FFF2-40B4-BE49-F238E27FC236}">
                  <a16:creationId xmlns:a16="http://schemas.microsoft.com/office/drawing/2014/main" id="{E96F5198-6A3B-474D-8042-5575163802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610" y="1169418"/>
              <a:ext cx="8154779" cy="4599842"/>
            </a:xfrm>
            <a:prstGeom prst="rect">
              <a:avLst/>
            </a:prstGeom>
          </p:spPr>
        </p:pic>
        <p:sp>
          <p:nvSpPr>
            <p:cNvPr id="221188" name="AutoShape 6"/>
            <p:cNvSpPr>
              <a:spLocks noChangeArrowheads="1"/>
            </p:cNvSpPr>
            <p:nvPr/>
          </p:nvSpPr>
          <p:spPr bwMode="auto">
            <a:xfrm>
              <a:off x="2231739" y="1592796"/>
              <a:ext cx="6084676" cy="720080"/>
            </a:xfrm>
            <a:prstGeom prst="wedgeRoundRectCallout">
              <a:avLst>
                <a:gd name="adj1" fmla="val -49943"/>
                <a:gd name="adj2" fmla="val 117081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lIns="50625" tIns="26325" rIns="50625" bIns="26325" anchor="ctr"/>
            <a:lstStyle>
              <a:lvl1pPr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1pPr>
              <a:lvl2pPr>
                <a:spcBef>
                  <a:spcPts val="7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2pPr>
              <a:lvl3pPr>
                <a:spcBef>
                  <a:spcPts val="6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4pPr>
              <a:lvl5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9pPr>
            </a:lstStyle>
            <a:p>
              <a:pPr algn="just">
                <a:spcBef>
                  <a:spcPct val="0"/>
                </a:spcBef>
              </a:pPr>
              <a:r>
                <a:rPr lang="zh-TW" altLang="en-US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亦可使用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「</a:t>
              </a:r>
              <a:r>
                <a:rPr lang="zh-TW" altLang="en-US" sz="2400" dirty="0">
                  <a:solidFill>
                    <a:schemeClr val="tx2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分配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」</a:t>
              </a:r>
              <a:r>
                <a:rPr lang="zh-TW" altLang="en-US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功能，以簡化輸入程序。</a:t>
              </a:r>
              <a:endPara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endParaRPr>
            </a:p>
          </p:txBody>
        </p:sp>
        <p:sp>
          <p:nvSpPr>
            <p:cNvPr id="5" name="矩形: 圓角 4">
              <a:extLst>
                <a:ext uri="{FF2B5EF4-FFF2-40B4-BE49-F238E27FC236}">
                  <a16:creationId xmlns:a16="http://schemas.microsoft.com/office/drawing/2014/main" id="{D91B2C31-D274-484B-A1B9-923CB1E3A6DB}"/>
                </a:ext>
              </a:extLst>
            </p:cNvPr>
            <p:cNvSpPr/>
            <p:nvPr/>
          </p:nvSpPr>
          <p:spPr bwMode="auto">
            <a:xfrm>
              <a:off x="1871700" y="2852936"/>
              <a:ext cx="324036" cy="216024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</p:grp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61BD8FF-046F-4B76-A64E-0EE21C5AF1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105</a:t>
            </a:fld>
            <a:endParaRPr lang="en-US" dirty="0"/>
          </a:p>
        </p:txBody>
      </p:sp>
    </p:spTree>
  </p:cSld>
  <p:clrMapOvr>
    <a:masterClrMapping/>
  </p:clrMapOvr>
  <p:transition/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3" name="Text Box 3"/>
          <p:cNvSpPr txBox="1">
            <a:spLocks noChangeArrowheads="1"/>
          </p:cNvSpPr>
          <p:nvPr/>
        </p:nvSpPr>
        <p:spPr bwMode="auto">
          <a:xfrm>
            <a:off x="2074792" y="2384885"/>
            <a:ext cx="8042417" cy="2409707"/>
          </a:xfrm>
          <a:prstGeom prst="rect">
            <a:avLst/>
          </a:prstGeom>
          <a:solidFill>
            <a:srgbClr val="CCECFF"/>
          </a:solidFill>
          <a:ln>
            <a:noFill/>
          </a:ln>
          <a:effectLst/>
          <a:extLst/>
        </p:spPr>
        <p:txBody>
          <a:bodyPr wrap="square" lIns="50625" tIns="26325" rIns="50625" bIns="26325">
            <a:spAutoFit/>
          </a:bodyPr>
          <a:lstStyle>
            <a:lvl1pPr marL="534988" indent="-534988"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 marL="1057275" indent="-520700"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「</a:t>
            </a:r>
            <a:r>
              <a:rPr lang="en-US" altLang="zh-TW" sz="2400" dirty="0" err="1">
                <a:latin typeface="標楷體" panose="03000509000000000000" pitchFamily="65" charset="-120"/>
                <a:ea typeface="標楷體" panose="03000509000000000000" pitchFamily="65" charset="-120"/>
              </a:rPr>
              <a:t>課外活動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」→「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課外活動舉辦項目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」 → 「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依學生編修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」</a:t>
            </a:r>
          </a:p>
          <a:p>
            <a:pPr algn="ctr">
              <a:spcBef>
                <a:spcPct val="0"/>
              </a:spcBef>
              <a:spcAft>
                <a:spcPts val="1350"/>
              </a:spcAft>
            </a:pPr>
            <a:r>
              <a:rPr lang="en-US" altLang="zh-HK" sz="2400" dirty="0">
                <a:latin typeface="Times New Roman" panose="02020603050405020304" pitchFamily="18" charset="0"/>
                <a:ea typeface="標楷體" panose="03000509000000000000" pitchFamily="65" charset="-120"/>
              </a:rPr>
              <a:t>Student Activities </a:t>
            </a:r>
            <a:r>
              <a:rPr lang="en-US" altLang="zh-TW" sz="2400" dirty="0">
                <a:latin typeface="Times New Roman" panose="02020603050405020304" pitchFamily="18" charset="0"/>
                <a:ea typeface="標楷體" panose="03000509000000000000" pitchFamily="65" charset="-120"/>
              </a:rPr>
              <a:t>→ </a:t>
            </a:r>
            <a:r>
              <a:rPr lang="en-US" altLang="zh-HK" sz="2400" dirty="0">
                <a:latin typeface="Times New Roman" panose="02020603050405020304" pitchFamily="18" charset="0"/>
                <a:ea typeface="標楷體" panose="03000509000000000000" pitchFamily="65" charset="-120"/>
              </a:rPr>
              <a:t>Event </a:t>
            </a:r>
            <a:r>
              <a:rPr lang="en-US" altLang="zh-TW" sz="2400" dirty="0">
                <a:latin typeface="Times New Roman" panose="02020603050405020304" pitchFamily="18" charset="0"/>
                <a:ea typeface="標楷體" panose="03000509000000000000" pitchFamily="65" charset="-120"/>
              </a:rPr>
              <a:t>→</a:t>
            </a:r>
            <a:r>
              <a:rPr lang="en-US" altLang="zh-HK" sz="2400" dirty="0">
                <a:latin typeface="Times New Roman" panose="02020603050405020304" pitchFamily="18" charset="0"/>
                <a:ea typeface="標楷體" panose="03000509000000000000" pitchFamily="65" charset="-120"/>
              </a:rPr>
              <a:t> </a:t>
            </a:r>
            <a:r>
              <a:rPr lang="en-US" altLang="zh-HK" sz="2400" dirty="0" err="1">
                <a:latin typeface="Times New Roman" panose="02020603050405020304" pitchFamily="18" charset="0"/>
                <a:ea typeface="標楷體" panose="03000509000000000000" pitchFamily="65" charset="-120"/>
              </a:rPr>
              <a:t>Maint</a:t>
            </a:r>
            <a:r>
              <a:rPr lang="en-US" altLang="zh-HK" sz="2400" dirty="0">
                <a:latin typeface="Times New Roman" panose="02020603050405020304" pitchFamily="18" charset="0"/>
                <a:ea typeface="標楷體" panose="03000509000000000000" pitchFamily="65" charset="-120"/>
              </a:rPr>
              <a:t> by Student </a:t>
            </a:r>
          </a:p>
          <a:p>
            <a:pPr algn="just">
              <a:spcBef>
                <a:spcPct val="0"/>
              </a:spcBef>
              <a:spcAft>
                <a:spcPts val="1013"/>
              </a:spcAft>
              <a:buClr>
                <a:schemeClr val="tx2"/>
              </a:buClr>
              <a:buFont typeface="Wingdings" panose="05000000000000000000" pitchFamily="2" charset="2"/>
              <a:buChar char="q"/>
            </a:pPr>
            <a:r>
              <a:rPr lang="en-US" altLang="zh-TW" sz="2400" dirty="0" err="1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為個別學生加入一個或多個</a:t>
            </a:r>
            <a:r>
              <a:rPr lang="zh-TW" altLang="en-US" sz="2400" dirty="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活動項目</a:t>
            </a:r>
            <a:endParaRPr lang="en-US" altLang="zh-TW" sz="2400" dirty="0">
              <a:solidFill>
                <a:schemeClr val="tx2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algn="just">
              <a:spcBef>
                <a:spcPct val="0"/>
              </a:spcBef>
              <a:spcAft>
                <a:spcPts val="1013"/>
              </a:spcAft>
              <a:buClr>
                <a:schemeClr val="tx2"/>
              </a:buClr>
              <a:buFont typeface="Wingdings" panose="05000000000000000000" pitchFamily="2" charset="2"/>
              <a:buChar char="q"/>
            </a:pPr>
            <a:r>
              <a:rPr lang="en-US" altLang="zh-TW" sz="2400" dirty="0" err="1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編修該學生的</a:t>
            </a:r>
            <a:r>
              <a:rPr lang="zh-TW" altLang="en-US" sz="2400" dirty="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活動項目</a:t>
            </a:r>
            <a:r>
              <a:rPr lang="en-US" altLang="zh-TW" sz="2400" dirty="0" err="1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職位</a:t>
            </a:r>
            <a:r>
              <a:rPr lang="zh-TW" altLang="en-US" sz="2400" dirty="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、</a:t>
            </a:r>
            <a:r>
              <a:rPr lang="en-US" altLang="zh-TW" sz="2400" dirty="0" err="1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表現及</a:t>
            </a:r>
            <a:r>
              <a:rPr lang="zh-TW" altLang="en-US" sz="2400" dirty="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成就</a:t>
            </a:r>
            <a:endParaRPr lang="en-US" altLang="zh-TW" sz="2400" dirty="0">
              <a:solidFill>
                <a:schemeClr val="tx2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algn="just">
              <a:spcBef>
                <a:spcPct val="0"/>
              </a:spcBef>
              <a:spcAft>
                <a:spcPts val="1013"/>
              </a:spcAft>
              <a:buClr>
                <a:schemeClr val="tx2"/>
              </a:buClr>
              <a:buFont typeface="Wingdings" panose="05000000000000000000" pitchFamily="2" charset="2"/>
              <a:buChar char="q"/>
            </a:pPr>
            <a:r>
              <a:rPr lang="en-US" altLang="zh-TW" sz="2400" dirty="0" err="1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決定會否讓</a:t>
            </a:r>
            <a:r>
              <a:rPr lang="zh-TW" altLang="en-US" sz="2400" dirty="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活動項目</a:t>
            </a:r>
            <a:r>
              <a:rPr lang="en-US" altLang="zh-TW" sz="2400" dirty="0" err="1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紀錄加入該生的成績表</a:t>
            </a:r>
            <a:endParaRPr lang="en-US" altLang="zh-TW" sz="2400" dirty="0">
              <a:solidFill>
                <a:schemeClr val="tx2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687C3BDA-C02D-4F63-AEF3-FC3EF5D2DD7C}"/>
              </a:ext>
            </a:extLst>
          </p:cNvPr>
          <p:cNvSpPr/>
          <p:nvPr/>
        </p:nvSpPr>
        <p:spPr>
          <a:xfrm>
            <a:off x="3171567" y="332657"/>
            <a:ext cx="59298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3200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課外活動舉辦項目＞依學生編修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C938545A-FAED-4F82-BBDE-BDE980186E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106</a:t>
            </a:fld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>
            <a:extLst>
              <a:ext uri="{FF2B5EF4-FFF2-40B4-BE49-F238E27FC236}">
                <a16:creationId xmlns:a16="http://schemas.microsoft.com/office/drawing/2014/main" id="{A57C711D-C963-49CC-9385-01C94B1B3E16}"/>
              </a:ext>
            </a:extLst>
          </p:cNvPr>
          <p:cNvGrpSpPr/>
          <p:nvPr/>
        </p:nvGrpSpPr>
        <p:grpSpPr>
          <a:xfrm>
            <a:off x="1279675" y="390594"/>
            <a:ext cx="9748873" cy="4802603"/>
            <a:chOff x="1279675" y="390594"/>
            <a:chExt cx="9748873" cy="4802603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66D1FE69-396C-421E-8FCB-C689EB902C1F}"/>
                </a:ext>
              </a:extLst>
            </p:cNvPr>
            <p:cNvSpPr/>
            <p:nvPr/>
          </p:nvSpPr>
          <p:spPr>
            <a:xfrm>
              <a:off x="2351584" y="390594"/>
              <a:ext cx="798167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TW" altLang="en-US" sz="3200" dirty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標楷體" panose="03000509000000000000" pitchFamily="65" charset="-120"/>
                  <a:ea typeface="標楷體" panose="03000509000000000000" pitchFamily="65" charset="-120"/>
                </a:rPr>
                <a:t>課外活動＞課外活動舉辦項目＞依學生編修</a:t>
              </a:r>
              <a:endParaRPr lang="en-US" altLang="zh-TW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endParaRPr>
            </a:p>
          </p:txBody>
        </p:sp>
        <p:grpSp>
          <p:nvGrpSpPr>
            <p:cNvPr id="4" name="群組 3">
              <a:extLst>
                <a:ext uri="{FF2B5EF4-FFF2-40B4-BE49-F238E27FC236}">
                  <a16:creationId xmlns:a16="http://schemas.microsoft.com/office/drawing/2014/main" id="{3FD2346A-EBBA-4A9E-83D1-D512ABF7242D}"/>
                </a:ext>
              </a:extLst>
            </p:cNvPr>
            <p:cNvGrpSpPr/>
            <p:nvPr/>
          </p:nvGrpSpPr>
          <p:grpSpPr>
            <a:xfrm>
              <a:off x="1279675" y="2060849"/>
              <a:ext cx="9748873" cy="3132348"/>
              <a:chOff x="2043971" y="2346717"/>
              <a:chExt cx="8100392" cy="2164568"/>
            </a:xfrm>
          </p:grpSpPr>
          <p:pic>
            <p:nvPicPr>
              <p:cNvPr id="10" name="圖片 9">
                <a:extLst>
                  <a:ext uri="{FF2B5EF4-FFF2-40B4-BE49-F238E27FC236}">
                    <a16:creationId xmlns:a16="http://schemas.microsoft.com/office/drawing/2014/main" id="{3C969EAB-F024-4A9B-9329-90159C0E3EF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43971" y="2346717"/>
                <a:ext cx="8100392" cy="2164568"/>
              </a:xfrm>
              <a:prstGeom prst="rect">
                <a:avLst/>
              </a:prstGeom>
            </p:spPr>
          </p:pic>
          <p:sp>
            <p:nvSpPr>
              <p:cNvPr id="6" name="矩形: 圓角 5">
                <a:extLst>
                  <a:ext uri="{FF2B5EF4-FFF2-40B4-BE49-F238E27FC236}">
                    <a16:creationId xmlns:a16="http://schemas.microsoft.com/office/drawing/2014/main" id="{F901FCA5-339F-4D2C-A1D5-8468D9AAFB20}"/>
                  </a:ext>
                </a:extLst>
              </p:cNvPr>
              <p:cNvSpPr/>
              <p:nvPr/>
            </p:nvSpPr>
            <p:spPr bwMode="auto">
              <a:xfrm>
                <a:off x="2043971" y="3429001"/>
                <a:ext cx="1296144" cy="180020"/>
              </a:xfrm>
              <a:prstGeom prst="roundRect">
                <a:avLst/>
              </a:prstGeom>
              <a:noFill/>
              <a:ln w="25400">
                <a:solidFill>
                  <a:srgbClr val="FF0000"/>
                </a:solidFill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400" eaLnBrk="1" hangingPunct="1">
                  <a:spcBef>
                    <a:spcPct val="20000"/>
                  </a:spcBef>
                  <a:buClr>
                    <a:schemeClr val="bg1"/>
                  </a:buClr>
                  <a:buSzPct val="100000"/>
                </a:pPr>
                <a:endParaRPr lang="en-US" sz="2000" b="1">
                  <a:solidFill>
                    <a:srgbClr val="0000FF"/>
                  </a:solidFill>
                  <a:latin typeface="Trebuchet MS" pitchFamily="34" charset="0"/>
                  <a:ea typeface="新細明體" pitchFamily="18" charset="-120"/>
                </a:endParaRPr>
              </a:p>
            </p:txBody>
          </p:sp>
        </p:grpSp>
      </p:grp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C3BF8CE7-DBB4-4DA3-A50D-52E4C85CE4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107</a:t>
            </a:fld>
            <a:endParaRPr lang="en-US" dirty="0"/>
          </a:p>
        </p:txBody>
      </p:sp>
    </p:spTree>
  </p:cSld>
  <p:clrMapOvr>
    <a:masterClrMapping/>
  </p:clrMapOvr>
  <p:transition/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群組 7">
            <a:extLst>
              <a:ext uri="{FF2B5EF4-FFF2-40B4-BE49-F238E27FC236}">
                <a16:creationId xmlns:a16="http://schemas.microsoft.com/office/drawing/2014/main" id="{6003601E-DE5A-403D-9A9C-14D4196818AF}"/>
              </a:ext>
            </a:extLst>
          </p:cNvPr>
          <p:cNvGrpSpPr/>
          <p:nvPr/>
        </p:nvGrpSpPr>
        <p:grpSpPr>
          <a:xfrm>
            <a:off x="2012164" y="1211812"/>
            <a:ext cx="9066266" cy="4872226"/>
            <a:chOff x="488164" y="1802936"/>
            <a:chExt cx="9066266" cy="4753550"/>
          </a:xfrm>
        </p:grpSpPr>
        <p:pic>
          <p:nvPicPr>
            <p:cNvPr id="5" name="圖片 4">
              <a:extLst>
                <a:ext uri="{FF2B5EF4-FFF2-40B4-BE49-F238E27FC236}">
                  <a16:creationId xmlns:a16="http://schemas.microsoft.com/office/drawing/2014/main" id="{E3252745-3A7D-4706-8329-D4A666D196E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8164" y="1802936"/>
              <a:ext cx="9066266" cy="3603389"/>
            </a:xfrm>
            <a:prstGeom prst="rect">
              <a:avLst/>
            </a:prstGeom>
          </p:spPr>
        </p:pic>
        <p:grpSp>
          <p:nvGrpSpPr>
            <p:cNvPr id="7" name="群組 6">
              <a:extLst>
                <a:ext uri="{FF2B5EF4-FFF2-40B4-BE49-F238E27FC236}">
                  <a16:creationId xmlns:a16="http://schemas.microsoft.com/office/drawing/2014/main" id="{F3B709EE-E90B-4B97-8602-5721810FDCFF}"/>
                </a:ext>
              </a:extLst>
            </p:cNvPr>
            <p:cNvGrpSpPr/>
            <p:nvPr/>
          </p:nvGrpSpPr>
          <p:grpSpPr>
            <a:xfrm>
              <a:off x="2051720" y="4501938"/>
              <a:ext cx="5454420" cy="2054548"/>
              <a:chOff x="2051720" y="4501938"/>
              <a:chExt cx="5454420" cy="2054548"/>
            </a:xfrm>
          </p:grpSpPr>
          <p:sp>
            <p:nvSpPr>
              <p:cNvPr id="228355" name="AutoShape 4"/>
              <p:cNvSpPr>
                <a:spLocks noChangeArrowheads="1"/>
              </p:cNvSpPr>
              <p:nvPr/>
            </p:nvSpPr>
            <p:spPr bwMode="auto">
              <a:xfrm>
                <a:off x="3599892" y="5968359"/>
                <a:ext cx="3906248" cy="588127"/>
              </a:xfrm>
              <a:prstGeom prst="wedgeRoundRectCallout">
                <a:avLst>
                  <a:gd name="adj1" fmla="val -65396"/>
                  <a:gd name="adj2" fmla="val -137418"/>
                  <a:gd name="adj3" fmla="val 16667"/>
                </a:avLst>
              </a:prstGeom>
              <a:solidFill>
                <a:schemeClr val="accent2">
                  <a:lumMod val="40000"/>
                  <a:lumOff val="60000"/>
                </a:schemeClr>
              </a:solidFill>
              <a:ln w="3816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/>
            </p:spPr>
            <p:txBody>
              <a:bodyPr lIns="50625" tIns="26325" rIns="50625" bIns="26325" anchor="ctr"/>
              <a:lstStyle>
                <a:lvl1pPr>
                  <a:spcBef>
                    <a:spcPts val="8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32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1pPr>
                <a:lvl2pPr>
                  <a:spcBef>
                    <a:spcPts val="7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8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2pPr>
                <a:lvl3pPr>
                  <a:spcBef>
                    <a:spcPts val="6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4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3pPr>
                <a:lvl4pPr>
                  <a:spcBef>
                    <a:spcPts val="5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4pPr>
                <a:lvl5pPr>
                  <a:spcBef>
                    <a:spcPts val="5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5pPr>
                <a:lvl6pPr marL="25146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6pPr>
                <a:lvl7pPr marL="29718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7pPr>
                <a:lvl8pPr marL="34290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8pPr>
                <a:lvl9pPr marL="38862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9pPr>
              </a:lstStyle>
              <a:p>
                <a:pPr algn="just">
                  <a:spcBef>
                    <a:spcPct val="0"/>
                  </a:spcBef>
                </a:pPr>
                <a:r>
                  <a:rPr lang="en-US" altLang="zh-TW" sz="2400" dirty="0" err="1">
                    <a:latin typeface="標楷體" panose="03000509000000000000" pitchFamily="65" charset="-120"/>
                    <a:ea typeface="標楷體" panose="03000509000000000000" pitchFamily="65" charset="-120"/>
                  </a:rPr>
                  <a:t>搜尋後，按學生的超連結</a:t>
                </a:r>
                <a:r>
                  <a:rPr lang="en-US" altLang="zh-TW" sz="24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。</a:t>
                </a:r>
              </a:p>
            </p:txBody>
          </p:sp>
          <p:sp>
            <p:nvSpPr>
              <p:cNvPr id="4" name="矩形: 圓角 3">
                <a:extLst>
                  <a:ext uri="{FF2B5EF4-FFF2-40B4-BE49-F238E27FC236}">
                    <a16:creationId xmlns:a16="http://schemas.microsoft.com/office/drawing/2014/main" id="{99A83804-4E09-4DE4-B9A2-987256EAEB60}"/>
                  </a:ext>
                </a:extLst>
              </p:cNvPr>
              <p:cNvSpPr/>
              <p:nvPr/>
            </p:nvSpPr>
            <p:spPr bwMode="auto">
              <a:xfrm>
                <a:off x="2051720" y="4501938"/>
                <a:ext cx="828092" cy="939515"/>
              </a:xfrm>
              <a:prstGeom prst="roundRect">
                <a:avLst/>
              </a:prstGeom>
              <a:noFill/>
              <a:ln w="25400">
                <a:solidFill>
                  <a:srgbClr val="FF0000"/>
                </a:solidFill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400" eaLnBrk="1" hangingPunct="1">
                  <a:spcBef>
                    <a:spcPct val="20000"/>
                  </a:spcBef>
                  <a:buClr>
                    <a:schemeClr val="bg1"/>
                  </a:buClr>
                  <a:buSzPct val="100000"/>
                </a:pPr>
                <a:endParaRPr lang="en-US" sz="2000" b="1">
                  <a:solidFill>
                    <a:srgbClr val="0000FF"/>
                  </a:solidFill>
                  <a:latin typeface="Trebuchet MS" pitchFamily="34" charset="0"/>
                  <a:ea typeface="新細明體" pitchFamily="18" charset="-120"/>
                </a:endParaRPr>
              </a:p>
            </p:txBody>
          </p:sp>
        </p:grpSp>
      </p:grp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9548D99B-7AD1-45A2-B992-AA68F423DC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108</a:t>
            </a:fld>
            <a:endParaRPr lang="en-US" dirty="0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>
            <a:extLst>
              <a:ext uri="{FF2B5EF4-FFF2-40B4-BE49-F238E27FC236}">
                <a16:creationId xmlns:a16="http://schemas.microsoft.com/office/drawing/2014/main" id="{6CC9D893-DE69-40C3-87DA-C12D974D2D80}"/>
              </a:ext>
            </a:extLst>
          </p:cNvPr>
          <p:cNvGrpSpPr/>
          <p:nvPr/>
        </p:nvGrpSpPr>
        <p:grpSpPr>
          <a:xfrm>
            <a:off x="2099556" y="1088740"/>
            <a:ext cx="8356041" cy="4963534"/>
            <a:chOff x="393979" y="1235265"/>
            <a:chExt cx="8356041" cy="4963534"/>
          </a:xfrm>
        </p:grpSpPr>
        <p:pic>
          <p:nvPicPr>
            <p:cNvPr id="3" name="圖片 2">
              <a:extLst>
                <a:ext uri="{FF2B5EF4-FFF2-40B4-BE49-F238E27FC236}">
                  <a16:creationId xmlns:a16="http://schemas.microsoft.com/office/drawing/2014/main" id="{F189C4FE-5A71-4343-B2FF-C02DDD2BFD1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3979" y="1235265"/>
              <a:ext cx="8356041" cy="4963534"/>
            </a:xfrm>
            <a:prstGeom prst="rect">
              <a:avLst/>
            </a:prstGeom>
          </p:spPr>
        </p:pic>
        <p:sp>
          <p:nvSpPr>
            <p:cNvPr id="4" name="矩形: 圓角 3">
              <a:extLst>
                <a:ext uri="{FF2B5EF4-FFF2-40B4-BE49-F238E27FC236}">
                  <a16:creationId xmlns:a16="http://schemas.microsoft.com/office/drawing/2014/main" id="{34D8495A-25C8-45F0-8EE9-EE66F5B25EF3}"/>
                </a:ext>
              </a:extLst>
            </p:cNvPr>
            <p:cNvSpPr/>
            <p:nvPr/>
          </p:nvSpPr>
          <p:spPr bwMode="auto">
            <a:xfrm>
              <a:off x="791580" y="3392996"/>
              <a:ext cx="4932548" cy="252028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  <p:sp>
          <p:nvSpPr>
            <p:cNvPr id="8" name="AutoShape 3"/>
            <p:cNvSpPr>
              <a:spLocks noChangeArrowheads="1"/>
            </p:cNvSpPr>
            <p:nvPr/>
          </p:nvSpPr>
          <p:spPr bwMode="auto">
            <a:xfrm>
              <a:off x="5401982" y="1242911"/>
              <a:ext cx="3348038" cy="1552575"/>
            </a:xfrm>
            <a:prstGeom prst="wedgeRoundRectCallout">
              <a:avLst>
                <a:gd name="adj1" fmla="val -40190"/>
                <a:gd name="adj2" fmla="val 87088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28440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lIns="67500" tIns="35100" rIns="67500" bIns="35100" anchor="ctr"/>
            <a:lstStyle>
              <a:lvl1pPr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1pPr>
              <a:lvl2pPr>
                <a:spcBef>
                  <a:spcPts val="7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2pPr>
              <a:lvl3pPr>
                <a:spcBef>
                  <a:spcPts val="6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4pPr>
              <a:lvl5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HK" sz="2400" dirty="0">
                  <a:solidFill>
                    <a:schemeClr val="tx2"/>
                  </a:solidFill>
                  <a:latin typeface="Arial Black" panose="020B0A04020102020204" pitchFamily="34" charset="0"/>
                </a:rPr>
                <a:t>SYSTEM_ADMIN</a:t>
              </a:r>
            </a:p>
            <a:p>
              <a:pPr algn="ctr">
                <a:spcBef>
                  <a:spcPct val="0"/>
                </a:spcBef>
              </a:pPr>
              <a:r>
                <a:rPr lang="en-US" altLang="zh-HK" sz="2400" dirty="0">
                  <a:solidFill>
                    <a:schemeClr val="tx2"/>
                  </a:solidFill>
                  <a:latin typeface="Arial Black" panose="020B0A04020102020204" pitchFamily="34" charset="0"/>
                </a:rPr>
                <a:t>STA_ADMIN</a:t>
              </a:r>
            </a:p>
            <a:p>
              <a:pPr algn="ctr">
                <a:spcBef>
                  <a:spcPct val="0"/>
                </a:spcBef>
              </a:pP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自動擁有「課外活動」模組所有權</a:t>
              </a:r>
              <a:r>
                <a:rPr lang="zh-TW" altLang="en-US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限</a:t>
              </a:r>
              <a:endPara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endParaRPr>
            </a:p>
          </p:txBody>
        </p:sp>
      </p:grp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52AB22BC-ABAA-4FDA-93AC-2E96149CD9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10</a:t>
            </a:fld>
            <a:endParaRPr lang="en-US" dirty="0"/>
          </a:p>
        </p:txBody>
      </p:sp>
    </p:spTree>
  </p:cSld>
  <p:clrMapOvr>
    <a:masterClrMapping/>
  </p:clrMapOvr>
  <p:transition spd="med"/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BFCE4577-CA7E-4638-94E9-9A8B133AFB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392" y="1304764"/>
            <a:ext cx="9681215" cy="3672408"/>
          </a:xfrm>
          <a:prstGeom prst="rect">
            <a:avLst/>
          </a:prstGeom>
        </p:spPr>
      </p:pic>
      <p:grpSp>
        <p:nvGrpSpPr>
          <p:cNvPr id="9" name="群組 8">
            <a:extLst>
              <a:ext uri="{FF2B5EF4-FFF2-40B4-BE49-F238E27FC236}">
                <a16:creationId xmlns:a16="http://schemas.microsoft.com/office/drawing/2014/main" id="{2B003891-F79A-430C-913D-E69AA478330D}"/>
              </a:ext>
            </a:extLst>
          </p:cNvPr>
          <p:cNvGrpSpPr/>
          <p:nvPr/>
        </p:nvGrpSpPr>
        <p:grpSpPr>
          <a:xfrm>
            <a:off x="2927648" y="3753036"/>
            <a:ext cx="5580620" cy="2340260"/>
            <a:chOff x="1403648" y="3753036"/>
            <a:chExt cx="5580620" cy="2340260"/>
          </a:xfrm>
        </p:grpSpPr>
        <p:sp>
          <p:nvSpPr>
            <p:cNvPr id="229379" name="AutoShape 2"/>
            <p:cNvSpPr>
              <a:spLocks noChangeArrowheads="1"/>
            </p:cNvSpPr>
            <p:nvPr/>
          </p:nvSpPr>
          <p:spPr bwMode="auto">
            <a:xfrm>
              <a:off x="1529662" y="5507163"/>
              <a:ext cx="5454606" cy="586133"/>
            </a:xfrm>
            <a:prstGeom prst="wedgeRoundRectCallout">
              <a:avLst>
                <a:gd name="adj1" fmla="val -39869"/>
                <a:gd name="adj2" fmla="val -282148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lIns="50625" tIns="26325" rIns="50625" bIns="26325" anchor="ctr"/>
            <a:lstStyle>
              <a:lvl1pPr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1pPr>
              <a:lvl2pPr>
                <a:spcBef>
                  <a:spcPts val="7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2pPr>
              <a:lvl3pPr>
                <a:spcBef>
                  <a:spcPts val="6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4pPr>
              <a:lvl5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9pPr>
            </a:lstStyle>
            <a:p>
              <a:pPr algn="just">
                <a:spcBef>
                  <a:spcPct val="0"/>
                </a:spcBef>
              </a:pP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要為這學生加入活動，請按「</a:t>
              </a:r>
              <a:r>
                <a:rPr lang="en-US" altLang="zh-TW" sz="2400" dirty="0" err="1">
                  <a:solidFill>
                    <a:schemeClr val="tx2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新增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」。</a:t>
              </a:r>
            </a:p>
          </p:txBody>
        </p:sp>
        <p:sp>
          <p:nvSpPr>
            <p:cNvPr id="8" name="矩形: 圓角 7">
              <a:extLst>
                <a:ext uri="{FF2B5EF4-FFF2-40B4-BE49-F238E27FC236}">
                  <a16:creationId xmlns:a16="http://schemas.microsoft.com/office/drawing/2014/main" id="{F7C87AA5-4231-4AD2-8C58-25C148166B29}"/>
                </a:ext>
              </a:extLst>
            </p:cNvPr>
            <p:cNvSpPr/>
            <p:nvPr/>
          </p:nvSpPr>
          <p:spPr bwMode="auto">
            <a:xfrm flipV="1">
              <a:off x="1403648" y="3753036"/>
              <a:ext cx="792088" cy="360040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</p:grp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5799145E-C747-4A35-995B-DE39D0112E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109</a:t>
            </a:fld>
            <a:endParaRPr lang="en-US" dirty="0"/>
          </a:p>
        </p:txBody>
      </p:sp>
    </p:spTree>
  </p:cSld>
  <p:clrMapOvr>
    <a:masterClrMapping/>
  </p:clrMapOvr>
  <p:transition/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278965F0-7FE7-419B-9BAE-8303D98DDA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3400" y="2240868"/>
            <a:ext cx="10028608" cy="3816424"/>
          </a:xfrm>
          <a:prstGeom prst="rect">
            <a:avLst/>
          </a:prstGeom>
        </p:spPr>
      </p:pic>
      <p:grpSp>
        <p:nvGrpSpPr>
          <p:cNvPr id="5" name="群組 4">
            <a:extLst>
              <a:ext uri="{FF2B5EF4-FFF2-40B4-BE49-F238E27FC236}">
                <a16:creationId xmlns:a16="http://schemas.microsoft.com/office/drawing/2014/main" id="{64A44443-47BD-4610-A186-3CB05A26C5AA}"/>
              </a:ext>
            </a:extLst>
          </p:cNvPr>
          <p:cNvGrpSpPr/>
          <p:nvPr/>
        </p:nvGrpSpPr>
        <p:grpSpPr>
          <a:xfrm>
            <a:off x="2966020" y="1496690"/>
            <a:ext cx="5971928" cy="3552490"/>
            <a:chOff x="1442019" y="1517194"/>
            <a:chExt cx="5971928" cy="3552490"/>
          </a:xfrm>
        </p:grpSpPr>
        <p:sp>
          <p:nvSpPr>
            <p:cNvPr id="4" name="矩形: 圓角 3">
              <a:extLst>
                <a:ext uri="{FF2B5EF4-FFF2-40B4-BE49-F238E27FC236}">
                  <a16:creationId xmlns:a16="http://schemas.microsoft.com/office/drawing/2014/main" id="{6B1716FA-90BC-44E4-AF05-101D3C3E403A}"/>
                </a:ext>
              </a:extLst>
            </p:cNvPr>
            <p:cNvSpPr/>
            <p:nvPr/>
          </p:nvSpPr>
          <p:spPr bwMode="auto">
            <a:xfrm>
              <a:off x="1442019" y="4673640"/>
              <a:ext cx="753715" cy="396044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  <p:sp>
          <p:nvSpPr>
            <p:cNvPr id="230403" name="AutoShape 5"/>
            <p:cNvSpPr>
              <a:spLocks noChangeArrowheads="1"/>
            </p:cNvSpPr>
            <p:nvPr/>
          </p:nvSpPr>
          <p:spPr bwMode="auto">
            <a:xfrm>
              <a:off x="1730052" y="1517194"/>
              <a:ext cx="5683895" cy="612068"/>
            </a:xfrm>
            <a:prstGeom prst="wedgeRoundRectCallout">
              <a:avLst>
                <a:gd name="adj1" fmla="val -44747"/>
                <a:gd name="adj2" fmla="val 455451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lIns="50625" tIns="26325" rIns="50625" bIns="26325" anchor="ctr"/>
            <a:lstStyle>
              <a:lvl1pPr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1pPr>
              <a:lvl2pPr>
                <a:spcBef>
                  <a:spcPts val="7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2pPr>
              <a:lvl3pPr>
                <a:spcBef>
                  <a:spcPts val="6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4pPr>
              <a:lvl5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9pPr>
            </a:lstStyle>
            <a:p>
              <a:pPr algn="just">
                <a:spcBef>
                  <a:spcPct val="0"/>
                </a:spcBef>
              </a:pPr>
              <a:r>
                <a:rPr lang="en-US" altLang="zh-TW" sz="2400">
                  <a:latin typeface="標楷體" panose="03000509000000000000" pitchFamily="65" charset="-120"/>
                  <a:ea typeface="標楷體" panose="03000509000000000000" pitchFamily="65" charset="-120"/>
                </a:rPr>
                <a:t>選</a:t>
              </a:r>
              <a:r>
                <a:rPr lang="zh-TW" altLang="en-US" sz="2400">
                  <a:latin typeface="標楷體" panose="03000509000000000000" pitchFamily="65" charset="-120"/>
                  <a:ea typeface="標楷體" panose="03000509000000000000" pitchFamily="65" charset="-120"/>
                </a:rPr>
                <a:t>擇需要</a:t>
              </a:r>
              <a:r>
                <a:rPr lang="en-US" altLang="zh-TW" sz="2400" err="1">
                  <a:latin typeface="標楷體" panose="03000509000000000000" pitchFamily="65" charset="-120"/>
                  <a:ea typeface="標楷體" panose="03000509000000000000" pitchFamily="65" charset="-120"/>
                </a:rPr>
                <a:t>加入的活動</a:t>
              </a:r>
              <a:r>
                <a:rPr lang="zh-TW" altLang="en-US" sz="2400">
                  <a:latin typeface="標楷體" panose="03000509000000000000" pitchFamily="65" charset="-120"/>
                  <a:ea typeface="標楷體" panose="03000509000000000000" pitchFamily="65" charset="-120"/>
                </a:rPr>
                <a:t>項目</a:t>
              </a:r>
              <a:r>
                <a:rPr lang="en-US" altLang="zh-TW" sz="2400">
                  <a:latin typeface="標楷體" panose="03000509000000000000" pitchFamily="65" charset="-120"/>
                  <a:ea typeface="標楷體" panose="03000509000000000000" pitchFamily="65" charset="-120"/>
                </a:rPr>
                <a:t>，</a:t>
              </a:r>
              <a:r>
                <a:rPr lang="en-US" altLang="zh-TW" sz="2400" err="1">
                  <a:latin typeface="標楷體" panose="03000509000000000000" pitchFamily="65" charset="-120"/>
                  <a:ea typeface="標楷體" panose="03000509000000000000" pitchFamily="65" charset="-120"/>
                </a:rPr>
                <a:t>按</a:t>
              </a:r>
              <a:r>
                <a:rPr lang="en-US" altLang="zh-TW" sz="2400">
                  <a:latin typeface="標楷體" panose="03000509000000000000" pitchFamily="65" charset="-120"/>
                  <a:ea typeface="標楷體" panose="03000509000000000000" pitchFamily="65" charset="-120"/>
                </a:rPr>
                <a:t>「</a:t>
              </a:r>
              <a:r>
                <a:rPr lang="en-US" altLang="zh-TW" sz="2400">
                  <a:solidFill>
                    <a:schemeClr val="tx2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新增</a:t>
              </a:r>
              <a:r>
                <a:rPr lang="en-US" altLang="zh-TW" sz="2400">
                  <a:latin typeface="標楷體" panose="03000509000000000000" pitchFamily="65" charset="-120"/>
                  <a:ea typeface="標楷體" panose="03000509000000000000" pitchFamily="65" charset="-120"/>
                </a:rPr>
                <a:t>」。</a:t>
              </a:r>
            </a:p>
          </p:txBody>
        </p:sp>
      </p:grp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4103F287-52DD-4F7B-8A91-5DF04A2379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110</a:t>
            </a:fld>
            <a:endParaRPr lang="en-US" dirty="0"/>
          </a:p>
        </p:txBody>
      </p:sp>
    </p:spTree>
  </p:cSld>
  <p:clrMapOvr>
    <a:masterClrMapping/>
  </p:clrMapOvr>
  <p:transition/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群組 7">
            <a:extLst>
              <a:ext uri="{FF2B5EF4-FFF2-40B4-BE49-F238E27FC236}">
                <a16:creationId xmlns:a16="http://schemas.microsoft.com/office/drawing/2014/main" id="{BE516BBC-1A9C-449B-880D-F80977641D90}"/>
              </a:ext>
            </a:extLst>
          </p:cNvPr>
          <p:cNvGrpSpPr/>
          <p:nvPr/>
        </p:nvGrpSpPr>
        <p:grpSpPr>
          <a:xfrm>
            <a:off x="1779748" y="1448780"/>
            <a:ext cx="8632504" cy="4719513"/>
            <a:chOff x="403991" y="1816929"/>
            <a:chExt cx="8336017" cy="4423372"/>
          </a:xfrm>
        </p:grpSpPr>
        <p:pic>
          <p:nvPicPr>
            <p:cNvPr id="7" name="圖片 6">
              <a:extLst>
                <a:ext uri="{FF2B5EF4-FFF2-40B4-BE49-F238E27FC236}">
                  <a16:creationId xmlns:a16="http://schemas.microsoft.com/office/drawing/2014/main" id="{DF995E95-0943-4D7C-A1F8-E1936F4129E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3991" y="1816929"/>
              <a:ext cx="8336017" cy="3448275"/>
            </a:xfrm>
            <a:prstGeom prst="rect">
              <a:avLst/>
            </a:prstGeom>
          </p:spPr>
        </p:pic>
        <p:grpSp>
          <p:nvGrpSpPr>
            <p:cNvPr id="5" name="群組 4">
              <a:extLst>
                <a:ext uri="{FF2B5EF4-FFF2-40B4-BE49-F238E27FC236}">
                  <a16:creationId xmlns:a16="http://schemas.microsoft.com/office/drawing/2014/main" id="{071AA06E-34DE-4CEF-B425-E11381CA269B}"/>
                </a:ext>
              </a:extLst>
            </p:cNvPr>
            <p:cNvGrpSpPr/>
            <p:nvPr/>
          </p:nvGrpSpPr>
          <p:grpSpPr>
            <a:xfrm>
              <a:off x="1277888" y="4492389"/>
              <a:ext cx="7434572" cy="1747912"/>
              <a:chOff x="1241630" y="4401108"/>
              <a:chExt cx="7434572" cy="1747912"/>
            </a:xfrm>
          </p:grpSpPr>
          <p:sp>
            <p:nvSpPr>
              <p:cNvPr id="231427" name="AutoShape 2"/>
              <p:cNvSpPr>
                <a:spLocks noChangeArrowheads="1"/>
              </p:cNvSpPr>
              <p:nvPr/>
            </p:nvSpPr>
            <p:spPr bwMode="auto">
              <a:xfrm>
                <a:off x="1241630" y="5553236"/>
                <a:ext cx="6660740" cy="595784"/>
              </a:xfrm>
              <a:prstGeom prst="wedgeRoundRectCallout">
                <a:avLst>
                  <a:gd name="adj1" fmla="val 35413"/>
                  <a:gd name="adj2" fmla="val -107369"/>
                  <a:gd name="adj3" fmla="val 16667"/>
                </a:avLst>
              </a:prstGeom>
              <a:solidFill>
                <a:schemeClr val="accent2">
                  <a:lumMod val="40000"/>
                  <a:lumOff val="60000"/>
                </a:schemeClr>
              </a:solidFill>
              <a:ln w="3816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/>
            </p:spPr>
            <p:txBody>
              <a:bodyPr lIns="50625" tIns="26325" rIns="50625" bIns="26325" anchor="ctr"/>
              <a:lstStyle>
                <a:lvl1pPr>
                  <a:spcBef>
                    <a:spcPts val="8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32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1pPr>
                <a:lvl2pPr>
                  <a:spcBef>
                    <a:spcPts val="7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8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2pPr>
                <a:lvl3pPr>
                  <a:spcBef>
                    <a:spcPts val="6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4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3pPr>
                <a:lvl4pPr>
                  <a:spcBef>
                    <a:spcPts val="5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4pPr>
                <a:lvl5pPr>
                  <a:spcBef>
                    <a:spcPts val="5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5pPr>
                <a:lvl6pPr marL="25146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6pPr>
                <a:lvl7pPr marL="29718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7pPr>
                <a:lvl8pPr marL="34290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8pPr>
                <a:lvl9pPr marL="38862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9pPr>
              </a:lstStyle>
              <a:p>
                <a:pPr algn="just">
                  <a:spcBef>
                    <a:spcPct val="0"/>
                  </a:spcBef>
                </a:pPr>
                <a:r>
                  <a:rPr lang="en-US" altLang="zh-TW" sz="2400" dirty="0" err="1">
                    <a:latin typeface="標楷體" panose="03000509000000000000" pitchFamily="65" charset="-120"/>
                    <a:ea typeface="標楷體" panose="03000509000000000000" pitchFamily="65" charset="-120"/>
                  </a:rPr>
                  <a:t>完成後</a:t>
                </a:r>
                <a:r>
                  <a:rPr lang="en-US" altLang="zh-TW" sz="24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，</a:t>
                </a:r>
                <a:r>
                  <a:rPr lang="zh-TW" altLang="en-US" sz="24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便可按需要編修「</a:t>
                </a:r>
                <a:r>
                  <a:rPr lang="zh-TW" altLang="en-US" sz="2400" dirty="0">
                    <a:solidFill>
                      <a:schemeClr val="tx2"/>
                    </a:solidFill>
                    <a:latin typeface="標楷體" panose="03000509000000000000" pitchFamily="65" charset="-120"/>
                    <a:ea typeface="標楷體" panose="03000509000000000000" pitchFamily="65" charset="-120"/>
                  </a:rPr>
                  <a:t>職位</a:t>
                </a:r>
                <a:r>
                  <a:rPr lang="zh-TW" altLang="en-US" sz="2400" dirty="0">
                    <a:solidFill>
                      <a:schemeClr val="tx1"/>
                    </a:solidFill>
                    <a:latin typeface="標楷體" panose="03000509000000000000" pitchFamily="65" charset="-120"/>
                    <a:ea typeface="標楷體" panose="03000509000000000000" pitchFamily="65" charset="-120"/>
                  </a:rPr>
                  <a:t>」及</a:t>
                </a:r>
                <a:r>
                  <a:rPr lang="en-US" altLang="zh-TW" sz="2400" dirty="0">
                    <a:solidFill>
                      <a:schemeClr val="tx1"/>
                    </a:solidFill>
                    <a:latin typeface="標楷體" panose="03000509000000000000" pitchFamily="65" charset="-120"/>
                    <a:ea typeface="標楷體" panose="03000509000000000000" pitchFamily="65" charset="-120"/>
                  </a:rPr>
                  <a:t>「</a:t>
                </a:r>
                <a:r>
                  <a:rPr lang="zh-TW" altLang="en-US" sz="2400" dirty="0">
                    <a:solidFill>
                      <a:schemeClr val="tx2"/>
                    </a:solidFill>
                    <a:latin typeface="標楷體" panose="03000509000000000000" pitchFamily="65" charset="-120"/>
                    <a:ea typeface="標楷體" panose="03000509000000000000" pitchFamily="65" charset="-120"/>
                  </a:rPr>
                  <a:t>表現</a:t>
                </a:r>
                <a:r>
                  <a:rPr lang="en-US" altLang="zh-TW" sz="2400" dirty="0">
                    <a:solidFill>
                      <a:schemeClr val="tx1"/>
                    </a:solidFill>
                    <a:latin typeface="標楷體" panose="03000509000000000000" pitchFamily="65" charset="-120"/>
                    <a:ea typeface="標楷體" panose="03000509000000000000" pitchFamily="65" charset="-120"/>
                  </a:rPr>
                  <a:t>」</a:t>
                </a:r>
                <a:r>
                  <a:rPr lang="en-US" altLang="zh-TW" sz="24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。</a:t>
                </a:r>
              </a:p>
            </p:txBody>
          </p:sp>
          <p:sp>
            <p:nvSpPr>
              <p:cNvPr id="4" name="矩形: 圓角 3">
                <a:extLst>
                  <a:ext uri="{FF2B5EF4-FFF2-40B4-BE49-F238E27FC236}">
                    <a16:creationId xmlns:a16="http://schemas.microsoft.com/office/drawing/2014/main" id="{B53CC8F0-0182-46DA-B00C-3E4BC9E31E01}"/>
                  </a:ext>
                </a:extLst>
              </p:cNvPr>
              <p:cNvSpPr/>
              <p:nvPr/>
            </p:nvSpPr>
            <p:spPr bwMode="auto">
              <a:xfrm>
                <a:off x="5940152" y="4401108"/>
                <a:ext cx="2736050" cy="783926"/>
              </a:xfrm>
              <a:prstGeom prst="roundRect">
                <a:avLst/>
              </a:prstGeom>
              <a:noFill/>
              <a:ln w="25400">
                <a:solidFill>
                  <a:srgbClr val="FF0000"/>
                </a:solidFill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400" eaLnBrk="1" hangingPunct="1">
                  <a:spcBef>
                    <a:spcPct val="20000"/>
                  </a:spcBef>
                  <a:buClr>
                    <a:schemeClr val="bg1"/>
                  </a:buClr>
                  <a:buSzPct val="100000"/>
                </a:pPr>
                <a:endParaRPr lang="en-US" sz="2000" b="1">
                  <a:solidFill>
                    <a:srgbClr val="0000FF"/>
                  </a:solidFill>
                  <a:latin typeface="Trebuchet MS" pitchFamily="34" charset="0"/>
                  <a:ea typeface="新細明體" pitchFamily="18" charset="-120"/>
                </a:endParaRPr>
              </a:p>
            </p:txBody>
          </p:sp>
        </p:grpSp>
      </p:grp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00DDA33C-E012-408E-A977-56F862C2DA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111</a:t>
            </a:fld>
            <a:endParaRPr lang="en-US" dirty="0"/>
          </a:p>
        </p:txBody>
      </p:sp>
    </p:spTree>
  </p:cSld>
  <p:clrMapOvr>
    <a:masterClrMapping/>
  </p:clrMapOvr>
  <p:transition/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1" name="Text Box 3"/>
          <p:cNvSpPr txBox="1">
            <a:spLocks noChangeArrowheads="1"/>
          </p:cNvSpPr>
          <p:nvPr/>
        </p:nvSpPr>
        <p:spPr bwMode="auto">
          <a:xfrm>
            <a:off x="1991544" y="2405222"/>
            <a:ext cx="8208913" cy="2047556"/>
          </a:xfrm>
          <a:prstGeom prst="rect">
            <a:avLst/>
          </a:prstGeom>
          <a:solidFill>
            <a:srgbClr val="CCECFF"/>
          </a:solidFill>
          <a:ln>
            <a:noFill/>
          </a:ln>
          <a:effectLst/>
          <a:extLst/>
        </p:spPr>
        <p:txBody>
          <a:bodyPr wrap="square" lIns="50625" tIns="26325" rIns="50625" bIns="26325">
            <a:spAutoFit/>
          </a:bodyPr>
          <a:lstStyle>
            <a:lvl1pPr marL="534988" indent="-534988"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 marL="1057275" indent="-520700"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en-US" altLang="zh-TW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「</a:t>
            </a:r>
            <a:r>
              <a:rPr lang="en-US" altLang="zh-TW" sz="2800" dirty="0" err="1">
                <a:latin typeface="標楷體" panose="03000509000000000000" pitchFamily="65" charset="-120"/>
                <a:ea typeface="標楷體" panose="03000509000000000000" pitchFamily="65" charset="-120"/>
              </a:rPr>
              <a:t>課外活動</a:t>
            </a:r>
            <a:r>
              <a:rPr lang="en-US" altLang="zh-TW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」→「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課外活動舉辦項目</a:t>
            </a:r>
            <a:r>
              <a:rPr lang="en-US" altLang="zh-TW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」→「</a:t>
            </a:r>
            <a:r>
              <a:rPr lang="zh-TW" altLang="en-US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上載 </a:t>
            </a:r>
            <a:r>
              <a:rPr lang="en-US" altLang="zh-TW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」</a:t>
            </a:r>
          </a:p>
          <a:p>
            <a:pPr algn="ctr">
              <a:spcBef>
                <a:spcPct val="0"/>
              </a:spcBef>
              <a:spcAft>
                <a:spcPts val="1350"/>
              </a:spcAft>
            </a:pPr>
            <a:r>
              <a:rPr lang="en-US" altLang="zh-HK" sz="2800" dirty="0">
                <a:latin typeface="Times New Roman" panose="02020603050405020304" pitchFamily="18" charset="0"/>
                <a:ea typeface="標楷體" panose="03000509000000000000" pitchFamily="65" charset="-120"/>
              </a:rPr>
              <a:t>Student Activities </a:t>
            </a:r>
            <a:r>
              <a:rPr lang="en-US" altLang="zh-TW" sz="2800" dirty="0">
                <a:latin typeface="Times New Roman" panose="02020603050405020304" pitchFamily="18" charset="0"/>
                <a:ea typeface="標楷體" panose="03000509000000000000" pitchFamily="65" charset="-120"/>
              </a:rPr>
              <a:t>→</a:t>
            </a:r>
            <a:r>
              <a:rPr lang="en-US" altLang="zh-HK" sz="2800" dirty="0">
                <a:latin typeface="Times New Roman" panose="02020603050405020304" pitchFamily="18" charset="0"/>
                <a:ea typeface="標楷體" panose="03000509000000000000" pitchFamily="65" charset="-120"/>
              </a:rPr>
              <a:t> Event </a:t>
            </a:r>
            <a:r>
              <a:rPr lang="en-US" altLang="zh-TW" sz="2800" dirty="0">
                <a:latin typeface="Times New Roman" panose="02020603050405020304" pitchFamily="18" charset="0"/>
                <a:ea typeface="標楷體" panose="03000509000000000000" pitchFamily="65" charset="-120"/>
              </a:rPr>
              <a:t>→</a:t>
            </a:r>
            <a:r>
              <a:rPr lang="en-US" altLang="zh-HK" sz="2800" dirty="0">
                <a:latin typeface="Times New Roman" panose="02020603050405020304" pitchFamily="18" charset="0"/>
                <a:ea typeface="標楷體" panose="03000509000000000000" pitchFamily="65" charset="-120"/>
              </a:rPr>
              <a:t> Upload</a:t>
            </a:r>
          </a:p>
          <a:p>
            <a:pPr algn="just">
              <a:spcBef>
                <a:spcPct val="0"/>
              </a:spcBef>
              <a:spcAft>
                <a:spcPts val="1013"/>
              </a:spcAft>
              <a:buClr>
                <a:schemeClr val="tx2"/>
              </a:buClr>
              <a:buFont typeface="Wingdings" panose="05000000000000000000" pitchFamily="2" charset="2"/>
              <a:buChar char="q"/>
            </a:pPr>
            <a:r>
              <a:rPr lang="zh-TW" altLang="en-US" sz="2400" dirty="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下載</a:t>
            </a:r>
            <a:r>
              <a:rPr lang="en-US" altLang="zh-TW" sz="2400" dirty="0" err="1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一個或多個</a:t>
            </a:r>
            <a:r>
              <a:rPr lang="zh-TW" altLang="en-US" sz="2400" dirty="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活動項目的學生紀錄</a:t>
            </a:r>
            <a:endParaRPr lang="en-US" altLang="zh-TW" sz="2400" dirty="0">
              <a:solidFill>
                <a:schemeClr val="tx2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algn="just">
              <a:spcBef>
                <a:spcPct val="0"/>
              </a:spcBef>
              <a:spcAft>
                <a:spcPts val="1013"/>
              </a:spcAft>
              <a:buClr>
                <a:schemeClr val="tx2"/>
              </a:buClr>
              <a:buFont typeface="Wingdings" panose="05000000000000000000" pitchFamily="2" charset="2"/>
              <a:buChar char="q"/>
            </a:pPr>
            <a:r>
              <a:rPr lang="zh-TW" altLang="en-US" sz="2400" dirty="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以</a:t>
            </a:r>
            <a:r>
              <a:rPr lang="en-US" altLang="zh-TW" sz="2400" dirty="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Excel</a:t>
            </a:r>
            <a:r>
              <a:rPr lang="zh-TW" altLang="en-US" sz="2400" dirty="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上載學生活動項目紀錄</a:t>
            </a:r>
            <a:endParaRPr lang="en-US" altLang="zh-TW" sz="2400" dirty="0">
              <a:solidFill>
                <a:schemeClr val="tx2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F3ED09E4-3D20-40FF-9A6F-870C052BA9CF}"/>
              </a:ext>
            </a:extLst>
          </p:cNvPr>
          <p:cNvSpPr/>
          <p:nvPr/>
        </p:nvSpPr>
        <p:spPr>
          <a:xfrm>
            <a:off x="3644047" y="332657"/>
            <a:ext cx="49039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3200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課外活動舉辦項目＞上載 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5CF30A13-C36A-47C7-8D83-47CBA047D0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112</a:t>
            </a:fld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3132682-822E-4F5D-9754-03448A15EA7E}"/>
              </a:ext>
            </a:extLst>
          </p:cNvPr>
          <p:cNvSpPr/>
          <p:nvPr/>
        </p:nvSpPr>
        <p:spPr>
          <a:xfrm>
            <a:off x="3832424" y="335408"/>
            <a:ext cx="48782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TW" altLang="en-US" sz="3200" b="1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課外活動舉辦項目＞上載 </a:t>
            </a: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6909D282-D6BB-4495-BED6-E350B1081E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485" y="1736812"/>
            <a:ext cx="9753030" cy="3854106"/>
          </a:xfrm>
          <a:prstGeom prst="rect">
            <a:avLst/>
          </a:prstGeom>
        </p:spPr>
      </p:pic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D09E3CFC-B8A8-41F8-A46D-D3C30CEE41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113</a:t>
            </a:fld>
            <a:endParaRPr lang="en-US" dirty="0"/>
          </a:p>
        </p:txBody>
      </p:sp>
    </p:spTree>
  </p:cSld>
  <p:clrMapOvr>
    <a:masterClrMapping/>
  </p:clrMapOvr>
  <p:transition/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>
            <a:extLst>
              <a:ext uri="{FF2B5EF4-FFF2-40B4-BE49-F238E27FC236}">
                <a16:creationId xmlns:a16="http://schemas.microsoft.com/office/drawing/2014/main" id="{CCD97B90-F05C-45C7-8893-A9C9A3372820}"/>
              </a:ext>
            </a:extLst>
          </p:cNvPr>
          <p:cNvGrpSpPr/>
          <p:nvPr/>
        </p:nvGrpSpPr>
        <p:grpSpPr>
          <a:xfrm>
            <a:off x="2135814" y="1060655"/>
            <a:ext cx="7920372" cy="4860830"/>
            <a:chOff x="611814" y="1070593"/>
            <a:chExt cx="7920372" cy="4860830"/>
          </a:xfrm>
        </p:grpSpPr>
        <p:pic>
          <p:nvPicPr>
            <p:cNvPr id="5" name="圖片 4">
              <a:extLst>
                <a:ext uri="{FF2B5EF4-FFF2-40B4-BE49-F238E27FC236}">
                  <a16:creationId xmlns:a16="http://schemas.microsoft.com/office/drawing/2014/main" id="{AD093B53-6A09-4983-8F9B-06831A9967D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1814" y="1070593"/>
              <a:ext cx="7920372" cy="4860830"/>
            </a:xfrm>
            <a:prstGeom prst="rect">
              <a:avLst/>
            </a:prstGeom>
          </p:spPr>
        </p:pic>
        <p:sp>
          <p:nvSpPr>
            <p:cNvPr id="6" name="流程圖: 替代程序 5">
              <a:extLst>
                <a:ext uri="{FF2B5EF4-FFF2-40B4-BE49-F238E27FC236}">
                  <a16:creationId xmlns:a16="http://schemas.microsoft.com/office/drawing/2014/main" id="{E9585D35-CE72-4684-A041-03D71166A81B}"/>
                </a:ext>
              </a:extLst>
            </p:cNvPr>
            <p:cNvSpPr/>
            <p:nvPr/>
          </p:nvSpPr>
          <p:spPr bwMode="auto">
            <a:xfrm>
              <a:off x="719572" y="3284800"/>
              <a:ext cx="540060" cy="252211"/>
            </a:xfrm>
            <a:prstGeom prst="flowChartAlternateProcess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  <p:sp>
          <p:nvSpPr>
            <p:cNvPr id="235523" name="AutoShape 5"/>
            <p:cNvSpPr>
              <a:spLocks noChangeArrowheads="1"/>
            </p:cNvSpPr>
            <p:nvPr/>
          </p:nvSpPr>
          <p:spPr bwMode="auto">
            <a:xfrm>
              <a:off x="2606176" y="2994728"/>
              <a:ext cx="5868652" cy="580144"/>
            </a:xfrm>
            <a:prstGeom prst="wedgeRoundRectCallout">
              <a:avLst>
                <a:gd name="adj1" fmla="val -25526"/>
                <a:gd name="adj2" fmla="val 273728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lIns="50625" tIns="26325" rIns="50625" bIns="26325" anchor="ctr"/>
            <a:lstStyle>
              <a:lvl1pPr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1pPr>
              <a:lvl2pPr>
                <a:spcBef>
                  <a:spcPts val="7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2pPr>
              <a:lvl3pPr>
                <a:spcBef>
                  <a:spcPts val="6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4pPr>
              <a:lvl5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9pPr>
            </a:lstStyle>
            <a:p>
              <a:pPr algn="just">
                <a:spcBef>
                  <a:spcPct val="0"/>
                </a:spcBef>
              </a:pPr>
              <a:r>
                <a:rPr lang="zh-TW" altLang="en-US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先選擇所需的活動項目，再按「</a:t>
              </a:r>
              <a:r>
                <a:rPr lang="zh-TW" altLang="en-US" sz="2400" dirty="0">
                  <a:solidFill>
                    <a:schemeClr val="tx2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下載</a:t>
              </a:r>
              <a:r>
                <a:rPr lang="zh-TW" altLang="en-US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」。</a:t>
              </a:r>
              <a:endPara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endParaRPr>
            </a:p>
          </p:txBody>
        </p:sp>
        <p:sp>
          <p:nvSpPr>
            <p:cNvPr id="7" name="流程圖: 替代程序 6">
              <a:extLst>
                <a:ext uri="{FF2B5EF4-FFF2-40B4-BE49-F238E27FC236}">
                  <a16:creationId xmlns:a16="http://schemas.microsoft.com/office/drawing/2014/main" id="{8AF6C642-853A-4268-BBE4-98E5D1D36FD9}"/>
                </a:ext>
              </a:extLst>
            </p:cNvPr>
            <p:cNvSpPr/>
            <p:nvPr/>
          </p:nvSpPr>
          <p:spPr bwMode="auto">
            <a:xfrm>
              <a:off x="611814" y="4905164"/>
              <a:ext cx="7848618" cy="252212"/>
            </a:xfrm>
            <a:prstGeom prst="flowChartAlternateProcess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</p:grp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75BF9E59-D4C6-4C65-82A1-949AA6D39D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114</a:t>
            </a:fld>
            <a:endParaRPr lang="en-US" dirty="0"/>
          </a:p>
        </p:txBody>
      </p:sp>
    </p:spTree>
  </p:cSld>
  <p:clrMapOvr>
    <a:masterClrMapping/>
  </p:clrMapOvr>
  <p:transition/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>
            <a:extLst>
              <a:ext uri="{FF2B5EF4-FFF2-40B4-BE49-F238E27FC236}">
                <a16:creationId xmlns:a16="http://schemas.microsoft.com/office/drawing/2014/main" id="{3A9303EB-F648-480D-B60E-D738EF9F9B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128" y="1700808"/>
            <a:ext cx="10781744" cy="2922298"/>
          </a:xfrm>
          <a:prstGeom prst="rect">
            <a:avLst/>
          </a:prstGeom>
        </p:spPr>
      </p:pic>
      <p:sp>
        <p:nvSpPr>
          <p:cNvPr id="236547" name="AutoShape 5"/>
          <p:cNvSpPr>
            <a:spLocks noChangeArrowheads="1"/>
          </p:cNvSpPr>
          <p:nvPr/>
        </p:nvSpPr>
        <p:spPr bwMode="auto">
          <a:xfrm>
            <a:off x="2663335" y="4761148"/>
            <a:ext cx="6865330" cy="1080120"/>
          </a:xfrm>
          <a:prstGeom prst="roundRect">
            <a:avLst>
              <a:gd name="adj" fmla="val 16667"/>
            </a:avLst>
          </a:prstGeom>
          <a:solidFill>
            <a:schemeClr val="accent2">
              <a:lumMod val="40000"/>
              <a:lumOff val="60000"/>
            </a:schemeClr>
          </a:solidFill>
          <a:ln w="38160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lIns="50625" tIns="26325" rIns="50625" bIns="26325" anchor="ctr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 algn="just">
              <a:spcBef>
                <a:spcPct val="0"/>
              </a:spcBef>
            </a:pP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下載後便可使用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Excel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編修學生活動項目資料。亦可成為該活動項目的範本，以方便新學年使用。</a:t>
            </a:r>
            <a:endParaRPr lang="en-US" altLang="zh-TW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8F13A44A-3B66-4E04-87BB-A13335350C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115</a:t>
            </a:fld>
            <a:endParaRPr lang="en-US" dirty="0"/>
          </a:p>
        </p:txBody>
      </p:sp>
    </p:spTree>
  </p:cSld>
  <p:clrMapOvr>
    <a:masterClrMapping/>
  </p:clrMapOvr>
  <p:transition/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群組 8">
            <a:extLst>
              <a:ext uri="{FF2B5EF4-FFF2-40B4-BE49-F238E27FC236}">
                <a16:creationId xmlns:a16="http://schemas.microsoft.com/office/drawing/2014/main" id="{7A498FEC-31AF-49DD-AA5C-30137A3233C4}"/>
              </a:ext>
            </a:extLst>
          </p:cNvPr>
          <p:cNvGrpSpPr/>
          <p:nvPr/>
        </p:nvGrpSpPr>
        <p:grpSpPr>
          <a:xfrm>
            <a:off x="2009800" y="1697457"/>
            <a:ext cx="8172400" cy="3463086"/>
            <a:chOff x="504056" y="1304764"/>
            <a:chExt cx="8172400" cy="3463086"/>
          </a:xfrm>
        </p:grpSpPr>
        <p:pic>
          <p:nvPicPr>
            <p:cNvPr id="8" name="圖片 7">
              <a:extLst>
                <a:ext uri="{FF2B5EF4-FFF2-40B4-BE49-F238E27FC236}">
                  <a16:creationId xmlns:a16="http://schemas.microsoft.com/office/drawing/2014/main" id="{DA30E515-F5F6-4687-B400-8A5DF8A01CD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4056" y="2090150"/>
              <a:ext cx="8172400" cy="2677700"/>
            </a:xfrm>
            <a:prstGeom prst="rect">
              <a:avLst/>
            </a:prstGeom>
          </p:spPr>
        </p:pic>
        <p:grpSp>
          <p:nvGrpSpPr>
            <p:cNvPr id="7" name="群組 6">
              <a:extLst>
                <a:ext uri="{FF2B5EF4-FFF2-40B4-BE49-F238E27FC236}">
                  <a16:creationId xmlns:a16="http://schemas.microsoft.com/office/drawing/2014/main" id="{D8791ECE-79F3-4556-A65D-CA9D60E89FD3}"/>
                </a:ext>
              </a:extLst>
            </p:cNvPr>
            <p:cNvGrpSpPr/>
            <p:nvPr/>
          </p:nvGrpSpPr>
          <p:grpSpPr>
            <a:xfrm>
              <a:off x="575556" y="1304764"/>
              <a:ext cx="6588732" cy="1764196"/>
              <a:chOff x="575556" y="1304764"/>
              <a:chExt cx="6588732" cy="1764196"/>
            </a:xfrm>
          </p:grpSpPr>
          <p:sp>
            <p:nvSpPr>
              <p:cNvPr id="5" name="矩形: 圓角 4">
                <a:extLst>
                  <a:ext uri="{FF2B5EF4-FFF2-40B4-BE49-F238E27FC236}">
                    <a16:creationId xmlns:a16="http://schemas.microsoft.com/office/drawing/2014/main" id="{FDDF7B57-4C2B-4F2F-87BE-6F769A5A54A1}"/>
                  </a:ext>
                </a:extLst>
              </p:cNvPr>
              <p:cNvSpPr/>
              <p:nvPr/>
            </p:nvSpPr>
            <p:spPr bwMode="auto">
              <a:xfrm>
                <a:off x="575556" y="2816932"/>
                <a:ext cx="396044" cy="252028"/>
              </a:xfrm>
              <a:prstGeom prst="roundRect">
                <a:avLst/>
              </a:prstGeom>
              <a:noFill/>
              <a:ln w="25400">
                <a:solidFill>
                  <a:srgbClr val="FF0000"/>
                </a:solidFill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400" eaLnBrk="1" hangingPunct="1">
                  <a:spcBef>
                    <a:spcPct val="20000"/>
                  </a:spcBef>
                  <a:buClr>
                    <a:schemeClr val="bg1"/>
                  </a:buClr>
                  <a:buSzPct val="100000"/>
                </a:pPr>
                <a:endParaRPr lang="en-US" sz="2000" b="1">
                  <a:solidFill>
                    <a:srgbClr val="0000FF"/>
                  </a:solidFill>
                  <a:latin typeface="Trebuchet MS" pitchFamily="34" charset="0"/>
                  <a:ea typeface="新細明體" pitchFamily="18" charset="-120"/>
                </a:endParaRPr>
              </a:p>
            </p:txBody>
          </p:sp>
          <p:sp>
            <p:nvSpPr>
              <p:cNvPr id="4" name="AutoShape 5"/>
              <p:cNvSpPr>
                <a:spLocks noChangeArrowheads="1"/>
              </p:cNvSpPr>
              <p:nvPr/>
            </p:nvSpPr>
            <p:spPr bwMode="auto">
              <a:xfrm>
                <a:off x="1979712" y="1304764"/>
                <a:ext cx="5184576" cy="636228"/>
              </a:xfrm>
              <a:prstGeom prst="wedgeRoundRectCallout">
                <a:avLst>
                  <a:gd name="adj1" fmla="val -67066"/>
                  <a:gd name="adj2" fmla="val 178315"/>
                  <a:gd name="adj3" fmla="val 16667"/>
                </a:avLst>
              </a:prstGeom>
              <a:solidFill>
                <a:schemeClr val="accent2">
                  <a:lumMod val="40000"/>
                  <a:lumOff val="60000"/>
                </a:schemeClr>
              </a:solidFill>
              <a:ln w="3816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/>
            </p:spPr>
            <p:txBody>
              <a:bodyPr lIns="50625" tIns="26325" rIns="50625" bIns="26325" anchor="ctr"/>
              <a:lstStyle>
                <a:lvl1pPr>
                  <a:spcBef>
                    <a:spcPts val="8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32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1pPr>
                <a:lvl2pPr>
                  <a:spcBef>
                    <a:spcPts val="7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8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2pPr>
                <a:lvl3pPr>
                  <a:spcBef>
                    <a:spcPts val="6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4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3pPr>
                <a:lvl4pPr>
                  <a:spcBef>
                    <a:spcPts val="5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4pPr>
                <a:lvl5pPr>
                  <a:spcBef>
                    <a:spcPts val="5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5pPr>
                <a:lvl6pPr marL="25146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6pPr>
                <a:lvl7pPr marL="29718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7pPr>
                <a:lvl8pPr marL="34290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8pPr>
                <a:lvl9pPr marL="38862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zh-TW" altLang="en-US" sz="24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完成編修後上載檔案後按「</a:t>
                </a:r>
                <a:r>
                  <a:rPr lang="zh-TW" altLang="en-US" sz="2400" dirty="0">
                    <a:solidFill>
                      <a:schemeClr val="tx2"/>
                    </a:solidFill>
                    <a:latin typeface="標楷體" panose="03000509000000000000" pitchFamily="65" charset="-120"/>
                    <a:ea typeface="標楷體" panose="03000509000000000000" pitchFamily="65" charset="-120"/>
                  </a:rPr>
                  <a:t>確定</a:t>
                </a:r>
                <a:r>
                  <a:rPr lang="zh-TW" altLang="en-US" sz="24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」。</a:t>
                </a:r>
                <a:endPara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</p:grpSp>
      </p:grp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2D29F02C-8173-4390-8B8B-3FD86F2A30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116</a:t>
            </a:fld>
            <a:endParaRPr lang="en-US" dirty="0"/>
          </a:p>
        </p:txBody>
      </p:sp>
    </p:spTree>
  </p:cSld>
  <p:clrMapOvr>
    <a:masterClrMapping/>
  </p:clrMapOvr>
  <p:transition/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3181350" y="2079625"/>
            <a:ext cx="5829300" cy="2698750"/>
          </a:xfrm>
        </p:spPr>
        <p:txBody>
          <a:bodyPr anchor="t"/>
          <a:lstStyle/>
          <a:p>
            <a:pPr algn="ctr">
              <a:tabLst>
                <a:tab pos="0" algn="l"/>
                <a:tab pos="685800" algn="l"/>
                <a:tab pos="1371600" algn="l"/>
                <a:tab pos="2057400" algn="l"/>
                <a:tab pos="2743200" algn="l"/>
                <a:tab pos="3429000" algn="l"/>
                <a:tab pos="4114800" algn="l"/>
                <a:tab pos="4800600" algn="l"/>
                <a:tab pos="5486400" algn="l"/>
                <a:tab pos="6172200" algn="l"/>
                <a:tab pos="6858000" algn="l"/>
                <a:tab pos="7543800" algn="l"/>
              </a:tabLst>
            </a:pPr>
            <a:r>
              <a:rPr lang="en-US" altLang="zh-TW" sz="4800"/>
              <a:t>練習</a:t>
            </a:r>
            <a:r>
              <a:rPr lang="zh-TW" altLang="en-US" sz="4800"/>
              <a:t>六</a:t>
            </a:r>
            <a:br>
              <a:rPr lang="en-US" altLang="zh-TW" sz="4800">
                <a:solidFill>
                  <a:srgbClr val="7030A0"/>
                </a:solidFill>
              </a:rPr>
            </a:br>
            <a:r>
              <a:rPr lang="zh-TW" altLang="en-US" sz="3600">
                <a:solidFill>
                  <a:srgbClr val="660066"/>
                </a:solidFill>
              </a:rPr>
              <a:t>在「活動項目」加入新代碼</a:t>
            </a:r>
            <a:br>
              <a:rPr lang="en-US" altLang="zh-TW" sz="4800">
                <a:solidFill>
                  <a:srgbClr val="7030A0"/>
                </a:solidFill>
              </a:rPr>
            </a:br>
            <a:r>
              <a:rPr lang="zh-TW" altLang="en-US" sz="4800"/>
              <a:t>練習七</a:t>
            </a:r>
            <a:br>
              <a:rPr lang="en-US" altLang="zh-TW" sz="4800">
                <a:solidFill>
                  <a:srgbClr val="7030A0"/>
                </a:solidFill>
              </a:rPr>
            </a:br>
            <a:r>
              <a:rPr lang="zh-TW" altLang="en-US" sz="3600">
                <a:solidFill>
                  <a:srgbClr val="660066"/>
                </a:solidFill>
              </a:rPr>
              <a:t>編修「課外活動舉辦項目」</a:t>
            </a:r>
            <a:br>
              <a:rPr lang="zh-TW" altLang="en-US" sz="4800">
                <a:solidFill>
                  <a:srgbClr val="7030A0"/>
                </a:solidFill>
              </a:rPr>
            </a:br>
            <a:br>
              <a:rPr lang="zh-TW" altLang="en-US" sz="4800">
                <a:solidFill>
                  <a:srgbClr val="7030A0"/>
                </a:solidFill>
              </a:rPr>
            </a:br>
            <a:br>
              <a:rPr lang="en-US" altLang="zh-TW" sz="4800">
                <a:solidFill>
                  <a:srgbClr val="7030A0"/>
                </a:solidFill>
              </a:rPr>
            </a:br>
            <a:br>
              <a:rPr lang="en-US" altLang="zh-TW" sz="4800">
                <a:solidFill>
                  <a:srgbClr val="7030A0"/>
                </a:solidFill>
              </a:rPr>
            </a:br>
            <a:endParaRPr lang="en-US" altLang="zh-TW" sz="4800">
              <a:solidFill>
                <a:srgbClr val="7030A0"/>
              </a:solidFill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267E97E2-4724-4052-A66E-C382281103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117</a:t>
            </a:fld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7" name="Text Box 2"/>
          <p:cNvSpPr txBox="1">
            <a:spLocks noChangeArrowheads="1"/>
          </p:cNvSpPr>
          <p:nvPr/>
        </p:nvSpPr>
        <p:spPr bwMode="auto">
          <a:xfrm>
            <a:off x="3998720" y="368660"/>
            <a:ext cx="4194560" cy="56332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7500" tIns="35100" rIns="67500" bIns="351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8516938" algn="r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8516938" algn="r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8516938" algn="r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8516938" algn="r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8516938" algn="r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8516938" algn="r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8516938" algn="r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8516938" algn="r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8516938" algn="r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TW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「</a:t>
            </a:r>
            <a:r>
              <a:rPr lang="en-US" altLang="zh-TW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課外活動</a:t>
            </a:r>
            <a:r>
              <a:rPr lang="en-US" altLang="zh-TW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」</a:t>
            </a:r>
            <a:r>
              <a:rPr lang="zh-TW" altLang="en-US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＞</a:t>
            </a:r>
            <a:r>
              <a:rPr lang="en-US" altLang="zh-TW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報告</a:t>
            </a:r>
            <a:endParaRPr lang="en-US" altLang="zh-TW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241668" name="Text Box 3"/>
          <p:cNvSpPr txBox="1">
            <a:spLocks noChangeArrowheads="1"/>
          </p:cNvSpPr>
          <p:nvPr/>
        </p:nvSpPr>
        <p:spPr bwMode="auto">
          <a:xfrm>
            <a:off x="2855120" y="1889523"/>
            <a:ext cx="6481763" cy="3420520"/>
          </a:xfrm>
          <a:prstGeom prst="rect">
            <a:avLst/>
          </a:prstGeom>
          <a:solidFill>
            <a:srgbClr val="CCECFF"/>
          </a:solidFill>
          <a:ln>
            <a:noFill/>
          </a:ln>
          <a:effectLst/>
          <a:extLst/>
        </p:spPr>
        <p:txBody>
          <a:bodyPr lIns="67500" tIns="35100" rIns="67500" bIns="35100">
            <a:spAutoFit/>
          </a:bodyPr>
          <a:lstStyle>
            <a:lvl1pPr marL="534988" indent="-534988"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 marL="1057275" indent="-520700"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en-US" altLang="zh-TW" sz="3000">
                <a:latin typeface="Times New Roman" panose="02020603050405020304" pitchFamily="18" charset="0"/>
                <a:ea typeface="標楷體" panose="03000509000000000000" pitchFamily="65" charset="-120"/>
              </a:rPr>
              <a:t>「課外活動」→「報告」</a:t>
            </a:r>
          </a:p>
          <a:p>
            <a:pPr algn="ctr">
              <a:spcBef>
                <a:spcPct val="0"/>
              </a:spcBef>
            </a:pPr>
            <a:r>
              <a:rPr lang="en-US" altLang="zh-HK" sz="3000">
                <a:latin typeface="Times New Roman" panose="02020603050405020304" pitchFamily="18" charset="0"/>
                <a:ea typeface="標楷體" panose="03000509000000000000" pitchFamily="65" charset="-120"/>
              </a:rPr>
              <a:t>Student Activities &gt; Report</a:t>
            </a:r>
          </a:p>
          <a:p>
            <a:pPr algn="just">
              <a:spcBef>
                <a:spcPct val="0"/>
              </a:spcBef>
              <a:spcAft>
                <a:spcPts val="506"/>
              </a:spcAft>
              <a:buClr>
                <a:schemeClr val="tx2"/>
              </a:buClr>
              <a:buFont typeface="Wingdings" panose="05000000000000000000" pitchFamily="2" charset="2"/>
              <a:buChar char="q"/>
            </a:pPr>
            <a:r>
              <a:rPr lang="en-US" altLang="zh-TW" sz="2700">
                <a:solidFill>
                  <a:schemeClr val="tx2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以下報告中，最後一類為中學專用</a:t>
            </a:r>
          </a:p>
          <a:p>
            <a:pPr lvl="1" algn="just">
              <a:spcBef>
                <a:spcPct val="0"/>
              </a:spcBef>
              <a:spcAft>
                <a:spcPts val="506"/>
              </a:spcAft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en-US" altLang="zh-TW" sz="2700">
                <a:solidFill>
                  <a:schemeClr val="tx2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課外活動報名報告</a:t>
            </a:r>
          </a:p>
          <a:p>
            <a:pPr lvl="1" algn="just">
              <a:spcBef>
                <a:spcPct val="0"/>
              </a:spcBef>
              <a:spcAft>
                <a:spcPts val="506"/>
              </a:spcAft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en-US" altLang="zh-TW" sz="2700">
                <a:solidFill>
                  <a:schemeClr val="tx2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課外活動統計報告</a:t>
            </a:r>
          </a:p>
          <a:p>
            <a:pPr lvl="1" algn="just">
              <a:spcBef>
                <a:spcPct val="0"/>
              </a:spcBef>
              <a:spcAft>
                <a:spcPts val="506"/>
              </a:spcAft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en-US" altLang="zh-TW" sz="2700">
                <a:solidFill>
                  <a:schemeClr val="tx2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學生課外活動報告</a:t>
            </a:r>
          </a:p>
          <a:p>
            <a:pPr lvl="1" algn="just">
              <a:spcBef>
                <a:spcPct val="0"/>
              </a:spcBef>
              <a:spcAft>
                <a:spcPts val="506"/>
              </a:spcAft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en-US" altLang="zh-TW" sz="2700">
                <a:solidFill>
                  <a:schemeClr val="tx2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學生學習概覽資料報告</a:t>
            </a: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6E5F0A7A-49BC-45DF-9336-11ECF5A55A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118</a:t>
            </a:fld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群組 5">
            <a:extLst>
              <a:ext uri="{FF2B5EF4-FFF2-40B4-BE49-F238E27FC236}">
                <a16:creationId xmlns:a16="http://schemas.microsoft.com/office/drawing/2014/main" id="{DD0DF3A5-8EBF-4349-91DC-0094AD575E86}"/>
              </a:ext>
            </a:extLst>
          </p:cNvPr>
          <p:cNvGrpSpPr/>
          <p:nvPr/>
        </p:nvGrpSpPr>
        <p:grpSpPr>
          <a:xfrm>
            <a:off x="2200901" y="1162434"/>
            <a:ext cx="7790198" cy="5362910"/>
            <a:chOff x="676901" y="1152357"/>
            <a:chExt cx="7790198" cy="5362910"/>
          </a:xfrm>
        </p:grpSpPr>
        <p:pic>
          <p:nvPicPr>
            <p:cNvPr id="4" name="圖片 3">
              <a:extLst>
                <a:ext uri="{FF2B5EF4-FFF2-40B4-BE49-F238E27FC236}">
                  <a16:creationId xmlns:a16="http://schemas.microsoft.com/office/drawing/2014/main" id="{5147E0C9-5593-4700-819E-CB7C4A312E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6901" y="1152357"/>
              <a:ext cx="7790198" cy="5362910"/>
            </a:xfrm>
            <a:prstGeom prst="rect">
              <a:avLst/>
            </a:prstGeom>
          </p:spPr>
        </p:pic>
        <p:sp>
          <p:nvSpPr>
            <p:cNvPr id="13315" name="AutoShape 3"/>
            <p:cNvSpPr>
              <a:spLocks noChangeArrowheads="1"/>
            </p:cNvSpPr>
            <p:nvPr/>
          </p:nvSpPr>
          <p:spPr bwMode="auto">
            <a:xfrm>
              <a:off x="953598" y="3140968"/>
              <a:ext cx="7236804" cy="809625"/>
            </a:xfrm>
            <a:prstGeom prst="wedgeRoundRectCallout">
              <a:avLst>
                <a:gd name="adj1" fmla="val -41197"/>
                <a:gd name="adj2" fmla="val -138163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7500" tIns="35100" rIns="67500" bIns="35100" anchor="ctr"/>
            <a:lstStyle>
              <a:lvl1pPr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1pPr>
              <a:lvl2pPr>
                <a:spcBef>
                  <a:spcPts val="7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2pPr>
              <a:lvl3pPr>
                <a:spcBef>
                  <a:spcPts val="6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4pPr>
              <a:lvl5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9pPr>
            </a:lstStyle>
            <a:p>
              <a:pPr algn="just">
                <a:spcBef>
                  <a:spcPct val="0"/>
                </a:spcBef>
              </a:pPr>
              <a:r>
                <a:rPr lang="zh-TW" altLang="en-US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剔</a:t>
              </a: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選組別後，請</a:t>
              </a:r>
              <a:r>
                <a:rPr lang="zh-TW" altLang="en-US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回到頁面上方按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「</a:t>
              </a:r>
              <a:r>
                <a:rPr lang="en-US" altLang="zh-TW" sz="2400" dirty="0" err="1">
                  <a:solidFill>
                    <a:schemeClr val="tx2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選擇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」</a:t>
              </a:r>
              <a:r>
                <a:rPr lang="zh-TW" altLang="en-US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按鈕確認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。</a:t>
              </a:r>
            </a:p>
          </p:txBody>
        </p:sp>
        <p:sp>
          <p:nvSpPr>
            <p:cNvPr id="5" name="矩形: 圓角 4">
              <a:extLst>
                <a:ext uri="{FF2B5EF4-FFF2-40B4-BE49-F238E27FC236}">
                  <a16:creationId xmlns:a16="http://schemas.microsoft.com/office/drawing/2014/main" id="{03AE4399-EFBF-45C0-9342-AFB79A60D234}"/>
                </a:ext>
              </a:extLst>
            </p:cNvPr>
            <p:cNvSpPr/>
            <p:nvPr/>
          </p:nvSpPr>
          <p:spPr bwMode="auto">
            <a:xfrm>
              <a:off x="1151620" y="1988840"/>
              <a:ext cx="540060" cy="396044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</p:grp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63ACA54E-67E9-4627-8D88-C419DC7211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11</a:t>
            </a:fld>
            <a:endParaRPr lang="en-US" dirty="0"/>
          </a:p>
        </p:txBody>
      </p:sp>
    </p:spTree>
  </p:cSld>
  <p:clrMapOvr>
    <a:masterClrMapping/>
  </p:clrMapOvr>
  <p:transition spd="med"/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群組 6">
            <a:extLst>
              <a:ext uri="{FF2B5EF4-FFF2-40B4-BE49-F238E27FC236}">
                <a16:creationId xmlns:a16="http://schemas.microsoft.com/office/drawing/2014/main" id="{37AEA43E-43CD-4763-8B6E-33D32F743DF7}"/>
              </a:ext>
            </a:extLst>
          </p:cNvPr>
          <p:cNvGrpSpPr/>
          <p:nvPr/>
        </p:nvGrpSpPr>
        <p:grpSpPr>
          <a:xfrm>
            <a:off x="1983411" y="332657"/>
            <a:ext cx="8225179" cy="5938365"/>
            <a:chOff x="459410" y="332656"/>
            <a:chExt cx="8225179" cy="5938365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F79B181D-093F-46E9-8F61-2553833AD92D}"/>
                </a:ext>
              </a:extLst>
            </p:cNvPr>
            <p:cNvSpPr/>
            <p:nvPr/>
          </p:nvSpPr>
          <p:spPr>
            <a:xfrm>
              <a:off x="2222639" y="332656"/>
              <a:ext cx="469872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sz="3200" b="1" dirty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標楷體" panose="03000509000000000000" pitchFamily="65" charset="-120"/>
                  <a:ea typeface="標楷體" panose="03000509000000000000" pitchFamily="65" charset="-120"/>
                </a:rPr>
                <a:t>「課外活動」＞「報告」</a:t>
              </a:r>
            </a:p>
          </p:txBody>
        </p:sp>
        <p:pic>
          <p:nvPicPr>
            <p:cNvPr id="6" name="圖片 5">
              <a:extLst>
                <a:ext uri="{FF2B5EF4-FFF2-40B4-BE49-F238E27FC236}">
                  <a16:creationId xmlns:a16="http://schemas.microsoft.com/office/drawing/2014/main" id="{CB801391-58DD-4FE9-A99E-F444492AD5E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410" y="1052736"/>
              <a:ext cx="8225179" cy="4235245"/>
            </a:xfrm>
            <a:prstGeom prst="rect">
              <a:avLst/>
            </a:prstGeom>
          </p:spPr>
        </p:pic>
        <p:sp>
          <p:nvSpPr>
            <p:cNvPr id="102403" name="AutoShape 3"/>
            <p:cNvSpPr>
              <a:spLocks noChangeArrowheads="1"/>
            </p:cNvSpPr>
            <p:nvPr/>
          </p:nvSpPr>
          <p:spPr bwMode="auto">
            <a:xfrm>
              <a:off x="1799691" y="3436002"/>
              <a:ext cx="6300700" cy="2835019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lIns="67500" tIns="35100" rIns="67500" bIns="35100" anchor="ctr"/>
            <a:lstStyle>
              <a:lvl1pPr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1pPr>
              <a:lvl2pPr>
                <a:spcBef>
                  <a:spcPts val="7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2pPr>
              <a:lvl3pPr>
                <a:spcBef>
                  <a:spcPts val="6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4pPr>
              <a:lvl5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「</a:t>
              </a: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課外活動」模組的報告有</a:t>
              </a:r>
              <a:r>
                <a:rPr lang="zh-TW" altLang="en-US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以下四</a:t>
              </a: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個類別，最後一類不會在小學出現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：</a:t>
              </a:r>
            </a:p>
            <a:p>
              <a:pPr>
                <a:spcBef>
                  <a:spcPct val="0"/>
                </a:spcBef>
                <a:buClr>
                  <a:srgbClr val="6600FF"/>
                </a:buClr>
                <a:buFont typeface="Times New Roman" panose="02020603050405020304" pitchFamily="18" charset="0"/>
                <a:buAutoNum type="arabicPeriod"/>
              </a:pPr>
              <a:r>
                <a:rPr lang="en-US" altLang="zh-TW" sz="2400" dirty="0" err="1">
                  <a:solidFill>
                    <a:schemeClr val="tx2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課外活動報名報告</a:t>
              </a:r>
              <a:endParaRPr lang="en-US" altLang="zh-TW" sz="2400" dirty="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endParaRPr>
            </a:p>
            <a:p>
              <a:pPr>
                <a:spcBef>
                  <a:spcPct val="0"/>
                </a:spcBef>
                <a:buClr>
                  <a:srgbClr val="6600FF"/>
                </a:buClr>
                <a:buFont typeface="Times New Roman" panose="02020603050405020304" pitchFamily="18" charset="0"/>
                <a:buAutoNum type="arabicPeriod"/>
              </a:pPr>
              <a:r>
                <a:rPr lang="en-US" altLang="zh-TW" sz="2400" dirty="0" err="1">
                  <a:solidFill>
                    <a:schemeClr val="tx2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課外活動統計報告</a:t>
              </a:r>
              <a:endParaRPr lang="en-US" altLang="zh-TW" sz="2400" dirty="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endParaRPr>
            </a:p>
            <a:p>
              <a:pPr>
                <a:spcBef>
                  <a:spcPct val="0"/>
                </a:spcBef>
                <a:buClr>
                  <a:srgbClr val="6600FF"/>
                </a:buClr>
                <a:buFont typeface="Times New Roman" panose="02020603050405020304" pitchFamily="18" charset="0"/>
                <a:buAutoNum type="arabicPeriod"/>
              </a:pPr>
              <a:r>
                <a:rPr lang="en-US" altLang="zh-TW" sz="2400" dirty="0" err="1">
                  <a:solidFill>
                    <a:schemeClr val="tx2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學生課外活動報告</a:t>
              </a:r>
              <a:endParaRPr lang="en-US" altLang="zh-TW" sz="2400" dirty="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endParaRPr>
            </a:p>
            <a:p>
              <a:pPr>
                <a:spcBef>
                  <a:spcPct val="0"/>
                </a:spcBef>
                <a:buClr>
                  <a:srgbClr val="6600FF"/>
                </a:buClr>
                <a:buFont typeface="Times New Roman" panose="02020603050405020304" pitchFamily="18" charset="0"/>
                <a:buAutoNum type="arabicPeriod"/>
              </a:pPr>
              <a:r>
                <a:rPr lang="en-US" altLang="zh-TW" sz="2400" dirty="0" err="1">
                  <a:solidFill>
                    <a:schemeClr val="tx2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學生學習概覽資料報告</a:t>
              </a:r>
              <a:endParaRPr lang="en-US" altLang="zh-TW" sz="2400" dirty="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endParaRPr>
            </a:p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請選擇「類別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」，</a:t>
              </a: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並按「搜尋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」。</a:t>
              </a:r>
            </a:p>
          </p:txBody>
        </p:sp>
      </p:grp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7E149DC8-1DB3-43E5-9E0E-55C22637E5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119</a:t>
            </a:fld>
            <a:endParaRPr lang="en-US" dirty="0"/>
          </a:p>
        </p:txBody>
      </p:sp>
    </p:spTree>
  </p:cSld>
  <p:clrMapOvr>
    <a:masterClrMapping/>
  </p:clrMapOvr>
  <p:transition spd="med"/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群組 3">
            <a:extLst>
              <a:ext uri="{FF2B5EF4-FFF2-40B4-BE49-F238E27FC236}">
                <a16:creationId xmlns:a16="http://schemas.microsoft.com/office/drawing/2014/main" id="{55AB6675-9FEE-42CB-84E4-5D2ECF615A39}"/>
              </a:ext>
            </a:extLst>
          </p:cNvPr>
          <p:cNvGrpSpPr/>
          <p:nvPr/>
        </p:nvGrpSpPr>
        <p:grpSpPr>
          <a:xfrm>
            <a:off x="1891674" y="1376772"/>
            <a:ext cx="8408651" cy="4464495"/>
            <a:chOff x="591841" y="1592796"/>
            <a:chExt cx="7960318" cy="4098865"/>
          </a:xfrm>
        </p:grpSpPr>
        <p:pic>
          <p:nvPicPr>
            <p:cNvPr id="3" name="圖片 2">
              <a:extLst>
                <a:ext uri="{FF2B5EF4-FFF2-40B4-BE49-F238E27FC236}">
                  <a16:creationId xmlns:a16="http://schemas.microsoft.com/office/drawing/2014/main" id="{B35C4A3B-73C7-4DA5-B602-21D40967575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1841" y="1592796"/>
              <a:ext cx="7960318" cy="4098865"/>
            </a:xfrm>
            <a:prstGeom prst="rect">
              <a:avLst/>
            </a:prstGeom>
          </p:spPr>
        </p:pic>
        <p:sp>
          <p:nvSpPr>
            <p:cNvPr id="103426" name="AutoShape 2"/>
            <p:cNvSpPr>
              <a:spLocks noChangeArrowheads="1"/>
            </p:cNvSpPr>
            <p:nvPr/>
          </p:nvSpPr>
          <p:spPr bwMode="auto">
            <a:xfrm>
              <a:off x="2580084" y="5013176"/>
              <a:ext cx="3983831" cy="472678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lIns="67500" tIns="35100" rIns="67500" bIns="35100" anchor="ctr"/>
            <a:lstStyle>
              <a:lvl1pPr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1pPr>
              <a:lvl2pPr>
                <a:spcBef>
                  <a:spcPts val="7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2pPr>
              <a:lvl3pPr>
                <a:spcBef>
                  <a:spcPts val="6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4pPr>
              <a:lvl5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9pPr>
            </a:lstStyle>
            <a:p>
              <a:pPr algn="just">
                <a:spcBef>
                  <a:spcPct val="0"/>
                </a:spcBef>
              </a:pP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以下介紹數個常用的報告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。</a:t>
              </a:r>
            </a:p>
          </p:txBody>
        </p:sp>
      </p:grp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2FD3F58A-D20E-4258-9AAC-C3BC95F961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120</a:t>
            </a:fld>
            <a:endParaRPr lang="en-US" dirty="0"/>
          </a:p>
        </p:txBody>
      </p:sp>
    </p:spTree>
  </p:cSld>
  <p:clrMapOvr>
    <a:masterClrMapping/>
  </p:clrMapOvr>
  <p:transition spd="med"/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群組 10">
            <a:extLst>
              <a:ext uri="{FF2B5EF4-FFF2-40B4-BE49-F238E27FC236}">
                <a16:creationId xmlns:a16="http://schemas.microsoft.com/office/drawing/2014/main" id="{D67A11DB-5087-41D0-A1BC-FF5F5F9C8A27}"/>
              </a:ext>
            </a:extLst>
          </p:cNvPr>
          <p:cNvGrpSpPr/>
          <p:nvPr/>
        </p:nvGrpSpPr>
        <p:grpSpPr>
          <a:xfrm>
            <a:off x="695400" y="1124111"/>
            <a:ext cx="10826842" cy="5062923"/>
            <a:chOff x="431540" y="1373444"/>
            <a:chExt cx="10826842" cy="5062923"/>
          </a:xfrm>
        </p:grpSpPr>
        <p:sp>
          <p:nvSpPr>
            <p:cNvPr id="2" name="矩形 1"/>
            <p:cNvSpPr/>
            <p:nvPr/>
          </p:nvSpPr>
          <p:spPr bwMode="auto">
            <a:xfrm>
              <a:off x="4211960" y="4293096"/>
              <a:ext cx="396044" cy="1152128"/>
            </a:xfrm>
            <a:prstGeom prst="rect">
              <a:avLst/>
            </a:prstGeom>
            <a:solidFill>
              <a:srgbClr val="FFFFFF"/>
            </a:solidFill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>
                <a:buClr>
                  <a:srgbClr val="000000"/>
                </a:buClr>
                <a:buSzPct val="100000"/>
              </a:pPr>
              <a:endParaRPr lang="zh-TW" altLang="en-US">
                <a:latin typeface="Arial" charset="0"/>
              </a:endParaRPr>
            </a:p>
          </p:txBody>
        </p:sp>
        <p:pic>
          <p:nvPicPr>
            <p:cNvPr id="5" name="圖片 4">
              <a:extLst>
                <a:ext uri="{FF2B5EF4-FFF2-40B4-BE49-F238E27FC236}">
                  <a16:creationId xmlns:a16="http://schemas.microsoft.com/office/drawing/2014/main" id="{6EB76434-6818-4126-8BF2-2DD944BA02A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1794" y="2456892"/>
              <a:ext cx="8280412" cy="3979475"/>
            </a:xfrm>
            <a:prstGeom prst="rect">
              <a:avLst/>
            </a:prstGeom>
          </p:spPr>
        </p:pic>
        <p:pic>
          <p:nvPicPr>
            <p:cNvPr id="7" name="圖片 6">
              <a:extLst>
                <a:ext uri="{FF2B5EF4-FFF2-40B4-BE49-F238E27FC236}">
                  <a16:creationId xmlns:a16="http://schemas.microsoft.com/office/drawing/2014/main" id="{3CCF8540-25BC-44D4-A58C-2F62EEE4A32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26247" y="1373444"/>
              <a:ext cx="7432135" cy="3349005"/>
            </a:xfrm>
            <a:prstGeom prst="rect">
              <a:avLst/>
            </a:prstGeom>
          </p:spPr>
        </p:pic>
        <p:sp>
          <p:nvSpPr>
            <p:cNvPr id="9" name="矩形: 圓角 8">
              <a:extLst>
                <a:ext uri="{FF2B5EF4-FFF2-40B4-BE49-F238E27FC236}">
                  <a16:creationId xmlns:a16="http://schemas.microsoft.com/office/drawing/2014/main" id="{7191599C-217A-4E59-9361-4DCFF5F4E8D8}"/>
                </a:ext>
              </a:extLst>
            </p:cNvPr>
            <p:cNvSpPr/>
            <p:nvPr/>
          </p:nvSpPr>
          <p:spPr bwMode="auto">
            <a:xfrm>
              <a:off x="1007604" y="5625244"/>
              <a:ext cx="1620180" cy="216024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  <p:sp>
          <p:nvSpPr>
            <p:cNvPr id="10" name="矩形: 圓角 9">
              <a:extLst>
                <a:ext uri="{FF2B5EF4-FFF2-40B4-BE49-F238E27FC236}">
                  <a16:creationId xmlns:a16="http://schemas.microsoft.com/office/drawing/2014/main" id="{D90A9398-B09B-46F2-8DE0-470D5CB5EC06}"/>
                </a:ext>
              </a:extLst>
            </p:cNvPr>
            <p:cNvSpPr/>
            <p:nvPr/>
          </p:nvSpPr>
          <p:spPr bwMode="auto">
            <a:xfrm>
              <a:off x="431540" y="3465004"/>
              <a:ext cx="3384376" cy="216024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</p:grp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FC52B5E7-7EBC-42D4-9ECD-FE0D68BFE0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121</a:t>
            </a:fld>
            <a:endParaRPr lang="en-US" dirty="0"/>
          </a:p>
        </p:txBody>
      </p:sp>
    </p:spTree>
  </p:cSld>
  <p:clrMapOvr>
    <a:masterClrMapping/>
  </p:clrMapOvr>
  <p:transition spd="med"/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群組 12">
            <a:extLst>
              <a:ext uri="{FF2B5EF4-FFF2-40B4-BE49-F238E27FC236}">
                <a16:creationId xmlns:a16="http://schemas.microsoft.com/office/drawing/2014/main" id="{AB7BDA1D-AFB4-4C5F-B0FA-3E44107AF6E8}"/>
              </a:ext>
            </a:extLst>
          </p:cNvPr>
          <p:cNvGrpSpPr/>
          <p:nvPr/>
        </p:nvGrpSpPr>
        <p:grpSpPr>
          <a:xfrm>
            <a:off x="731404" y="1160748"/>
            <a:ext cx="10819204" cy="4942048"/>
            <a:chOff x="627469" y="1567765"/>
            <a:chExt cx="10819204" cy="4942048"/>
          </a:xfrm>
        </p:grpSpPr>
        <p:pic>
          <p:nvPicPr>
            <p:cNvPr id="4" name="圖片 3">
              <a:extLst>
                <a:ext uri="{FF2B5EF4-FFF2-40B4-BE49-F238E27FC236}">
                  <a16:creationId xmlns:a16="http://schemas.microsoft.com/office/drawing/2014/main" id="{C4D4619D-6E90-46CE-AC69-7CF839A548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7469" y="2986796"/>
              <a:ext cx="7889062" cy="3523017"/>
            </a:xfrm>
            <a:prstGeom prst="rect">
              <a:avLst/>
            </a:prstGeom>
          </p:spPr>
        </p:pic>
        <p:pic>
          <p:nvPicPr>
            <p:cNvPr id="10" name="圖片 9">
              <a:extLst>
                <a:ext uri="{FF2B5EF4-FFF2-40B4-BE49-F238E27FC236}">
                  <a16:creationId xmlns:a16="http://schemas.microsoft.com/office/drawing/2014/main" id="{A63441EA-2E53-4C8D-9FB6-C6D2969ACBB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17308" y="1567765"/>
              <a:ext cx="6829365" cy="3780420"/>
            </a:xfrm>
            <a:prstGeom prst="rect">
              <a:avLst/>
            </a:prstGeom>
          </p:spPr>
        </p:pic>
        <p:sp>
          <p:nvSpPr>
            <p:cNvPr id="11" name="矩形: 圓角 10">
              <a:extLst>
                <a:ext uri="{FF2B5EF4-FFF2-40B4-BE49-F238E27FC236}">
                  <a16:creationId xmlns:a16="http://schemas.microsoft.com/office/drawing/2014/main" id="{E3B1E657-B0AE-40F4-A434-8EEBE4D02B3F}"/>
                </a:ext>
              </a:extLst>
            </p:cNvPr>
            <p:cNvSpPr/>
            <p:nvPr/>
          </p:nvSpPr>
          <p:spPr bwMode="auto">
            <a:xfrm>
              <a:off x="1151620" y="5913276"/>
              <a:ext cx="1764196" cy="216024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  <p:sp>
          <p:nvSpPr>
            <p:cNvPr id="12" name="矩形: 圓角 11">
              <a:extLst>
                <a:ext uri="{FF2B5EF4-FFF2-40B4-BE49-F238E27FC236}">
                  <a16:creationId xmlns:a16="http://schemas.microsoft.com/office/drawing/2014/main" id="{9D325CD8-8563-4476-9D35-8765D9100190}"/>
                </a:ext>
              </a:extLst>
            </p:cNvPr>
            <p:cNvSpPr/>
            <p:nvPr/>
          </p:nvSpPr>
          <p:spPr bwMode="auto">
            <a:xfrm>
              <a:off x="627469" y="3897052"/>
              <a:ext cx="3224451" cy="288032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</p:grp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C9F4A7F-199F-4166-BB02-35477C414E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122</a:t>
            </a:fld>
            <a:endParaRPr lang="en-US" dirty="0"/>
          </a:p>
        </p:txBody>
      </p:sp>
    </p:spTree>
  </p:cSld>
  <p:clrMapOvr>
    <a:masterClrMapping/>
  </p:clrMapOvr>
  <p:transition spd="med"/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群組 3">
            <a:extLst>
              <a:ext uri="{FF2B5EF4-FFF2-40B4-BE49-F238E27FC236}">
                <a16:creationId xmlns:a16="http://schemas.microsoft.com/office/drawing/2014/main" id="{43ADC145-2BBD-4905-8667-F6BD7AF878F8}"/>
              </a:ext>
            </a:extLst>
          </p:cNvPr>
          <p:cNvGrpSpPr/>
          <p:nvPr/>
        </p:nvGrpSpPr>
        <p:grpSpPr>
          <a:xfrm>
            <a:off x="659650" y="1093664"/>
            <a:ext cx="10872700" cy="4948307"/>
            <a:chOff x="-864351" y="1130895"/>
            <a:chExt cx="10872700" cy="4948307"/>
          </a:xfrm>
        </p:grpSpPr>
        <p:grpSp>
          <p:nvGrpSpPr>
            <p:cNvPr id="5" name="群組 4">
              <a:extLst>
                <a:ext uri="{FF2B5EF4-FFF2-40B4-BE49-F238E27FC236}">
                  <a16:creationId xmlns:a16="http://schemas.microsoft.com/office/drawing/2014/main" id="{0371E794-601F-4738-8B42-8F627E94E911}"/>
                </a:ext>
              </a:extLst>
            </p:cNvPr>
            <p:cNvGrpSpPr/>
            <p:nvPr/>
          </p:nvGrpSpPr>
          <p:grpSpPr>
            <a:xfrm>
              <a:off x="-864351" y="1130895"/>
              <a:ext cx="10872700" cy="4948307"/>
              <a:chOff x="-864351" y="1130895"/>
              <a:chExt cx="10872700" cy="4948307"/>
            </a:xfrm>
          </p:grpSpPr>
          <p:pic>
            <p:nvPicPr>
              <p:cNvPr id="3" name="圖片 2">
                <a:extLst>
                  <a:ext uri="{FF2B5EF4-FFF2-40B4-BE49-F238E27FC236}">
                    <a16:creationId xmlns:a16="http://schemas.microsoft.com/office/drawing/2014/main" id="{893F344D-A0DD-458F-8E08-98776DAEAFB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864351" y="2638139"/>
                <a:ext cx="8136396" cy="3441063"/>
              </a:xfrm>
              <a:prstGeom prst="rect">
                <a:avLst/>
              </a:prstGeom>
            </p:spPr>
          </p:pic>
          <p:pic>
            <p:nvPicPr>
              <p:cNvPr id="7" name="圖片 6">
                <a:extLst>
                  <a:ext uri="{FF2B5EF4-FFF2-40B4-BE49-F238E27FC236}">
                    <a16:creationId xmlns:a16="http://schemas.microsoft.com/office/drawing/2014/main" id="{0DB751BC-87E3-4DA9-938A-DDB69F3ECD8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39951" y="1130895"/>
                <a:ext cx="5868398" cy="4660557"/>
              </a:xfrm>
              <a:prstGeom prst="rect">
                <a:avLst/>
              </a:prstGeom>
            </p:spPr>
          </p:pic>
        </p:grpSp>
        <p:sp>
          <p:nvSpPr>
            <p:cNvPr id="8" name="流程圖: 替代程序 7">
              <a:extLst>
                <a:ext uri="{FF2B5EF4-FFF2-40B4-BE49-F238E27FC236}">
                  <a16:creationId xmlns:a16="http://schemas.microsoft.com/office/drawing/2014/main" id="{37FDF73F-CFE7-4025-899B-BE39DC7E5DCF}"/>
                </a:ext>
              </a:extLst>
            </p:cNvPr>
            <p:cNvSpPr/>
            <p:nvPr/>
          </p:nvSpPr>
          <p:spPr bwMode="auto">
            <a:xfrm>
              <a:off x="372169" y="3461174"/>
              <a:ext cx="2214004" cy="252028"/>
            </a:xfrm>
            <a:prstGeom prst="flowChartAlternateProcess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  <p:sp>
          <p:nvSpPr>
            <p:cNvPr id="9" name="矩形: 圓角 8">
              <a:extLst>
                <a:ext uri="{FF2B5EF4-FFF2-40B4-BE49-F238E27FC236}">
                  <a16:creationId xmlns:a16="http://schemas.microsoft.com/office/drawing/2014/main" id="{7ACF98AD-2E6F-4612-BA38-21DDD68415EC}"/>
                </a:ext>
              </a:extLst>
            </p:cNvPr>
            <p:cNvSpPr/>
            <p:nvPr/>
          </p:nvSpPr>
          <p:spPr bwMode="auto">
            <a:xfrm>
              <a:off x="372169" y="4573467"/>
              <a:ext cx="611814" cy="224008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</p:grp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342B3EEB-1165-4F63-97DE-09727EA0C7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123</a:t>
            </a:fld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2B88E8FF-D62F-4984-93BF-948302C920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124</a:t>
            </a:fld>
            <a:endParaRPr lang="en-US" dirty="0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CD373F0E-6C34-4615-A2C7-9B08791EDD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877" y="1065530"/>
            <a:ext cx="7468247" cy="5387807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Text Box 1"/>
          <p:cNvSpPr txBox="1">
            <a:spLocks noChangeArrowheads="1"/>
          </p:cNvSpPr>
          <p:nvPr/>
        </p:nvSpPr>
        <p:spPr bwMode="auto">
          <a:xfrm>
            <a:off x="2855119" y="2782942"/>
            <a:ext cx="6481763" cy="1292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7500" tIns="35100" rIns="67500" bIns="351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TW" sz="600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標楷體" panose="03000509000000000000" pitchFamily="65" charset="-120"/>
              </a:rPr>
              <a:t>用戶組別權限問題</a:t>
            </a: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9CDE929C-0489-477D-B40B-1B5661F53E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125</a:t>
            </a:fld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9569" name="Group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0102225"/>
              </p:ext>
            </p:extLst>
          </p:nvPr>
        </p:nvGraphicFramePr>
        <p:xfrm>
          <a:off x="2063552" y="1520789"/>
          <a:ext cx="8100900" cy="3767968"/>
        </p:xfrm>
        <a:graphic>
          <a:graphicData uri="http://schemas.openxmlformats.org/drawingml/2006/table">
            <a:tbl>
              <a:tblPr/>
              <a:tblGrid>
                <a:gridCol w="1770037">
                  <a:extLst>
                    <a:ext uri="{9D8B030D-6E8A-4147-A177-3AD203B41FA5}">
                      <a16:colId xmlns:a16="http://schemas.microsoft.com/office/drawing/2014/main" val="3767734336"/>
                    </a:ext>
                  </a:extLst>
                </a:gridCol>
                <a:gridCol w="2082391">
                  <a:extLst>
                    <a:ext uri="{9D8B030D-6E8A-4147-A177-3AD203B41FA5}">
                      <a16:colId xmlns:a16="http://schemas.microsoft.com/office/drawing/2014/main" val="3094752720"/>
                    </a:ext>
                  </a:extLst>
                </a:gridCol>
                <a:gridCol w="1836204">
                  <a:extLst>
                    <a:ext uri="{9D8B030D-6E8A-4147-A177-3AD203B41FA5}">
                      <a16:colId xmlns:a16="http://schemas.microsoft.com/office/drawing/2014/main" val="38274019"/>
                    </a:ext>
                  </a:extLst>
                </a:gridCol>
                <a:gridCol w="2412268">
                  <a:extLst>
                    <a:ext uri="{9D8B030D-6E8A-4147-A177-3AD203B41FA5}">
                      <a16:colId xmlns:a16="http://schemas.microsoft.com/office/drawing/2014/main" val="2539431599"/>
                    </a:ext>
                  </a:extLst>
                </a:gridCol>
              </a:tblGrid>
              <a:tr h="1914137"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1pPr>
                      <a:lvl2pPr marL="457200">
                        <a:spcBef>
                          <a:spcPts val="7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2pPr>
                      <a:lvl3pPr marL="914400"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3pPr>
                      <a:lvl4pPr marL="1371600"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4pPr>
                      <a:lvl5pPr marL="1828800"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5pPr>
                      <a:lvl6pPr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6pPr>
                      <a:lvl7pPr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7pPr>
                      <a:lvl8pPr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8pPr>
                      <a:lvl9pPr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</a:pPr>
                      <a:r>
                        <a:rPr kumimoji="0" lang="en-US" altLang="zh-TW" sz="2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DFKai-SB" panose="03000509000000000000" pitchFamily="65" charset="-120"/>
                          <a:ea typeface="DFKai-SB" panose="03000509000000000000" pitchFamily="65" charset="-120"/>
                        </a:rPr>
                        <a:t>用戶組別</a:t>
                      </a:r>
                    </a:p>
                  </a:txBody>
                  <a:tcPr marL="0" marR="0" marT="44172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1pPr>
                      <a:lvl2pPr marL="457200">
                        <a:spcBef>
                          <a:spcPts val="7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2pPr>
                      <a:lvl3pPr marL="914400"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3pPr>
                      <a:lvl4pPr marL="1371600"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4pPr>
                      <a:lvl5pPr marL="1828800"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5pPr>
                      <a:lvl6pPr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6pPr>
                      <a:lvl7pPr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7pPr>
                      <a:lvl8pPr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8pPr>
                      <a:lvl9pPr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</a:pPr>
                      <a:r>
                        <a:rPr kumimoji="0" lang="en-US" altLang="zh-HK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DFKai-SB" panose="03000509000000000000" pitchFamily="65" charset="-120"/>
                          <a:ea typeface="DFKai-SB" panose="03000509000000000000" pitchFamily="65" charset="-120"/>
                        </a:rPr>
                        <a:t>SYSTEM_ADMIN / </a:t>
                      </a:r>
                    </a:p>
                    <a:p>
                      <a:pPr marL="0" marR="0" lvl="0" indent="0" algn="ctr" defTabSz="449263" rtl="0" eaLnBrk="0" fontAlgn="base" latinLnBrk="0" hangingPunct="0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</a:pPr>
                      <a:r>
                        <a:rPr kumimoji="0" lang="en-US" altLang="zh-HK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DFKai-SB" panose="03000509000000000000" pitchFamily="65" charset="-120"/>
                          <a:ea typeface="DFKai-SB" panose="03000509000000000000" pitchFamily="65" charset="-120"/>
                        </a:rPr>
                        <a:t>SCHOOL_HEAD /</a:t>
                      </a:r>
                    </a:p>
                    <a:p>
                      <a:pPr marL="0" marR="0" lvl="0" indent="0" algn="ctr" defTabSz="449263" rtl="0" eaLnBrk="0" fontAlgn="base" latinLnBrk="0" hangingPunct="0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</a:pPr>
                      <a:r>
                        <a:rPr kumimoji="0" lang="en-US" altLang="zh-HK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DFKai-SB" panose="03000509000000000000" pitchFamily="65" charset="-120"/>
                          <a:ea typeface="DFKai-SB" panose="03000509000000000000" pitchFamily="65" charset="-120"/>
                        </a:rPr>
                        <a:t>STA_ADMIN </a:t>
                      </a:r>
                    </a:p>
                  </a:txBody>
                  <a:tcPr marL="0" marR="0" marT="44172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1pPr>
                      <a:lvl2pPr marL="457200">
                        <a:spcBef>
                          <a:spcPts val="7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2pPr>
                      <a:lvl3pPr marL="914400"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3pPr>
                      <a:lvl4pPr marL="1371600"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4pPr>
                      <a:lvl5pPr marL="1828800"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5pPr>
                      <a:lvl6pPr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6pPr>
                      <a:lvl7pPr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7pPr>
                      <a:lvl8pPr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8pPr>
                      <a:lvl9pPr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</a:pPr>
                      <a:r>
                        <a:rPr kumimoji="0" lang="en-US" altLang="zh-HK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DFKai-SB" panose="03000509000000000000" pitchFamily="65" charset="-120"/>
                          <a:ea typeface="DFKai-SB" panose="03000509000000000000" pitchFamily="65" charset="-120"/>
                        </a:rPr>
                        <a:t>TEACHER /</a:t>
                      </a:r>
                    </a:p>
                    <a:p>
                      <a:pPr marL="0" marR="0" lvl="0" indent="0" algn="ctr" defTabSz="449263" rtl="0" eaLnBrk="0" fontAlgn="base" latinLnBrk="0" hangingPunct="0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</a:pPr>
                      <a:r>
                        <a:rPr kumimoji="0" lang="en-US" altLang="zh-TW" sz="21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DFKai-SB" panose="03000509000000000000" pitchFamily="65" charset="-120"/>
                          <a:ea typeface="DFKai-SB" panose="03000509000000000000" pitchFamily="65" charset="-120"/>
                        </a:rPr>
                        <a:t>自訂組別</a:t>
                      </a:r>
                      <a:r>
                        <a:rPr kumimoji="0" lang="en-US" altLang="zh-TW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DFKai-SB" panose="03000509000000000000" pitchFamily="65" charset="-120"/>
                          <a:ea typeface="DFKai-SB" panose="03000509000000000000" pitchFamily="65" charset="-120"/>
                        </a:rPr>
                        <a:t> </a:t>
                      </a:r>
                    </a:p>
                  </a:txBody>
                  <a:tcPr marL="0" marR="0" marT="44172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1pPr>
                      <a:lvl2pPr marL="457200">
                        <a:spcBef>
                          <a:spcPts val="7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2pPr>
                      <a:lvl3pPr marL="914400"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3pPr>
                      <a:lvl4pPr marL="1371600"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4pPr>
                      <a:lvl5pPr marL="1828800"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5pPr>
                      <a:lvl6pPr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6pPr>
                      <a:lvl7pPr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7pPr>
                      <a:lvl8pPr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8pPr>
                      <a:lvl9pPr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</a:pPr>
                      <a:r>
                        <a:rPr kumimoji="0" lang="en-US" altLang="zh-HK" sz="2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DFKai-SB" panose="03000509000000000000" pitchFamily="65" charset="-120"/>
                          <a:ea typeface="DFKai-SB" panose="03000509000000000000" pitchFamily="65" charset="-120"/>
                        </a:rPr>
                        <a:t>TEACHER /</a:t>
                      </a:r>
                    </a:p>
                    <a:p>
                      <a:pPr marL="0" marR="0" lvl="0" indent="0" algn="ctr" defTabSz="449263" rtl="0" eaLnBrk="0" fontAlgn="base" latinLnBrk="0" hangingPunct="0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</a:pPr>
                      <a:r>
                        <a:rPr kumimoji="0" lang="en-US" altLang="zh-TW" sz="2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DFKai-SB" panose="03000509000000000000" pitchFamily="65" charset="-120"/>
                          <a:ea typeface="DFKai-SB" panose="03000509000000000000" pitchFamily="65" charset="-120"/>
                        </a:rPr>
                        <a:t>自訂組別 </a:t>
                      </a:r>
                    </a:p>
                    <a:p>
                      <a:pPr marL="0" marR="0" lvl="0" indent="0" algn="ctr" defTabSz="449263" rtl="0" eaLnBrk="0" fontAlgn="base" latinLnBrk="0" hangingPunct="0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</a:pPr>
                      <a:r>
                        <a:rPr kumimoji="0" lang="en-US" altLang="zh-HK" sz="2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DFKai-SB" panose="03000509000000000000" pitchFamily="65" charset="-120"/>
                          <a:ea typeface="DFKai-SB" panose="03000509000000000000" pitchFamily="65" charset="-120"/>
                        </a:rPr>
                        <a:t>+ </a:t>
                      </a:r>
                    </a:p>
                    <a:p>
                      <a:pPr marL="0" marR="0" lvl="0" indent="0" algn="ctr" defTabSz="449263" rtl="0" eaLnBrk="0" fontAlgn="base" latinLnBrk="0" hangingPunct="0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</a:pPr>
                      <a:r>
                        <a:rPr kumimoji="0" lang="en-US" altLang="zh-TW" sz="2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DFKai-SB" panose="03000509000000000000" pitchFamily="65" charset="-120"/>
                          <a:ea typeface="DFKai-SB" panose="03000509000000000000" pitchFamily="65" charset="-120"/>
                        </a:rPr>
                        <a:t>專責教職員 </a:t>
                      </a:r>
                    </a:p>
                  </a:txBody>
                  <a:tcPr marL="0" marR="0" marT="44172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8168064"/>
                  </a:ext>
                </a:extLst>
              </a:tr>
              <a:tr h="1396705"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1pPr>
                      <a:lvl2pPr marL="457200">
                        <a:spcBef>
                          <a:spcPts val="7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2pPr>
                      <a:lvl3pPr marL="914400"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3pPr>
                      <a:lvl4pPr marL="1371600"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4pPr>
                      <a:lvl5pPr marL="1828800"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5pPr>
                      <a:lvl6pPr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6pPr>
                      <a:lvl7pPr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7pPr>
                      <a:lvl8pPr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8pPr>
                      <a:lvl9pPr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</a:pPr>
                      <a:r>
                        <a:rPr kumimoji="0" lang="en-US" altLang="zh-TW" sz="2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DFKai-SB" panose="03000509000000000000" pitchFamily="65" charset="-120"/>
                          <a:ea typeface="DFKai-SB" panose="03000509000000000000" pitchFamily="65" charset="-120"/>
                        </a:rPr>
                        <a:t>使用者權限</a:t>
                      </a:r>
                    </a:p>
                  </a:txBody>
                  <a:tcPr marL="0" marR="0" marT="44172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8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1pPr>
                      <a:lvl2pPr marL="457200">
                        <a:spcBef>
                          <a:spcPts val="7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2pPr>
                      <a:lvl3pPr marL="914400"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3pPr>
                      <a:lvl4pPr marL="1371600"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4pPr>
                      <a:lvl5pPr marL="1828800"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5pPr>
                      <a:lvl6pPr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6pPr>
                      <a:lvl7pPr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7pPr>
                      <a:lvl8pPr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8pPr>
                      <a:lvl9pPr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</a:pPr>
                      <a:r>
                        <a:rPr kumimoji="0" lang="en-US" altLang="zh-TW" sz="2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DFKai-SB" panose="03000509000000000000" pitchFamily="65" charset="-120"/>
                          <a:ea typeface="DFKai-SB" panose="03000509000000000000" pitchFamily="65" charset="-120"/>
                        </a:rPr>
                        <a:t>可編修</a:t>
                      </a:r>
                      <a:r>
                        <a:rPr kumimoji="0" lang="en-US" altLang="zh-TW" sz="2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DFKai-SB" panose="03000509000000000000" pitchFamily="65" charset="-120"/>
                          <a:ea typeface="DFKai-SB" panose="03000509000000000000" pitchFamily="65" charset="-120"/>
                        </a:rPr>
                        <a:t>所有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</a:pPr>
                      <a:r>
                        <a:rPr kumimoji="0" lang="en-US" altLang="zh-TW" sz="2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DFKai-SB" panose="03000509000000000000" pitchFamily="65" charset="-120"/>
                          <a:ea typeface="DFKai-SB" panose="03000509000000000000" pitchFamily="65" charset="-120"/>
                        </a:rPr>
                        <a:t>學生紀錄 </a:t>
                      </a:r>
                    </a:p>
                  </a:txBody>
                  <a:tcPr marL="0" marR="0" marT="44172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1pPr>
                      <a:lvl2pPr marL="457200">
                        <a:spcBef>
                          <a:spcPts val="7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2pPr>
                      <a:lvl3pPr marL="914400"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3pPr>
                      <a:lvl4pPr marL="1371600"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4pPr>
                      <a:lvl5pPr marL="1828800"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5pPr>
                      <a:lvl6pPr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6pPr>
                      <a:lvl7pPr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7pPr>
                      <a:lvl8pPr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8pPr>
                      <a:lvl9pPr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</a:pPr>
                      <a:r>
                        <a:rPr kumimoji="0" lang="en-US" altLang="zh-TW" sz="2100" b="0" i="0" u="none" strike="noStrike" cap="none" normalizeH="0" baseline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DFKai-SB" panose="03000509000000000000" pitchFamily="65" charset="-120"/>
                          <a:ea typeface="DFKai-SB" panose="03000509000000000000" pitchFamily="65" charset="-120"/>
                        </a:rPr>
                        <a:t>只能</a:t>
                      </a:r>
                      <a:r>
                        <a:rPr kumimoji="0" lang="zh-TW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DFKai-SB" panose="03000509000000000000" pitchFamily="65" charset="-120"/>
                          <a:ea typeface="DFKai-SB" panose="03000509000000000000" pitchFamily="65" charset="-120"/>
                        </a:rPr>
                        <a:t>查</a:t>
                      </a:r>
                      <a:r>
                        <a:rPr kumimoji="0" lang="en-US" altLang="zh-TW" sz="2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DFKai-SB" panose="03000509000000000000" pitchFamily="65" charset="-120"/>
                          <a:ea typeface="DFKai-SB" panose="03000509000000000000" pitchFamily="65" charset="-120"/>
                        </a:rPr>
                        <a:t>看 </a:t>
                      </a:r>
                    </a:p>
                  </a:txBody>
                  <a:tcPr marL="0" marR="0" marT="44172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1pPr>
                      <a:lvl2pPr marL="457200">
                        <a:spcBef>
                          <a:spcPts val="7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2pPr>
                      <a:lvl3pPr marL="914400"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3pPr>
                      <a:lvl4pPr marL="1371600"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4pPr>
                      <a:lvl5pPr marL="1828800"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5pPr>
                      <a:lvl6pPr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6pPr>
                      <a:lvl7pPr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7pPr>
                      <a:lvl8pPr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8pPr>
                      <a:lvl9pPr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</a:pPr>
                      <a:r>
                        <a:rPr kumimoji="0" lang="en-US" altLang="zh-TW" sz="2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DFKai-SB" panose="03000509000000000000" pitchFamily="65" charset="-120"/>
                          <a:ea typeface="DFKai-SB" panose="03000509000000000000" pitchFamily="65" charset="-120"/>
                        </a:rPr>
                        <a:t>可編修</a:t>
                      </a:r>
                      <a:r>
                        <a:rPr kumimoji="0" lang="en-US" altLang="zh-TW" sz="2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DFKai-SB" panose="03000509000000000000" pitchFamily="65" charset="-120"/>
                          <a:ea typeface="DFKai-SB" panose="03000509000000000000" pitchFamily="65" charset="-120"/>
                        </a:rPr>
                        <a:t>所屬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</a:pPr>
                      <a:r>
                        <a:rPr kumimoji="0" lang="en-US" altLang="zh-TW" sz="2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DFKai-SB" panose="03000509000000000000" pitchFamily="65" charset="-120"/>
                          <a:ea typeface="DFKai-SB" panose="03000509000000000000" pitchFamily="65" charset="-120"/>
                        </a:rPr>
                        <a:t>組別</a:t>
                      </a:r>
                      <a:r>
                        <a:rPr kumimoji="0" lang="en-US" altLang="zh-TW" sz="2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DFKai-SB" panose="03000509000000000000" pitchFamily="65" charset="-120"/>
                          <a:ea typeface="DFKai-SB" panose="03000509000000000000" pitchFamily="65" charset="-120"/>
                        </a:rPr>
                        <a:t>學生紀錄</a:t>
                      </a:r>
                    </a:p>
                  </a:txBody>
                  <a:tcPr marL="0" marR="0" marT="44172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7256477"/>
                  </a:ext>
                </a:extLst>
              </a:tr>
              <a:tr h="457126">
                <a:tc gridSpan="4">
                  <a:txBody>
                    <a:bodyPr/>
                    <a:lstStyle>
                      <a:lvl1pPr>
                        <a:spcBef>
                          <a:spcPts val="8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1pPr>
                      <a:lvl2pPr marL="457200">
                        <a:spcBef>
                          <a:spcPts val="7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2pPr>
                      <a:lvl3pPr marL="914400">
                        <a:spcBef>
                          <a:spcPts val="6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3pPr>
                      <a:lvl4pPr marL="1371600"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4pPr>
                      <a:lvl5pPr marL="1828800">
                        <a:spcBef>
                          <a:spcPts val="500"/>
                        </a:spcBef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5pPr>
                      <a:lvl6pPr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6pPr>
                      <a:lvl7pPr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7pPr>
                      <a:lvl8pPr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8pPr>
                      <a:lvl9pPr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細明體" panose="02020509000000000000" pitchFamily="49" charset="-120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ct val="9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  <a:tabLst>
                          <a:tab pos="342900" algn="l"/>
                          <a:tab pos="1257300" algn="l"/>
                          <a:tab pos="2171700" algn="l"/>
                          <a:tab pos="3086100" algn="l"/>
                          <a:tab pos="4000500" algn="l"/>
                          <a:tab pos="4914900" algn="l"/>
                          <a:tab pos="5829300" algn="l"/>
                          <a:tab pos="6743700" algn="l"/>
                          <a:tab pos="7658100" algn="l"/>
                          <a:tab pos="8572500" algn="l"/>
                          <a:tab pos="9486900" algn="l"/>
                          <a:tab pos="10401300" algn="l"/>
                        </a:tabLst>
                      </a:pPr>
                      <a:r>
                        <a:rPr kumimoji="0" lang="en-US" altLang="zh-TW" sz="2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DFKai-SB" panose="03000509000000000000" pitchFamily="65" charset="-120"/>
                          <a:ea typeface="DFKai-SB" panose="03000509000000000000" pitchFamily="65" charset="-120"/>
                          <a:sym typeface="Wingdings" panose="05000000000000000000" pitchFamily="2" charset="2"/>
                        </a:rPr>
                        <a:t></a:t>
                      </a:r>
                      <a:r>
                        <a:rPr kumimoji="0" lang="en-US" altLang="zh-TW" sz="21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DFKai-SB" panose="03000509000000000000" pitchFamily="65" charset="-120"/>
                          <a:ea typeface="DFKai-SB" panose="03000509000000000000" pitchFamily="65" charset="-120"/>
                        </a:rPr>
                        <a:t>已開放組別內「課外活動」編修的權限</a:t>
                      </a:r>
                      <a:endParaRPr kumimoji="0" lang="en-US" altLang="zh-TW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DFKai-SB" panose="03000509000000000000" pitchFamily="65" charset="-120"/>
                        <a:ea typeface="DFKai-SB" panose="03000509000000000000" pitchFamily="65" charset="-120"/>
                      </a:endParaRPr>
                    </a:p>
                  </a:txBody>
                  <a:tcPr marL="0" marR="0" marT="44172" marB="3510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HK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HK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HK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9293213"/>
                  </a:ext>
                </a:extLst>
              </a:tr>
            </a:tbl>
          </a:graphicData>
        </a:graphic>
      </p:graphicFrame>
      <p:sp>
        <p:nvSpPr>
          <p:cNvPr id="258068" name="Rectangle 25"/>
          <p:cNvSpPr>
            <a:spLocks noChangeArrowheads="1"/>
          </p:cNvSpPr>
          <p:nvPr/>
        </p:nvSpPr>
        <p:spPr bwMode="auto">
          <a:xfrm>
            <a:off x="3342978" y="332656"/>
            <a:ext cx="6048672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TW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「</a:t>
            </a:r>
            <a:r>
              <a:rPr lang="en-US" altLang="zh-TW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課外活動」編修學生紀錄權限</a:t>
            </a:r>
            <a:endParaRPr lang="en-US" altLang="zh-TW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EAB60722-233A-410F-9BC7-C3EC0DC7E0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126</a:t>
            </a:fld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8" name="Text Box 1"/>
          <p:cNvSpPr txBox="1">
            <a:spLocks noChangeArrowheads="1"/>
          </p:cNvSpPr>
          <p:nvPr/>
        </p:nvSpPr>
        <p:spPr bwMode="auto">
          <a:xfrm>
            <a:off x="3179415" y="2782204"/>
            <a:ext cx="5833170" cy="1293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7500" tIns="35100" rIns="67500" bIns="351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TW" sz="600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成績表列印問題</a:t>
            </a: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3A8700D6-FE11-4F9C-B76D-C2425F0469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127</a:t>
            </a:fld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群組 11">
            <a:extLst>
              <a:ext uri="{FF2B5EF4-FFF2-40B4-BE49-F238E27FC236}">
                <a16:creationId xmlns:a16="http://schemas.microsoft.com/office/drawing/2014/main" id="{9B3FD3A9-567A-4493-8B93-4BF212F77854}"/>
              </a:ext>
            </a:extLst>
          </p:cNvPr>
          <p:cNvGrpSpPr/>
          <p:nvPr/>
        </p:nvGrpSpPr>
        <p:grpSpPr>
          <a:xfrm>
            <a:off x="1917580" y="447708"/>
            <a:ext cx="8318881" cy="6113640"/>
            <a:chOff x="393579" y="447708"/>
            <a:chExt cx="8318881" cy="6113640"/>
          </a:xfrm>
        </p:grpSpPr>
        <p:sp>
          <p:nvSpPr>
            <p:cNvPr id="19" name="AutoShape 3"/>
            <p:cNvSpPr>
              <a:spLocks noChangeArrowheads="1"/>
            </p:cNvSpPr>
            <p:nvPr/>
          </p:nvSpPr>
          <p:spPr bwMode="auto">
            <a:xfrm>
              <a:off x="1659062" y="447708"/>
              <a:ext cx="7053398" cy="876420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lIns="67500" tIns="35100" rIns="67500" bIns="35100" anchor="ctr"/>
            <a:lstStyle>
              <a:lvl1pPr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1pPr>
              <a:lvl2pPr>
                <a:spcBef>
                  <a:spcPts val="7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2pPr>
              <a:lvl3pPr>
                <a:spcBef>
                  <a:spcPts val="6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4pPr>
              <a:lvl5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en-US" altLang="zh-TW" sz="2400" err="1">
                  <a:latin typeface="標楷體" panose="03000509000000000000" pitchFamily="65" charset="-120"/>
                  <a:ea typeface="標楷體" panose="03000509000000000000" pitchFamily="65" charset="-120"/>
                </a:rPr>
                <a:t>兩個「成績表可讀取示標」要同時選上，該紀錄才可以在成績表顯示</a:t>
              </a:r>
              <a:r>
                <a:rPr lang="en-US" altLang="zh-TW" sz="2400">
                  <a:latin typeface="標楷體" panose="03000509000000000000" pitchFamily="65" charset="-120"/>
                  <a:ea typeface="標楷體" panose="03000509000000000000" pitchFamily="65" charset="-120"/>
                </a:rPr>
                <a:t>。</a:t>
              </a:r>
            </a:p>
          </p:txBody>
        </p:sp>
        <p:pic>
          <p:nvPicPr>
            <p:cNvPr id="5" name="圖片 4">
              <a:extLst>
                <a:ext uri="{FF2B5EF4-FFF2-40B4-BE49-F238E27FC236}">
                  <a16:creationId xmlns:a16="http://schemas.microsoft.com/office/drawing/2014/main" id="{61DC8C03-8E94-4A70-96AA-6E53A6A470E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3579" y="1330781"/>
              <a:ext cx="7922837" cy="2436166"/>
            </a:xfrm>
            <a:prstGeom prst="rect">
              <a:avLst/>
            </a:prstGeom>
          </p:spPr>
        </p:pic>
        <p:sp>
          <p:nvSpPr>
            <p:cNvPr id="9" name="流程圖: 替代程序 8">
              <a:extLst>
                <a:ext uri="{FF2B5EF4-FFF2-40B4-BE49-F238E27FC236}">
                  <a16:creationId xmlns:a16="http://schemas.microsoft.com/office/drawing/2014/main" id="{6266483D-D553-48FA-9423-DAACC7CF848A}"/>
                </a:ext>
              </a:extLst>
            </p:cNvPr>
            <p:cNvSpPr/>
            <p:nvPr/>
          </p:nvSpPr>
          <p:spPr bwMode="auto">
            <a:xfrm>
              <a:off x="7200292" y="2561441"/>
              <a:ext cx="1116123" cy="867559"/>
            </a:xfrm>
            <a:prstGeom prst="flowChartAlternateProcess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  <p:pic>
          <p:nvPicPr>
            <p:cNvPr id="11" name="圖片 10">
              <a:extLst>
                <a:ext uri="{FF2B5EF4-FFF2-40B4-BE49-F238E27FC236}">
                  <a16:creationId xmlns:a16="http://schemas.microsoft.com/office/drawing/2014/main" id="{54C2F16C-17F8-44F2-A199-8690B9FADA8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583" y="3410247"/>
              <a:ext cx="6410669" cy="3125039"/>
            </a:xfrm>
            <a:prstGeom prst="rect">
              <a:avLst/>
            </a:prstGeom>
          </p:spPr>
        </p:pic>
        <p:sp>
          <p:nvSpPr>
            <p:cNvPr id="8" name="矩形: 圓角 7">
              <a:extLst>
                <a:ext uri="{FF2B5EF4-FFF2-40B4-BE49-F238E27FC236}">
                  <a16:creationId xmlns:a16="http://schemas.microsoft.com/office/drawing/2014/main" id="{F3F8A632-F129-4E97-9E7C-26A58DF7B554}"/>
                </a:ext>
              </a:extLst>
            </p:cNvPr>
            <p:cNvSpPr/>
            <p:nvPr/>
          </p:nvSpPr>
          <p:spPr bwMode="auto">
            <a:xfrm>
              <a:off x="6120172" y="5144869"/>
              <a:ext cx="720080" cy="1416479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</p:grp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A4397ADE-D42D-4468-979B-6FD733BED4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128</a:t>
            </a:fld>
            <a:endParaRPr lang="en-US" dirty="0"/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>
            <a:extLst>
              <a:ext uri="{FF2B5EF4-FFF2-40B4-BE49-F238E27FC236}">
                <a16:creationId xmlns:a16="http://schemas.microsoft.com/office/drawing/2014/main" id="{42610D0D-03EA-487A-BB68-7E87BAF4EBD1}"/>
              </a:ext>
            </a:extLst>
          </p:cNvPr>
          <p:cNvGrpSpPr/>
          <p:nvPr/>
        </p:nvGrpSpPr>
        <p:grpSpPr>
          <a:xfrm>
            <a:off x="2604120" y="1088740"/>
            <a:ext cx="7380312" cy="5265222"/>
            <a:chOff x="881844" y="1196752"/>
            <a:chExt cx="7380312" cy="5265222"/>
          </a:xfrm>
        </p:grpSpPr>
        <p:pic>
          <p:nvPicPr>
            <p:cNvPr id="4" name="圖片 3">
              <a:extLst>
                <a:ext uri="{FF2B5EF4-FFF2-40B4-BE49-F238E27FC236}">
                  <a16:creationId xmlns:a16="http://schemas.microsoft.com/office/drawing/2014/main" id="{1982641B-AC68-4E97-BDA0-E9B2D87FBCE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1844" y="1196752"/>
              <a:ext cx="7380312" cy="5265222"/>
            </a:xfrm>
            <a:prstGeom prst="rect">
              <a:avLst/>
            </a:prstGeom>
          </p:spPr>
        </p:pic>
        <p:sp>
          <p:nvSpPr>
            <p:cNvPr id="14338" name="AutoShape 2"/>
            <p:cNvSpPr>
              <a:spLocks noChangeArrowheads="1"/>
            </p:cNvSpPr>
            <p:nvPr/>
          </p:nvSpPr>
          <p:spPr bwMode="auto">
            <a:xfrm>
              <a:off x="1259632" y="3617176"/>
              <a:ext cx="5798667" cy="559752"/>
            </a:xfrm>
            <a:prstGeom prst="wedgeRoundRectCallout">
              <a:avLst>
                <a:gd name="adj1" fmla="val -9963"/>
                <a:gd name="adj2" fmla="val -192846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lIns="67500" tIns="35100" rIns="67500" bIns="35100" anchor="ctr"/>
            <a:lstStyle>
              <a:lvl1pPr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1pPr>
              <a:lvl2pPr>
                <a:spcBef>
                  <a:spcPts val="7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2pPr>
              <a:lvl3pPr>
                <a:spcBef>
                  <a:spcPts val="6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4pPr>
              <a:lvl5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9pPr>
            </a:lstStyle>
            <a:p>
              <a:pPr algn="just">
                <a:spcBef>
                  <a:spcPct val="0"/>
                </a:spcBef>
              </a:pP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選擇後，必須要按「</a:t>
              </a:r>
              <a:r>
                <a:rPr lang="en-US" altLang="zh-TW" sz="2400" dirty="0" err="1">
                  <a:solidFill>
                    <a:schemeClr val="tx2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儲存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」，</a:t>
              </a: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才能生效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。</a:t>
              </a:r>
            </a:p>
          </p:txBody>
        </p:sp>
        <p:sp>
          <p:nvSpPr>
            <p:cNvPr id="5" name="矩形: 圓角 4">
              <a:extLst>
                <a:ext uri="{FF2B5EF4-FFF2-40B4-BE49-F238E27FC236}">
                  <a16:creationId xmlns:a16="http://schemas.microsoft.com/office/drawing/2014/main" id="{0B7D05EE-4C71-4447-9F80-B427606FCC6F}"/>
                </a:ext>
              </a:extLst>
            </p:cNvPr>
            <p:cNvSpPr/>
            <p:nvPr/>
          </p:nvSpPr>
          <p:spPr bwMode="auto">
            <a:xfrm>
              <a:off x="3455876" y="2312876"/>
              <a:ext cx="864096" cy="468052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</p:grp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8DF45436-FC8F-449F-BB59-7FA0C8242B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12</a:t>
            </a:fld>
            <a:endParaRPr lang="en-US" dirty="0"/>
          </a:p>
        </p:txBody>
      </p:sp>
    </p:spTree>
  </p:cSld>
  <p:clrMapOvr>
    <a:masterClrMapping/>
  </p:clrMapOvr>
  <p:transition spd="med"/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4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997450" y="2833688"/>
            <a:ext cx="2197100" cy="828675"/>
          </a:xfrm>
        </p:spPr>
        <p:txBody>
          <a:bodyPr anchor="t"/>
          <a:lstStyle/>
          <a:p>
            <a:pPr>
              <a:tabLst>
                <a:tab pos="0" algn="l"/>
                <a:tab pos="685800" algn="l"/>
                <a:tab pos="1371600" algn="l"/>
                <a:tab pos="2057400" algn="l"/>
                <a:tab pos="2743200" algn="l"/>
                <a:tab pos="3429000" algn="l"/>
                <a:tab pos="4114800" algn="l"/>
                <a:tab pos="4800600" algn="l"/>
                <a:tab pos="5486400" algn="l"/>
                <a:tab pos="6172200" algn="l"/>
                <a:tab pos="6858000" algn="l"/>
                <a:tab pos="7543800" algn="l"/>
              </a:tabLst>
            </a:pPr>
            <a:r>
              <a:rPr lang="en-US" altLang="zh-TW" sz="4800" err="1"/>
              <a:t>練習</a:t>
            </a:r>
            <a:r>
              <a:rPr lang="zh-HK" altLang="en-US" sz="4800"/>
              <a:t>八</a:t>
            </a:r>
            <a:endParaRPr lang="en-US" altLang="zh-TW" sz="4800"/>
          </a:p>
        </p:txBody>
      </p:sp>
      <p:sp>
        <p:nvSpPr>
          <p:cNvPr id="264195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2046288" y="3662363"/>
            <a:ext cx="8099425" cy="828675"/>
          </a:xfrm>
        </p:spPr>
        <p:txBody>
          <a:bodyPr vert="horz" wrap="square" lIns="67500" tIns="35100" rIns="67500" bIns="35100" numCol="1" anchor="t" anchorCtr="0" compatLnSpc="1">
            <a:prstTxWarp prst="textNoShape">
              <a:avLst/>
            </a:prstTxWarp>
          </a:bodyPr>
          <a:lstStyle/>
          <a:p>
            <a:pPr marL="0" indent="0" algn="ctr">
              <a:spcBef>
                <a:spcPts val="675"/>
              </a:spcBef>
              <a:buNone/>
              <a:tabLst>
                <a:tab pos="0" algn="l"/>
                <a:tab pos="685800" algn="l"/>
                <a:tab pos="1371600" algn="l"/>
                <a:tab pos="2057400" algn="l"/>
                <a:tab pos="2743200" algn="l"/>
                <a:tab pos="3429000" algn="l"/>
                <a:tab pos="4114800" algn="l"/>
                <a:tab pos="4800600" algn="l"/>
                <a:tab pos="5486400" algn="l"/>
                <a:tab pos="6172200" algn="l"/>
                <a:tab pos="6858000" algn="l"/>
                <a:tab pos="7543800" algn="l"/>
              </a:tabLst>
            </a:pPr>
            <a:r>
              <a:rPr lang="en-US" altLang="zh-TW" sz="3600" err="1">
                <a:latin typeface="+mj-lt"/>
                <a:ea typeface="標楷體" panose="03000509000000000000" pitchFamily="65" charset="-120"/>
              </a:rPr>
              <a:t>在成績表</a:t>
            </a:r>
            <a:r>
              <a:rPr lang="en-US" altLang="zh-HK" sz="3600" err="1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rPr>
              <a:t>M</a:t>
            </a:r>
            <a:r>
              <a:rPr lang="en-US" altLang="zh-TW" sz="3600" err="1">
                <a:latin typeface="+mj-lt"/>
                <a:ea typeface="標楷體" panose="03000509000000000000" pitchFamily="65" charset="-120"/>
              </a:rPr>
              <a:t>加入學生的課外活動紀錄</a:t>
            </a:r>
            <a:endParaRPr lang="en-US" altLang="zh-TW" sz="3600">
              <a:latin typeface="+mj-lt"/>
              <a:ea typeface="標楷體" panose="03000509000000000000" pitchFamily="65" charset="-120"/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C82B237B-A82E-4D89-ACD7-21DAD40C36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129</a:t>
            </a:fld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2243572" y="368660"/>
            <a:ext cx="82268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74650" indent="-374650" eaLnBrk="0" hangingPunct="0">
              <a:defRPr kumimoji="1" sz="24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marL="0" indent="0" eaLnBrk="1" hangingPunct="1">
              <a:defRPr/>
            </a:pPr>
            <a:r>
              <a:rPr lang="zh-TW" altLang="en-U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FKai-SB" panose="03000509000000000000" pitchFamily="65" charset="-120"/>
                <a:ea typeface="DFKai-SB" panose="03000509000000000000" pitchFamily="65" charset="-120"/>
              </a:rPr>
              <a:t>系統資料庫主頁 ＞ 模組資料 ＞ 課外活動</a:t>
            </a:r>
            <a:endParaRPr lang="en-US" altLang="zh-TW" sz="32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0" name="投影片編號版面配置區 9">
            <a:extLst>
              <a:ext uri="{FF2B5EF4-FFF2-40B4-BE49-F238E27FC236}">
                <a16:creationId xmlns:a16="http://schemas.microsoft.com/office/drawing/2014/main" id="{F0FDAB53-DECD-4377-88F9-600CDA4BC0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130</a:t>
            </a:fld>
            <a:endParaRPr 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1A75537A-8AB5-4A0D-829E-C5009AC4A0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679" y="1936343"/>
            <a:ext cx="8064642" cy="2985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805601"/>
      </p:ext>
    </p:extLst>
  </p:cSld>
  <p:clrMapOvr>
    <a:masterClrMapping/>
  </p:clrMapOvr>
  <p:transition/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Text Box 1"/>
          <p:cNvSpPr txBox="1">
            <a:spLocks noChangeArrowheads="1"/>
          </p:cNvSpPr>
          <p:nvPr/>
        </p:nvSpPr>
        <p:spPr bwMode="auto">
          <a:xfrm>
            <a:off x="5412288" y="2654894"/>
            <a:ext cx="1367425" cy="154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zh-TW" sz="960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完</a:t>
            </a: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88F82067-0D75-4AB3-B3D5-D50C5AF554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131</a:t>
            </a:fld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3181350" y="2672917"/>
            <a:ext cx="5829300" cy="1101725"/>
          </a:xfrm>
        </p:spPr>
        <p:txBody>
          <a:bodyPr anchor="t"/>
          <a:lstStyle/>
          <a:p>
            <a:pPr algn="ctr">
              <a:tabLst>
                <a:tab pos="0" algn="l"/>
                <a:tab pos="685800" algn="l"/>
                <a:tab pos="1371600" algn="l"/>
                <a:tab pos="2057400" algn="l"/>
                <a:tab pos="2743200" algn="l"/>
                <a:tab pos="3429000" algn="l"/>
                <a:tab pos="4114800" algn="l"/>
                <a:tab pos="4800600" algn="l"/>
                <a:tab pos="5486400" algn="l"/>
                <a:tab pos="6172200" algn="l"/>
                <a:tab pos="6858000" algn="l"/>
                <a:tab pos="7543800" algn="l"/>
              </a:tabLst>
            </a:pPr>
            <a:r>
              <a:rPr lang="en-US" altLang="zh-TW" sz="4800" err="1"/>
              <a:t>練習一</a:t>
            </a:r>
            <a:endParaRPr lang="en-US" altLang="zh-TW" sz="4800"/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3695700" y="3429000"/>
            <a:ext cx="4800600" cy="1314450"/>
          </a:xfrm>
        </p:spPr>
        <p:txBody>
          <a:bodyPr vert="horz" wrap="square" lIns="67500" tIns="35100" rIns="67500" bIns="35100" numCol="1" anchor="t" anchorCtr="0" compatLnSpc="1">
            <a:prstTxWarp prst="textNoShape">
              <a:avLst/>
            </a:prstTxWarp>
          </a:bodyPr>
          <a:lstStyle/>
          <a:p>
            <a:pPr marL="0" indent="0" algn="ctr">
              <a:spcBef>
                <a:spcPts val="675"/>
              </a:spcBef>
              <a:buNone/>
              <a:tabLst>
                <a:tab pos="0" algn="l"/>
                <a:tab pos="685800" algn="l"/>
                <a:tab pos="1371600" algn="l"/>
                <a:tab pos="2057400" algn="l"/>
                <a:tab pos="2743200" algn="l"/>
                <a:tab pos="3429000" algn="l"/>
                <a:tab pos="4114800" algn="l"/>
                <a:tab pos="4800600" algn="l"/>
                <a:tab pos="5486400" algn="l"/>
                <a:tab pos="6172200" algn="l"/>
                <a:tab pos="6858000" algn="l"/>
                <a:tab pos="7543800" algn="l"/>
              </a:tabLst>
            </a:pPr>
            <a:r>
              <a:rPr lang="en-US" altLang="zh-TW" sz="3600" err="1">
                <a:ea typeface="標楷體" panose="03000509000000000000" pitchFamily="65" charset="-120"/>
              </a:rPr>
              <a:t>加入用戶組別</a:t>
            </a:r>
            <a:r>
              <a:rPr lang="en-US" altLang="zh-TW" sz="3600">
                <a:ea typeface="標楷體" panose="03000509000000000000" pitchFamily="65" charset="-120"/>
              </a:rPr>
              <a:t> </a:t>
            </a:r>
            <a:r>
              <a:rPr lang="en-US" altLang="zh-HK" sz="3600">
                <a:ea typeface="標楷體" panose="03000509000000000000" pitchFamily="65" charset="-120"/>
              </a:rPr>
              <a:t>STA_ADMIN</a:t>
            </a: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E86B6AA0-7F6A-4F1B-8B44-9B3CD3D6E5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13</a:t>
            </a:fld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>
            <a:extLst>
              <a:ext uri="{FF2B5EF4-FFF2-40B4-BE49-F238E27FC236}">
                <a16:creationId xmlns:a16="http://schemas.microsoft.com/office/drawing/2014/main" id="{2BB4348F-B233-47B7-89A4-D751255A8C97}"/>
              </a:ext>
            </a:extLst>
          </p:cNvPr>
          <p:cNvSpPr txBox="1"/>
          <p:nvPr/>
        </p:nvSpPr>
        <p:spPr>
          <a:xfrm>
            <a:off x="3179676" y="332657"/>
            <a:ext cx="69108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3200" b="1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系統保安＞用戶＞新增學生</a:t>
            </a:r>
            <a:r>
              <a:rPr lang="en-US" altLang="zh-HK" sz="3200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/</a:t>
            </a:r>
            <a:r>
              <a:rPr lang="en-US" altLang="zh-TW" sz="3200" b="1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家長用戶</a:t>
            </a:r>
            <a:endParaRPr lang="en-US" altLang="zh-TW" sz="3200" b="1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2ECCA97D-1B00-4165-B702-11771E6B8E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4720" y="1263400"/>
            <a:ext cx="8281760" cy="4757888"/>
          </a:xfrm>
          <a:prstGeom prst="rect">
            <a:avLst/>
          </a:prstGeom>
        </p:spPr>
      </p:pic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DD7A8A1E-187F-422B-ADD8-F31BAFAF0F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14</a:t>
            </a:fld>
            <a:endParaRPr lang="en-US" dirty="0"/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群組 7">
            <a:extLst>
              <a:ext uri="{FF2B5EF4-FFF2-40B4-BE49-F238E27FC236}">
                <a16:creationId xmlns:a16="http://schemas.microsoft.com/office/drawing/2014/main" id="{04FCEDC3-044C-49C9-A019-AB68D6933B05}"/>
              </a:ext>
            </a:extLst>
          </p:cNvPr>
          <p:cNvGrpSpPr/>
          <p:nvPr/>
        </p:nvGrpSpPr>
        <p:grpSpPr>
          <a:xfrm>
            <a:off x="2117558" y="1143377"/>
            <a:ext cx="7956884" cy="5381466"/>
            <a:chOff x="593558" y="1143377"/>
            <a:chExt cx="7956884" cy="5381466"/>
          </a:xfrm>
        </p:grpSpPr>
        <p:pic>
          <p:nvPicPr>
            <p:cNvPr id="5" name="圖片 4">
              <a:extLst>
                <a:ext uri="{FF2B5EF4-FFF2-40B4-BE49-F238E27FC236}">
                  <a16:creationId xmlns:a16="http://schemas.microsoft.com/office/drawing/2014/main" id="{270A452D-06FC-4DB4-A1E2-9746624F3E8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3558" y="1143377"/>
              <a:ext cx="7956884" cy="4571246"/>
            </a:xfrm>
            <a:prstGeom prst="rect">
              <a:avLst/>
            </a:prstGeom>
          </p:spPr>
        </p:pic>
        <p:sp>
          <p:nvSpPr>
            <p:cNvPr id="17410" name="AutoShape 2"/>
            <p:cNvSpPr>
              <a:spLocks noChangeArrowheads="1"/>
            </p:cNvSpPr>
            <p:nvPr/>
          </p:nvSpPr>
          <p:spPr bwMode="auto">
            <a:xfrm>
              <a:off x="1398984" y="4904402"/>
              <a:ext cx="6346031" cy="1620441"/>
            </a:xfrm>
            <a:prstGeom prst="wedgeRoundRectCallout">
              <a:avLst>
                <a:gd name="adj1" fmla="val 13721"/>
                <a:gd name="adj2" fmla="val -65150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7500" tIns="35100" rIns="67500" bIns="35100" anchor="ctr"/>
            <a:lstStyle>
              <a:lvl1pPr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1pPr>
              <a:lvl2pPr>
                <a:spcBef>
                  <a:spcPts val="7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2pPr>
              <a:lvl3pPr>
                <a:spcBef>
                  <a:spcPts val="6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4pPr>
              <a:lvl5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9pPr>
            </a:lstStyle>
            <a:p>
              <a:pPr algn="just">
                <a:spcBef>
                  <a:spcPct val="0"/>
                </a:spcBef>
              </a:pP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如果容許學生自行網上報名，必須先為學生製作用戶名稱。</a:t>
              </a:r>
              <a:r>
                <a:rPr lang="en-US" altLang="zh-HK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CloudSAMS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預設以學生的學生註冊編號為帳號，至於密碼則有四個選擇。選擇後按「新增用戶」。</a:t>
              </a:r>
            </a:p>
          </p:txBody>
        </p:sp>
        <p:sp>
          <p:nvSpPr>
            <p:cNvPr id="6" name="矩形: 圓角 5">
              <a:extLst>
                <a:ext uri="{FF2B5EF4-FFF2-40B4-BE49-F238E27FC236}">
                  <a16:creationId xmlns:a16="http://schemas.microsoft.com/office/drawing/2014/main" id="{DE056697-8FA9-4FFE-9E66-626A8F964AC5}"/>
                </a:ext>
              </a:extLst>
            </p:cNvPr>
            <p:cNvSpPr/>
            <p:nvPr/>
          </p:nvSpPr>
          <p:spPr bwMode="auto">
            <a:xfrm>
              <a:off x="4283968" y="4221088"/>
              <a:ext cx="3564396" cy="396044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</p:grp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5009CBE-69A5-4FC4-9161-93D89416F6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15</a:t>
            </a:fld>
            <a:endParaRPr lang="en-US" dirty="0"/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3665537" y="332657"/>
            <a:ext cx="4860925" cy="519113"/>
          </a:xfrm>
        </p:spPr>
        <p:txBody>
          <a:bodyPr anchor="t"/>
          <a:lstStyle/>
          <a:p>
            <a:pPr>
              <a:tabLst>
                <a:tab pos="0" algn="l"/>
                <a:tab pos="685800" algn="l"/>
                <a:tab pos="1371600" algn="l"/>
                <a:tab pos="2057400" algn="l"/>
                <a:tab pos="2743200" algn="l"/>
                <a:tab pos="3429000" algn="l"/>
                <a:tab pos="4114800" algn="l"/>
                <a:tab pos="4800600" algn="l"/>
                <a:tab pos="5486400" algn="l"/>
                <a:tab pos="6172200" algn="l"/>
                <a:tab pos="6858000" algn="l"/>
                <a:tab pos="7543800" algn="l"/>
              </a:tabLst>
            </a:pPr>
            <a:r>
              <a:rPr lang="en-US" altLang="zh-TW" sz="320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預備工作</a:t>
            </a:r>
            <a:r>
              <a:rPr lang="en-US" altLang="zh-HK"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(2)</a:t>
            </a:r>
            <a:r>
              <a:rPr lang="en-US" altLang="zh-TW" sz="320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編修有關代碼</a:t>
            </a:r>
            <a:endParaRPr lang="en-US" altLang="zh-TW" sz="3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2396541" y="1268760"/>
            <a:ext cx="7398915" cy="4564423"/>
          </a:xfrm>
          <a:prstGeom prst="rect">
            <a:avLst/>
          </a:prstGeom>
          <a:solidFill>
            <a:srgbClr val="CCECFF"/>
          </a:solidFill>
          <a:ln>
            <a:noFill/>
          </a:ln>
          <a:effectLst/>
          <a:extLst/>
        </p:spPr>
        <p:txBody>
          <a:bodyPr wrap="square" lIns="67500" tIns="35100" rIns="67500" bIns="35100">
            <a:spAutoFit/>
          </a:bodyPr>
          <a:lstStyle>
            <a:lvl1pPr marL="341313" indent="-341313"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zh-TW" sz="2800" dirty="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「</a:t>
            </a:r>
            <a:r>
              <a:rPr lang="en-US" altLang="zh-TW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代碼管理</a:t>
            </a:r>
            <a:r>
              <a:rPr lang="en-US" altLang="zh-TW" sz="2800" dirty="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」→「</a:t>
            </a:r>
            <a:r>
              <a:rPr lang="en-US" altLang="zh-TW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編修</a:t>
            </a:r>
            <a:r>
              <a:rPr lang="en-US" altLang="zh-TW" sz="2800" dirty="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」</a:t>
            </a:r>
          </a:p>
          <a:p>
            <a:pPr algn="ctr">
              <a:spcBef>
                <a:spcPct val="0"/>
              </a:spcBef>
            </a:pPr>
            <a:r>
              <a:rPr lang="en-US" altLang="zh-HK" sz="2800" dirty="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Code Management </a:t>
            </a:r>
            <a:r>
              <a:rPr lang="en-US" altLang="zh-TW" sz="2800" dirty="0">
                <a:latin typeface="標楷體" panose="03000509000000000000" pitchFamily="65" charset="-120"/>
                <a:ea typeface="標楷體" panose="03000509000000000000" pitchFamily="65" charset="-120"/>
              </a:rPr>
              <a:t>→</a:t>
            </a:r>
            <a:r>
              <a:rPr lang="en-US" altLang="zh-HK" sz="2800" dirty="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 Maintenance</a:t>
            </a:r>
          </a:p>
          <a:p>
            <a:pPr algn="ctr">
              <a:spcBef>
                <a:spcPct val="0"/>
              </a:spcBef>
            </a:pPr>
            <a:r>
              <a:rPr lang="en-US" altLang="zh-TW" sz="2800" dirty="0" err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修訂以下九個代碼表</a:t>
            </a:r>
            <a:r>
              <a:rPr lang="en-US" altLang="zh-TW" sz="2800" dirty="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：</a:t>
            </a:r>
          </a:p>
          <a:p>
            <a:pPr algn="ctr">
              <a:spcBef>
                <a:spcPct val="0"/>
              </a:spcBef>
            </a:pPr>
            <a:endParaRPr lang="en-US" altLang="zh-TW" sz="2800" dirty="0">
              <a:solidFill>
                <a:schemeClr val="tx1"/>
              </a:solidFill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Clr>
                <a:schemeClr val="tx2"/>
              </a:buClr>
              <a:buFont typeface="Times New Roman" panose="02020603050405020304" pitchFamily="18" charset="0"/>
              <a:buAutoNum type="arabicPeriod"/>
            </a:pPr>
            <a:r>
              <a:rPr lang="en-US" altLang="zh-TW" sz="2000" dirty="0" err="1">
                <a:solidFill>
                  <a:schemeClr val="tx2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課外活動</a:t>
            </a:r>
            <a:r>
              <a:rPr lang="en-US" altLang="zh-TW" sz="2000" dirty="0">
                <a:solidFill>
                  <a:schemeClr val="tx2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 ／</a:t>
            </a:r>
            <a:r>
              <a:rPr lang="en-US" altLang="zh-TW" sz="2000" dirty="0" err="1">
                <a:solidFill>
                  <a:schemeClr val="tx2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其他學習經歷</a:t>
            </a:r>
            <a:r>
              <a:rPr lang="en-US" altLang="zh-HK" sz="2000" dirty="0">
                <a:solidFill>
                  <a:schemeClr val="tx2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(ECA/OLE)</a:t>
            </a:r>
          </a:p>
          <a:p>
            <a:pPr>
              <a:lnSpc>
                <a:spcPct val="90000"/>
              </a:lnSpc>
              <a:spcBef>
                <a:spcPct val="0"/>
              </a:spcBef>
              <a:buClr>
                <a:schemeClr val="tx2"/>
              </a:buClr>
              <a:buFont typeface="Times New Roman" panose="02020603050405020304" pitchFamily="18" charset="0"/>
              <a:buAutoNum type="arabicPeriod"/>
            </a:pPr>
            <a:r>
              <a:rPr lang="en-US" altLang="zh-TW" sz="2000" dirty="0" err="1">
                <a:solidFill>
                  <a:schemeClr val="tx2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校際活動／其他學習經歷</a:t>
            </a:r>
            <a:r>
              <a:rPr lang="en-US" altLang="zh-TW" sz="2000" dirty="0">
                <a:solidFill>
                  <a:schemeClr val="tx2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 </a:t>
            </a:r>
            <a:r>
              <a:rPr lang="en-US" altLang="zh-HK" sz="2000" dirty="0">
                <a:solidFill>
                  <a:schemeClr val="tx2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(Inter-school Activities/OLE)</a:t>
            </a:r>
          </a:p>
          <a:p>
            <a:pPr>
              <a:lnSpc>
                <a:spcPct val="90000"/>
              </a:lnSpc>
              <a:spcBef>
                <a:spcPct val="0"/>
              </a:spcBef>
              <a:buClr>
                <a:schemeClr val="tx2"/>
              </a:buClr>
              <a:buFont typeface="Times New Roman" panose="02020603050405020304" pitchFamily="18" charset="0"/>
              <a:buAutoNum type="arabicPeriod"/>
            </a:pPr>
            <a:r>
              <a:rPr lang="en-US" altLang="zh-TW" sz="2000" dirty="0" err="1">
                <a:solidFill>
                  <a:schemeClr val="tx2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服務／其他學習經歷</a:t>
            </a:r>
            <a:r>
              <a:rPr lang="en-US" altLang="zh-HK" sz="2000" dirty="0">
                <a:solidFill>
                  <a:schemeClr val="tx2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(Service/OLE)</a:t>
            </a:r>
          </a:p>
          <a:p>
            <a:pPr>
              <a:lnSpc>
                <a:spcPct val="90000"/>
              </a:lnSpc>
              <a:spcBef>
                <a:spcPct val="0"/>
              </a:spcBef>
              <a:buClr>
                <a:schemeClr val="tx2"/>
              </a:buClr>
              <a:buFont typeface="Times New Roman" panose="02020603050405020304" pitchFamily="18" charset="0"/>
              <a:buAutoNum type="arabicPeriod"/>
            </a:pPr>
            <a:r>
              <a:rPr lang="en-US" altLang="zh-TW" sz="2000" dirty="0" err="1">
                <a:solidFill>
                  <a:schemeClr val="tx2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學生活動職位</a:t>
            </a:r>
            <a:r>
              <a:rPr lang="en-US" altLang="zh-TW" sz="2000" dirty="0">
                <a:solidFill>
                  <a:schemeClr val="tx2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 </a:t>
            </a:r>
            <a:r>
              <a:rPr lang="en-US" altLang="zh-HK" sz="2000" dirty="0">
                <a:solidFill>
                  <a:schemeClr val="tx2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(Student Activities Post)</a:t>
            </a:r>
          </a:p>
          <a:p>
            <a:pPr>
              <a:lnSpc>
                <a:spcPct val="90000"/>
              </a:lnSpc>
              <a:spcBef>
                <a:spcPct val="0"/>
              </a:spcBef>
              <a:buClr>
                <a:schemeClr val="tx2"/>
              </a:buClr>
              <a:buFont typeface="Times New Roman" panose="02020603050405020304" pitchFamily="18" charset="0"/>
              <a:buAutoNum type="arabicPeriod"/>
            </a:pPr>
            <a:r>
              <a:rPr lang="en-US" altLang="zh-TW" sz="2000" dirty="0" err="1">
                <a:solidFill>
                  <a:schemeClr val="tx2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學生活動表現</a:t>
            </a:r>
            <a:r>
              <a:rPr lang="en-US" altLang="zh-TW" sz="2000" dirty="0">
                <a:solidFill>
                  <a:schemeClr val="tx2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 </a:t>
            </a:r>
            <a:r>
              <a:rPr lang="en-US" altLang="zh-HK" sz="2000" dirty="0">
                <a:solidFill>
                  <a:schemeClr val="tx2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(Student Activities Performance)</a:t>
            </a:r>
          </a:p>
          <a:p>
            <a:pPr>
              <a:lnSpc>
                <a:spcPct val="90000"/>
              </a:lnSpc>
              <a:spcBef>
                <a:spcPct val="0"/>
              </a:spcBef>
              <a:buClr>
                <a:schemeClr val="tx2"/>
              </a:buClr>
              <a:buFont typeface="Times New Roman" panose="02020603050405020304" pitchFamily="18" charset="0"/>
              <a:buAutoNum type="arabicPeriod"/>
            </a:pPr>
            <a:r>
              <a:rPr lang="en-US" altLang="zh-TW" sz="2000" dirty="0" err="1">
                <a:solidFill>
                  <a:schemeClr val="tx2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活動類別</a:t>
            </a:r>
            <a:r>
              <a:rPr lang="en-US" altLang="zh-TW" sz="2000" dirty="0">
                <a:solidFill>
                  <a:schemeClr val="tx2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 </a:t>
            </a:r>
            <a:r>
              <a:rPr lang="en-US" altLang="zh-HK" sz="2000" dirty="0">
                <a:solidFill>
                  <a:schemeClr val="tx2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(Activity Category)</a:t>
            </a:r>
          </a:p>
          <a:p>
            <a:pPr>
              <a:lnSpc>
                <a:spcPct val="90000"/>
              </a:lnSpc>
              <a:spcBef>
                <a:spcPct val="0"/>
              </a:spcBef>
              <a:buClr>
                <a:schemeClr val="tx2"/>
              </a:buClr>
              <a:buFont typeface="Times New Roman" panose="02020603050405020304" pitchFamily="18" charset="0"/>
              <a:buAutoNum type="arabicPeriod"/>
            </a:pPr>
            <a:r>
              <a:rPr lang="en-US" altLang="zh-TW" sz="2000" dirty="0" err="1">
                <a:solidFill>
                  <a:schemeClr val="tx2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獎項／證書文憑／成就</a:t>
            </a:r>
            <a:r>
              <a:rPr lang="en-US" altLang="zh-TW" sz="2000" dirty="0">
                <a:solidFill>
                  <a:schemeClr val="tx2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  </a:t>
            </a:r>
            <a:r>
              <a:rPr lang="en-US" altLang="zh-HK" sz="2000" dirty="0">
                <a:solidFill>
                  <a:schemeClr val="tx2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(Awards/Certifications/Achievements)</a:t>
            </a:r>
          </a:p>
          <a:p>
            <a:pPr>
              <a:lnSpc>
                <a:spcPct val="90000"/>
              </a:lnSpc>
              <a:spcBef>
                <a:spcPct val="0"/>
              </a:spcBef>
              <a:buClr>
                <a:schemeClr val="tx2"/>
              </a:buClr>
              <a:buFont typeface="Times New Roman" panose="02020603050405020304" pitchFamily="18" charset="0"/>
              <a:buAutoNum type="arabicPeriod"/>
            </a:pPr>
            <a:r>
              <a:rPr lang="en-US" altLang="zh-TW" sz="2000" dirty="0" err="1">
                <a:solidFill>
                  <a:schemeClr val="tx2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其他學習經歷種類</a:t>
            </a:r>
            <a:r>
              <a:rPr lang="en-US" altLang="zh-TW" sz="2000" dirty="0">
                <a:solidFill>
                  <a:schemeClr val="tx2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 </a:t>
            </a:r>
            <a:r>
              <a:rPr lang="en-US" altLang="zh-HK" sz="2000" dirty="0">
                <a:solidFill>
                  <a:schemeClr val="tx2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(Components of Other Learning Experiences)</a:t>
            </a:r>
          </a:p>
          <a:p>
            <a:pPr>
              <a:lnSpc>
                <a:spcPct val="90000"/>
              </a:lnSpc>
              <a:spcBef>
                <a:spcPct val="0"/>
              </a:spcBef>
              <a:buClr>
                <a:schemeClr val="tx2"/>
              </a:buClr>
              <a:buFont typeface="Times New Roman" panose="02020603050405020304" pitchFamily="18" charset="0"/>
              <a:buAutoNum type="arabicPeriod"/>
            </a:pPr>
            <a:r>
              <a:rPr lang="en-US" altLang="zh-TW" sz="2000" dirty="0" err="1">
                <a:solidFill>
                  <a:schemeClr val="tx2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合辦機構</a:t>
            </a:r>
            <a:r>
              <a:rPr lang="en-US" altLang="zh-TW" sz="2000" dirty="0">
                <a:solidFill>
                  <a:schemeClr val="tx2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 </a:t>
            </a:r>
            <a:r>
              <a:rPr lang="en-US" altLang="zh-HK" sz="2000" dirty="0">
                <a:solidFill>
                  <a:schemeClr val="tx2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(Partner Organization)</a:t>
            </a:r>
          </a:p>
          <a:p>
            <a:pPr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HK" sz="2000" dirty="0">
                <a:solidFill>
                  <a:srgbClr val="FF3300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en-US" altLang="zh-TW" sz="2000" dirty="0" err="1">
                <a:solidFill>
                  <a:srgbClr val="FF3300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最後三個為新高中專用代碼表</a:t>
            </a:r>
            <a:r>
              <a:rPr lang="en-US" altLang="zh-HK" sz="2000" dirty="0">
                <a:solidFill>
                  <a:srgbClr val="FF3300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2E169014-8E26-40E2-AF06-15ED2A5BF4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16</a:t>
            </a:fld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群組 2">
            <a:extLst>
              <a:ext uri="{FF2B5EF4-FFF2-40B4-BE49-F238E27FC236}">
                <a16:creationId xmlns:a16="http://schemas.microsoft.com/office/drawing/2014/main" id="{A553064E-AAE5-424F-AD13-89EB17D99BBC}"/>
              </a:ext>
            </a:extLst>
          </p:cNvPr>
          <p:cNvGrpSpPr/>
          <p:nvPr/>
        </p:nvGrpSpPr>
        <p:grpSpPr>
          <a:xfrm>
            <a:off x="1968798" y="1592796"/>
            <a:ext cx="8254405" cy="3672408"/>
            <a:chOff x="444797" y="1592796"/>
            <a:chExt cx="8254405" cy="3672408"/>
          </a:xfrm>
        </p:grpSpPr>
        <p:pic>
          <p:nvPicPr>
            <p:cNvPr id="6" name="圖片 5">
              <a:extLst>
                <a:ext uri="{FF2B5EF4-FFF2-40B4-BE49-F238E27FC236}">
                  <a16:creationId xmlns:a16="http://schemas.microsoft.com/office/drawing/2014/main" id="{24796156-CCF4-4907-AE5F-89ABF2064CC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4797" y="1592796"/>
              <a:ext cx="8254405" cy="3672408"/>
            </a:xfrm>
            <a:prstGeom prst="rect">
              <a:avLst/>
            </a:prstGeom>
          </p:spPr>
        </p:pic>
        <p:sp>
          <p:nvSpPr>
            <p:cNvPr id="4" name="矩形: 圓角 3">
              <a:extLst>
                <a:ext uri="{FF2B5EF4-FFF2-40B4-BE49-F238E27FC236}">
                  <a16:creationId xmlns:a16="http://schemas.microsoft.com/office/drawing/2014/main" id="{CAB2B634-5267-4C6D-A602-5B433D4124A6}"/>
                </a:ext>
              </a:extLst>
            </p:cNvPr>
            <p:cNvSpPr/>
            <p:nvPr/>
          </p:nvSpPr>
          <p:spPr bwMode="auto">
            <a:xfrm>
              <a:off x="1992970" y="3298602"/>
              <a:ext cx="6706232" cy="346422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</p:grpSp>
      <p:sp>
        <p:nvSpPr>
          <p:cNvPr id="2" name="文字方塊 1">
            <a:extLst>
              <a:ext uri="{FF2B5EF4-FFF2-40B4-BE49-F238E27FC236}">
                <a16:creationId xmlns:a16="http://schemas.microsoft.com/office/drawing/2014/main" id="{25AAA9E5-5E88-4D1B-A7F9-ACB22F586673}"/>
              </a:ext>
            </a:extLst>
          </p:cNvPr>
          <p:cNvSpPr txBox="1"/>
          <p:nvPr/>
        </p:nvSpPr>
        <p:spPr>
          <a:xfrm>
            <a:off x="3541454" y="404665"/>
            <a:ext cx="51090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32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代碼管理＞編修＞活動類別</a:t>
            </a:r>
            <a:endParaRPr lang="en-US" sz="1600" dirty="0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98407CD5-F409-4D1A-8865-41A49D3DC4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17</a:t>
            </a:fld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>
            <a:extLst>
              <a:ext uri="{FF2B5EF4-FFF2-40B4-BE49-F238E27FC236}">
                <a16:creationId xmlns:a16="http://schemas.microsoft.com/office/drawing/2014/main" id="{0B69E8B1-2158-44AA-97BB-0065B6465C92}"/>
              </a:ext>
            </a:extLst>
          </p:cNvPr>
          <p:cNvGrpSpPr/>
          <p:nvPr/>
        </p:nvGrpSpPr>
        <p:grpSpPr>
          <a:xfrm>
            <a:off x="1949284" y="1425645"/>
            <a:ext cx="8293433" cy="4977846"/>
            <a:chOff x="425283" y="1425645"/>
            <a:chExt cx="8293433" cy="4977846"/>
          </a:xfrm>
        </p:grpSpPr>
        <p:pic>
          <p:nvPicPr>
            <p:cNvPr id="3" name="圖片 2">
              <a:extLst>
                <a:ext uri="{FF2B5EF4-FFF2-40B4-BE49-F238E27FC236}">
                  <a16:creationId xmlns:a16="http://schemas.microsoft.com/office/drawing/2014/main" id="{C5CB6377-4173-4631-BCC2-205D9C87046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5283" y="1425645"/>
              <a:ext cx="8293433" cy="3695543"/>
            </a:xfrm>
            <a:prstGeom prst="rect">
              <a:avLst/>
            </a:prstGeom>
          </p:spPr>
        </p:pic>
        <p:sp>
          <p:nvSpPr>
            <p:cNvPr id="20482" name="AutoShape 2"/>
            <p:cNvSpPr>
              <a:spLocks noChangeArrowheads="1"/>
            </p:cNvSpPr>
            <p:nvPr/>
          </p:nvSpPr>
          <p:spPr bwMode="auto">
            <a:xfrm>
              <a:off x="1972864" y="5121188"/>
              <a:ext cx="5198269" cy="1282303"/>
            </a:xfrm>
            <a:prstGeom prst="wedgeRoundRectCallout">
              <a:avLst>
                <a:gd name="adj1" fmla="val 65412"/>
                <a:gd name="adj2" fmla="val -53118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7500" tIns="35100" rIns="67500" bIns="35100" anchor="ctr"/>
            <a:lstStyle>
              <a:lvl1pPr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1pPr>
              <a:lvl2pPr>
                <a:spcBef>
                  <a:spcPts val="7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2pPr>
              <a:lvl3pPr>
                <a:spcBef>
                  <a:spcPts val="6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4pPr>
              <a:lvl5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9pPr>
            </a:lstStyle>
            <a:p>
              <a:pPr algn="just">
                <a:spcBef>
                  <a:spcPct val="0"/>
                </a:spcBef>
              </a:pPr>
              <a:r>
                <a:rPr lang="en-US" altLang="zh-TW" sz="2400" err="1">
                  <a:latin typeface="標楷體" panose="03000509000000000000" pitchFamily="65" charset="-120"/>
                  <a:ea typeface="標楷體" panose="03000509000000000000" pitchFamily="65" charset="-120"/>
                </a:rPr>
                <a:t>這個代碼表供另一個代碼表</a:t>
              </a:r>
              <a:r>
                <a:rPr lang="en-US" altLang="zh-TW" sz="2400">
                  <a:latin typeface="標楷體" panose="03000509000000000000" pitchFamily="65" charset="-120"/>
                  <a:ea typeface="標楷體" panose="03000509000000000000" pitchFamily="65" charset="-120"/>
                </a:rPr>
                <a:t>「</a:t>
              </a:r>
              <a:r>
                <a:rPr lang="zh-TW" altLang="en-US" sz="2400">
                  <a:latin typeface="標楷體" panose="03000509000000000000" pitchFamily="65" charset="-120"/>
                  <a:ea typeface="標楷體" panose="03000509000000000000" pitchFamily="65" charset="-120"/>
                </a:rPr>
                <a:t>課外活動／其他學習經歷</a:t>
              </a:r>
              <a:r>
                <a:rPr lang="en-US" altLang="zh-TW" sz="2400">
                  <a:latin typeface="標楷體" panose="03000509000000000000" pitchFamily="65" charset="-120"/>
                  <a:ea typeface="標楷體" panose="03000509000000000000" pitchFamily="65" charset="-120"/>
                </a:rPr>
                <a:t>」</a:t>
              </a:r>
              <a:r>
                <a:rPr lang="en-US" altLang="zh-TW" sz="2400" err="1">
                  <a:latin typeface="標楷體" panose="03000509000000000000" pitchFamily="65" charset="-120"/>
                  <a:ea typeface="標楷體" panose="03000509000000000000" pitchFamily="65" charset="-120"/>
                </a:rPr>
                <a:t>使用。它不能修改，只可以設定會不會使用</a:t>
              </a:r>
              <a:r>
                <a:rPr lang="en-US" altLang="zh-TW" sz="2400">
                  <a:latin typeface="標楷體" panose="03000509000000000000" pitchFamily="65" charset="-120"/>
                  <a:ea typeface="標楷體" panose="03000509000000000000" pitchFamily="65" charset="-120"/>
                </a:rPr>
                <a:t>。</a:t>
              </a:r>
            </a:p>
          </p:txBody>
        </p:sp>
        <p:sp>
          <p:nvSpPr>
            <p:cNvPr id="4" name="矩形: 圓角 3">
              <a:extLst>
                <a:ext uri="{FF2B5EF4-FFF2-40B4-BE49-F238E27FC236}">
                  <a16:creationId xmlns:a16="http://schemas.microsoft.com/office/drawing/2014/main" id="{F0003F31-FE0B-464B-B74A-A8C073B7D005}"/>
                </a:ext>
              </a:extLst>
            </p:cNvPr>
            <p:cNvSpPr/>
            <p:nvPr/>
          </p:nvSpPr>
          <p:spPr bwMode="auto">
            <a:xfrm>
              <a:off x="8064388" y="3897052"/>
              <a:ext cx="654328" cy="1224136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  <p:sp>
          <p:nvSpPr>
            <p:cNvPr id="5" name="矩形: 圓角 4">
              <a:extLst>
                <a:ext uri="{FF2B5EF4-FFF2-40B4-BE49-F238E27FC236}">
                  <a16:creationId xmlns:a16="http://schemas.microsoft.com/office/drawing/2014/main" id="{0C422B38-1BCC-401B-8328-056D239AF779}"/>
                </a:ext>
              </a:extLst>
            </p:cNvPr>
            <p:cNvSpPr/>
            <p:nvPr/>
          </p:nvSpPr>
          <p:spPr bwMode="auto">
            <a:xfrm>
              <a:off x="1972864" y="1916832"/>
              <a:ext cx="618916" cy="252028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</p:grp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0BA0CB6-9027-4DE8-B930-E319D270A7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18</a:t>
            </a:fld>
            <a:endParaRPr lang="en-US" dirty="0"/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1"/>
          <p:cNvSpPr txBox="1">
            <a:spLocks noChangeArrowheads="1"/>
          </p:cNvSpPr>
          <p:nvPr/>
        </p:nvSpPr>
        <p:spPr bwMode="auto">
          <a:xfrm>
            <a:off x="2667000" y="1710929"/>
            <a:ext cx="6858000" cy="540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7500" tIns="35100" rIns="67500" bIns="35100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en-US" altLang="zh-TW" sz="3000" b="1">
                <a:solidFill>
                  <a:srgbClr val="FFFFFF"/>
                </a:solidFill>
                <a:latin typeface="Times New Roman" panose="02020603050405020304" pitchFamily="18" charset="0"/>
                <a:ea typeface="新細明體" panose="02020500000000000000" pitchFamily="18" charset="-120"/>
              </a:rPr>
              <a:t>索　引</a:t>
            </a:r>
          </a:p>
        </p:txBody>
      </p:sp>
      <p:sp>
        <p:nvSpPr>
          <p:cNvPr id="3075" name="Text Box 2"/>
          <p:cNvSpPr txBox="1">
            <a:spLocks noChangeArrowheads="1"/>
          </p:cNvSpPr>
          <p:nvPr/>
        </p:nvSpPr>
        <p:spPr bwMode="auto">
          <a:xfrm>
            <a:off x="2395538" y="1893095"/>
            <a:ext cx="4024498" cy="3625705"/>
          </a:xfrm>
          <a:prstGeom prst="rect">
            <a:avLst/>
          </a:prstGeom>
          <a:solidFill>
            <a:srgbClr val="CCECFF"/>
          </a:solidFill>
          <a:ln w="57240">
            <a:solidFill>
              <a:srgbClr val="FFFFFF"/>
            </a:solidFill>
            <a:miter lim="800000"/>
            <a:headEnd/>
            <a:tailEnd/>
          </a:ln>
        </p:spPr>
        <p:txBody>
          <a:bodyPr wrap="square" lIns="67500" tIns="35100" rIns="0" bIns="35100">
            <a:spAutoFit/>
          </a:bodyPr>
          <a:lstStyle>
            <a:lvl1pPr marL="441325" indent="-441325"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1325" algn="l"/>
                <a:tab pos="1355725" algn="l"/>
                <a:tab pos="2270125" algn="l"/>
                <a:tab pos="3184525" algn="l"/>
                <a:tab pos="4098925" algn="l"/>
                <a:tab pos="5013325" algn="l"/>
                <a:tab pos="5927725" algn="l"/>
                <a:tab pos="6842125" algn="l"/>
                <a:tab pos="7756525" algn="l"/>
                <a:tab pos="8670925" algn="l"/>
                <a:tab pos="9585325" algn="l"/>
                <a:tab pos="10499725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1325" algn="l"/>
                <a:tab pos="1355725" algn="l"/>
                <a:tab pos="2270125" algn="l"/>
                <a:tab pos="3184525" algn="l"/>
                <a:tab pos="4098925" algn="l"/>
                <a:tab pos="5013325" algn="l"/>
                <a:tab pos="5927725" algn="l"/>
                <a:tab pos="6842125" algn="l"/>
                <a:tab pos="7756525" algn="l"/>
                <a:tab pos="8670925" algn="l"/>
                <a:tab pos="9585325" algn="l"/>
                <a:tab pos="10499725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1325" algn="l"/>
                <a:tab pos="1355725" algn="l"/>
                <a:tab pos="2270125" algn="l"/>
                <a:tab pos="3184525" algn="l"/>
                <a:tab pos="4098925" algn="l"/>
                <a:tab pos="5013325" algn="l"/>
                <a:tab pos="5927725" algn="l"/>
                <a:tab pos="6842125" algn="l"/>
                <a:tab pos="7756525" algn="l"/>
                <a:tab pos="8670925" algn="l"/>
                <a:tab pos="9585325" algn="l"/>
                <a:tab pos="10499725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1325" algn="l"/>
                <a:tab pos="1355725" algn="l"/>
                <a:tab pos="2270125" algn="l"/>
                <a:tab pos="3184525" algn="l"/>
                <a:tab pos="4098925" algn="l"/>
                <a:tab pos="5013325" algn="l"/>
                <a:tab pos="5927725" algn="l"/>
                <a:tab pos="6842125" algn="l"/>
                <a:tab pos="7756525" algn="l"/>
                <a:tab pos="8670925" algn="l"/>
                <a:tab pos="9585325" algn="l"/>
                <a:tab pos="1049972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1325" algn="l"/>
                <a:tab pos="1355725" algn="l"/>
                <a:tab pos="2270125" algn="l"/>
                <a:tab pos="3184525" algn="l"/>
                <a:tab pos="4098925" algn="l"/>
                <a:tab pos="5013325" algn="l"/>
                <a:tab pos="5927725" algn="l"/>
                <a:tab pos="6842125" algn="l"/>
                <a:tab pos="7756525" algn="l"/>
                <a:tab pos="8670925" algn="l"/>
                <a:tab pos="9585325" algn="l"/>
                <a:tab pos="1049972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1325" algn="l"/>
                <a:tab pos="1355725" algn="l"/>
                <a:tab pos="2270125" algn="l"/>
                <a:tab pos="3184525" algn="l"/>
                <a:tab pos="4098925" algn="l"/>
                <a:tab pos="5013325" algn="l"/>
                <a:tab pos="5927725" algn="l"/>
                <a:tab pos="6842125" algn="l"/>
                <a:tab pos="7756525" algn="l"/>
                <a:tab pos="8670925" algn="l"/>
                <a:tab pos="9585325" algn="l"/>
                <a:tab pos="1049972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1325" algn="l"/>
                <a:tab pos="1355725" algn="l"/>
                <a:tab pos="2270125" algn="l"/>
                <a:tab pos="3184525" algn="l"/>
                <a:tab pos="4098925" algn="l"/>
                <a:tab pos="5013325" algn="l"/>
                <a:tab pos="5927725" algn="l"/>
                <a:tab pos="6842125" algn="l"/>
                <a:tab pos="7756525" algn="l"/>
                <a:tab pos="8670925" algn="l"/>
                <a:tab pos="9585325" algn="l"/>
                <a:tab pos="1049972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1325" algn="l"/>
                <a:tab pos="1355725" algn="l"/>
                <a:tab pos="2270125" algn="l"/>
                <a:tab pos="3184525" algn="l"/>
                <a:tab pos="4098925" algn="l"/>
                <a:tab pos="5013325" algn="l"/>
                <a:tab pos="5927725" algn="l"/>
                <a:tab pos="6842125" algn="l"/>
                <a:tab pos="7756525" algn="l"/>
                <a:tab pos="8670925" algn="l"/>
                <a:tab pos="9585325" algn="l"/>
                <a:tab pos="1049972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1325" algn="l"/>
                <a:tab pos="1355725" algn="l"/>
                <a:tab pos="2270125" algn="l"/>
                <a:tab pos="3184525" algn="l"/>
                <a:tab pos="4098925" algn="l"/>
                <a:tab pos="5013325" algn="l"/>
                <a:tab pos="5927725" algn="l"/>
                <a:tab pos="6842125" algn="l"/>
                <a:tab pos="7756525" algn="l"/>
                <a:tab pos="8670925" algn="l"/>
                <a:tab pos="9585325" algn="l"/>
                <a:tab pos="1049972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>
              <a:spcBef>
                <a:spcPct val="0"/>
              </a:spcBef>
              <a:buClr>
                <a:srgbClr val="009999"/>
              </a:buClr>
              <a:buFont typeface="標楷體" panose="03000509000000000000" pitchFamily="65" charset="-120"/>
              <a:buChar char="☆"/>
            </a:pPr>
            <a:r>
              <a:rPr lang="en-US" altLang="zh-TW" sz="2100" b="1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模組簡介</a:t>
            </a:r>
            <a:endParaRPr lang="en-US" altLang="zh-TW" sz="2100" b="1">
              <a:solidFill>
                <a:srgbClr val="0070C0"/>
              </a:solidFill>
              <a:latin typeface="標楷體" panose="03000509000000000000" pitchFamily="65" charset="-120"/>
              <a:ea typeface="標楷體" panose="03000509000000000000" pitchFamily="65" charset="-120"/>
              <a:hlinkClick r:id="rId4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>
              <a:spcBef>
                <a:spcPct val="0"/>
              </a:spcBef>
              <a:buClr>
                <a:srgbClr val="009999"/>
              </a:buClr>
              <a:buFont typeface="標楷體" panose="03000509000000000000" pitchFamily="65" charset="-120"/>
              <a:buChar char="☆"/>
            </a:pPr>
            <a:r>
              <a:rPr lang="en-US" altLang="zh-TW" sz="2100" b="1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預備工作</a:t>
            </a:r>
            <a:r>
              <a:rPr lang="en-US" altLang="zh-HK" sz="2100" b="1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(1)─</a:t>
            </a:r>
            <a:r>
              <a:rPr lang="en-US" altLang="zh-TW" sz="2100" b="1" err="1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編配用戶組別</a:t>
            </a:r>
            <a:endParaRPr lang="en-US" altLang="zh-TW" sz="2100" b="1">
              <a:solidFill>
                <a:srgbClr val="0070C0"/>
              </a:solidFill>
              <a:latin typeface="標楷體" panose="03000509000000000000" pitchFamily="65" charset="-120"/>
              <a:ea typeface="標楷體" panose="03000509000000000000" pitchFamily="65" charset="-120"/>
              <a:hlinkClick r:id="rId6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>
              <a:spcBef>
                <a:spcPct val="0"/>
              </a:spcBef>
              <a:buClr>
                <a:srgbClr val="009999"/>
              </a:buClr>
              <a:buFont typeface="標楷體" panose="03000509000000000000" pitchFamily="65" charset="-120"/>
              <a:buChar char="☆"/>
            </a:pPr>
            <a:r>
              <a:rPr lang="en-US" altLang="zh-TW" sz="2100" b="1" err="1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  <a:hlinkClick r:id="rId7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預備工作</a:t>
            </a:r>
            <a:r>
              <a:rPr lang="en-US" altLang="zh-HK" sz="2100" b="1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  <a:hlinkClick r:id="rId7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(2)─</a:t>
            </a:r>
            <a:r>
              <a:rPr lang="en-US" altLang="zh-TW" sz="2100" b="1" err="1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  <a:hlinkClick r:id="rId7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編修有關代碼</a:t>
            </a:r>
            <a:endParaRPr lang="en-US" altLang="zh-TW" sz="2100" b="1">
              <a:solidFill>
                <a:srgbClr val="0070C0"/>
              </a:solidFill>
              <a:latin typeface="標楷體" panose="03000509000000000000" pitchFamily="65" charset="-120"/>
              <a:ea typeface="標楷體" panose="03000509000000000000" pitchFamily="65" charset="-120"/>
              <a:hlinkClick r:id="rId8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>
              <a:spcBef>
                <a:spcPct val="0"/>
              </a:spcBef>
              <a:buClr>
                <a:srgbClr val="009999"/>
              </a:buClr>
              <a:buFont typeface="標楷體" panose="03000509000000000000" pitchFamily="65" charset="-120"/>
              <a:buChar char="☆"/>
            </a:pPr>
            <a:r>
              <a:rPr lang="en-US" altLang="zh-TW" sz="2100" b="1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  <a:hlinkClick r:id="rId9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「</a:t>
            </a:r>
            <a:r>
              <a:rPr lang="en-US" altLang="zh-TW" sz="2100" b="1" err="1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  <a:hlinkClick r:id="rId9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設定</a:t>
            </a:r>
            <a:r>
              <a:rPr lang="en-US" altLang="zh-TW" sz="2100" b="1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  <a:hlinkClick r:id="rId9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」</a:t>
            </a:r>
            <a:endParaRPr lang="en-US" altLang="zh-TW" sz="2100" b="1">
              <a:solidFill>
                <a:srgbClr val="0070C0"/>
              </a:solidFill>
              <a:latin typeface="標楷體" panose="03000509000000000000" pitchFamily="65" charset="-120"/>
              <a:ea typeface="標楷體" panose="03000509000000000000" pitchFamily="65" charset="-120"/>
              <a:hlinkClick r:id="rId10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>
              <a:spcBef>
                <a:spcPct val="0"/>
              </a:spcBef>
              <a:buClr>
                <a:srgbClr val="009999"/>
              </a:buClr>
              <a:buFont typeface="標楷體" panose="03000509000000000000" pitchFamily="65" charset="-120"/>
              <a:buChar char="☆"/>
            </a:pPr>
            <a:r>
              <a:rPr lang="en-US" altLang="zh-TW" sz="2100" b="1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  <a:hlinkClick r:id="rId11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「</a:t>
            </a:r>
            <a:r>
              <a:rPr lang="en-US" altLang="zh-TW" sz="2100" b="1" err="1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  <a:hlinkClick r:id="rId11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可提供課外活動</a:t>
            </a:r>
            <a:r>
              <a:rPr lang="en-US" altLang="zh-TW" sz="2100" b="1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  <a:hlinkClick r:id="rId11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」</a:t>
            </a:r>
            <a:endParaRPr lang="en-US" altLang="zh-TW" sz="2100" b="1">
              <a:solidFill>
                <a:srgbClr val="0070C0"/>
              </a:solidFill>
              <a:latin typeface="標楷體" panose="03000509000000000000" pitchFamily="65" charset="-120"/>
              <a:ea typeface="標楷體" panose="03000509000000000000" pitchFamily="65" charset="-120"/>
              <a:hlinkClick r:id="rId1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>
              <a:spcBef>
                <a:spcPct val="0"/>
              </a:spcBef>
              <a:buClr>
                <a:srgbClr val="009999"/>
              </a:buClr>
              <a:buFont typeface="標楷體" panose="03000509000000000000" pitchFamily="65" charset="-120"/>
              <a:buChar char="☆"/>
            </a:pPr>
            <a:r>
              <a:rPr lang="en-US" altLang="zh-TW" sz="2100" b="1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  <a:hlinkClick r:id="rId1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「</a:t>
            </a:r>
            <a:r>
              <a:rPr lang="en-US" altLang="zh-TW" sz="2100" b="1" err="1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  <a:hlinkClick r:id="rId1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報名</a:t>
            </a:r>
            <a:r>
              <a:rPr lang="en-US" altLang="zh-TW" sz="2100" b="1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  <a:hlinkClick r:id="rId1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」</a:t>
            </a:r>
            <a:endParaRPr lang="en-US" altLang="zh-TW" sz="2100" b="1">
              <a:solidFill>
                <a:srgbClr val="0070C0"/>
              </a:solidFill>
              <a:latin typeface="標楷體" panose="03000509000000000000" pitchFamily="65" charset="-120"/>
              <a:ea typeface="標楷體" panose="03000509000000000000" pitchFamily="65" charset="-120"/>
              <a:hlinkClick r:id="rId14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>
              <a:spcBef>
                <a:spcPct val="0"/>
              </a:spcBef>
              <a:buClr>
                <a:srgbClr val="009999"/>
              </a:buClr>
              <a:buFont typeface="標楷體" panose="03000509000000000000" pitchFamily="65" charset="-120"/>
              <a:buChar char="☆"/>
            </a:pPr>
            <a:r>
              <a:rPr lang="en-US" altLang="zh-TW" sz="2100" b="1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  <a:hlinkClick r:id="rId1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「</a:t>
            </a:r>
            <a:r>
              <a:rPr lang="en-US" altLang="zh-TW" sz="2100" b="1" err="1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  <a:hlinkClick r:id="rId1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網上報名</a:t>
            </a:r>
            <a:r>
              <a:rPr lang="en-US" altLang="zh-TW" sz="2100" b="1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  <a:hlinkClick r:id="rId1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」</a:t>
            </a:r>
            <a:endParaRPr lang="en-US" altLang="zh-TW" sz="2100" b="1">
              <a:solidFill>
                <a:srgbClr val="0070C0"/>
              </a:solidFill>
              <a:latin typeface="標楷體" panose="03000509000000000000" pitchFamily="65" charset="-120"/>
              <a:ea typeface="標楷體" panose="03000509000000000000" pitchFamily="65" charset="-120"/>
              <a:hlinkClick r:id="rId16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>
              <a:spcBef>
                <a:spcPct val="0"/>
              </a:spcBef>
              <a:buClr>
                <a:srgbClr val="009999"/>
              </a:buClr>
              <a:buFont typeface="標楷體" panose="03000509000000000000" pitchFamily="65" charset="-120"/>
              <a:buChar char="☆"/>
            </a:pPr>
            <a:r>
              <a:rPr lang="en-US" altLang="zh-TW" sz="2100" b="1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  <a:hlinkClick r:id="rId17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「</a:t>
            </a:r>
            <a:r>
              <a:rPr lang="en-US" altLang="zh-TW" sz="2100" b="1" err="1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  <a:hlinkClick r:id="rId17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依活動編修</a:t>
            </a:r>
            <a:r>
              <a:rPr lang="en-US" altLang="zh-TW" sz="2100" b="1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  <a:hlinkClick r:id="rId17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」</a:t>
            </a:r>
            <a:endParaRPr lang="en-US" altLang="zh-TW" sz="2100" b="1">
              <a:solidFill>
                <a:srgbClr val="0070C0"/>
              </a:solidFill>
              <a:latin typeface="標楷體" panose="03000509000000000000" pitchFamily="65" charset="-120"/>
              <a:ea typeface="標楷體" panose="03000509000000000000" pitchFamily="65" charset="-120"/>
              <a:hlinkClick r:id="rId18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>
              <a:spcBef>
                <a:spcPct val="0"/>
              </a:spcBef>
              <a:buClr>
                <a:srgbClr val="009999"/>
              </a:buClr>
              <a:buFont typeface="標楷體" panose="03000509000000000000" pitchFamily="65" charset="-120"/>
              <a:buChar char="☆"/>
            </a:pPr>
            <a:r>
              <a:rPr lang="en-US" altLang="zh-TW" sz="2100" b="1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  <a:hlinkClick r:id="rId19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「</a:t>
            </a:r>
            <a:r>
              <a:rPr lang="en-US" altLang="zh-TW" sz="2100" b="1" err="1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  <a:hlinkClick r:id="rId19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依學生編修</a:t>
            </a:r>
            <a:r>
              <a:rPr lang="en-US" altLang="zh-TW" sz="2100" b="1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  <a:hlinkClick r:id="rId19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」</a:t>
            </a:r>
            <a:endParaRPr lang="en-US" altLang="zh-TW" sz="2100" b="1">
              <a:solidFill>
                <a:srgbClr val="0070C0"/>
              </a:solidFill>
              <a:latin typeface="標楷體" panose="03000509000000000000" pitchFamily="65" charset="-120"/>
              <a:ea typeface="標楷體" panose="03000509000000000000" pitchFamily="65" charset="-120"/>
              <a:hlinkClick r:id="rId20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>
              <a:spcBef>
                <a:spcPct val="0"/>
              </a:spcBef>
              <a:buClr>
                <a:srgbClr val="009999"/>
              </a:buClr>
              <a:buFont typeface="標楷體" panose="03000509000000000000" pitchFamily="65" charset="-120"/>
              <a:buChar char="☆"/>
            </a:pPr>
            <a:r>
              <a:rPr lang="en-US" altLang="zh-TW" sz="2100" b="1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  <a:hlinkClick r:id="rId21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「</a:t>
            </a:r>
            <a:r>
              <a:rPr lang="en-US" altLang="zh-TW" sz="2100" b="1" err="1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  <a:hlinkClick r:id="rId21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取錄結果</a:t>
            </a:r>
            <a:r>
              <a:rPr lang="en-US" altLang="zh-TW" sz="2100" b="1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  <a:hlinkClick r:id="rId21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」</a:t>
            </a:r>
            <a:endParaRPr lang="en-US" altLang="zh-TW" sz="2100" b="1">
              <a:solidFill>
                <a:srgbClr val="0070C0"/>
              </a:solidFill>
              <a:latin typeface="標楷體" panose="03000509000000000000" pitchFamily="65" charset="-120"/>
              <a:ea typeface="標楷體" panose="03000509000000000000" pitchFamily="65" charset="-120"/>
              <a:hlinkClick r:id="rId2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>
              <a:spcBef>
                <a:spcPct val="0"/>
              </a:spcBef>
              <a:buClr>
                <a:srgbClr val="009999"/>
              </a:buClr>
              <a:buFont typeface="標楷體" panose="03000509000000000000" pitchFamily="65" charset="-120"/>
              <a:buChar char="☆"/>
            </a:pPr>
            <a:r>
              <a:rPr lang="en-US" altLang="zh-TW" sz="2100" b="1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  <a:hlinkClick r:id="rId2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「報告」</a:t>
            </a:r>
            <a:endParaRPr lang="en-US" altLang="zh-TW" sz="2100" b="1">
              <a:solidFill>
                <a:srgbClr val="0070C0"/>
              </a:solidFill>
              <a:latin typeface="標楷體" panose="03000509000000000000" pitchFamily="65" charset="-120"/>
              <a:ea typeface="標楷體" panose="03000509000000000000" pitchFamily="65" charset="-120"/>
              <a:hlinkClick r:id="rId24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</p:txBody>
      </p:sp>
      <p:sp>
        <p:nvSpPr>
          <p:cNvPr id="3076" name="Text Box 3"/>
          <p:cNvSpPr txBox="1">
            <a:spLocks noChangeArrowheads="1"/>
          </p:cNvSpPr>
          <p:nvPr/>
        </p:nvSpPr>
        <p:spPr bwMode="auto">
          <a:xfrm>
            <a:off x="3096847" y="188640"/>
            <a:ext cx="5685723" cy="722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7500" tIns="35100" rIns="67500" bIns="351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TW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「</a:t>
            </a:r>
            <a:r>
              <a:rPr lang="en-US" altLang="zh-TW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課外活動」</a:t>
            </a:r>
            <a:r>
              <a:rPr lang="en-US" altLang="zh-HK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Student</a:t>
            </a:r>
            <a:r>
              <a:rPr lang="en-US" altLang="zh-HK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 Activities</a:t>
            </a: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6600057" y="1893094"/>
            <a:ext cx="3102769" cy="717216"/>
          </a:xfrm>
          <a:prstGeom prst="rect">
            <a:avLst/>
          </a:prstGeom>
          <a:solidFill>
            <a:srgbClr val="CCECFF"/>
          </a:solidFill>
          <a:ln w="57240">
            <a:solidFill>
              <a:srgbClr val="FFFFFF"/>
            </a:solidFill>
            <a:miter lim="800000"/>
            <a:headEnd/>
            <a:tailEnd/>
          </a:ln>
        </p:spPr>
        <p:txBody>
          <a:bodyPr lIns="67500" tIns="35100" rIns="0" bIns="35100">
            <a:spAutoFit/>
          </a:bodyPr>
          <a:lstStyle>
            <a:lvl1pPr marL="441325" indent="-441325"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1325" algn="l"/>
                <a:tab pos="1355725" algn="l"/>
                <a:tab pos="2270125" algn="l"/>
                <a:tab pos="3184525" algn="l"/>
                <a:tab pos="4098925" algn="l"/>
                <a:tab pos="5013325" algn="l"/>
                <a:tab pos="5927725" algn="l"/>
                <a:tab pos="6842125" algn="l"/>
                <a:tab pos="7756525" algn="l"/>
                <a:tab pos="8670925" algn="l"/>
                <a:tab pos="9585325" algn="l"/>
                <a:tab pos="10499725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1325" algn="l"/>
                <a:tab pos="1355725" algn="l"/>
                <a:tab pos="2270125" algn="l"/>
                <a:tab pos="3184525" algn="l"/>
                <a:tab pos="4098925" algn="l"/>
                <a:tab pos="5013325" algn="l"/>
                <a:tab pos="5927725" algn="l"/>
                <a:tab pos="6842125" algn="l"/>
                <a:tab pos="7756525" algn="l"/>
                <a:tab pos="8670925" algn="l"/>
                <a:tab pos="9585325" algn="l"/>
                <a:tab pos="10499725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1325" algn="l"/>
                <a:tab pos="1355725" algn="l"/>
                <a:tab pos="2270125" algn="l"/>
                <a:tab pos="3184525" algn="l"/>
                <a:tab pos="4098925" algn="l"/>
                <a:tab pos="5013325" algn="l"/>
                <a:tab pos="5927725" algn="l"/>
                <a:tab pos="6842125" algn="l"/>
                <a:tab pos="7756525" algn="l"/>
                <a:tab pos="8670925" algn="l"/>
                <a:tab pos="9585325" algn="l"/>
                <a:tab pos="10499725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1325" algn="l"/>
                <a:tab pos="1355725" algn="l"/>
                <a:tab pos="2270125" algn="l"/>
                <a:tab pos="3184525" algn="l"/>
                <a:tab pos="4098925" algn="l"/>
                <a:tab pos="5013325" algn="l"/>
                <a:tab pos="5927725" algn="l"/>
                <a:tab pos="6842125" algn="l"/>
                <a:tab pos="7756525" algn="l"/>
                <a:tab pos="8670925" algn="l"/>
                <a:tab pos="9585325" algn="l"/>
                <a:tab pos="1049972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1325" algn="l"/>
                <a:tab pos="1355725" algn="l"/>
                <a:tab pos="2270125" algn="l"/>
                <a:tab pos="3184525" algn="l"/>
                <a:tab pos="4098925" algn="l"/>
                <a:tab pos="5013325" algn="l"/>
                <a:tab pos="5927725" algn="l"/>
                <a:tab pos="6842125" algn="l"/>
                <a:tab pos="7756525" algn="l"/>
                <a:tab pos="8670925" algn="l"/>
                <a:tab pos="9585325" algn="l"/>
                <a:tab pos="1049972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1325" algn="l"/>
                <a:tab pos="1355725" algn="l"/>
                <a:tab pos="2270125" algn="l"/>
                <a:tab pos="3184525" algn="l"/>
                <a:tab pos="4098925" algn="l"/>
                <a:tab pos="5013325" algn="l"/>
                <a:tab pos="5927725" algn="l"/>
                <a:tab pos="6842125" algn="l"/>
                <a:tab pos="7756525" algn="l"/>
                <a:tab pos="8670925" algn="l"/>
                <a:tab pos="9585325" algn="l"/>
                <a:tab pos="1049972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1325" algn="l"/>
                <a:tab pos="1355725" algn="l"/>
                <a:tab pos="2270125" algn="l"/>
                <a:tab pos="3184525" algn="l"/>
                <a:tab pos="4098925" algn="l"/>
                <a:tab pos="5013325" algn="l"/>
                <a:tab pos="5927725" algn="l"/>
                <a:tab pos="6842125" algn="l"/>
                <a:tab pos="7756525" algn="l"/>
                <a:tab pos="8670925" algn="l"/>
                <a:tab pos="9585325" algn="l"/>
                <a:tab pos="1049972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1325" algn="l"/>
                <a:tab pos="1355725" algn="l"/>
                <a:tab pos="2270125" algn="l"/>
                <a:tab pos="3184525" algn="l"/>
                <a:tab pos="4098925" algn="l"/>
                <a:tab pos="5013325" algn="l"/>
                <a:tab pos="5927725" algn="l"/>
                <a:tab pos="6842125" algn="l"/>
                <a:tab pos="7756525" algn="l"/>
                <a:tab pos="8670925" algn="l"/>
                <a:tab pos="9585325" algn="l"/>
                <a:tab pos="1049972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1325" algn="l"/>
                <a:tab pos="1355725" algn="l"/>
                <a:tab pos="2270125" algn="l"/>
                <a:tab pos="3184525" algn="l"/>
                <a:tab pos="4098925" algn="l"/>
                <a:tab pos="5013325" algn="l"/>
                <a:tab pos="5927725" algn="l"/>
                <a:tab pos="6842125" algn="l"/>
                <a:tab pos="7756525" algn="l"/>
                <a:tab pos="8670925" algn="l"/>
                <a:tab pos="9585325" algn="l"/>
                <a:tab pos="1049972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>
              <a:spcBef>
                <a:spcPct val="0"/>
              </a:spcBef>
              <a:buClr>
                <a:srgbClr val="009999"/>
              </a:buClr>
              <a:buFont typeface="標楷體" panose="03000509000000000000" pitchFamily="65" charset="-120"/>
              <a:buChar char="☆"/>
            </a:pPr>
            <a:r>
              <a:rPr lang="en-US" altLang="zh-TW" sz="2100" b="1" err="1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  <a:hlinkClick r:id="rId2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用戶組別權限問題</a:t>
            </a:r>
            <a:endParaRPr lang="en-US" altLang="zh-TW" sz="2100" b="1">
              <a:solidFill>
                <a:srgbClr val="0070C0"/>
              </a:solidFill>
              <a:latin typeface="標楷體" panose="03000509000000000000" pitchFamily="65" charset="-120"/>
              <a:ea typeface="標楷體" panose="03000509000000000000" pitchFamily="65" charset="-120"/>
              <a:hlinkClick r:id="rId26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>
              <a:spcBef>
                <a:spcPct val="0"/>
              </a:spcBef>
              <a:buClr>
                <a:srgbClr val="009999"/>
              </a:buClr>
              <a:buFont typeface="標楷體" panose="03000509000000000000" pitchFamily="65" charset="-120"/>
              <a:buChar char="☆"/>
            </a:pPr>
            <a:r>
              <a:rPr lang="en-US" altLang="zh-TW" sz="2100" b="1" err="1">
                <a:solidFill>
                  <a:srgbClr val="0070C0"/>
                </a:solidFill>
                <a:latin typeface="標楷體" panose="03000509000000000000" pitchFamily="65" charset="-120"/>
                <a:ea typeface="標楷體" panose="03000509000000000000" pitchFamily="65" charset="-120"/>
                <a:hlinkClick r:id="rId27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成績表列印問題</a:t>
            </a:r>
            <a:endParaRPr lang="en-US" altLang="zh-TW" sz="2100" b="1">
              <a:solidFill>
                <a:srgbClr val="0070C0"/>
              </a:solidFill>
              <a:latin typeface="標楷體" panose="03000509000000000000" pitchFamily="65" charset="-120"/>
              <a:ea typeface="標楷體" panose="03000509000000000000" pitchFamily="65" charset="-120"/>
              <a:hlinkClick r:id="rId28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</p:txBody>
      </p:sp>
      <p:sp>
        <p:nvSpPr>
          <p:cNvPr id="10" name="投影片編號版面配置區 9">
            <a:extLst>
              <a:ext uri="{FF2B5EF4-FFF2-40B4-BE49-F238E27FC236}">
                <a16:creationId xmlns:a16="http://schemas.microsoft.com/office/drawing/2014/main" id="{C2AB767E-51BA-400E-8413-3847600674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1</a:t>
            </a:fld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>
            <a:extLst>
              <a:ext uri="{FF2B5EF4-FFF2-40B4-BE49-F238E27FC236}">
                <a16:creationId xmlns:a16="http://schemas.microsoft.com/office/drawing/2014/main" id="{077D7EEC-EAEC-49A6-93FE-F4D8B29EC6B7}"/>
              </a:ext>
            </a:extLst>
          </p:cNvPr>
          <p:cNvGrpSpPr/>
          <p:nvPr/>
        </p:nvGrpSpPr>
        <p:grpSpPr>
          <a:xfrm>
            <a:off x="2046424" y="1734194"/>
            <a:ext cx="8099152" cy="3389612"/>
            <a:chOff x="522424" y="1734194"/>
            <a:chExt cx="8099152" cy="3389612"/>
          </a:xfrm>
        </p:grpSpPr>
        <p:pic>
          <p:nvPicPr>
            <p:cNvPr id="3" name="圖片 2">
              <a:extLst>
                <a:ext uri="{FF2B5EF4-FFF2-40B4-BE49-F238E27FC236}">
                  <a16:creationId xmlns:a16="http://schemas.microsoft.com/office/drawing/2014/main" id="{4A4F7948-3E3A-43FB-806C-9CF388189E6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424" y="1734194"/>
              <a:ext cx="8099152" cy="3389612"/>
            </a:xfrm>
            <a:prstGeom prst="rect">
              <a:avLst/>
            </a:prstGeom>
          </p:spPr>
        </p:pic>
        <p:sp>
          <p:nvSpPr>
            <p:cNvPr id="4" name="矩形: 圓角 3">
              <a:extLst>
                <a:ext uri="{FF2B5EF4-FFF2-40B4-BE49-F238E27FC236}">
                  <a16:creationId xmlns:a16="http://schemas.microsoft.com/office/drawing/2014/main" id="{86BE8350-C56F-48E9-B318-D8A4FA370364}"/>
                </a:ext>
              </a:extLst>
            </p:cNvPr>
            <p:cNvSpPr/>
            <p:nvPr/>
          </p:nvSpPr>
          <p:spPr bwMode="auto">
            <a:xfrm>
              <a:off x="1979712" y="1952836"/>
              <a:ext cx="1260140" cy="216024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  <p:sp>
          <p:nvSpPr>
            <p:cNvPr id="5" name="矩形: 圓角 4">
              <a:extLst>
                <a:ext uri="{FF2B5EF4-FFF2-40B4-BE49-F238E27FC236}">
                  <a16:creationId xmlns:a16="http://schemas.microsoft.com/office/drawing/2014/main" id="{E759F6D5-31CA-4630-A275-7F457318FCD2}"/>
                </a:ext>
              </a:extLst>
            </p:cNvPr>
            <p:cNvSpPr/>
            <p:nvPr/>
          </p:nvSpPr>
          <p:spPr bwMode="auto">
            <a:xfrm>
              <a:off x="7920372" y="4005064"/>
              <a:ext cx="648072" cy="1118742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</p:grpSp>
      <p:sp>
        <p:nvSpPr>
          <p:cNvPr id="6" name="文字方塊 5">
            <a:extLst>
              <a:ext uri="{FF2B5EF4-FFF2-40B4-BE49-F238E27FC236}">
                <a16:creationId xmlns:a16="http://schemas.microsoft.com/office/drawing/2014/main" id="{8DCC9E05-2889-4C43-88FC-E68042D64D27}"/>
              </a:ext>
            </a:extLst>
          </p:cNvPr>
          <p:cNvSpPr txBox="1"/>
          <p:nvPr/>
        </p:nvSpPr>
        <p:spPr>
          <a:xfrm>
            <a:off x="2387588" y="404664"/>
            <a:ext cx="79816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3200" b="1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代碼管理＞編修</a:t>
            </a:r>
            <a:r>
              <a:rPr lang="en-US" altLang="zh-TW" sz="3200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＞</a:t>
            </a:r>
            <a:r>
              <a:rPr lang="zh-TW" altLang="en-US" sz="3200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課外活動／其他學習經歷</a:t>
            </a:r>
            <a:endParaRPr lang="en-US" altLang="zh-TW" sz="3200" b="1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294B6BC2-A3A0-487A-A262-692D4F13AB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19</a:t>
            </a:fld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>
            <a:extLst>
              <a:ext uri="{FF2B5EF4-FFF2-40B4-BE49-F238E27FC236}">
                <a16:creationId xmlns:a16="http://schemas.microsoft.com/office/drawing/2014/main" id="{1891A845-8D57-4E59-96C8-DCF484113E02}"/>
              </a:ext>
            </a:extLst>
          </p:cNvPr>
          <p:cNvGrpSpPr/>
          <p:nvPr/>
        </p:nvGrpSpPr>
        <p:grpSpPr>
          <a:xfrm>
            <a:off x="2027548" y="1252486"/>
            <a:ext cx="8136396" cy="4353029"/>
            <a:chOff x="503548" y="1252485"/>
            <a:chExt cx="8136396" cy="4353029"/>
          </a:xfrm>
        </p:grpSpPr>
        <p:pic>
          <p:nvPicPr>
            <p:cNvPr id="3" name="圖片 2">
              <a:extLst>
                <a:ext uri="{FF2B5EF4-FFF2-40B4-BE49-F238E27FC236}">
                  <a16:creationId xmlns:a16="http://schemas.microsoft.com/office/drawing/2014/main" id="{272FA951-679D-4772-9E67-2C1B3796039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4056" y="1252485"/>
              <a:ext cx="8135888" cy="4353029"/>
            </a:xfrm>
            <a:prstGeom prst="rect">
              <a:avLst/>
            </a:prstGeom>
          </p:spPr>
        </p:pic>
        <p:sp>
          <p:nvSpPr>
            <p:cNvPr id="22530" name="AutoShape 2"/>
            <p:cNvSpPr>
              <a:spLocks noChangeArrowheads="1"/>
            </p:cNvSpPr>
            <p:nvPr/>
          </p:nvSpPr>
          <p:spPr bwMode="auto">
            <a:xfrm>
              <a:off x="2229976" y="2636912"/>
              <a:ext cx="6399610" cy="1329928"/>
            </a:xfrm>
            <a:prstGeom prst="wedgeRoundRectCallout">
              <a:avLst>
                <a:gd name="adj1" fmla="val -62312"/>
                <a:gd name="adj2" fmla="val 102551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7500" tIns="35100" rIns="67500" bIns="35100" anchor="ctr"/>
            <a:lstStyle>
              <a:lvl1pPr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1pPr>
              <a:lvl2pPr>
                <a:spcBef>
                  <a:spcPts val="7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2pPr>
              <a:lvl3pPr>
                <a:spcBef>
                  <a:spcPts val="6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4pPr>
              <a:lvl5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9pPr>
            </a:lstStyle>
            <a:p>
              <a:pPr algn="just">
                <a:spcBef>
                  <a:spcPct val="0"/>
                </a:spcBef>
              </a:pP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「</a:t>
              </a:r>
              <a:r>
                <a:rPr lang="zh-TW" altLang="en-US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課外活動／其他學習經歷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」</a:t>
              </a: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包括教育局和學校自設代碼。部份代碼要選擇「活動類別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」，並要留意學校自設的代碼必須由</a:t>
              </a:r>
              <a:r>
                <a:rPr lang="en-US" altLang="zh-HK" sz="2400" dirty="0">
                  <a:solidFill>
                    <a:schemeClr val="tx2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5001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開始。</a:t>
              </a:r>
            </a:p>
          </p:txBody>
        </p:sp>
        <p:sp>
          <p:nvSpPr>
            <p:cNvPr id="4" name="矩形: 圓角 3">
              <a:extLst>
                <a:ext uri="{FF2B5EF4-FFF2-40B4-BE49-F238E27FC236}">
                  <a16:creationId xmlns:a16="http://schemas.microsoft.com/office/drawing/2014/main" id="{4E40F3B2-E32F-420E-A987-E78C1A5DC9F8}"/>
                </a:ext>
              </a:extLst>
            </p:cNvPr>
            <p:cNvSpPr/>
            <p:nvPr/>
          </p:nvSpPr>
          <p:spPr bwMode="auto">
            <a:xfrm>
              <a:off x="503548" y="4689140"/>
              <a:ext cx="863588" cy="916374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</p:grp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E7C4E1E8-951E-4E26-8265-D6AECD9798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20</a:t>
            </a:fld>
            <a:endParaRPr lang="en-US" dirty="0"/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群組 7">
            <a:extLst>
              <a:ext uri="{FF2B5EF4-FFF2-40B4-BE49-F238E27FC236}">
                <a16:creationId xmlns:a16="http://schemas.microsoft.com/office/drawing/2014/main" id="{AF994D69-08B0-40AB-8DCE-67BDD5338AE9}"/>
              </a:ext>
            </a:extLst>
          </p:cNvPr>
          <p:cNvGrpSpPr/>
          <p:nvPr/>
        </p:nvGrpSpPr>
        <p:grpSpPr>
          <a:xfrm>
            <a:off x="2173835" y="1088741"/>
            <a:ext cx="7844330" cy="5444099"/>
            <a:chOff x="649835" y="1088740"/>
            <a:chExt cx="7844330" cy="5444099"/>
          </a:xfrm>
        </p:grpSpPr>
        <p:pic>
          <p:nvPicPr>
            <p:cNvPr id="6" name="圖片 5">
              <a:extLst>
                <a:ext uri="{FF2B5EF4-FFF2-40B4-BE49-F238E27FC236}">
                  <a16:creationId xmlns:a16="http://schemas.microsoft.com/office/drawing/2014/main" id="{FD97EE6D-47E9-4062-864F-F750C1A533B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9835" y="1088740"/>
              <a:ext cx="7844330" cy="5444099"/>
            </a:xfrm>
            <a:prstGeom prst="rect">
              <a:avLst/>
            </a:prstGeom>
          </p:spPr>
        </p:pic>
        <p:sp>
          <p:nvSpPr>
            <p:cNvPr id="24578" name="AutoShape 2"/>
            <p:cNvSpPr>
              <a:spLocks noChangeArrowheads="1"/>
            </p:cNvSpPr>
            <p:nvPr/>
          </p:nvSpPr>
          <p:spPr bwMode="auto">
            <a:xfrm>
              <a:off x="1440060" y="4653136"/>
              <a:ext cx="6263878" cy="877491"/>
            </a:xfrm>
            <a:prstGeom prst="wedgeRoundRectCallout">
              <a:avLst>
                <a:gd name="adj1" fmla="val -55698"/>
                <a:gd name="adj2" fmla="val 122191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7500" tIns="35100" rIns="67500" bIns="35100" anchor="ctr"/>
            <a:lstStyle>
              <a:lvl1pPr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1pPr>
              <a:lvl2pPr>
                <a:spcBef>
                  <a:spcPts val="7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2pPr>
              <a:lvl3pPr>
                <a:spcBef>
                  <a:spcPts val="6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4pPr>
              <a:lvl5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9pPr>
            </a:lstStyle>
            <a:p>
              <a:pPr algn="just">
                <a:spcBef>
                  <a:spcPct val="0"/>
                </a:spcBef>
              </a:pP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「</a:t>
              </a: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服務</a:t>
              </a:r>
              <a:r>
                <a:rPr lang="zh-TW" altLang="en-US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／其他學習經歷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」代碼表包括教育局和學校自設的代碼，代碼也是由</a:t>
              </a:r>
              <a:r>
                <a:rPr lang="en-US" altLang="zh-HK" sz="2400" dirty="0">
                  <a:solidFill>
                    <a:schemeClr val="tx2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5001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開始。</a:t>
              </a:r>
            </a:p>
          </p:txBody>
        </p:sp>
        <p:sp>
          <p:nvSpPr>
            <p:cNvPr id="7" name="矩形: 圓角 6">
              <a:extLst>
                <a:ext uri="{FF2B5EF4-FFF2-40B4-BE49-F238E27FC236}">
                  <a16:creationId xmlns:a16="http://schemas.microsoft.com/office/drawing/2014/main" id="{3355C8DD-CB9B-47BB-A38A-964E64973321}"/>
                </a:ext>
              </a:extLst>
            </p:cNvPr>
            <p:cNvSpPr/>
            <p:nvPr/>
          </p:nvSpPr>
          <p:spPr bwMode="auto">
            <a:xfrm>
              <a:off x="649835" y="6201308"/>
              <a:ext cx="1869937" cy="295527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</p:grpSp>
      <p:sp>
        <p:nvSpPr>
          <p:cNvPr id="2" name="文字方塊 1">
            <a:extLst>
              <a:ext uri="{FF2B5EF4-FFF2-40B4-BE49-F238E27FC236}">
                <a16:creationId xmlns:a16="http://schemas.microsoft.com/office/drawing/2014/main" id="{75089F45-EAEE-4519-B6F0-F6D1599DA30B}"/>
              </a:ext>
            </a:extLst>
          </p:cNvPr>
          <p:cNvSpPr txBox="1"/>
          <p:nvPr/>
        </p:nvSpPr>
        <p:spPr>
          <a:xfrm>
            <a:off x="3108803" y="379730"/>
            <a:ext cx="72368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200" b="1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代碼管理＞編修</a:t>
            </a:r>
            <a:r>
              <a:rPr lang="en-US" altLang="zh-TW" sz="3200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＞</a:t>
            </a:r>
            <a:r>
              <a:rPr lang="zh-TW" altLang="en-US" sz="3200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服務／其他學習經歷</a:t>
            </a:r>
            <a:endParaRPr lang="en-US" sz="3200" b="1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7DCCC69F-9D5B-45BF-A9B8-1D44E5E445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21</a:t>
            </a:fld>
            <a:endParaRPr lang="en-US" dirty="0"/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>
            <a:extLst>
              <a:ext uri="{FF2B5EF4-FFF2-40B4-BE49-F238E27FC236}">
                <a16:creationId xmlns:a16="http://schemas.microsoft.com/office/drawing/2014/main" id="{840BCF10-42D0-462A-81BE-34B8A70EEE5E}"/>
              </a:ext>
            </a:extLst>
          </p:cNvPr>
          <p:cNvSpPr txBox="1"/>
          <p:nvPr/>
        </p:nvSpPr>
        <p:spPr>
          <a:xfrm>
            <a:off x="2387588" y="382092"/>
            <a:ext cx="79816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32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代碼管理＞編修</a:t>
            </a:r>
            <a:r>
              <a:rPr lang="en-US" altLang="zh-TW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＞</a:t>
            </a:r>
            <a:r>
              <a:rPr lang="zh-TW" altLang="en-U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校際活動／其他學習經歷</a:t>
            </a:r>
            <a:endParaRPr lang="en-US" altLang="zh-TW" sz="32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grpSp>
        <p:nvGrpSpPr>
          <p:cNvPr id="6" name="群組 5">
            <a:extLst>
              <a:ext uri="{FF2B5EF4-FFF2-40B4-BE49-F238E27FC236}">
                <a16:creationId xmlns:a16="http://schemas.microsoft.com/office/drawing/2014/main" id="{F1A1784D-8642-4AA1-B769-657DA2CE0BCB}"/>
              </a:ext>
            </a:extLst>
          </p:cNvPr>
          <p:cNvGrpSpPr/>
          <p:nvPr/>
        </p:nvGrpSpPr>
        <p:grpSpPr>
          <a:xfrm>
            <a:off x="1967026" y="1628801"/>
            <a:ext cx="8257949" cy="4329033"/>
            <a:chOff x="443025" y="1628800"/>
            <a:chExt cx="8257949" cy="4329033"/>
          </a:xfrm>
        </p:grpSpPr>
        <p:grpSp>
          <p:nvGrpSpPr>
            <p:cNvPr id="4" name="群組 3">
              <a:extLst>
                <a:ext uri="{FF2B5EF4-FFF2-40B4-BE49-F238E27FC236}">
                  <a16:creationId xmlns:a16="http://schemas.microsoft.com/office/drawing/2014/main" id="{E88D17A1-A75E-499E-8060-1C567E8AD4B6}"/>
                </a:ext>
              </a:extLst>
            </p:cNvPr>
            <p:cNvGrpSpPr/>
            <p:nvPr/>
          </p:nvGrpSpPr>
          <p:grpSpPr>
            <a:xfrm>
              <a:off x="443025" y="1628800"/>
              <a:ext cx="8257949" cy="4329033"/>
              <a:chOff x="443025" y="1628800"/>
              <a:chExt cx="8257949" cy="4329033"/>
            </a:xfrm>
          </p:grpSpPr>
          <p:pic>
            <p:nvPicPr>
              <p:cNvPr id="3" name="圖片 2">
                <a:extLst>
                  <a:ext uri="{FF2B5EF4-FFF2-40B4-BE49-F238E27FC236}">
                    <a16:creationId xmlns:a16="http://schemas.microsoft.com/office/drawing/2014/main" id="{C5FA7269-8A79-4A26-AEDC-ABCF6BD6359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43025" y="1628800"/>
                <a:ext cx="8257949" cy="4329033"/>
              </a:xfrm>
              <a:prstGeom prst="rect">
                <a:avLst/>
              </a:prstGeom>
            </p:spPr>
          </p:pic>
          <p:sp>
            <p:nvSpPr>
              <p:cNvPr id="25603" name="AutoShape 3"/>
              <p:cNvSpPr>
                <a:spLocks noChangeArrowheads="1"/>
              </p:cNvSpPr>
              <p:nvPr/>
            </p:nvSpPr>
            <p:spPr bwMode="auto">
              <a:xfrm>
                <a:off x="2735796" y="3573016"/>
                <a:ext cx="5765006" cy="809625"/>
              </a:xfrm>
              <a:prstGeom prst="wedgeRoundRectCallout">
                <a:avLst>
                  <a:gd name="adj1" fmla="val 41072"/>
                  <a:gd name="adj2" fmla="val 91009"/>
                  <a:gd name="adj3" fmla="val 16667"/>
                </a:avLst>
              </a:prstGeom>
              <a:solidFill>
                <a:schemeClr val="accent2">
                  <a:lumMod val="40000"/>
                  <a:lumOff val="60000"/>
                </a:schemeClr>
              </a:solidFill>
              <a:ln w="3816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67500" tIns="35100" rIns="67500" bIns="35100" anchor="ctr"/>
              <a:lstStyle>
                <a:lvl1pPr>
                  <a:spcBef>
                    <a:spcPts val="8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32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1pPr>
                <a:lvl2pPr>
                  <a:spcBef>
                    <a:spcPts val="7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8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2pPr>
                <a:lvl3pPr>
                  <a:spcBef>
                    <a:spcPts val="6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4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3pPr>
                <a:lvl4pPr>
                  <a:spcBef>
                    <a:spcPts val="5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4pPr>
                <a:lvl5pPr>
                  <a:spcBef>
                    <a:spcPts val="5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5pPr>
                <a:lvl6pPr marL="25146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6pPr>
                <a:lvl7pPr marL="29718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7pPr>
                <a:lvl8pPr marL="34290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8pPr>
                <a:lvl9pPr marL="38862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9pPr>
              </a:lstStyle>
              <a:p>
                <a:pPr algn="just">
                  <a:spcBef>
                    <a:spcPct val="0"/>
                  </a:spcBef>
                </a:pPr>
                <a:r>
                  <a:rPr lang="en-US" altLang="zh-TW" sz="2400">
                    <a:latin typeface="標楷體" panose="03000509000000000000" pitchFamily="65" charset="-120"/>
                    <a:ea typeface="標楷體" panose="03000509000000000000" pitchFamily="65" charset="-120"/>
                  </a:rPr>
                  <a:t>「</a:t>
                </a:r>
                <a:r>
                  <a:rPr lang="zh-TW" altLang="en-US" sz="2400">
                    <a:latin typeface="標楷體" panose="03000509000000000000" pitchFamily="65" charset="-120"/>
                    <a:ea typeface="標楷體" panose="03000509000000000000" pitchFamily="65" charset="-120"/>
                  </a:rPr>
                  <a:t>校際活動／其他學習經歷</a:t>
                </a:r>
                <a:r>
                  <a:rPr lang="en-US" altLang="zh-TW" sz="2400">
                    <a:latin typeface="標楷體" panose="03000509000000000000" pitchFamily="65" charset="-120"/>
                    <a:ea typeface="標楷體" panose="03000509000000000000" pitchFamily="65" charset="-120"/>
                  </a:rPr>
                  <a:t>」</a:t>
                </a:r>
                <a:r>
                  <a:rPr lang="en-US" altLang="zh-TW" sz="2400" err="1">
                    <a:latin typeface="標楷體" panose="03000509000000000000" pitchFamily="65" charset="-120"/>
                    <a:ea typeface="標楷體" panose="03000509000000000000" pitchFamily="65" charset="-120"/>
                  </a:rPr>
                  <a:t>不設學校自設代碼，學校只可以設定會不會使用</a:t>
                </a:r>
                <a:r>
                  <a:rPr lang="en-US" altLang="zh-TW" sz="2400">
                    <a:latin typeface="標楷體" panose="03000509000000000000" pitchFamily="65" charset="-120"/>
                    <a:ea typeface="標楷體" panose="03000509000000000000" pitchFamily="65" charset="-120"/>
                  </a:rPr>
                  <a:t>。</a:t>
                </a:r>
              </a:p>
            </p:txBody>
          </p:sp>
        </p:grpSp>
        <p:sp>
          <p:nvSpPr>
            <p:cNvPr id="5" name="矩形: 圓角 4">
              <a:extLst>
                <a:ext uri="{FF2B5EF4-FFF2-40B4-BE49-F238E27FC236}">
                  <a16:creationId xmlns:a16="http://schemas.microsoft.com/office/drawing/2014/main" id="{84BF3D12-AEC8-48D2-9EF8-4CD5DC875515}"/>
                </a:ext>
              </a:extLst>
            </p:cNvPr>
            <p:cNvSpPr/>
            <p:nvPr/>
          </p:nvSpPr>
          <p:spPr bwMode="auto">
            <a:xfrm>
              <a:off x="8028384" y="4653136"/>
              <a:ext cx="606125" cy="1304697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</p:grp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C2DAF93F-CB93-4A9C-B18E-95075BE944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22</a:t>
            </a:fld>
            <a:endParaRPr lang="en-US" dirty="0"/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>
            <a:extLst>
              <a:ext uri="{FF2B5EF4-FFF2-40B4-BE49-F238E27FC236}">
                <a16:creationId xmlns:a16="http://schemas.microsoft.com/office/drawing/2014/main" id="{91002028-AAA3-431C-8D98-F08661087980}"/>
              </a:ext>
            </a:extLst>
          </p:cNvPr>
          <p:cNvSpPr txBox="1"/>
          <p:nvPr/>
        </p:nvSpPr>
        <p:spPr>
          <a:xfrm>
            <a:off x="3131086" y="325569"/>
            <a:ext cx="59298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3200" b="1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代碼管理＞編修＞學生活動職位</a:t>
            </a:r>
            <a:endParaRPr lang="en-US" altLang="zh-TW" sz="3200" b="1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grpSp>
        <p:nvGrpSpPr>
          <p:cNvPr id="7" name="群組 6">
            <a:extLst>
              <a:ext uri="{FF2B5EF4-FFF2-40B4-BE49-F238E27FC236}">
                <a16:creationId xmlns:a16="http://schemas.microsoft.com/office/drawing/2014/main" id="{541DF1E7-5690-46D3-9834-3FDFC7AED97B}"/>
              </a:ext>
            </a:extLst>
          </p:cNvPr>
          <p:cNvGrpSpPr/>
          <p:nvPr/>
        </p:nvGrpSpPr>
        <p:grpSpPr>
          <a:xfrm>
            <a:off x="2495600" y="1150956"/>
            <a:ext cx="6824732" cy="5338384"/>
            <a:chOff x="971600" y="1150956"/>
            <a:chExt cx="6824732" cy="5338384"/>
          </a:xfrm>
        </p:grpSpPr>
        <p:grpSp>
          <p:nvGrpSpPr>
            <p:cNvPr id="5" name="群組 4">
              <a:extLst>
                <a:ext uri="{FF2B5EF4-FFF2-40B4-BE49-F238E27FC236}">
                  <a16:creationId xmlns:a16="http://schemas.microsoft.com/office/drawing/2014/main" id="{943C5968-DEF5-4588-A9A6-86D112AD70AD}"/>
                </a:ext>
              </a:extLst>
            </p:cNvPr>
            <p:cNvGrpSpPr/>
            <p:nvPr/>
          </p:nvGrpSpPr>
          <p:grpSpPr>
            <a:xfrm>
              <a:off x="1059635" y="1150956"/>
              <a:ext cx="6736697" cy="5338384"/>
              <a:chOff x="1059635" y="1150956"/>
              <a:chExt cx="6736697" cy="5338384"/>
            </a:xfrm>
          </p:grpSpPr>
          <p:pic>
            <p:nvPicPr>
              <p:cNvPr id="3" name="圖片 2">
                <a:extLst>
                  <a:ext uri="{FF2B5EF4-FFF2-40B4-BE49-F238E27FC236}">
                    <a16:creationId xmlns:a16="http://schemas.microsoft.com/office/drawing/2014/main" id="{E58FE982-AF5D-42BB-BA0D-D234F1C6383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59635" y="1150956"/>
                <a:ext cx="6736697" cy="5338384"/>
              </a:xfrm>
              <a:prstGeom prst="rect">
                <a:avLst/>
              </a:prstGeom>
            </p:spPr>
          </p:pic>
          <p:sp>
            <p:nvSpPr>
              <p:cNvPr id="4" name="AutoShape 2">
                <a:extLst>
                  <a:ext uri="{FF2B5EF4-FFF2-40B4-BE49-F238E27FC236}">
                    <a16:creationId xmlns:a16="http://schemas.microsoft.com/office/drawing/2014/main" id="{78F274D8-D9ED-4657-BF30-83393F6CB8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47860" y="2551509"/>
                <a:ext cx="4248472" cy="877491"/>
              </a:xfrm>
              <a:prstGeom prst="wedgeRoundRectCallout">
                <a:avLst>
                  <a:gd name="adj1" fmla="val -99403"/>
                  <a:gd name="adj2" fmla="val 322510"/>
                  <a:gd name="adj3" fmla="val 16667"/>
                </a:avLst>
              </a:prstGeom>
              <a:solidFill>
                <a:schemeClr val="accent2">
                  <a:lumMod val="40000"/>
                  <a:lumOff val="60000"/>
                </a:schemeClr>
              </a:solidFill>
              <a:ln w="3816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67500" tIns="35100" rIns="67500" bIns="35100" anchor="ctr"/>
              <a:lstStyle>
                <a:lvl1pPr>
                  <a:spcBef>
                    <a:spcPts val="8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32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1pPr>
                <a:lvl2pPr>
                  <a:spcBef>
                    <a:spcPts val="7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8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2pPr>
                <a:lvl3pPr>
                  <a:spcBef>
                    <a:spcPts val="6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4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3pPr>
                <a:lvl4pPr>
                  <a:spcBef>
                    <a:spcPts val="5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4pPr>
                <a:lvl5pPr>
                  <a:spcBef>
                    <a:spcPts val="5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5pPr>
                <a:lvl6pPr marL="25146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6pPr>
                <a:lvl7pPr marL="29718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7pPr>
                <a:lvl8pPr marL="34290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8pPr>
                <a:lvl9pPr marL="38862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9pPr>
              </a:lstStyle>
              <a:p>
                <a:pPr algn="just">
                  <a:spcBef>
                    <a:spcPct val="0"/>
                  </a:spcBef>
                </a:pPr>
                <a:r>
                  <a:rPr lang="en-US" altLang="zh-TW" sz="24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學校自設的代碼由</a:t>
                </a:r>
                <a:r>
                  <a:rPr lang="en-US" altLang="zh-TW" sz="2400" dirty="0">
                    <a:solidFill>
                      <a:schemeClr val="tx2"/>
                    </a:solidFill>
                    <a:latin typeface="標楷體" panose="03000509000000000000" pitchFamily="65" charset="-120"/>
                    <a:ea typeface="標楷體" panose="03000509000000000000" pitchFamily="65" charset="-120"/>
                  </a:rPr>
                  <a:t>00</a:t>
                </a:r>
                <a:r>
                  <a:rPr lang="en-US" altLang="zh-HK" sz="2400" dirty="0">
                    <a:solidFill>
                      <a:schemeClr val="tx2"/>
                    </a:solidFill>
                    <a:latin typeface="標楷體" panose="03000509000000000000" pitchFamily="65" charset="-120"/>
                    <a:ea typeface="標楷體" panose="03000509000000000000" pitchFamily="65" charset="-120"/>
                  </a:rPr>
                  <a:t>51</a:t>
                </a:r>
                <a:r>
                  <a:rPr lang="en-US" altLang="zh-TW" sz="24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開始。</a:t>
                </a:r>
              </a:p>
            </p:txBody>
          </p:sp>
        </p:grpSp>
        <p:sp>
          <p:nvSpPr>
            <p:cNvPr id="6" name="矩形: 圓角 5">
              <a:extLst>
                <a:ext uri="{FF2B5EF4-FFF2-40B4-BE49-F238E27FC236}">
                  <a16:creationId xmlns:a16="http://schemas.microsoft.com/office/drawing/2014/main" id="{61ACBA44-2E68-4EB1-9816-74157AAFE0CF}"/>
                </a:ext>
              </a:extLst>
            </p:cNvPr>
            <p:cNvSpPr/>
            <p:nvPr/>
          </p:nvSpPr>
          <p:spPr bwMode="auto">
            <a:xfrm>
              <a:off x="971600" y="5913276"/>
              <a:ext cx="1368152" cy="252028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</p:grpSp>
      <p:sp>
        <p:nvSpPr>
          <p:cNvPr id="8" name="投影片編號版面配置區 7">
            <a:extLst>
              <a:ext uri="{FF2B5EF4-FFF2-40B4-BE49-F238E27FC236}">
                <a16:creationId xmlns:a16="http://schemas.microsoft.com/office/drawing/2014/main" id="{D7653986-E2FC-4989-B840-1C088FACF7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23</a:t>
            </a:fld>
            <a:endParaRPr lang="en-US" dirty="0"/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3B6F10CF-F036-4705-BB71-C65E7CE99B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9955" y="1412776"/>
            <a:ext cx="8152088" cy="4300063"/>
          </a:xfrm>
          <a:prstGeom prst="rect">
            <a:avLst/>
          </a:prstGeom>
        </p:spPr>
      </p:pic>
      <p:sp>
        <p:nvSpPr>
          <p:cNvPr id="2" name="文字方塊 1">
            <a:extLst>
              <a:ext uri="{FF2B5EF4-FFF2-40B4-BE49-F238E27FC236}">
                <a16:creationId xmlns:a16="http://schemas.microsoft.com/office/drawing/2014/main" id="{E2DC096C-BC1A-4959-9421-DF56D568D652}"/>
              </a:ext>
            </a:extLst>
          </p:cNvPr>
          <p:cNvSpPr txBox="1"/>
          <p:nvPr/>
        </p:nvSpPr>
        <p:spPr>
          <a:xfrm>
            <a:off x="3644046" y="368661"/>
            <a:ext cx="49039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32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代碼管理</a:t>
            </a:r>
            <a:r>
              <a:rPr lang="en-US" altLang="zh-TW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HK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&gt; </a:t>
            </a:r>
            <a:r>
              <a:rPr lang="en-US" altLang="zh-TW" sz="32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學生活動表現</a:t>
            </a:r>
            <a:endParaRPr lang="en-US" altLang="zh-TW" sz="32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9181925A-7422-477E-A68D-C3480B2C66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24</a:t>
            </a:fld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260850" y="2727326"/>
            <a:ext cx="3670300" cy="900113"/>
          </a:xfrm>
        </p:spPr>
        <p:txBody>
          <a:bodyPr anchor="t"/>
          <a:lstStyle/>
          <a:p>
            <a:pPr algn="ctr">
              <a:tabLst>
                <a:tab pos="0" algn="l"/>
                <a:tab pos="685800" algn="l"/>
                <a:tab pos="1371600" algn="l"/>
                <a:tab pos="2057400" algn="l"/>
                <a:tab pos="2743200" algn="l"/>
                <a:tab pos="3429000" algn="l"/>
                <a:tab pos="4114800" algn="l"/>
                <a:tab pos="4800600" algn="l"/>
                <a:tab pos="5486400" algn="l"/>
                <a:tab pos="6172200" algn="l"/>
                <a:tab pos="6858000" algn="l"/>
                <a:tab pos="7543800" algn="l"/>
              </a:tabLst>
            </a:pPr>
            <a:r>
              <a:rPr lang="en-US" altLang="zh-TW" sz="4800" err="1"/>
              <a:t>練習二</a:t>
            </a:r>
            <a:endParaRPr lang="en-US" altLang="zh-TW" sz="4800"/>
          </a:p>
        </p:txBody>
      </p:sp>
      <p:sp>
        <p:nvSpPr>
          <p:cNvPr id="56323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2720975" y="3627439"/>
            <a:ext cx="6750050" cy="592137"/>
          </a:xfrm>
        </p:spPr>
        <p:txBody>
          <a:bodyPr vert="horz" wrap="square" lIns="67500" tIns="35100" rIns="67500" bIns="35100" numCol="1" anchor="t" anchorCtr="0" compatLnSpc="1">
            <a:prstTxWarp prst="textNoShape">
              <a:avLst/>
            </a:prstTxWarp>
          </a:bodyPr>
          <a:lstStyle/>
          <a:p>
            <a:pPr marL="0" indent="0" algn="ctr">
              <a:spcBef>
                <a:spcPts val="675"/>
              </a:spcBef>
              <a:buNone/>
              <a:tabLst>
                <a:tab pos="0" algn="l"/>
                <a:tab pos="685800" algn="l"/>
                <a:tab pos="1371600" algn="l"/>
                <a:tab pos="2057400" algn="l"/>
                <a:tab pos="2743200" algn="l"/>
                <a:tab pos="3429000" algn="l"/>
                <a:tab pos="4114800" algn="l"/>
                <a:tab pos="4800600" algn="l"/>
                <a:tab pos="5486400" algn="l"/>
                <a:tab pos="6172200" algn="l"/>
                <a:tab pos="6858000" algn="l"/>
                <a:tab pos="7543800" algn="l"/>
              </a:tabLst>
            </a:pPr>
            <a:r>
              <a:rPr lang="en-US" altLang="zh-TW" sz="3600" err="1">
                <a:ea typeface="標楷體" panose="03000509000000000000" pitchFamily="65" charset="-120"/>
              </a:rPr>
              <a:t>在「課外活動／其他學習經歷」加入新代碼</a:t>
            </a:r>
            <a:endParaRPr lang="en-US" altLang="zh-TW" sz="3600">
              <a:ea typeface="標楷體" panose="03000509000000000000" pitchFamily="65" charset="-120"/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E539FD10-1958-4099-9217-9563CA4955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25</a:t>
            </a:fld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ext Box 1"/>
          <p:cNvSpPr txBox="1">
            <a:spLocks noChangeArrowheads="1"/>
          </p:cNvSpPr>
          <p:nvPr/>
        </p:nvSpPr>
        <p:spPr bwMode="auto">
          <a:xfrm>
            <a:off x="2855119" y="2263569"/>
            <a:ext cx="6481763" cy="2330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7500" tIns="35100" rIns="67500" bIns="351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TW" sz="4500" b="1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開始使用</a:t>
            </a:r>
            <a:endParaRPr lang="en-US" altLang="zh-TW" sz="4500" b="1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TW"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「</a:t>
            </a:r>
            <a:r>
              <a:rPr lang="en-US" altLang="zh-TW" sz="6000" b="1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課外活動」模組</a:t>
            </a:r>
            <a:endParaRPr lang="en-US" altLang="zh-TW" sz="6000" b="1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380C9A34-07BE-4F79-AF5D-B9E196DC1D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26</a:t>
            </a:fld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Text Box 2"/>
          <p:cNvSpPr txBox="1">
            <a:spLocks noChangeArrowheads="1"/>
          </p:cNvSpPr>
          <p:nvPr/>
        </p:nvSpPr>
        <p:spPr bwMode="auto">
          <a:xfrm>
            <a:off x="3728735" y="332656"/>
            <a:ext cx="4734526" cy="56332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7500" tIns="35100" rIns="67500" bIns="351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8516938" algn="r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8516938" algn="r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8516938" algn="r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8516938" algn="r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8516938" algn="r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8516938" algn="r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8516938" algn="r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8516938" algn="r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8516938" algn="r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TW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「</a:t>
            </a:r>
            <a:r>
              <a:rPr lang="en-US" altLang="zh-TW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課外活動</a:t>
            </a:r>
            <a:r>
              <a:rPr lang="zh-TW" altLang="en-US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」─</a:t>
            </a:r>
            <a:r>
              <a:rPr lang="en-US" altLang="zh-TW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「</a:t>
            </a:r>
            <a:r>
              <a:rPr lang="en-US" altLang="zh-TW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設定</a:t>
            </a:r>
            <a:r>
              <a:rPr lang="en-US" altLang="zh-TW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」</a:t>
            </a:r>
          </a:p>
        </p:txBody>
      </p:sp>
      <p:sp>
        <p:nvSpPr>
          <p:cNvPr id="60420" name="Text Box 3"/>
          <p:cNvSpPr txBox="1">
            <a:spLocks noChangeArrowheads="1"/>
          </p:cNvSpPr>
          <p:nvPr/>
        </p:nvSpPr>
        <p:spPr bwMode="auto">
          <a:xfrm>
            <a:off x="2855118" y="1594347"/>
            <a:ext cx="6481763" cy="3669307"/>
          </a:xfrm>
          <a:prstGeom prst="rect">
            <a:avLst/>
          </a:prstGeom>
          <a:solidFill>
            <a:srgbClr val="CCECFF"/>
          </a:solidFill>
          <a:ln>
            <a:noFill/>
          </a:ln>
          <a:effectLst/>
          <a:extLst/>
        </p:spPr>
        <p:txBody>
          <a:bodyPr lIns="67500" tIns="35100" rIns="67500" bIns="35100">
            <a:spAutoFit/>
          </a:bodyPr>
          <a:lstStyle>
            <a:lvl1pPr marL="534988" indent="-534988"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TW" sz="3000">
                <a:latin typeface="標楷體" panose="03000509000000000000" pitchFamily="65" charset="-120"/>
                <a:ea typeface="標楷體" panose="03000509000000000000" pitchFamily="65" charset="-120"/>
              </a:rPr>
              <a:t>「</a:t>
            </a:r>
            <a:r>
              <a:rPr lang="en-US" altLang="zh-TW" sz="3000" err="1">
                <a:latin typeface="標楷體" panose="03000509000000000000" pitchFamily="65" charset="-120"/>
                <a:ea typeface="標楷體" panose="03000509000000000000" pitchFamily="65" charset="-120"/>
              </a:rPr>
              <a:t>課外活動</a:t>
            </a:r>
            <a:r>
              <a:rPr lang="en-US" altLang="zh-TW" sz="3000">
                <a:latin typeface="標楷體" panose="03000509000000000000" pitchFamily="65" charset="-120"/>
                <a:ea typeface="標楷體" panose="03000509000000000000" pitchFamily="65" charset="-120"/>
              </a:rPr>
              <a:t>」→「</a:t>
            </a:r>
            <a:r>
              <a:rPr lang="en-US" altLang="zh-TW" sz="3000" err="1">
                <a:latin typeface="標楷體" panose="03000509000000000000" pitchFamily="65" charset="-120"/>
                <a:ea typeface="標楷體" panose="03000509000000000000" pitchFamily="65" charset="-120"/>
              </a:rPr>
              <a:t>設定</a:t>
            </a:r>
            <a:r>
              <a:rPr lang="en-US" altLang="zh-TW" sz="3000">
                <a:latin typeface="標楷體" panose="03000509000000000000" pitchFamily="65" charset="-120"/>
                <a:ea typeface="標楷體" panose="03000509000000000000" pitchFamily="65" charset="-120"/>
              </a:rPr>
              <a:t>」</a:t>
            </a:r>
          </a:p>
          <a:p>
            <a:pPr algn="ctr">
              <a:spcBef>
                <a:spcPct val="0"/>
              </a:spcBef>
              <a:spcAft>
                <a:spcPts val="1875"/>
              </a:spcAft>
            </a:pPr>
            <a:r>
              <a:rPr lang="en-US" altLang="zh-HK" sz="3000">
                <a:latin typeface="Times New Roman" panose="02020603050405020304" pitchFamily="18" charset="0"/>
                <a:ea typeface="標楷體" panose="03000509000000000000" pitchFamily="65" charset="-120"/>
              </a:rPr>
              <a:t>Student Activities </a:t>
            </a:r>
            <a:r>
              <a:rPr lang="en-US" altLang="zh-TW" sz="3000">
                <a:latin typeface="標楷體" panose="03000509000000000000" pitchFamily="65" charset="-120"/>
                <a:ea typeface="標楷體" panose="03000509000000000000" pitchFamily="65" charset="-120"/>
              </a:rPr>
              <a:t>→</a:t>
            </a:r>
            <a:r>
              <a:rPr lang="en-US" altLang="zh-HK" sz="3000">
                <a:latin typeface="Times New Roman" panose="02020603050405020304" pitchFamily="18" charset="0"/>
                <a:ea typeface="標楷體" panose="03000509000000000000" pitchFamily="65" charset="-120"/>
              </a:rPr>
              <a:t> Setup</a:t>
            </a:r>
          </a:p>
          <a:p>
            <a:pPr marL="457200" indent="-457200" algn="just">
              <a:spcBef>
                <a:spcPct val="0"/>
              </a:spcBef>
              <a:spcAft>
                <a:spcPts val="1350"/>
              </a:spcAft>
              <a:buClr>
                <a:schemeClr val="tx2"/>
              </a:buClr>
              <a:buFont typeface="Wingdings" panose="05000000000000000000" pitchFamily="2" charset="2"/>
              <a:buChar char="q"/>
            </a:pPr>
            <a:r>
              <a:rPr lang="en-US" altLang="zh-TW" sz="2700" err="1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設定學生的表現、職位等基本參數</a:t>
            </a:r>
            <a:endParaRPr lang="en-US" altLang="zh-TW" sz="2700">
              <a:solidFill>
                <a:schemeClr val="tx2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457200" indent="-457200" algn="just">
              <a:spcBef>
                <a:spcPct val="0"/>
              </a:spcBef>
              <a:spcAft>
                <a:spcPts val="1350"/>
              </a:spcAft>
              <a:buClr>
                <a:schemeClr val="tx2"/>
              </a:buClr>
              <a:buFont typeface="Wingdings" panose="05000000000000000000" pitchFamily="2" charset="2"/>
              <a:buChar char="q"/>
            </a:pPr>
            <a:r>
              <a:rPr lang="en-US" altLang="zh-TW" sz="2700" err="1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設定本學年的每一個活動時段</a:t>
            </a:r>
            <a:endParaRPr lang="en-US" altLang="zh-TW" sz="2700">
              <a:solidFill>
                <a:schemeClr val="tx2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457200" indent="-457200" algn="just">
              <a:spcBef>
                <a:spcPct val="0"/>
              </a:spcBef>
              <a:spcAft>
                <a:spcPts val="1350"/>
              </a:spcAft>
              <a:buClr>
                <a:schemeClr val="tx2"/>
              </a:buClr>
              <a:buFont typeface="Wingdings" panose="05000000000000000000" pitchFamily="2" charset="2"/>
              <a:buChar char="q"/>
            </a:pPr>
            <a:r>
              <a:rPr lang="en-US" altLang="zh-TW" sz="2700" err="1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設定哪個時段的活動可加入成績表</a:t>
            </a:r>
            <a:endParaRPr lang="en-US" altLang="zh-TW" sz="2700">
              <a:solidFill>
                <a:schemeClr val="tx2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457200" indent="-457200" algn="just">
              <a:spcBef>
                <a:spcPct val="0"/>
              </a:spcBef>
              <a:spcAft>
                <a:spcPts val="1350"/>
              </a:spcAft>
              <a:buClr>
                <a:schemeClr val="tx2"/>
              </a:buClr>
              <a:buFont typeface="Wingdings" panose="05000000000000000000" pitchFamily="2" charset="2"/>
              <a:buChar char="q"/>
            </a:pPr>
            <a:r>
              <a:rPr lang="en-US" altLang="zh-TW" sz="2700" err="1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設定學生最多可報名的活動數目</a:t>
            </a:r>
            <a:endParaRPr lang="en-US" altLang="zh-TW" sz="2700">
              <a:solidFill>
                <a:schemeClr val="tx2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BFC2A0C8-F44B-4717-910F-ED90348420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27</a:t>
            </a:fld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群組 2">
            <a:extLst>
              <a:ext uri="{FF2B5EF4-FFF2-40B4-BE49-F238E27FC236}">
                <a16:creationId xmlns:a16="http://schemas.microsoft.com/office/drawing/2014/main" id="{70DA58C5-BD59-4937-A51A-ACF6988EDCAF}"/>
              </a:ext>
            </a:extLst>
          </p:cNvPr>
          <p:cNvGrpSpPr/>
          <p:nvPr/>
        </p:nvGrpSpPr>
        <p:grpSpPr>
          <a:xfrm>
            <a:off x="1973795" y="1295635"/>
            <a:ext cx="8244408" cy="4185594"/>
            <a:chOff x="449795" y="1295635"/>
            <a:chExt cx="8244408" cy="4185594"/>
          </a:xfrm>
        </p:grpSpPr>
        <p:pic>
          <p:nvPicPr>
            <p:cNvPr id="6" name="圖片 5">
              <a:extLst>
                <a:ext uri="{FF2B5EF4-FFF2-40B4-BE49-F238E27FC236}">
                  <a16:creationId xmlns:a16="http://schemas.microsoft.com/office/drawing/2014/main" id="{8762319B-5985-4F2B-BF54-D856F91866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795" y="1295635"/>
              <a:ext cx="8244408" cy="2862574"/>
            </a:xfrm>
            <a:prstGeom prst="rect">
              <a:avLst/>
            </a:prstGeom>
          </p:spPr>
        </p:pic>
        <p:sp>
          <p:nvSpPr>
            <p:cNvPr id="4" name="AutoShape 3">
              <a:extLst>
                <a:ext uri="{FF2B5EF4-FFF2-40B4-BE49-F238E27FC236}">
                  <a16:creationId xmlns:a16="http://schemas.microsoft.com/office/drawing/2014/main" id="{D6268590-ADE2-48B7-A692-156849FA6A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7622" y="4049703"/>
              <a:ext cx="6768752" cy="1431526"/>
            </a:xfrm>
            <a:prstGeom prst="wedgeRoundRectCallout">
              <a:avLst>
                <a:gd name="adj1" fmla="val -9061"/>
                <a:gd name="adj2" fmla="val -132988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lIns="67500" tIns="35100" rIns="67500" bIns="35100" anchor="ctr"/>
            <a:lstStyle>
              <a:lvl1pPr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1pPr>
              <a:lvl2pPr>
                <a:spcBef>
                  <a:spcPts val="7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2pPr>
              <a:lvl3pPr>
                <a:spcBef>
                  <a:spcPts val="6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4pPr>
              <a:lvl5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9pPr>
            </a:lstStyle>
            <a:p>
              <a:pPr algn="just">
                <a:spcBef>
                  <a:spcPct val="0"/>
                </a:spcBef>
              </a:pPr>
              <a:r>
                <a:rPr lang="zh-TW" altLang="en-US" sz="2400" kern="0" dirty="0">
                  <a:latin typeface="+mn-lt"/>
                  <a:ea typeface="標楷體" panose="03000509000000000000" pitchFamily="65" charset="-120"/>
                </a:rPr>
                <a:t>「課外活動」是</a:t>
              </a:r>
              <a:r>
                <a:rPr lang="en-US" altLang="zh-HK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CloudSAMS</a:t>
              </a:r>
              <a:r>
                <a:rPr lang="zh-TW" altLang="en-US" sz="2400" kern="0" dirty="0">
                  <a:latin typeface="+mn-lt"/>
                  <a:ea typeface="標楷體" panose="03000509000000000000" pitchFamily="65" charset="-120"/>
                </a:rPr>
                <a:t>其中一個能彈性選取學年的模組，編修及報名等版面的學年以這版面所選取的「學年」為準。</a:t>
              </a:r>
            </a:p>
          </p:txBody>
        </p:sp>
        <p:sp>
          <p:nvSpPr>
            <p:cNvPr id="2" name="矩形: 圓角 1">
              <a:extLst>
                <a:ext uri="{FF2B5EF4-FFF2-40B4-BE49-F238E27FC236}">
                  <a16:creationId xmlns:a16="http://schemas.microsoft.com/office/drawing/2014/main" id="{3CC1DF17-029C-47EF-990B-3391F1640EDC}"/>
                </a:ext>
              </a:extLst>
            </p:cNvPr>
            <p:cNvSpPr/>
            <p:nvPr/>
          </p:nvSpPr>
          <p:spPr bwMode="auto">
            <a:xfrm>
              <a:off x="1943709" y="2546902"/>
              <a:ext cx="3096344" cy="270030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</p:grpSp>
      <p:sp>
        <p:nvSpPr>
          <p:cNvPr id="7" name="文字方塊 6">
            <a:extLst>
              <a:ext uri="{FF2B5EF4-FFF2-40B4-BE49-F238E27FC236}">
                <a16:creationId xmlns:a16="http://schemas.microsoft.com/office/drawing/2014/main" id="{7C75EC01-3F16-4CB9-B886-0DFCACAAA990}"/>
              </a:ext>
            </a:extLst>
          </p:cNvPr>
          <p:cNvSpPr txBox="1"/>
          <p:nvPr/>
        </p:nvSpPr>
        <p:spPr>
          <a:xfrm>
            <a:off x="4118535" y="368661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3200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設定</a:t>
            </a:r>
            <a:r>
              <a:rPr lang="zh-TW" altLang="en-US" sz="3200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＞</a:t>
            </a:r>
            <a:r>
              <a:rPr lang="en-US" altLang="zh-TW" sz="3200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課外活動參數</a:t>
            </a:r>
            <a:endParaRPr lang="en-US" sz="3200" b="1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E8BCAB3A-D894-4B2D-94E6-91BB6002CE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28</a:t>
            </a:fld>
            <a:endParaRPr lang="en-US" dirty="0"/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1"/>
          <p:cNvSpPr txBox="1">
            <a:spLocks noChangeArrowheads="1"/>
          </p:cNvSpPr>
          <p:nvPr/>
        </p:nvSpPr>
        <p:spPr bwMode="auto">
          <a:xfrm>
            <a:off x="2667000" y="2353401"/>
            <a:ext cx="6858000" cy="2151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7500" tIns="35100" rIns="67500" bIns="351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TW" sz="4800" err="1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課外活動</a:t>
            </a:r>
            <a:endParaRPr lang="en-US" altLang="zh-TW" sz="480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HK" sz="480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Student Activities</a:t>
            </a: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6A64F245-E7AA-4778-8AAE-E1E0DC9A04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2</a:t>
            </a:fld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群組 2">
            <a:extLst>
              <a:ext uri="{FF2B5EF4-FFF2-40B4-BE49-F238E27FC236}">
                <a16:creationId xmlns:a16="http://schemas.microsoft.com/office/drawing/2014/main" id="{08715529-A0B8-49AE-9849-7B99BE40D99F}"/>
              </a:ext>
            </a:extLst>
          </p:cNvPr>
          <p:cNvGrpSpPr/>
          <p:nvPr/>
        </p:nvGrpSpPr>
        <p:grpSpPr>
          <a:xfrm>
            <a:off x="1973795" y="1295636"/>
            <a:ext cx="8244408" cy="4524921"/>
            <a:chOff x="449795" y="1295635"/>
            <a:chExt cx="8244408" cy="4524921"/>
          </a:xfrm>
        </p:grpSpPr>
        <p:pic>
          <p:nvPicPr>
            <p:cNvPr id="6" name="圖片 5">
              <a:extLst>
                <a:ext uri="{FF2B5EF4-FFF2-40B4-BE49-F238E27FC236}">
                  <a16:creationId xmlns:a16="http://schemas.microsoft.com/office/drawing/2014/main" id="{8762319B-5985-4F2B-BF54-D856F91866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795" y="1295635"/>
              <a:ext cx="8244408" cy="2862574"/>
            </a:xfrm>
            <a:prstGeom prst="rect">
              <a:avLst/>
            </a:prstGeom>
          </p:spPr>
        </p:pic>
        <p:sp>
          <p:nvSpPr>
            <p:cNvPr id="4" name="AutoShape 3">
              <a:extLst>
                <a:ext uri="{FF2B5EF4-FFF2-40B4-BE49-F238E27FC236}">
                  <a16:creationId xmlns:a16="http://schemas.microsoft.com/office/drawing/2014/main" id="{D6268590-ADE2-48B7-A692-156849FA6A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7613" y="4110367"/>
              <a:ext cx="6948769" cy="1710189"/>
            </a:xfrm>
            <a:prstGeom prst="wedgeRoundRectCallout">
              <a:avLst>
                <a:gd name="adj1" fmla="val 28982"/>
                <a:gd name="adj2" fmla="val -122608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lIns="67500" tIns="35100" rIns="67500" bIns="35100" anchor="ctr"/>
            <a:lstStyle>
              <a:lvl1pPr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1pPr>
              <a:lvl2pPr>
                <a:spcBef>
                  <a:spcPts val="7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2pPr>
              <a:lvl3pPr>
                <a:spcBef>
                  <a:spcPts val="6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4pPr>
              <a:lvl5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9pPr>
            </a:lstStyle>
            <a:p>
              <a:pPr algn="just">
                <a:spcBef>
                  <a:spcPct val="0"/>
                </a:spcBef>
              </a:pPr>
              <a:r>
                <a:rPr lang="zh-TW" altLang="en-US" sz="2400" kern="0">
                  <a:latin typeface="+mn-lt"/>
                  <a:ea typeface="標楷體" panose="03000509000000000000" pitchFamily="65" charset="-120"/>
                </a:rPr>
                <a:t>「時段」是目前預設的活動時段</a:t>
              </a:r>
              <a:r>
                <a:rPr lang="zh-TW" altLang="en-US" sz="2400" kern="0">
                  <a:ea typeface="標楷體" panose="03000509000000000000" pitchFamily="65" charset="-120"/>
                </a:rPr>
                <a:t>。</a:t>
              </a:r>
              <a:endParaRPr lang="en-US" altLang="zh-TW" sz="2400" kern="0">
                <a:latin typeface="+mn-lt"/>
                <a:ea typeface="標楷體" panose="03000509000000000000" pitchFamily="65" charset="-120"/>
              </a:endParaRPr>
            </a:p>
            <a:p>
              <a:pPr algn="just">
                <a:spcBef>
                  <a:spcPct val="0"/>
                </a:spcBef>
              </a:pPr>
              <a:r>
                <a:rPr lang="zh-TW" altLang="en-US" sz="2400" kern="0">
                  <a:latin typeface="+mn-lt"/>
                  <a:ea typeface="標楷體" panose="03000509000000000000" pitchFamily="65" charset="-120"/>
                </a:rPr>
                <a:t>如果貴校以時段</a:t>
              </a:r>
              <a:r>
                <a:rPr lang="en-US" altLang="zh-TW" sz="2400" kern="0">
                  <a:latin typeface="+mn-lt"/>
                  <a:ea typeface="標楷體" panose="03000509000000000000" pitchFamily="65" charset="-120"/>
                </a:rPr>
                <a:t>1 </a:t>
              </a:r>
              <a:r>
                <a:rPr lang="zh-TW" altLang="en-US" sz="2400" kern="0">
                  <a:latin typeface="+mn-lt"/>
                  <a:ea typeface="標楷體" panose="03000509000000000000" pitchFamily="65" charset="-120"/>
                </a:rPr>
                <a:t>代表上學期，時段 </a:t>
              </a:r>
              <a:r>
                <a:rPr lang="en-US" altLang="zh-TW" sz="2400" kern="0">
                  <a:latin typeface="+mn-lt"/>
                  <a:ea typeface="標楷體" panose="03000509000000000000" pitchFamily="65" charset="-120"/>
                </a:rPr>
                <a:t>2 </a:t>
              </a:r>
              <a:r>
                <a:rPr lang="zh-TW" altLang="en-US" sz="2400" kern="0">
                  <a:latin typeface="+mn-lt"/>
                  <a:ea typeface="標楷體" panose="03000509000000000000" pitchFamily="65" charset="-120"/>
                </a:rPr>
                <a:t>代表下學期，當編修下學期的活動紀錄時，最好把這個「時段」定為 </a:t>
              </a:r>
              <a:r>
                <a:rPr lang="en-US" altLang="zh-TW" sz="2400" kern="0">
                  <a:latin typeface="+mn-lt"/>
                  <a:ea typeface="標楷體" panose="03000509000000000000" pitchFamily="65" charset="-120"/>
                </a:rPr>
                <a:t>2</a:t>
              </a:r>
              <a:r>
                <a:rPr lang="zh-TW" altLang="en-US" sz="2400" kern="0">
                  <a:latin typeface="+mn-lt"/>
                  <a:ea typeface="標楷體" panose="03000509000000000000" pitchFamily="65" charset="-120"/>
                </a:rPr>
                <a:t>。</a:t>
              </a:r>
            </a:p>
          </p:txBody>
        </p:sp>
        <p:sp>
          <p:nvSpPr>
            <p:cNvPr id="2" name="矩形: 圓角 1">
              <a:extLst>
                <a:ext uri="{FF2B5EF4-FFF2-40B4-BE49-F238E27FC236}">
                  <a16:creationId xmlns:a16="http://schemas.microsoft.com/office/drawing/2014/main" id="{3CC1DF17-029C-47EF-990B-3391F1640EDC}"/>
                </a:ext>
              </a:extLst>
            </p:cNvPr>
            <p:cNvSpPr/>
            <p:nvPr/>
          </p:nvSpPr>
          <p:spPr bwMode="auto">
            <a:xfrm>
              <a:off x="5597859" y="2564904"/>
              <a:ext cx="3096344" cy="270030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</p:grpSp>
      <p:sp>
        <p:nvSpPr>
          <p:cNvPr id="7" name="文字方塊 6">
            <a:extLst>
              <a:ext uri="{FF2B5EF4-FFF2-40B4-BE49-F238E27FC236}">
                <a16:creationId xmlns:a16="http://schemas.microsoft.com/office/drawing/2014/main" id="{7C75EC01-3F16-4CB9-B886-0DFCACAAA990}"/>
              </a:ext>
            </a:extLst>
          </p:cNvPr>
          <p:cNvSpPr txBox="1"/>
          <p:nvPr/>
        </p:nvSpPr>
        <p:spPr>
          <a:xfrm>
            <a:off x="4054413" y="365532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3200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設定</a:t>
            </a:r>
            <a:r>
              <a:rPr lang="zh-TW" altLang="en-US" sz="3200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＞</a:t>
            </a:r>
            <a:r>
              <a:rPr lang="en-US" altLang="zh-TW" sz="3200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課外活動參數</a:t>
            </a:r>
            <a:endParaRPr lang="en-US" sz="3200" b="1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0F44373A-000E-4B2E-BDA4-4774AD7FF9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5683693"/>
      </p:ext>
    </p:extLst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>
            <a:extLst>
              <a:ext uri="{FF2B5EF4-FFF2-40B4-BE49-F238E27FC236}">
                <a16:creationId xmlns:a16="http://schemas.microsoft.com/office/drawing/2014/main" id="{FCC4C240-CE69-4C62-9343-BCCD5715D3DD}"/>
              </a:ext>
            </a:extLst>
          </p:cNvPr>
          <p:cNvGrpSpPr/>
          <p:nvPr/>
        </p:nvGrpSpPr>
        <p:grpSpPr>
          <a:xfrm>
            <a:off x="1977828" y="1165722"/>
            <a:ext cx="8502906" cy="5089822"/>
            <a:chOff x="453828" y="1165722"/>
            <a:chExt cx="8502906" cy="5089822"/>
          </a:xfrm>
        </p:grpSpPr>
        <p:pic>
          <p:nvPicPr>
            <p:cNvPr id="3" name="圖片 2">
              <a:extLst>
                <a:ext uri="{FF2B5EF4-FFF2-40B4-BE49-F238E27FC236}">
                  <a16:creationId xmlns:a16="http://schemas.microsoft.com/office/drawing/2014/main" id="{12F55762-D2AA-4929-9DFA-5442A9BE74E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3828" y="1165722"/>
              <a:ext cx="8502906" cy="2952328"/>
            </a:xfrm>
            <a:prstGeom prst="rect">
              <a:avLst/>
            </a:prstGeom>
          </p:spPr>
        </p:pic>
        <p:sp>
          <p:nvSpPr>
            <p:cNvPr id="39939" name="AutoShape 3"/>
            <p:cNvSpPr>
              <a:spLocks noChangeArrowheads="1"/>
            </p:cNvSpPr>
            <p:nvPr/>
          </p:nvSpPr>
          <p:spPr bwMode="auto">
            <a:xfrm>
              <a:off x="1901497" y="3429000"/>
              <a:ext cx="6210300" cy="2826544"/>
            </a:xfrm>
            <a:prstGeom prst="wedgeRoundRectCallout">
              <a:avLst>
                <a:gd name="adj1" fmla="val -2392"/>
                <a:gd name="adj2" fmla="val -65016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lIns="67500" tIns="35100" rIns="67500" bIns="35100" anchor="ctr"/>
            <a:lstStyle>
              <a:lvl1pPr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1pPr>
              <a:lvl2pPr>
                <a:spcBef>
                  <a:spcPts val="7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2pPr>
              <a:lvl3pPr>
                <a:spcBef>
                  <a:spcPts val="6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4pPr>
              <a:lvl5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9pPr>
            </a:lstStyle>
            <a:p>
              <a:pPr algn="just">
                <a:spcBef>
                  <a:spcPct val="0"/>
                </a:spcBef>
              </a:pP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「</a:t>
              </a:r>
              <a:r>
                <a:rPr lang="en-US" altLang="zh-TW" sz="2400" dirty="0" err="1">
                  <a:solidFill>
                    <a:schemeClr val="tx2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職位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」、「</a:t>
              </a:r>
              <a:r>
                <a:rPr lang="en-US" altLang="zh-TW" sz="2400" dirty="0" err="1">
                  <a:solidFill>
                    <a:schemeClr val="tx2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表現</a:t>
              </a: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」的作用是為了方便使用者編修學生紀錄時，不需要重複加入常用的職位和表現。如果不希望在成績表的活動中出現「職位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」、「</a:t>
              </a: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表現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」，</a:t>
              </a: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最理想就是選擇為空白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。「</a:t>
              </a: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職位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」、「</a:t>
              </a: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表現」的項目可以在「學生活動職位」和「學生活動表現」兩個代碼表中定義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。</a:t>
              </a:r>
            </a:p>
          </p:txBody>
        </p:sp>
        <p:sp>
          <p:nvSpPr>
            <p:cNvPr id="4" name="矩形: 圓角 3">
              <a:extLst>
                <a:ext uri="{FF2B5EF4-FFF2-40B4-BE49-F238E27FC236}">
                  <a16:creationId xmlns:a16="http://schemas.microsoft.com/office/drawing/2014/main" id="{236E0364-D408-4D5F-898F-7BB59E6E7CD7}"/>
                </a:ext>
              </a:extLst>
            </p:cNvPr>
            <p:cNvSpPr/>
            <p:nvPr/>
          </p:nvSpPr>
          <p:spPr bwMode="auto">
            <a:xfrm>
              <a:off x="2123728" y="2744924"/>
              <a:ext cx="6768752" cy="216024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</p:grp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871FAB40-D62A-4304-81B0-154B2F4DA8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30</a:t>
            </a:fld>
            <a:endParaRPr lang="en-US" dirty="0"/>
          </a:p>
        </p:txBody>
      </p: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>
            <a:extLst>
              <a:ext uri="{FF2B5EF4-FFF2-40B4-BE49-F238E27FC236}">
                <a16:creationId xmlns:a16="http://schemas.microsoft.com/office/drawing/2014/main" id="{04C0D45F-7468-4614-AB75-82D43E46AE29}"/>
              </a:ext>
            </a:extLst>
          </p:cNvPr>
          <p:cNvGrpSpPr/>
          <p:nvPr/>
        </p:nvGrpSpPr>
        <p:grpSpPr>
          <a:xfrm>
            <a:off x="2059295" y="1304764"/>
            <a:ext cx="8073411" cy="5040560"/>
            <a:chOff x="535294" y="1304764"/>
            <a:chExt cx="8073411" cy="5040560"/>
          </a:xfrm>
        </p:grpSpPr>
        <p:pic>
          <p:nvPicPr>
            <p:cNvPr id="3" name="圖片 2">
              <a:extLst>
                <a:ext uri="{FF2B5EF4-FFF2-40B4-BE49-F238E27FC236}">
                  <a16:creationId xmlns:a16="http://schemas.microsoft.com/office/drawing/2014/main" id="{479AD800-FAD7-437E-9D16-A9FA954245D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5294" y="1304764"/>
              <a:ext cx="8073411" cy="2803201"/>
            </a:xfrm>
            <a:prstGeom prst="rect">
              <a:avLst/>
            </a:prstGeom>
          </p:spPr>
        </p:pic>
        <p:sp>
          <p:nvSpPr>
            <p:cNvPr id="40963" name="AutoShape 3"/>
            <p:cNvSpPr>
              <a:spLocks noChangeArrowheads="1"/>
            </p:cNvSpPr>
            <p:nvPr/>
          </p:nvSpPr>
          <p:spPr bwMode="auto">
            <a:xfrm>
              <a:off x="1788320" y="4021716"/>
              <a:ext cx="6210300" cy="2323608"/>
            </a:xfrm>
            <a:prstGeom prst="wedgeRoundRectCallout">
              <a:avLst>
                <a:gd name="adj1" fmla="val 37490"/>
                <a:gd name="adj2" fmla="val -79456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lIns="67500" tIns="35100" rIns="67500" bIns="35100" anchor="ctr"/>
            <a:lstStyle>
              <a:lvl1pPr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1pPr>
              <a:lvl2pPr>
                <a:spcBef>
                  <a:spcPts val="7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2pPr>
              <a:lvl3pPr>
                <a:spcBef>
                  <a:spcPts val="6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4pPr>
              <a:lvl5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9pPr>
            </a:lstStyle>
            <a:p>
              <a:pPr algn="just">
                <a:spcBef>
                  <a:spcPct val="0"/>
                </a:spcBef>
              </a:pP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如果貴校使用「課外活動」模組的「報名」或「網上報名」功能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，「</a:t>
              </a:r>
              <a:r>
                <a:rPr lang="en-US" altLang="zh-TW" sz="2400" dirty="0">
                  <a:solidFill>
                    <a:schemeClr val="tx2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課外活動報名項數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」就可以設定每個學生最多可以報多少個活動。請注意，這個數字只會限制報名的活動數目，當編修學生的活動時，活動的數目是不會受限制的。</a:t>
              </a:r>
            </a:p>
          </p:txBody>
        </p:sp>
        <p:sp>
          <p:nvSpPr>
            <p:cNvPr id="4" name="矩形: 圓角 3">
              <a:extLst>
                <a:ext uri="{FF2B5EF4-FFF2-40B4-BE49-F238E27FC236}">
                  <a16:creationId xmlns:a16="http://schemas.microsoft.com/office/drawing/2014/main" id="{82060303-25FA-49F9-825B-00FAC70AAE41}"/>
                </a:ext>
              </a:extLst>
            </p:cNvPr>
            <p:cNvSpPr/>
            <p:nvPr/>
          </p:nvSpPr>
          <p:spPr bwMode="auto">
            <a:xfrm>
              <a:off x="5652120" y="2996952"/>
              <a:ext cx="2880320" cy="288032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</p:grp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D44B3FA0-9C9B-4AA9-B065-7323DD36CD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31</a:t>
            </a:fld>
            <a:endParaRPr lang="en-US" dirty="0"/>
          </a:p>
        </p:txBody>
      </p:sp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>
            <a:extLst>
              <a:ext uri="{FF2B5EF4-FFF2-40B4-BE49-F238E27FC236}">
                <a16:creationId xmlns:a16="http://schemas.microsoft.com/office/drawing/2014/main" id="{CD617DA7-522F-4520-BE03-1AD0A59C0A88}"/>
              </a:ext>
            </a:extLst>
          </p:cNvPr>
          <p:cNvSpPr txBox="1"/>
          <p:nvPr/>
        </p:nvSpPr>
        <p:spPr>
          <a:xfrm>
            <a:off x="3989765" y="332657"/>
            <a:ext cx="42124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200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設定</a:t>
            </a:r>
            <a:r>
              <a:rPr lang="zh-TW" altLang="en-US" sz="3200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＞</a:t>
            </a:r>
            <a:r>
              <a:rPr lang="en-US" altLang="zh-TW" sz="3200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課外活動時段</a:t>
            </a:r>
            <a:endParaRPr lang="en-US" sz="3200" b="1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grpSp>
        <p:nvGrpSpPr>
          <p:cNvPr id="4" name="群組 3">
            <a:extLst>
              <a:ext uri="{FF2B5EF4-FFF2-40B4-BE49-F238E27FC236}">
                <a16:creationId xmlns:a16="http://schemas.microsoft.com/office/drawing/2014/main" id="{4DE71120-F545-41CA-B0D5-EA93CD6A3CD2}"/>
              </a:ext>
            </a:extLst>
          </p:cNvPr>
          <p:cNvGrpSpPr/>
          <p:nvPr/>
        </p:nvGrpSpPr>
        <p:grpSpPr>
          <a:xfrm>
            <a:off x="2074535" y="2192453"/>
            <a:ext cx="8042931" cy="2473094"/>
            <a:chOff x="550534" y="2192453"/>
            <a:chExt cx="8042931" cy="2473094"/>
          </a:xfrm>
        </p:grpSpPr>
        <p:pic>
          <p:nvPicPr>
            <p:cNvPr id="8" name="圖片 7">
              <a:extLst>
                <a:ext uri="{FF2B5EF4-FFF2-40B4-BE49-F238E27FC236}">
                  <a16:creationId xmlns:a16="http://schemas.microsoft.com/office/drawing/2014/main" id="{15B43FC6-8582-460D-AA61-C3E4F05C5DF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0534" y="2192453"/>
              <a:ext cx="8042931" cy="2473094"/>
            </a:xfrm>
            <a:prstGeom prst="rect">
              <a:avLst/>
            </a:prstGeom>
          </p:spPr>
        </p:pic>
        <p:sp>
          <p:nvSpPr>
            <p:cNvPr id="9" name="矩形: 圓角 8">
              <a:extLst>
                <a:ext uri="{FF2B5EF4-FFF2-40B4-BE49-F238E27FC236}">
                  <a16:creationId xmlns:a16="http://schemas.microsoft.com/office/drawing/2014/main" id="{DE0C58BD-0E01-4EF7-A1A1-AA19B2AAAC05}"/>
                </a:ext>
              </a:extLst>
            </p:cNvPr>
            <p:cNvSpPr/>
            <p:nvPr/>
          </p:nvSpPr>
          <p:spPr bwMode="auto">
            <a:xfrm>
              <a:off x="1367644" y="2420888"/>
              <a:ext cx="828092" cy="288032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</p:grp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1E6E57E4-FCAC-4FB5-8397-C6B2806831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32</a:t>
            </a:fld>
            <a:endParaRPr lang="en-US" dirty="0"/>
          </a:p>
        </p:txBody>
      </p:sp>
    </p:spTree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>
            <a:extLst>
              <a:ext uri="{FF2B5EF4-FFF2-40B4-BE49-F238E27FC236}">
                <a16:creationId xmlns:a16="http://schemas.microsoft.com/office/drawing/2014/main" id="{1B78ED69-DF26-41B8-AC0C-65578D6A3DDB}"/>
              </a:ext>
            </a:extLst>
          </p:cNvPr>
          <p:cNvGrpSpPr/>
          <p:nvPr/>
        </p:nvGrpSpPr>
        <p:grpSpPr>
          <a:xfrm>
            <a:off x="2018674" y="1556793"/>
            <a:ext cx="8154652" cy="4379655"/>
            <a:chOff x="494674" y="1556792"/>
            <a:chExt cx="8154652" cy="4379655"/>
          </a:xfrm>
        </p:grpSpPr>
        <p:pic>
          <p:nvPicPr>
            <p:cNvPr id="3" name="圖片 2">
              <a:extLst>
                <a:ext uri="{FF2B5EF4-FFF2-40B4-BE49-F238E27FC236}">
                  <a16:creationId xmlns:a16="http://schemas.microsoft.com/office/drawing/2014/main" id="{21C96DA0-A84A-49F3-ACD5-A05B43064C2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674" y="3429000"/>
              <a:ext cx="8154652" cy="2507447"/>
            </a:xfrm>
            <a:prstGeom prst="rect">
              <a:avLst/>
            </a:prstGeom>
          </p:spPr>
        </p:pic>
        <p:sp>
          <p:nvSpPr>
            <p:cNvPr id="15" name="AutoShape 3"/>
            <p:cNvSpPr>
              <a:spLocks noChangeArrowheads="1"/>
            </p:cNvSpPr>
            <p:nvPr/>
          </p:nvSpPr>
          <p:spPr bwMode="auto">
            <a:xfrm>
              <a:off x="3181058" y="1556792"/>
              <a:ext cx="5455444" cy="1552575"/>
            </a:xfrm>
            <a:prstGeom prst="wedgeRoundRectCallout">
              <a:avLst>
                <a:gd name="adj1" fmla="val -60539"/>
                <a:gd name="adj2" fmla="val 105957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lIns="67500" tIns="35100" rIns="67500" bIns="35100" anchor="ctr"/>
            <a:lstStyle>
              <a:lvl1pPr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1pPr>
              <a:lvl2pPr>
                <a:spcBef>
                  <a:spcPts val="7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2pPr>
              <a:lvl3pPr>
                <a:spcBef>
                  <a:spcPts val="6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4pPr>
              <a:lvl5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9pPr>
            </a:lstStyle>
            <a:p>
              <a:pPr algn="just">
                <a:spcBef>
                  <a:spcPct val="0"/>
                </a:spcBef>
              </a:pP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這是「課外活動」模組第一項要做的工作。通常會按學校的學期時間來決定，並請留意有沒有選擇正確的學年。現在按「</a:t>
              </a:r>
              <a:r>
                <a:rPr lang="en-US" altLang="zh-TW" sz="2400" dirty="0" err="1">
                  <a:solidFill>
                    <a:schemeClr val="tx2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新增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」。</a:t>
              </a:r>
            </a:p>
          </p:txBody>
        </p:sp>
        <p:sp>
          <p:nvSpPr>
            <p:cNvPr id="4" name="矩形: 圓角 3">
              <a:extLst>
                <a:ext uri="{FF2B5EF4-FFF2-40B4-BE49-F238E27FC236}">
                  <a16:creationId xmlns:a16="http://schemas.microsoft.com/office/drawing/2014/main" id="{C75187BC-0D00-478F-85B4-932D564F29F4}"/>
                </a:ext>
              </a:extLst>
            </p:cNvPr>
            <p:cNvSpPr/>
            <p:nvPr/>
          </p:nvSpPr>
          <p:spPr bwMode="auto">
            <a:xfrm>
              <a:off x="1907704" y="4005064"/>
              <a:ext cx="576064" cy="252028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</p:grp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56BE0C75-95B2-442B-AB6D-05CF976120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33</a:t>
            </a:fld>
            <a:endParaRPr lang="en-US" dirty="0"/>
          </a:p>
        </p:txBody>
      </p:sp>
    </p:spTree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AutoShape 6"/>
          <p:cNvSpPr>
            <a:spLocks noChangeArrowheads="1"/>
          </p:cNvSpPr>
          <p:nvPr/>
        </p:nvSpPr>
        <p:spPr bwMode="auto">
          <a:xfrm>
            <a:off x="3328988" y="4041069"/>
            <a:ext cx="5534025" cy="2375297"/>
          </a:xfrm>
          <a:prstGeom prst="wedgeRoundRectCallout">
            <a:avLst>
              <a:gd name="adj1" fmla="val -57248"/>
              <a:gd name="adj2" fmla="val -55231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 w="38160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lIns="67500" tIns="35100" rIns="67500" bIns="35100" anchor="ctr"/>
          <a:lstStyle>
            <a:lvl1pPr marL="342900" indent="-342900"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 algn="just">
              <a:spcBef>
                <a:spcPct val="0"/>
              </a:spcBef>
            </a:pPr>
            <a:r>
              <a:rPr lang="en-US" altLang="zh-TW" sz="2400" err="1">
                <a:solidFill>
                  <a:schemeClr val="tx1"/>
                </a:solidFill>
                <a:latin typeface="+mn-lt"/>
                <a:ea typeface="標楷體" panose="03000509000000000000" pitchFamily="65" charset="-120"/>
              </a:rPr>
              <a:t>如何設定開始及完結日期</a:t>
            </a:r>
            <a:r>
              <a:rPr lang="en-US" altLang="zh-TW" sz="2400">
                <a:solidFill>
                  <a:schemeClr val="tx1"/>
                </a:solidFill>
                <a:latin typeface="+mn-lt"/>
                <a:ea typeface="標楷體" panose="03000509000000000000" pitchFamily="65" charset="-120"/>
              </a:rPr>
              <a:t>？</a:t>
            </a:r>
          </a:p>
          <a:p>
            <a:pPr algn="just">
              <a:spcBef>
                <a:spcPct val="0"/>
              </a:spcBef>
              <a:buFont typeface="Times New Roman" panose="02020603050405020304" pitchFamily="18" charset="0"/>
              <a:buAutoNum type="arabicPeriod"/>
            </a:pPr>
            <a:r>
              <a:rPr lang="en-US" altLang="zh-TW" sz="2400" err="1">
                <a:solidFill>
                  <a:schemeClr val="tx1"/>
                </a:solidFill>
                <a:latin typeface="+mn-lt"/>
                <a:ea typeface="標楷體" panose="03000509000000000000" pitchFamily="65" charset="-120"/>
              </a:rPr>
              <a:t>第一個時段和第二個時段的日期不能重疊</a:t>
            </a:r>
            <a:endParaRPr lang="en-US" altLang="zh-TW" sz="2400">
              <a:solidFill>
                <a:schemeClr val="tx1"/>
              </a:solidFill>
              <a:latin typeface="+mn-lt"/>
              <a:ea typeface="標楷體" panose="03000509000000000000" pitchFamily="65" charset="-120"/>
            </a:endParaRPr>
          </a:p>
          <a:p>
            <a:pPr>
              <a:spcBef>
                <a:spcPct val="0"/>
              </a:spcBef>
              <a:buFont typeface="Times New Roman" panose="02020603050405020304" pitchFamily="18" charset="0"/>
              <a:buAutoNum type="arabicPeriod"/>
            </a:pPr>
            <a:r>
              <a:rPr lang="en-US" altLang="zh-TW" sz="2400" err="1">
                <a:solidFill>
                  <a:schemeClr val="tx1"/>
                </a:solidFill>
                <a:latin typeface="+mn-lt"/>
                <a:ea typeface="標楷體" panose="03000509000000000000" pitchFamily="65" charset="-120"/>
              </a:rPr>
              <a:t>若學校有上下學期</a:t>
            </a:r>
            <a:r>
              <a:rPr lang="en-US" altLang="zh-TW" sz="2400">
                <a:solidFill>
                  <a:schemeClr val="tx1"/>
                </a:solidFill>
                <a:latin typeface="+mn-lt"/>
                <a:ea typeface="標楷體" panose="03000509000000000000" pitchFamily="65" charset="-120"/>
              </a:rPr>
              <a:t>，</a:t>
            </a:r>
            <a:r>
              <a:rPr lang="zh-TW" altLang="en-US" sz="2400">
                <a:solidFill>
                  <a:schemeClr val="tx1"/>
                </a:solidFill>
                <a:latin typeface="+mn-lt"/>
                <a:ea typeface="標楷體" panose="03000509000000000000" pitchFamily="65" charset="-120"/>
              </a:rPr>
              <a:t>應</a:t>
            </a:r>
            <a:r>
              <a:rPr lang="en-US" altLang="zh-TW" sz="2400">
                <a:solidFill>
                  <a:schemeClr val="tx1"/>
                </a:solidFill>
                <a:latin typeface="+mn-lt"/>
                <a:ea typeface="標楷體" panose="03000509000000000000" pitchFamily="65" charset="-120"/>
              </a:rPr>
              <a:t>設有兩個時段</a:t>
            </a:r>
            <a:r>
              <a:rPr lang="en-US" altLang="zh-TW" sz="2400" err="1">
                <a:solidFill>
                  <a:schemeClr val="tx1"/>
                </a:solidFill>
                <a:latin typeface="+mn-lt"/>
                <a:ea typeface="標楷體" panose="03000509000000000000" pitchFamily="65" charset="-120"/>
              </a:rPr>
              <a:t>，除非「課外活動」記錄不會被用於「獎懲資料」模組內</a:t>
            </a:r>
            <a:endParaRPr lang="en-US" altLang="zh-TW" sz="2400">
              <a:solidFill>
                <a:schemeClr val="tx1"/>
              </a:solidFill>
              <a:latin typeface="+mn-lt"/>
              <a:ea typeface="標楷體" panose="03000509000000000000" pitchFamily="65" charset="-120"/>
            </a:endParaRPr>
          </a:p>
        </p:txBody>
      </p:sp>
      <p:grpSp>
        <p:nvGrpSpPr>
          <p:cNvPr id="2" name="群組 1">
            <a:extLst>
              <a:ext uri="{FF2B5EF4-FFF2-40B4-BE49-F238E27FC236}">
                <a16:creationId xmlns:a16="http://schemas.microsoft.com/office/drawing/2014/main" id="{53529872-E01C-4227-9235-E0E5C320D05D}"/>
              </a:ext>
            </a:extLst>
          </p:cNvPr>
          <p:cNvGrpSpPr/>
          <p:nvPr/>
        </p:nvGrpSpPr>
        <p:grpSpPr>
          <a:xfrm>
            <a:off x="2153816" y="1408323"/>
            <a:ext cx="7884368" cy="2424338"/>
            <a:chOff x="629816" y="1408323"/>
            <a:chExt cx="7884368" cy="2424338"/>
          </a:xfrm>
        </p:grpSpPr>
        <p:pic>
          <p:nvPicPr>
            <p:cNvPr id="3" name="圖片 2">
              <a:extLst>
                <a:ext uri="{FF2B5EF4-FFF2-40B4-BE49-F238E27FC236}">
                  <a16:creationId xmlns:a16="http://schemas.microsoft.com/office/drawing/2014/main" id="{35E81E0D-A8A7-4AC6-AB2D-DB7CF4D6C9E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9816" y="1408323"/>
              <a:ext cx="7884368" cy="2424338"/>
            </a:xfrm>
            <a:prstGeom prst="rect">
              <a:avLst/>
            </a:prstGeom>
          </p:spPr>
        </p:pic>
        <p:sp>
          <p:nvSpPr>
            <p:cNvPr id="4" name="矩形: 圓角 3">
              <a:extLst>
                <a:ext uri="{FF2B5EF4-FFF2-40B4-BE49-F238E27FC236}">
                  <a16:creationId xmlns:a16="http://schemas.microsoft.com/office/drawing/2014/main" id="{C190671A-E6F5-46C8-BA0E-1D3A93816DD1}"/>
                </a:ext>
              </a:extLst>
            </p:cNvPr>
            <p:cNvSpPr/>
            <p:nvPr/>
          </p:nvSpPr>
          <p:spPr bwMode="auto">
            <a:xfrm>
              <a:off x="971600" y="2924944"/>
              <a:ext cx="468052" cy="907717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</p:grp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BFD80533-1DA4-497C-9F04-99DFD88B5B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34</a:t>
            </a:fld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repl"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群組 6">
            <a:extLst>
              <a:ext uri="{FF2B5EF4-FFF2-40B4-BE49-F238E27FC236}">
                <a16:creationId xmlns:a16="http://schemas.microsoft.com/office/drawing/2014/main" id="{B568ABD4-AF81-4F64-8EEE-DB7CFF977293}"/>
              </a:ext>
            </a:extLst>
          </p:cNvPr>
          <p:cNvGrpSpPr/>
          <p:nvPr/>
        </p:nvGrpSpPr>
        <p:grpSpPr>
          <a:xfrm>
            <a:off x="2045933" y="1304764"/>
            <a:ext cx="8100135" cy="4536504"/>
            <a:chOff x="521932" y="1304764"/>
            <a:chExt cx="8100135" cy="4536504"/>
          </a:xfrm>
        </p:grpSpPr>
        <p:sp>
          <p:nvSpPr>
            <p:cNvPr id="70661" name="Rectangle 2"/>
            <p:cNvSpPr>
              <a:spLocks noChangeArrowheads="1"/>
            </p:cNvSpPr>
            <p:nvPr/>
          </p:nvSpPr>
          <p:spPr bwMode="auto">
            <a:xfrm>
              <a:off x="3589735" y="1491854"/>
              <a:ext cx="65" cy="145424"/>
            </a:xfrm>
            <a:prstGeom prst="rect">
              <a:avLst/>
            </a:prstGeom>
            <a:solidFill>
              <a:srgbClr val="E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90000"/>
                </a:lnSpc>
              </a:pPr>
              <a:endParaRPr lang="zh-HK" altLang="en-US" sz="1050"/>
            </a:p>
          </p:txBody>
        </p:sp>
        <p:pic>
          <p:nvPicPr>
            <p:cNvPr id="4" name="圖片 3">
              <a:extLst>
                <a:ext uri="{FF2B5EF4-FFF2-40B4-BE49-F238E27FC236}">
                  <a16:creationId xmlns:a16="http://schemas.microsoft.com/office/drawing/2014/main" id="{C372C436-7ED3-48AD-90C9-E430B61EC4D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932" y="3350585"/>
              <a:ext cx="8100135" cy="2490683"/>
            </a:xfrm>
            <a:prstGeom prst="rect">
              <a:avLst/>
            </a:prstGeom>
          </p:spPr>
        </p:pic>
        <p:sp>
          <p:nvSpPr>
            <p:cNvPr id="5" name="矩形: 圓角 4">
              <a:extLst>
                <a:ext uri="{FF2B5EF4-FFF2-40B4-BE49-F238E27FC236}">
                  <a16:creationId xmlns:a16="http://schemas.microsoft.com/office/drawing/2014/main" id="{746BB2B3-EE68-490F-B71B-3FFDB94FB52B}"/>
                </a:ext>
              </a:extLst>
            </p:cNvPr>
            <p:cNvSpPr/>
            <p:nvPr/>
          </p:nvSpPr>
          <p:spPr bwMode="auto">
            <a:xfrm>
              <a:off x="4391980" y="4617132"/>
              <a:ext cx="3060340" cy="1224136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  <p:sp>
          <p:nvSpPr>
            <p:cNvPr id="2" name="AutoShape 2"/>
            <p:cNvSpPr>
              <a:spLocks noChangeArrowheads="1"/>
            </p:cNvSpPr>
            <p:nvPr/>
          </p:nvSpPr>
          <p:spPr bwMode="auto">
            <a:xfrm>
              <a:off x="3194446" y="1304764"/>
              <a:ext cx="2755106" cy="1620440"/>
            </a:xfrm>
            <a:prstGeom prst="wedgeRoundRectCallout">
              <a:avLst>
                <a:gd name="adj1" fmla="val 47479"/>
                <a:gd name="adj2" fmla="val 149609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lIns="67500" tIns="35100" rIns="67500" bIns="35100" anchor="ctr"/>
            <a:lstStyle>
              <a:lvl1pPr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1pPr>
              <a:lvl2pPr>
                <a:spcBef>
                  <a:spcPts val="7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2pPr>
              <a:lvl3pPr>
                <a:spcBef>
                  <a:spcPts val="6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4pPr>
              <a:lvl5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9pPr>
            </a:lstStyle>
            <a:p>
              <a:pPr algn="just">
                <a:spcBef>
                  <a:spcPct val="0"/>
                </a:spcBef>
              </a:pPr>
              <a:r>
                <a:rPr lang="en-US" altLang="zh-TW" sz="2400" err="1">
                  <a:latin typeface="標楷體" panose="03000509000000000000" pitchFamily="65" charset="-120"/>
                  <a:ea typeface="標楷體" panose="03000509000000000000" pitchFamily="65" charset="-120"/>
                </a:rPr>
                <a:t>雖然貴校未必會使用網上報名，但是仍然要輸入網上報名的日期</a:t>
              </a:r>
              <a:r>
                <a:rPr lang="en-US" altLang="zh-TW" sz="2400">
                  <a:latin typeface="標楷體" panose="03000509000000000000" pitchFamily="65" charset="-120"/>
                  <a:ea typeface="標楷體" panose="03000509000000000000" pitchFamily="65" charset="-120"/>
                </a:rPr>
                <a:t>。</a:t>
              </a:r>
            </a:p>
          </p:txBody>
        </p:sp>
      </p:grp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2CB1DBC9-8D13-44F1-87B5-ABF579DA52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35</a:t>
            </a:fld>
            <a:endParaRPr lang="en-US" dirty="0"/>
          </a:p>
        </p:txBody>
      </p:sp>
    </p:spTree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群組 6">
            <a:extLst>
              <a:ext uri="{FF2B5EF4-FFF2-40B4-BE49-F238E27FC236}">
                <a16:creationId xmlns:a16="http://schemas.microsoft.com/office/drawing/2014/main" id="{A4B9C783-4317-40A0-A5C0-A0C64E4B3886}"/>
              </a:ext>
            </a:extLst>
          </p:cNvPr>
          <p:cNvGrpSpPr/>
          <p:nvPr/>
        </p:nvGrpSpPr>
        <p:grpSpPr>
          <a:xfrm>
            <a:off x="1991544" y="1052736"/>
            <a:ext cx="8244408" cy="5472608"/>
            <a:chOff x="467544" y="1052736"/>
            <a:chExt cx="8244408" cy="5472608"/>
          </a:xfrm>
        </p:grpSpPr>
        <p:pic>
          <p:nvPicPr>
            <p:cNvPr id="4" name="圖片 3">
              <a:extLst>
                <a:ext uri="{FF2B5EF4-FFF2-40B4-BE49-F238E27FC236}">
                  <a16:creationId xmlns:a16="http://schemas.microsoft.com/office/drawing/2014/main" id="{38E01B1E-DA11-40DF-A278-3702B93A3C7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7544" y="1052736"/>
              <a:ext cx="8244408" cy="2535045"/>
            </a:xfrm>
            <a:prstGeom prst="rect">
              <a:avLst/>
            </a:prstGeom>
          </p:spPr>
        </p:pic>
        <p:sp>
          <p:nvSpPr>
            <p:cNvPr id="2" name="AutoShape 2"/>
            <p:cNvSpPr>
              <a:spLocks noChangeArrowheads="1"/>
            </p:cNvSpPr>
            <p:nvPr/>
          </p:nvSpPr>
          <p:spPr bwMode="auto">
            <a:xfrm>
              <a:off x="503548" y="3659788"/>
              <a:ext cx="8064896" cy="2865556"/>
            </a:xfrm>
            <a:prstGeom prst="wedgeRoundRectCallout">
              <a:avLst>
                <a:gd name="adj1" fmla="val 36518"/>
                <a:gd name="adj2" fmla="val -55537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7500" tIns="35100" rIns="67500" bIns="35100" anchor="ctr"/>
            <a:lstStyle>
              <a:lvl1pPr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1pPr>
              <a:lvl2pPr>
                <a:spcBef>
                  <a:spcPts val="7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2pPr>
              <a:lvl3pPr>
                <a:spcBef>
                  <a:spcPts val="6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4pPr>
              <a:lvl5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9pPr>
            </a:lstStyle>
            <a:p>
              <a:pPr algn="just">
                <a:spcBef>
                  <a:spcPct val="0"/>
                </a:spcBef>
              </a:pPr>
              <a:r>
                <a:rPr lang="en-US" altLang="zh-TW" sz="2400">
                  <a:latin typeface="標楷體" panose="03000509000000000000" pitchFamily="65" charset="-120"/>
                  <a:ea typeface="標楷體" panose="03000509000000000000" pitchFamily="65" charset="-120"/>
                </a:rPr>
                <a:t>「成績表可讀取示標」有兩個作用。</a:t>
              </a:r>
            </a:p>
            <a:p>
              <a:pPr algn="just">
                <a:spcBef>
                  <a:spcPct val="0"/>
                </a:spcBef>
              </a:pPr>
              <a:r>
                <a:rPr lang="en-US" altLang="zh-TW" sz="2400">
                  <a:solidFill>
                    <a:schemeClr val="tx2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一、這是編修學生紀錄的預設值</a:t>
              </a:r>
              <a:r>
                <a:rPr lang="en-US" altLang="zh-TW" sz="2400">
                  <a:latin typeface="標楷體" panose="03000509000000000000" pitchFamily="65" charset="-120"/>
                  <a:ea typeface="標楷體" panose="03000509000000000000" pitchFamily="65" charset="-120"/>
                </a:rPr>
                <a:t>。如以上的例子中，編修學生紀錄時，只有第</a:t>
              </a:r>
              <a:r>
                <a:rPr lang="en-US" altLang="zh-HK" sz="2400">
                  <a:latin typeface="標楷體" panose="03000509000000000000" pitchFamily="65" charset="-120"/>
                  <a:ea typeface="標楷體" panose="03000509000000000000" pitchFamily="65" charset="-120"/>
                </a:rPr>
                <a:t>1</a:t>
              </a:r>
              <a:r>
                <a:rPr lang="en-US" altLang="zh-TW" sz="2400">
                  <a:latin typeface="標楷體" panose="03000509000000000000" pitchFamily="65" charset="-120"/>
                  <a:ea typeface="標楷體" panose="03000509000000000000" pitchFamily="65" charset="-120"/>
                </a:rPr>
                <a:t>個時段的學生的紀錄會自動選擇「成績表可讀取示標」。</a:t>
              </a:r>
            </a:p>
            <a:p>
              <a:pPr algn="just">
                <a:spcBef>
                  <a:spcPct val="0"/>
                </a:spcBef>
              </a:pPr>
              <a:r>
                <a:rPr lang="en-US" altLang="zh-TW" sz="2400">
                  <a:solidFill>
                    <a:schemeClr val="tx2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二、這是用來選擇成績表活動紀錄的時段</a:t>
              </a:r>
              <a:r>
                <a:rPr lang="en-US" altLang="zh-TW" sz="2400">
                  <a:latin typeface="標楷體" panose="03000509000000000000" pitchFamily="65" charset="-120"/>
                  <a:ea typeface="標楷體" panose="03000509000000000000" pitchFamily="65" charset="-120"/>
                </a:rPr>
                <a:t>。如以上的例子，第</a:t>
              </a:r>
              <a:r>
                <a:rPr lang="en-US" altLang="zh-HK" sz="2400">
                  <a:latin typeface="標楷體" panose="03000509000000000000" pitchFamily="65" charset="-120"/>
                  <a:ea typeface="標楷體" panose="03000509000000000000" pitchFamily="65" charset="-120"/>
                </a:rPr>
                <a:t>1</a:t>
              </a:r>
              <a:r>
                <a:rPr lang="en-US" altLang="zh-TW" sz="2400">
                  <a:latin typeface="標楷體" panose="03000509000000000000" pitchFamily="65" charset="-120"/>
                  <a:ea typeface="標楷體" panose="03000509000000000000" pitchFamily="65" charset="-120"/>
                </a:rPr>
                <a:t>個時段中有選擇學生紀錄的「成績表可讀取示標」，</a:t>
              </a:r>
              <a:r>
                <a:rPr lang="en-US" altLang="zh-TW" sz="2400" err="1">
                  <a:latin typeface="標楷體" panose="03000509000000000000" pitchFamily="65" charset="-120"/>
                  <a:ea typeface="標楷體" panose="03000509000000000000" pitchFamily="65" charset="-120"/>
                </a:rPr>
                <a:t>就會在成績表出現。其他的活動一概不會出現</a:t>
              </a:r>
              <a:r>
                <a:rPr lang="en-US" altLang="zh-TW" sz="2400">
                  <a:latin typeface="標楷體" panose="03000509000000000000" pitchFamily="65" charset="-120"/>
                  <a:ea typeface="標楷體" panose="03000509000000000000" pitchFamily="65" charset="-120"/>
                </a:rPr>
                <a:t>。</a:t>
              </a:r>
            </a:p>
          </p:txBody>
        </p:sp>
        <p:sp>
          <p:nvSpPr>
            <p:cNvPr id="6" name="矩形: 圓角 5">
              <a:extLst>
                <a:ext uri="{FF2B5EF4-FFF2-40B4-BE49-F238E27FC236}">
                  <a16:creationId xmlns:a16="http://schemas.microsoft.com/office/drawing/2014/main" id="{1D3DD7B5-3D96-41E7-B0FC-F0DF32593712}"/>
                </a:ext>
              </a:extLst>
            </p:cNvPr>
            <p:cNvSpPr/>
            <p:nvPr/>
          </p:nvSpPr>
          <p:spPr bwMode="auto">
            <a:xfrm>
              <a:off x="7524328" y="2348880"/>
              <a:ext cx="1151620" cy="1238901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</p:grp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534363C1-C2EA-4348-994E-77527B4000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36</a:t>
            </a:fld>
            <a:endParaRPr lang="en-US" dirty="0"/>
          </a:p>
        </p:txBody>
      </p:sp>
    </p:spTree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群組 5">
            <a:extLst>
              <a:ext uri="{FF2B5EF4-FFF2-40B4-BE49-F238E27FC236}">
                <a16:creationId xmlns:a16="http://schemas.microsoft.com/office/drawing/2014/main" id="{D9703B54-8B2E-4C6B-AC75-70734A62C8CC}"/>
              </a:ext>
            </a:extLst>
          </p:cNvPr>
          <p:cNvGrpSpPr/>
          <p:nvPr/>
        </p:nvGrpSpPr>
        <p:grpSpPr>
          <a:xfrm>
            <a:off x="2049454" y="304884"/>
            <a:ext cx="8093092" cy="5893624"/>
            <a:chOff x="525454" y="304884"/>
            <a:chExt cx="8093092" cy="5893624"/>
          </a:xfrm>
        </p:grpSpPr>
        <p:pic>
          <p:nvPicPr>
            <p:cNvPr id="3" name="圖片 2">
              <a:extLst>
                <a:ext uri="{FF2B5EF4-FFF2-40B4-BE49-F238E27FC236}">
                  <a16:creationId xmlns:a16="http://schemas.microsoft.com/office/drawing/2014/main" id="{06EE1656-330E-4B87-B347-2E3E953378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5454" y="3529128"/>
              <a:ext cx="8093092" cy="2669380"/>
            </a:xfrm>
            <a:prstGeom prst="rect">
              <a:avLst/>
            </a:prstGeom>
          </p:spPr>
        </p:pic>
        <p:sp>
          <p:nvSpPr>
            <p:cNvPr id="41987" name="AutoShape 3"/>
            <p:cNvSpPr>
              <a:spLocks noChangeArrowheads="1"/>
            </p:cNvSpPr>
            <p:nvPr/>
          </p:nvSpPr>
          <p:spPr bwMode="auto">
            <a:xfrm>
              <a:off x="1311900" y="1088740"/>
              <a:ext cx="6520198" cy="2183656"/>
            </a:xfrm>
            <a:prstGeom prst="wedgeRoundRectCallout">
              <a:avLst>
                <a:gd name="adj1" fmla="val -17429"/>
                <a:gd name="adj2" fmla="val 69411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lIns="67500" tIns="35100" rIns="67500" bIns="35100" anchor="ctr"/>
            <a:lstStyle>
              <a:lvl1pPr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1pPr>
              <a:lvl2pPr>
                <a:spcBef>
                  <a:spcPts val="7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2pPr>
              <a:lvl3pPr>
                <a:spcBef>
                  <a:spcPts val="6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4pPr>
              <a:lvl5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9pPr>
            </a:lstStyle>
            <a:p>
              <a:pPr algn="just">
                <a:spcBef>
                  <a:spcPct val="0"/>
                </a:spcBef>
              </a:pPr>
              <a:r>
                <a:rPr lang="en-US" altLang="zh-TW" sz="2400">
                  <a:latin typeface="標楷體" panose="03000509000000000000" pitchFamily="65" charset="-120"/>
                  <a:ea typeface="標楷體" panose="03000509000000000000" pitchFamily="65" charset="-120"/>
                </a:rPr>
                <a:t>「</a:t>
              </a:r>
              <a:r>
                <a:rPr lang="en-US" altLang="zh-TW" sz="2400" err="1">
                  <a:latin typeface="標楷體" panose="03000509000000000000" pitchFamily="65" charset="-120"/>
                  <a:ea typeface="標楷體" panose="03000509000000000000" pitchFamily="65" charset="-120"/>
                </a:rPr>
                <a:t>活動項目簡介」是配</a:t>
              </a:r>
              <a:r>
                <a:rPr lang="zh-TW" altLang="en-US" sz="2400">
                  <a:latin typeface="標楷體" panose="03000509000000000000" pitchFamily="65" charset="-120"/>
                  <a:ea typeface="標楷體" panose="03000509000000000000" pitchFamily="65" charset="-120"/>
                </a:rPr>
                <a:t>合</a:t>
              </a:r>
              <a:r>
                <a:rPr lang="en-US" altLang="zh-TW" sz="2400">
                  <a:latin typeface="標楷體" panose="03000509000000000000" pitchFamily="65" charset="-120"/>
                  <a:ea typeface="標楷體" panose="03000509000000000000" pitchFamily="65" charset="-120"/>
                </a:rPr>
                <a:t>新高中「學生學習概覽」而加入的版面，但小學亦可使用。每個活動項目只能夠有中英文簡介各一項，不分學年。目前，此版面的資料只會用於「學生學習概覽」相關的報告。</a:t>
              </a: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E587B614-E718-458E-B334-2201F389C2B1}"/>
                </a:ext>
              </a:extLst>
            </p:cNvPr>
            <p:cNvSpPr/>
            <p:nvPr/>
          </p:nvSpPr>
          <p:spPr>
            <a:xfrm>
              <a:off x="2604153" y="304884"/>
              <a:ext cx="387798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sz="3200" b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標楷體" panose="03000509000000000000" pitchFamily="65" charset="-120"/>
                  <a:ea typeface="標楷體" panose="03000509000000000000" pitchFamily="65" charset="-120"/>
                </a:rPr>
                <a:t>設定＞活動項目簡介</a:t>
              </a:r>
            </a:p>
          </p:txBody>
        </p:sp>
        <p:sp>
          <p:nvSpPr>
            <p:cNvPr id="5" name="矩形: 圓角 4">
              <a:extLst>
                <a:ext uri="{FF2B5EF4-FFF2-40B4-BE49-F238E27FC236}">
                  <a16:creationId xmlns:a16="http://schemas.microsoft.com/office/drawing/2014/main" id="{F8D1FC81-0E06-49C0-83BE-3AEE2A1165FB}"/>
                </a:ext>
              </a:extLst>
            </p:cNvPr>
            <p:cNvSpPr/>
            <p:nvPr/>
          </p:nvSpPr>
          <p:spPr bwMode="auto">
            <a:xfrm>
              <a:off x="3347864" y="3717032"/>
              <a:ext cx="684076" cy="252028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</p:grp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DFCD36AA-9286-489C-A1DB-1F2E6B00A3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37</a:t>
            </a:fld>
            <a:endParaRPr lang="en-US" dirty="0"/>
          </a:p>
        </p:txBody>
      </p:sp>
    </p:spTree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3181350" y="2970782"/>
            <a:ext cx="5829300" cy="1101725"/>
          </a:xfrm>
        </p:spPr>
        <p:txBody>
          <a:bodyPr anchor="t"/>
          <a:lstStyle/>
          <a:p>
            <a:pPr algn="ctr">
              <a:tabLst>
                <a:tab pos="0" algn="l"/>
                <a:tab pos="685800" algn="l"/>
                <a:tab pos="1371600" algn="l"/>
                <a:tab pos="2057400" algn="l"/>
                <a:tab pos="2743200" algn="l"/>
                <a:tab pos="3429000" algn="l"/>
                <a:tab pos="4114800" algn="l"/>
                <a:tab pos="4800600" algn="l"/>
                <a:tab pos="5486400" algn="l"/>
                <a:tab pos="6172200" algn="l"/>
                <a:tab pos="6858000" algn="l"/>
                <a:tab pos="7543800" algn="l"/>
              </a:tabLst>
            </a:pPr>
            <a:r>
              <a:rPr lang="en-US" altLang="zh-TW" sz="4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練習三</a:t>
            </a:r>
          </a:p>
        </p:txBody>
      </p:sp>
      <p:sp>
        <p:nvSpPr>
          <p:cNvPr id="84995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3762375" y="3712144"/>
            <a:ext cx="4667250" cy="720725"/>
          </a:xfrm>
        </p:spPr>
        <p:txBody>
          <a:bodyPr vert="horz" wrap="square" lIns="67500" tIns="35100" rIns="67500" bIns="35100" numCol="1" anchor="t" anchorCtr="0" compatLnSpc="1">
            <a:prstTxWarp prst="textNoShape">
              <a:avLst/>
            </a:prstTxWarp>
          </a:bodyPr>
          <a:lstStyle/>
          <a:p>
            <a:pPr marL="0" indent="0" algn="ctr">
              <a:spcBef>
                <a:spcPts val="675"/>
              </a:spcBef>
              <a:buNone/>
              <a:tabLst>
                <a:tab pos="0" algn="l"/>
                <a:tab pos="685800" algn="l"/>
                <a:tab pos="1371600" algn="l"/>
                <a:tab pos="2057400" algn="l"/>
                <a:tab pos="2743200" algn="l"/>
                <a:tab pos="3429000" algn="l"/>
                <a:tab pos="4114800" algn="l"/>
                <a:tab pos="4800600" algn="l"/>
                <a:tab pos="5486400" algn="l"/>
                <a:tab pos="6172200" algn="l"/>
                <a:tab pos="6858000" algn="l"/>
                <a:tab pos="7543800" algn="l"/>
              </a:tabLst>
            </a:pPr>
            <a:r>
              <a:rPr lang="en-US" altLang="zh-TW" sz="3600">
                <a:ea typeface="標楷體" panose="03000509000000000000" pitchFamily="65" charset="-120"/>
              </a:rPr>
              <a:t>設定課外活動</a:t>
            </a: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52969818-22E2-4CDF-B796-E036D00D6B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38</a:t>
            </a:fld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 Box 2"/>
          <p:cNvSpPr txBox="1">
            <a:spLocks noChangeArrowheads="1"/>
          </p:cNvSpPr>
          <p:nvPr/>
        </p:nvSpPr>
        <p:spPr bwMode="auto">
          <a:xfrm>
            <a:off x="4079777" y="188640"/>
            <a:ext cx="4212469" cy="722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7500" tIns="35100" rIns="67500" bIns="351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TW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「</a:t>
            </a:r>
            <a:r>
              <a:rPr lang="en-US" altLang="zh-TW" b="1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課外活動」模組簡介</a:t>
            </a:r>
            <a:endParaRPr lang="en-US" altLang="zh-TW" b="1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7172" name="Text Box 3"/>
          <p:cNvSpPr txBox="1">
            <a:spLocks noChangeArrowheads="1"/>
          </p:cNvSpPr>
          <p:nvPr/>
        </p:nvSpPr>
        <p:spPr bwMode="auto">
          <a:xfrm>
            <a:off x="2027548" y="1448781"/>
            <a:ext cx="8172908" cy="3931149"/>
          </a:xfrm>
          <a:prstGeom prst="rect">
            <a:avLst/>
          </a:prstGeom>
          <a:solidFill>
            <a:srgbClr val="CCECFF"/>
          </a:solidFill>
          <a:ln>
            <a:noFill/>
          </a:ln>
          <a:effectLst/>
          <a:extLst/>
        </p:spPr>
        <p:txBody>
          <a:bodyPr wrap="square" lIns="50625" tIns="26325" rIns="50625" bIns="26325">
            <a:spAutoFit/>
          </a:bodyPr>
          <a:lstStyle>
            <a:lvl1pPr marL="354013" indent="-354013"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54013" algn="l"/>
                <a:tab pos="1268413" algn="l"/>
                <a:tab pos="2182813" algn="l"/>
                <a:tab pos="3097213" algn="l"/>
                <a:tab pos="4011613" algn="l"/>
                <a:tab pos="4926013" algn="l"/>
                <a:tab pos="5840413" algn="l"/>
                <a:tab pos="6754813" algn="l"/>
                <a:tab pos="7669213" algn="l"/>
                <a:tab pos="8583613" algn="l"/>
                <a:tab pos="9498013" algn="l"/>
                <a:tab pos="10412413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54013" algn="l"/>
                <a:tab pos="1268413" algn="l"/>
                <a:tab pos="2182813" algn="l"/>
                <a:tab pos="3097213" algn="l"/>
                <a:tab pos="4011613" algn="l"/>
                <a:tab pos="4926013" algn="l"/>
                <a:tab pos="5840413" algn="l"/>
                <a:tab pos="6754813" algn="l"/>
                <a:tab pos="7669213" algn="l"/>
                <a:tab pos="8583613" algn="l"/>
                <a:tab pos="9498013" algn="l"/>
                <a:tab pos="10412413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54013" algn="l"/>
                <a:tab pos="1268413" algn="l"/>
                <a:tab pos="2182813" algn="l"/>
                <a:tab pos="3097213" algn="l"/>
                <a:tab pos="4011613" algn="l"/>
                <a:tab pos="4926013" algn="l"/>
                <a:tab pos="5840413" algn="l"/>
                <a:tab pos="6754813" algn="l"/>
                <a:tab pos="7669213" algn="l"/>
                <a:tab pos="8583613" algn="l"/>
                <a:tab pos="9498013" algn="l"/>
                <a:tab pos="1041241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54013" algn="l"/>
                <a:tab pos="1268413" algn="l"/>
                <a:tab pos="2182813" algn="l"/>
                <a:tab pos="3097213" algn="l"/>
                <a:tab pos="4011613" algn="l"/>
                <a:tab pos="4926013" algn="l"/>
                <a:tab pos="5840413" algn="l"/>
                <a:tab pos="6754813" algn="l"/>
                <a:tab pos="7669213" algn="l"/>
                <a:tab pos="8583613" algn="l"/>
                <a:tab pos="9498013" algn="l"/>
                <a:tab pos="1041241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54013" algn="l"/>
                <a:tab pos="1268413" algn="l"/>
                <a:tab pos="2182813" algn="l"/>
                <a:tab pos="3097213" algn="l"/>
                <a:tab pos="4011613" algn="l"/>
                <a:tab pos="4926013" algn="l"/>
                <a:tab pos="5840413" algn="l"/>
                <a:tab pos="6754813" algn="l"/>
                <a:tab pos="7669213" algn="l"/>
                <a:tab pos="8583613" algn="l"/>
                <a:tab pos="9498013" algn="l"/>
                <a:tab pos="1041241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54013" algn="l"/>
                <a:tab pos="1268413" algn="l"/>
                <a:tab pos="2182813" algn="l"/>
                <a:tab pos="3097213" algn="l"/>
                <a:tab pos="4011613" algn="l"/>
                <a:tab pos="4926013" algn="l"/>
                <a:tab pos="5840413" algn="l"/>
                <a:tab pos="6754813" algn="l"/>
                <a:tab pos="7669213" algn="l"/>
                <a:tab pos="8583613" algn="l"/>
                <a:tab pos="9498013" algn="l"/>
                <a:tab pos="1041241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54013" algn="l"/>
                <a:tab pos="1268413" algn="l"/>
                <a:tab pos="2182813" algn="l"/>
                <a:tab pos="3097213" algn="l"/>
                <a:tab pos="4011613" algn="l"/>
                <a:tab pos="4926013" algn="l"/>
                <a:tab pos="5840413" algn="l"/>
                <a:tab pos="6754813" algn="l"/>
                <a:tab pos="7669213" algn="l"/>
                <a:tab pos="8583613" algn="l"/>
                <a:tab pos="9498013" algn="l"/>
                <a:tab pos="1041241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54013" algn="l"/>
                <a:tab pos="1268413" algn="l"/>
                <a:tab pos="2182813" algn="l"/>
                <a:tab pos="3097213" algn="l"/>
                <a:tab pos="4011613" algn="l"/>
                <a:tab pos="4926013" algn="l"/>
                <a:tab pos="5840413" algn="l"/>
                <a:tab pos="6754813" algn="l"/>
                <a:tab pos="7669213" algn="l"/>
                <a:tab pos="8583613" algn="l"/>
                <a:tab pos="9498013" algn="l"/>
                <a:tab pos="1041241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54013" algn="l"/>
                <a:tab pos="1268413" algn="l"/>
                <a:tab pos="2182813" algn="l"/>
                <a:tab pos="3097213" algn="l"/>
                <a:tab pos="4011613" algn="l"/>
                <a:tab pos="4926013" algn="l"/>
                <a:tab pos="5840413" algn="l"/>
                <a:tab pos="6754813" algn="l"/>
                <a:tab pos="7669213" algn="l"/>
                <a:tab pos="8583613" algn="l"/>
                <a:tab pos="9498013" algn="l"/>
                <a:tab pos="1041241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>
              <a:spcBef>
                <a:spcPts val="1181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q"/>
            </a:pPr>
            <a:r>
              <a:rPr lang="en-US" altLang="zh-TW" sz="2400" err="1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紀錄學校的課外活動和</a:t>
            </a:r>
            <a:r>
              <a:rPr lang="zh-TW" altLang="en-US" sz="240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活動項目</a:t>
            </a:r>
            <a:endParaRPr lang="en-US" altLang="zh-TW" sz="2400">
              <a:solidFill>
                <a:schemeClr val="tx2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spcBef>
                <a:spcPts val="1181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q"/>
            </a:pPr>
            <a:r>
              <a:rPr lang="en-US" altLang="zh-TW" sz="2400" err="1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紀錄每個課外活動和</a:t>
            </a:r>
            <a:r>
              <a:rPr lang="zh-TW" altLang="en-US" sz="240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活動項目</a:t>
            </a:r>
            <a:r>
              <a:rPr lang="en-US" altLang="zh-TW" sz="2400" err="1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的教職員、學生</a:t>
            </a:r>
            <a:endParaRPr lang="en-US" altLang="zh-TW" sz="2400">
              <a:solidFill>
                <a:schemeClr val="tx2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spcBef>
                <a:spcPts val="1181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q"/>
            </a:pPr>
            <a:r>
              <a:rPr lang="en-US" altLang="zh-TW" sz="2400" err="1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為每位學生加上職位</a:t>
            </a:r>
            <a:r>
              <a:rPr lang="zh-TW" altLang="en-US" sz="240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、</a:t>
            </a:r>
            <a:r>
              <a:rPr lang="en-US" altLang="zh-TW" sz="2400" err="1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表現</a:t>
            </a:r>
            <a:r>
              <a:rPr lang="zh-TW" altLang="en-US" sz="240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及成就</a:t>
            </a:r>
            <a:r>
              <a:rPr lang="en-US" altLang="zh-TW" sz="240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40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成就適用於活動項目</a:t>
            </a:r>
            <a:r>
              <a:rPr lang="en-US" altLang="zh-TW" sz="240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</a:p>
          <a:p>
            <a:pPr>
              <a:spcBef>
                <a:spcPts val="1181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q"/>
            </a:pPr>
            <a:r>
              <a:rPr lang="en-US" altLang="zh-TW" sz="2400" err="1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學生可以在網上報名參加學校的課外活動</a:t>
            </a:r>
            <a:r>
              <a:rPr lang="en-US" altLang="zh-TW" sz="240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HK" sz="240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40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適用於課外活動</a:t>
            </a:r>
            <a:r>
              <a:rPr lang="en-US" altLang="zh-HK" sz="240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</a:p>
          <a:p>
            <a:pPr>
              <a:spcBef>
                <a:spcPts val="1181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q"/>
            </a:pPr>
            <a:r>
              <a:rPr lang="en-US" altLang="zh-TW" sz="2400" err="1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學生的活動紀錄及表現可加入成績表</a:t>
            </a:r>
            <a:endParaRPr lang="en-US" altLang="zh-TW" sz="2400">
              <a:solidFill>
                <a:schemeClr val="tx2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spcBef>
                <a:spcPts val="1181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q"/>
            </a:pPr>
            <a:r>
              <a:rPr lang="en-US" altLang="zh-TW" sz="2400" err="1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紀錄「其他學習經歷」相關欄位</a:t>
            </a:r>
            <a:r>
              <a:rPr lang="en-US" altLang="zh-HK" sz="240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en-US" altLang="zh-TW" sz="2400" err="1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高中</a:t>
            </a:r>
            <a:r>
              <a:rPr lang="zh-TW" altLang="en-US" sz="240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適</a:t>
            </a:r>
            <a:r>
              <a:rPr lang="en-US" altLang="zh-TW" sz="240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用</a:t>
            </a:r>
            <a:r>
              <a:rPr lang="en-US" altLang="zh-HK" sz="240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</a:p>
          <a:p>
            <a:pPr>
              <a:spcBef>
                <a:spcPts val="1181"/>
              </a:spcBef>
              <a:buClr>
                <a:schemeClr val="tx2"/>
              </a:buClr>
              <a:buSzPct val="90000"/>
              <a:buFont typeface="Wingdings" panose="05000000000000000000" pitchFamily="2" charset="2"/>
              <a:buChar char="q"/>
            </a:pPr>
            <a:r>
              <a:rPr lang="en-US" altLang="zh-TW" sz="2400" err="1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紀錄</a:t>
            </a:r>
            <a:r>
              <a:rPr lang="en-US" altLang="zh-TW" sz="240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「</a:t>
            </a:r>
            <a:r>
              <a:rPr lang="zh-TW" altLang="en-US" sz="240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人材資料庫</a:t>
            </a:r>
            <a:r>
              <a:rPr lang="en-US" altLang="zh-TW" sz="240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」</a:t>
            </a:r>
            <a:r>
              <a:rPr lang="en-US" altLang="zh-TW" sz="2400" err="1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相關欄位</a:t>
            </a:r>
            <a:r>
              <a:rPr lang="en-US" altLang="zh-TW" sz="240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40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適用於活動項目</a:t>
            </a:r>
            <a:r>
              <a:rPr lang="en-US" altLang="zh-TW" sz="240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F83066A9-D556-43BF-8923-C58B706F5E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3</a:t>
            </a:fld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3359696" y="332656"/>
            <a:ext cx="5111750" cy="611188"/>
          </a:xfrm>
        </p:spPr>
        <p:txBody>
          <a:bodyPr anchor="t"/>
          <a:lstStyle/>
          <a:p>
            <a:pPr>
              <a:tabLst>
                <a:tab pos="0" algn="l"/>
                <a:tab pos="685800" algn="l"/>
                <a:tab pos="1371600" algn="l"/>
                <a:tab pos="2057400" algn="l"/>
                <a:tab pos="2743200" algn="l"/>
                <a:tab pos="3429000" algn="l"/>
                <a:tab pos="4114800" algn="l"/>
                <a:tab pos="4800600" algn="l"/>
                <a:tab pos="5486400" algn="l"/>
                <a:tab pos="6172200" algn="l"/>
                <a:tab pos="6858000" algn="l"/>
                <a:tab pos="7543800" algn="l"/>
              </a:tabLst>
            </a:pPr>
            <a:r>
              <a:rPr lang="en-US" altLang="zh-TW" sz="3200" dirty="0" err="1">
                <a:latin typeface="標楷體" panose="03000509000000000000" pitchFamily="65" charset="-120"/>
                <a:ea typeface="標楷體" panose="03000509000000000000" pitchFamily="65" charset="-120"/>
              </a:rPr>
              <a:t>課外活動</a:t>
            </a:r>
            <a:r>
              <a:rPr lang="zh-TW" altLang="en-US" sz="3200" dirty="0">
                <a:latin typeface="標楷體" panose="03000509000000000000" pitchFamily="65" charset="-120"/>
                <a:ea typeface="標楷體" panose="03000509000000000000" pitchFamily="65" charset="-120"/>
              </a:rPr>
              <a:t>＞</a:t>
            </a:r>
            <a:r>
              <a:rPr lang="en-US" altLang="zh-TW" sz="3200" dirty="0" err="1">
                <a:latin typeface="標楷體" panose="03000509000000000000" pitchFamily="65" charset="-120"/>
                <a:ea typeface="標楷體" panose="03000509000000000000" pitchFamily="65" charset="-120"/>
              </a:rPr>
              <a:t>可提供課外活動</a:t>
            </a:r>
            <a:endParaRPr lang="en-US" altLang="zh-TW" sz="32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87044" name="Text Box 3"/>
          <p:cNvSpPr txBox="1">
            <a:spLocks noChangeArrowheads="1"/>
          </p:cNvSpPr>
          <p:nvPr/>
        </p:nvSpPr>
        <p:spPr bwMode="auto">
          <a:xfrm>
            <a:off x="2189559" y="1891864"/>
            <a:ext cx="7812882" cy="3074272"/>
          </a:xfrm>
          <a:prstGeom prst="rect">
            <a:avLst/>
          </a:prstGeom>
          <a:solidFill>
            <a:srgbClr val="CCECFF"/>
          </a:solidFill>
          <a:ln>
            <a:noFill/>
          </a:ln>
          <a:effectLst/>
          <a:extLst/>
        </p:spPr>
        <p:txBody>
          <a:bodyPr wrap="square" lIns="67500" tIns="35100" rIns="67500" bIns="35100">
            <a:spAutoFit/>
          </a:bodyPr>
          <a:lstStyle>
            <a:lvl1pPr marL="534988" indent="-534988"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TW" sz="3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「課外活動」→「可提供課外活動」</a:t>
            </a:r>
          </a:p>
          <a:p>
            <a:pPr algn="ctr">
              <a:spcBef>
                <a:spcPct val="0"/>
              </a:spcBef>
              <a:spcAft>
                <a:spcPts val="1875"/>
              </a:spcAft>
            </a:pPr>
            <a:r>
              <a:rPr lang="en-US" altLang="zh-HK" sz="3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Student Activities </a:t>
            </a:r>
            <a:r>
              <a:rPr lang="en-US" altLang="zh-TW" sz="3000">
                <a:latin typeface="標楷體" panose="03000509000000000000" pitchFamily="65" charset="-120"/>
                <a:ea typeface="標楷體" panose="03000509000000000000" pitchFamily="65" charset="-120"/>
              </a:rPr>
              <a:t>→</a:t>
            </a:r>
            <a:r>
              <a:rPr lang="en-US" altLang="zh-HK" sz="3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 Activites Offered</a:t>
            </a:r>
          </a:p>
          <a:p>
            <a:pPr marL="457200" indent="-457200" algn="just">
              <a:spcBef>
                <a:spcPct val="0"/>
              </a:spcBef>
              <a:spcAft>
                <a:spcPts val="1350"/>
              </a:spcAft>
              <a:buClr>
                <a:schemeClr val="tx2"/>
              </a:buClr>
              <a:buFont typeface="Wingdings" panose="05000000000000000000" pitchFamily="2" charset="2"/>
              <a:buChar char="q"/>
            </a:pPr>
            <a:r>
              <a:rPr lang="en-US" altLang="zh-TW" sz="2700">
                <a:solidFill>
                  <a:schemeClr val="tx2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為每個時段加入活動和服務</a:t>
            </a:r>
          </a:p>
          <a:p>
            <a:pPr marL="457200" indent="-457200" algn="just">
              <a:spcBef>
                <a:spcPct val="0"/>
              </a:spcBef>
              <a:spcAft>
                <a:spcPts val="1350"/>
              </a:spcAft>
              <a:buClr>
                <a:schemeClr val="tx2"/>
              </a:buClr>
              <a:buFont typeface="Wingdings" panose="05000000000000000000" pitchFamily="2" charset="2"/>
              <a:buChar char="q"/>
            </a:pPr>
            <a:r>
              <a:rPr lang="en-US" altLang="zh-TW" sz="2700">
                <a:solidFill>
                  <a:schemeClr val="tx2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為每個活動加入負責的教職員</a:t>
            </a:r>
          </a:p>
          <a:p>
            <a:pPr marL="457200" indent="-457200" algn="just">
              <a:spcBef>
                <a:spcPct val="0"/>
              </a:spcBef>
              <a:spcAft>
                <a:spcPts val="1350"/>
              </a:spcAft>
              <a:buClr>
                <a:schemeClr val="tx2"/>
              </a:buClr>
              <a:buFont typeface="Wingdings" panose="05000000000000000000" pitchFamily="2" charset="2"/>
              <a:buChar char="q"/>
            </a:pPr>
            <a:r>
              <a:rPr lang="en-US" altLang="zh-TW" sz="2700">
                <a:solidFill>
                  <a:schemeClr val="tx2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設定每個活動的限額，以及會否讓學生網上報名</a:t>
            </a: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499917AC-6BE0-45DC-8FF7-2B43B3D869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39</a:t>
            </a:fld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群組 13">
            <a:extLst>
              <a:ext uri="{FF2B5EF4-FFF2-40B4-BE49-F238E27FC236}">
                <a16:creationId xmlns:a16="http://schemas.microsoft.com/office/drawing/2014/main" id="{500DF901-5FC6-464A-A3BE-6AC81D452083}"/>
              </a:ext>
            </a:extLst>
          </p:cNvPr>
          <p:cNvGrpSpPr/>
          <p:nvPr/>
        </p:nvGrpSpPr>
        <p:grpSpPr>
          <a:xfrm>
            <a:off x="659396" y="296653"/>
            <a:ext cx="11057848" cy="4829683"/>
            <a:chOff x="659396" y="296653"/>
            <a:chExt cx="11057848" cy="4829683"/>
          </a:xfrm>
        </p:grpSpPr>
        <p:pic>
          <p:nvPicPr>
            <p:cNvPr id="12" name="圖片 11">
              <a:extLst>
                <a:ext uri="{FF2B5EF4-FFF2-40B4-BE49-F238E27FC236}">
                  <a16:creationId xmlns:a16="http://schemas.microsoft.com/office/drawing/2014/main" id="{C91A91B5-53C1-4B7F-95CA-80009224AB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9396" y="1916832"/>
              <a:ext cx="11057848" cy="3209504"/>
            </a:xfrm>
            <a:prstGeom prst="rect">
              <a:avLst/>
            </a:prstGeom>
          </p:spPr>
        </p:pic>
        <p:grpSp>
          <p:nvGrpSpPr>
            <p:cNvPr id="13" name="群組 12">
              <a:extLst>
                <a:ext uri="{FF2B5EF4-FFF2-40B4-BE49-F238E27FC236}">
                  <a16:creationId xmlns:a16="http://schemas.microsoft.com/office/drawing/2014/main" id="{F421C9D3-02BD-40D5-95AA-1DBA5751E624}"/>
                </a:ext>
              </a:extLst>
            </p:cNvPr>
            <p:cNvGrpSpPr/>
            <p:nvPr/>
          </p:nvGrpSpPr>
          <p:grpSpPr>
            <a:xfrm>
              <a:off x="947428" y="296653"/>
              <a:ext cx="6768752" cy="3744415"/>
              <a:chOff x="947428" y="296653"/>
              <a:chExt cx="6768752" cy="3744415"/>
            </a:xfrm>
          </p:grpSpPr>
          <p:sp>
            <p:nvSpPr>
              <p:cNvPr id="4" name="矩形 3">
                <a:extLst>
                  <a:ext uri="{FF2B5EF4-FFF2-40B4-BE49-F238E27FC236}">
                    <a16:creationId xmlns:a16="http://schemas.microsoft.com/office/drawing/2014/main" id="{9E9B3BC8-028D-452E-BB01-F7F319CC5A1A}"/>
                  </a:ext>
                </a:extLst>
              </p:cNvPr>
              <p:cNvSpPr/>
              <p:nvPr/>
            </p:nvSpPr>
            <p:spPr>
              <a:xfrm>
                <a:off x="4475820" y="296653"/>
                <a:ext cx="3240360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TW" sz="3200" b="1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標楷體" panose="03000509000000000000" pitchFamily="65" charset="-120"/>
                    <a:ea typeface="標楷體" panose="03000509000000000000" pitchFamily="65" charset="-120"/>
                  </a:rPr>
                  <a:t>可提供課外活動</a:t>
                </a:r>
              </a:p>
            </p:txBody>
          </p:sp>
          <p:sp>
            <p:nvSpPr>
              <p:cNvPr id="5" name="矩形: 圓角 4">
                <a:extLst>
                  <a:ext uri="{FF2B5EF4-FFF2-40B4-BE49-F238E27FC236}">
                    <a16:creationId xmlns:a16="http://schemas.microsoft.com/office/drawing/2014/main" id="{4A1ECDDA-C838-41A5-8256-EB5FAC9F0959}"/>
                  </a:ext>
                </a:extLst>
              </p:cNvPr>
              <p:cNvSpPr/>
              <p:nvPr/>
            </p:nvSpPr>
            <p:spPr bwMode="auto">
              <a:xfrm>
                <a:off x="947428" y="3789040"/>
                <a:ext cx="1330184" cy="252028"/>
              </a:xfrm>
              <a:prstGeom prst="roundRect">
                <a:avLst/>
              </a:prstGeom>
              <a:noFill/>
              <a:ln w="25400">
                <a:solidFill>
                  <a:srgbClr val="FF0000"/>
                </a:solidFill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400" eaLnBrk="1" hangingPunct="1">
                  <a:spcBef>
                    <a:spcPct val="20000"/>
                  </a:spcBef>
                  <a:buClr>
                    <a:schemeClr val="bg1"/>
                  </a:buClr>
                  <a:buSzPct val="100000"/>
                </a:pPr>
                <a:endParaRPr lang="en-US" sz="2000" b="1">
                  <a:solidFill>
                    <a:srgbClr val="0000FF"/>
                  </a:solidFill>
                  <a:latin typeface="Trebuchet MS" pitchFamily="34" charset="0"/>
                  <a:ea typeface="新細明體" pitchFamily="18" charset="-120"/>
                </a:endParaRPr>
              </a:p>
            </p:txBody>
          </p:sp>
        </p:grpSp>
      </p:grp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FDB1F727-DD32-41A8-B5F2-4889CBDFD2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40</a:t>
            </a:fld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群組 7">
            <a:extLst>
              <a:ext uri="{FF2B5EF4-FFF2-40B4-BE49-F238E27FC236}">
                <a16:creationId xmlns:a16="http://schemas.microsoft.com/office/drawing/2014/main" id="{C6E605D0-FAA1-4865-BA10-54DE96AC78CF}"/>
              </a:ext>
            </a:extLst>
          </p:cNvPr>
          <p:cNvGrpSpPr/>
          <p:nvPr/>
        </p:nvGrpSpPr>
        <p:grpSpPr>
          <a:xfrm>
            <a:off x="2041395" y="369578"/>
            <a:ext cx="8109209" cy="5494356"/>
            <a:chOff x="517394" y="369578"/>
            <a:chExt cx="8109209" cy="5494356"/>
          </a:xfrm>
        </p:grpSpPr>
        <p:pic>
          <p:nvPicPr>
            <p:cNvPr id="4" name="圖片 3">
              <a:extLst>
                <a:ext uri="{FF2B5EF4-FFF2-40B4-BE49-F238E27FC236}">
                  <a16:creationId xmlns:a16="http://schemas.microsoft.com/office/drawing/2014/main" id="{5014AB8F-5B83-4B4B-AED1-B0D59A55237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7394" y="3068960"/>
              <a:ext cx="8109209" cy="2794974"/>
            </a:xfrm>
            <a:prstGeom prst="rect">
              <a:avLst/>
            </a:prstGeom>
          </p:spPr>
        </p:pic>
        <p:sp>
          <p:nvSpPr>
            <p:cNvPr id="2" name="AutoShape 3"/>
            <p:cNvSpPr>
              <a:spLocks noChangeArrowheads="1"/>
            </p:cNvSpPr>
            <p:nvPr/>
          </p:nvSpPr>
          <p:spPr bwMode="auto">
            <a:xfrm>
              <a:off x="1905594" y="1412776"/>
              <a:ext cx="5332810" cy="1350169"/>
            </a:xfrm>
            <a:prstGeom prst="wedgeRoundRectCallout">
              <a:avLst>
                <a:gd name="adj1" fmla="val -16338"/>
                <a:gd name="adj2" fmla="val 142718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lIns="67500" tIns="35100" rIns="67500" bIns="35100" anchor="ctr"/>
            <a:lstStyle>
              <a:lvl1pPr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1pPr>
              <a:lvl2pPr>
                <a:spcBef>
                  <a:spcPts val="7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2pPr>
              <a:lvl3pPr>
                <a:spcBef>
                  <a:spcPts val="6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4pPr>
              <a:lvl5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9pPr>
            </a:lstStyle>
            <a:p>
              <a:pPr algn="just">
                <a:spcBef>
                  <a:spcPct val="0"/>
                </a:spcBef>
              </a:pPr>
              <a:r>
                <a:rPr lang="en-US" altLang="zh-TW" sz="2400" err="1">
                  <a:latin typeface="標楷體" panose="03000509000000000000" pitchFamily="65" charset="-120"/>
                  <a:ea typeface="標楷體" panose="03000509000000000000" pitchFamily="65" charset="-120"/>
                </a:rPr>
                <a:t>如果上一個時段有使用「課外活動」模組，可以使用</a:t>
              </a:r>
              <a:r>
                <a:rPr lang="en-US" altLang="zh-TW" sz="2400">
                  <a:latin typeface="標楷體" panose="03000509000000000000" pitchFamily="65" charset="-120"/>
                  <a:ea typeface="標楷體" panose="03000509000000000000" pitchFamily="65" charset="-120"/>
                </a:rPr>
                <a:t>「</a:t>
              </a:r>
              <a:r>
                <a:rPr lang="en-US" altLang="zh-TW" sz="2400">
                  <a:solidFill>
                    <a:schemeClr val="tx2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複製來源</a:t>
              </a:r>
              <a:r>
                <a:rPr lang="en-US" altLang="zh-TW" sz="2400">
                  <a:latin typeface="標楷體" panose="03000509000000000000" pitchFamily="65" charset="-120"/>
                  <a:ea typeface="標楷體" panose="03000509000000000000" pitchFamily="65" charset="-120"/>
                </a:rPr>
                <a:t>」</a:t>
              </a:r>
              <a:r>
                <a:rPr lang="en-US" altLang="zh-TW" sz="2400" err="1">
                  <a:latin typeface="標楷體" panose="03000509000000000000" pitchFamily="65" charset="-120"/>
                  <a:ea typeface="標楷體" panose="03000509000000000000" pitchFamily="65" charset="-120"/>
                </a:rPr>
                <a:t>複製上一個時段的活動</a:t>
              </a:r>
              <a:r>
                <a:rPr lang="en-US" altLang="zh-TW" sz="2400">
                  <a:latin typeface="標楷體" panose="03000509000000000000" pitchFamily="65" charset="-120"/>
                  <a:ea typeface="標楷體" panose="03000509000000000000" pitchFamily="65" charset="-120"/>
                </a:rPr>
                <a:t>。</a:t>
              </a:r>
            </a:p>
          </p:txBody>
        </p:sp>
        <p:sp>
          <p:nvSpPr>
            <p:cNvPr id="6" name="矩形: 圓角 5">
              <a:extLst>
                <a:ext uri="{FF2B5EF4-FFF2-40B4-BE49-F238E27FC236}">
                  <a16:creationId xmlns:a16="http://schemas.microsoft.com/office/drawing/2014/main" id="{B25299D6-7CF2-40B0-BF8F-041854AB4D88}"/>
                </a:ext>
              </a:extLst>
            </p:cNvPr>
            <p:cNvSpPr/>
            <p:nvPr/>
          </p:nvSpPr>
          <p:spPr bwMode="auto">
            <a:xfrm>
              <a:off x="3167844" y="4041068"/>
              <a:ext cx="828092" cy="288032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F64D1FCE-264F-49F9-88D1-E0CA7D66E8D2}"/>
                </a:ext>
              </a:extLst>
            </p:cNvPr>
            <p:cNvSpPr/>
            <p:nvPr/>
          </p:nvSpPr>
          <p:spPr>
            <a:xfrm>
              <a:off x="2222638" y="369578"/>
              <a:ext cx="469872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sz="3200" b="1">
                  <a:solidFill>
                    <a:srgbClr val="3333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標楷體" panose="03000509000000000000" pitchFamily="65" charset="-120"/>
                  <a:ea typeface="標楷體" panose="03000509000000000000" pitchFamily="65" charset="-120"/>
                </a:rPr>
                <a:t>課外活動資料＞</a:t>
              </a:r>
              <a:r>
                <a:rPr lang="en-US" altLang="zh-TW" sz="3200" b="1">
                  <a:solidFill>
                    <a:srgbClr val="3333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標楷體" panose="03000509000000000000" pitchFamily="65" charset="-120"/>
                  <a:ea typeface="標楷體" panose="03000509000000000000" pitchFamily="65" charset="-120"/>
                </a:rPr>
                <a:t>複製來源</a:t>
              </a:r>
              <a:endParaRPr 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endParaRPr>
            </a:p>
          </p:txBody>
        </p:sp>
      </p:grp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6E08B236-4003-473E-8985-1B3F8A4D83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41</a:t>
            </a:fld>
            <a:endParaRPr lang="en-US" dirty="0"/>
          </a:p>
        </p:txBody>
      </p:sp>
    </p:spTree>
  </p:cSld>
  <p:clrMapOvr>
    <a:masterClrMapping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>
            <a:extLst>
              <a:ext uri="{FF2B5EF4-FFF2-40B4-BE49-F238E27FC236}">
                <a16:creationId xmlns:a16="http://schemas.microsoft.com/office/drawing/2014/main" id="{11D9E193-CF93-46C8-8E62-027BBF5FF628}"/>
              </a:ext>
            </a:extLst>
          </p:cNvPr>
          <p:cNvGrpSpPr/>
          <p:nvPr/>
        </p:nvGrpSpPr>
        <p:grpSpPr>
          <a:xfrm>
            <a:off x="2063806" y="1304764"/>
            <a:ext cx="8064388" cy="4932548"/>
            <a:chOff x="539806" y="1304764"/>
            <a:chExt cx="8064388" cy="4932548"/>
          </a:xfrm>
        </p:grpSpPr>
        <p:pic>
          <p:nvPicPr>
            <p:cNvPr id="3" name="圖片 2">
              <a:extLst>
                <a:ext uri="{FF2B5EF4-FFF2-40B4-BE49-F238E27FC236}">
                  <a16:creationId xmlns:a16="http://schemas.microsoft.com/office/drawing/2014/main" id="{94A2CC5B-D248-4DC7-A525-2E5DB883592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9806" y="2414983"/>
              <a:ext cx="8064388" cy="3822329"/>
            </a:xfrm>
            <a:prstGeom prst="rect">
              <a:avLst/>
            </a:prstGeom>
          </p:spPr>
        </p:pic>
        <p:sp>
          <p:nvSpPr>
            <p:cNvPr id="231429" name="AutoShape 5"/>
            <p:cNvSpPr>
              <a:spLocks noChangeArrowheads="1"/>
            </p:cNvSpPr>
            <p:nvPr/>
          </p:nvSpPr>
          <p:spPr bwMode="auto">
            <a:xfrm>
              <a:off x="2803326" y="1304764"/>
              <a:ext cx="3537347" cy="729854"/>
            </a:xfrm>
            <a:prstGeom prst="wedgeRoundRectCallout">
              <a:avLst>
                <a:gd name="adj1" fmla="val -48188"/>
                <a:gd name="adj2" fmla="val 131833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lIns="67500" tIns="35100" rIns="67500" bIns="35100" anchor="ctr"/>
            <a:lstStyle>
              <a:lvl1pPr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1pPr>
              <a:lvl2pPr>
                <a:spcBef>
                  <a:spcPts val="7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2pPr>
              <a:lvl3pPr>
                <a:spcBef>
                  <a:spcPts val="6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4pPr>
              <a:lvl5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zh-TW" altLang="en-US" sz="2400">
                  <a:latin typeface="標楷體" panose="03000509000000000000" pitchFamily="65" charset="-120"/>
                  <a:ea typeface="標楷體" panose="03000509000000000000" pitchFamily="65" charset="-120"/>
                </a:rPr>
                <a:t>完成複製上一時段</a:t>
              </a:r>
            </a:p>
          </p:txBody>
        </p:sp>
        <p:sp>
          <p:nvSpPr>
            <p:cNvPr id="4" name="矩形: 圓角 3">
              <a:extLst>
                <a:ext uri="{FF2B5EF4-FFF2-40B4-BE49-F238E27FC236}">
                  <a16:creationId xmlns:a16="http://schemas.microsoft.com/office/drawing/2014/main" id="{BD82DFA8-7A24-4A28-AAB1-7CA2315877B8}"/>
                </a:ext>
              </a:extLst>
            </p:cNvPr>
            <p:cNvSpPr/>
            <p:nvPr/>
          </p:nvSpPr>
          <p:spPr bwMode="auto">
            <a:xfrm>
              <a:off x="539806" y="2672916"/>
              <a:ext cx="2263520" cy="252028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</p:grp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A0ECDC94-4231-449F-BA24-7C35F7E678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42</a:t>
            </a:fld>
            <a:endParaRPr lang="en-US" dirty="0"/>
          </a:p>
        </p:txBody>
      </p:sp>
    </p:spTree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群組 8">
            <a:extLst>
              <a:ext uri="{FF2B5EF4-FFF2-40B4-BE49-F238E27FC236}">
                <a16:creationId xmlns:a16="http://schemas.microsoft.com/office/drawing/2014/main" id="{D7EFAF8B-851A-41BE-B7C9-A01A350D2C19}"/>
              </a:ext>
            </a:extLst>
          </p:cNvPr>
          <p:cNvGrpSpPr/>
          <p:nvPr/>
        </p:nvGrpSpPr>
        <p:grpSpPr>
          <a:xfrm>
            <a:off x="684806" y="296652"/>
            <a:ext cx="10822388" cy="4666925"/>
            <a:chOff x="684806" y="332656"/>
            <a:chExt cx="10822388" cy="4666925"/>
          </a:xfrm>
        </p:grpSpPr>
        <p:pic>
          <p:nvPicPr>
            <p:cNvPr id="5" name="圖片 4">
              <a:extLst>
                <a:ext uri="{FF2B5EF4-FFF2-40B4-BE49-F238E27FC236}">
                  <a16:creationId xmlns:a16="http://schemas.microsoft.com/office/drawing/2014/main" id="{98604CB8-BF4E-47B8-8D2E-1948607EC38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4806" y="1858418"/>
              <a:ext cx="10822388" cy="3141163"/>
            </a:xfrm>
            <a:prstGeom prst="rect">
              <a:avLst/>
            </a:prstGeom>
          </p:spPr>
        </p:pic>
        <p:grpSp>
          <p:nvGrpSpPr>
            <p:cNvPr id="8" name="群組 7">
              <a:extLst>
                <a:ext uri="{FF2B5EF4-FFF2-40B4-BE49-F238E27FC236}">
                  <a16:creationId xmlns:a16="http://schemas.microsoft.com/office/drawing/2014/main" id="{53E97EC4-3026-48F9-A672-034FA61D7A2F}"/>
                </a:ext>
              </a:extLst>
            </p:cNvPr>
            <p:cNvGrpSpPr/>
            <p:nvPr/>
          </p:nvGrpSpPr>
          <p:grpSpPr>
            <a:xfrm>
              <a:off x="4187788" y="332656"/>
              <a:ext cx="3991220" cy="2880320"/>
              <a:chOff x="2663788" y="332656"/>
              <a:chExt cx="3991220" cy="2880320"/>
            </a:xfrm>
          </p:grpSpPr>
          <p:sp>
            <p:nvSpPr>
              <p:cNvPr id="2" name="矩形 1">
                <a:extLst>
                  <a:ext uri="{FF2B5EF4-FFF2-40B4-BE49-F238E27FC236}">
                    <a16:creationId xmlns:a16="http://schemas.microsoft.com/office/drawing/2014/main" id="{DC78AE98-84E5-464E-9F89-409E52F7D16D}"/>
                  </a:ext>
                </a:extLst>
              </p:cNvPr>
              <p:cNvSpPr/>
              <p:nvPr/>
            </p:nvSpPr>
            <p:spPr>
              <a:xfrm>
                <a:off x="2777023" y="332656"/>
                <a:ext cx="3877985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TW" altLang="en-US" sz="3200" b="1" dirty="0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標楷體" panose="03000509000000000000" pitchFamily="65" charset="-120"/>
                    <a:ea typeface="標楷體" panose="03000509000000000000" pitchFamily="65" charset="-120"/>
                  </a:rPr>
                  <a:t>新增可提供課外活動</a:t>
                </a:r>
                <a:endParaRPr lang="en-US" sz="3200" b="1" dirty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  <p:sp>
            <p:nvSpPr>
              <p:cNvPr id="7" name="矩形: 圓角 6">
                <a:extLst>
                  <a:ext uri="{FF2B5EF4-FFF2-40B4-BE49-F238E27FC236}">
                    <a16:creationId xmlns:a16="http://schemas.microsoft.com/office/drawing/2014/main" id="{745AC56C-F8C3-4552-9218-81A42A81AFBE}"/>
                  </a:ext>
                </a:extLst>
              </p:cNvPr>
              <p:cNvSpPr/>
              <p:nvPr/>
            </p:nvSpPr>
            <p:spPr bwMode="auto">
              <a:xfrm flipV="1">
                <a:off x="2663788" y="2852934"/>
                <a:ext cx="684076" cy="360042"/>
              </a:xfrm>
              <a:prstGeom prst="roundRect">
                <a:avLst/>
              </a:prstGeom>
              <a:noFill/>
              <a:ln w="25400">
                <a:solidFill>
                  <a:srgbClr val="FF0000"/>
                </a:solidFill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400" eaLnBrk="1" hangingPunct="1">
                  <a:spcBef>
                    <a:spcPct val="20000"/>
                  </a:spcBef>
                  <a:buClr>
                    <a:schemeClr val="bg1"/>
                  </a:buClr>
                  <a:buSzPct val="100000"/>
                </a:pPr>
                <a:endParaRPr lang="en-US" sz="2000" b="1">
                  <a:solidFill>
                    <a:srgbClr val="0000FF"/>
                  </a:solidFill>
                  <a:latin typeface="Trebuchet MS" pitchFamily="34" charset="0"/>
                  <a:ea typeface="新細明體" pitchFamily="18" charset="-120"/>
                </a:endParaRPr>
              </a:p>
            </p:txBody>
          </p:sp>
        </p:grpSp>
      </p:grp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0E1C4F5F-602E-4FCA-837F-9CC19810F1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43</a:t>
            </a:fld>
            <a:endParaRPr lang="en-US" dirty="0"/>
          </a:p>
        </p:txBody>
      </p:sp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群組 7">
            <a:extLst>
              <a:ext uri="{FF2B5EF4-FFF2-40B4-BE49-F238E27FC236}">
                <a16:creationId xmlns:a16="http://schemas.microsoft.com/office/drawing/2014/main" id="{43023468-5358-40D6-9411-18BB374D6708}"/>
              </a:ext>
            </a:extLst>
          </p:cNvPr>
          <p:cNvGrpSpPr/>
          <p:nvPr/>
        </p:nvGrpSpPr>
        <p:grpSpPr>
          <a:xfrm>
            <a:off x="1859120" y="1268761"/>
            <a:ext cx="8305333" cy="4968551"/>
            <a:chOff x="335119" y="1268760"/>
            <a:chExt cx="8305333" cy="4968551"/>
          </a:xfrm>
        </p:grpSpPr>
        <p:pic>
          <p:nvPicPr>
            <p:cNvPr id="6" name="圖片 5">
              <a:extLst>
                <a:ext uri="{FF2B5EF4-FFF2-40B4-BE49-F238E27FC236}">
                  <a16:creationId xmlns:a16="http://schemas.microsoft.com/office/drawing/2014/main" id="{F3B18A69-5080-47DC-BD7B-C6BE75876E3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5119" y="3026070"/>
              <a:ext cx="8305333" cy="3211241"/>
            </a:xfrm>
            <a:prstGeom prst="rect">
              <a:avLst/>
            </a:prstGeom>
          </p:spPr>
        </p:pic>
        <p:sp>
          <p:nvSpPr>
            <p:cNvPr id="7" name="矩形: 圓角 6">
              <a:extLst>
                <a:ext uri="{FF2B5EF4-FFF2-40B4-BE49-F238E27FC236}">
                  <a16:creationId xmlns:a16="http://schemas.microsoft.com/office/drawing/2014/main" id="{CD6385DC-24C8-49FF-BDAD-AB2FAF39CE5F}"/>
                </a:ext>
              </a:extLst>
            </p:cNvPr>
            <p:cNvSpPr/>
            <p:nvPr/>
          </p:nvSpPr>
          <p:spPr bwMode="auto">
            <a:xfrm>
              <a:off x="395536" y="3573016"/>
              <a:ext cx="648072" cy="288032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  <p:sp>
          <p:nvSpPr>
            <p:cNvPr id="2" name="AutoShape 2"/>
            <p:cNvSpPr>
              <a:spLocks noChangeArrowheads="1"/>
            </p:cNvSpPr>
            <p:nvPr/>
          </p:nvSpPr>
          <p:spPr bwMode="auto">
            <a:xfrm>
              <a:off x="2267744" y="1268760"/>
              <a:ext cx="4523184" cy="1214438"/>
            </a:xfrm>
            <a:prstGeom prst="wedgeRoundRectCallout">
              <a:avLst>
                <a:gd name="adj1" fmla="val -73433"/>
                <a:gd name="adj2" fmla="val 134870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lIns="67500" tIns="35100" rIns="67500" bIns="35100" anchor="ctr"/>
            <a:lstStyle>
              <a:lvl1pPr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1pPr>
              <a:lvl2pPr>
                <a:spcBef>
                  <a:spcPts val="7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2pPr>
              <a:lvl3pPr>
                <a:spcBef>
                  <a:spcPts val="6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4pPr>
              <a:lvl5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9pPr>
            </a:lstStyle>
            <a:p>
              <a:pPr algn="just">
                <a:spcBef>
                  <a:spcPct val="0"/>
                </a:spcBef>
              </a:pP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在代碼表「課外活動」中狀態定為</a:t>
              </a:r>
              <a:r>
                <a:rPr lang="en-US" altLang="zh-HK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A</a:t>
              </a: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的項目，都會在這裏出現。選擇後，按「</a:t>
              </a:r>
              <a:r>
                <a:rPr lang="en-US" altLang="zh-TW" sz="2400" dirty="0" err="1">
                  <a:solidFill>
                    <a:schemeClr val="tx2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新增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」</a:t>
              </a:r>
              <a:r>
                <a:rPr lang="zh-TW" altLang="en-US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。</a:t>
              </a:r>
              <a:endPara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endParaRPr>
            </a:p>
          </p:txBody>
        </p:sp>
      </p:grp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98502462-6BA2-4F7D-9D32-1F930A8130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44</a:t>
            </a:fld>
            <a:endParaRPr lang="en-US" dirty="0"/>
          </a:p>
        </p:txBody>
      </p:sp>
    </p:spTree>
  </p:cSld>
  <p:clrMapOvr>
    <a:masterClrMapping/>
  </p:clrMapOvr>
  <p:transition spd="med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群組 8">
            <a:extLst>
              <a:ext uri="{FF2B5EF4-FFF2-40B4-BE49-F238E27FC236}">
                <a16:creationId xmlns:a16="http://schemas.microsoft.com/office/drawing/2014/main" id="{431E7F27-0367-4B49-B4C8-651F95914B6D}"/>
              </a:ext>
            </a:extLst>
          </p:cNvPr>
          <p:cNvGrpSpPr/>
          <p:nvPr/>
        </p:nvGrpSpPr>
        <p:grpSpPr>
          <a:xfrm>
            <a:off x="769158" y="1088740"/>
            <a:ext cx="10653683" cy="5178308"/>
            <a:chOff x="769158" y="1088740"/>
            <a:chExt cx="10653683" cy="5178308"/>
          </a:xfrm>
        </p:grpSpPr>
        <p:pic>
          <p:nvPicPr>
            <p:cNvPr id="8" name="圖片 7">
              <a:extLst>
                <a:ext uri="{FF2B5EF4-FFF2-40B4-BE49-F238E27FC236}">
                  <a16:creationId xmlns:a16="http://schemas.microsoft.com/office/drawing/2014/main" id="{70C950F8-42FD-4D0C-83C9-815DB73405C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9158" y="1088740"/>
              <a:ext cx="10653683" cy="3779848"/>
            </a:xfrm>
            <a:prstGeom prst="rect">
              <a:avLst/>
            </a:prstGeom>
          </p:spPr>
        </p:pic>
        <p:grpSp>
          <p:nvGrpSpPr>
            <p:cNvPr id="6" name="群組 5">
              <a:extLst>
                <a:ext uri="{FF2B5EF4-FFF2-40B4-BE49-F238E27FC236}">
                  <a16:creationId xmlns:a16="http://schemas.microsoft.com/office/drawing/2014/main" id="{E201676C-54A7-4A9F-B2EA-BF4E808AF204}"/>
                </a:ext>
              </a:extLst>
            </p:cNvPr>
            <p:cNvGrpSpPr/>
            <p:nvPr/>
          </p:nvGrpSpPr>
          <p:grpSpPr>
            <a:xfrm>
              <a:off x="3809745" y="2816932"/>
              <a:ext cx="7613095" cy="3450116"/>
              <a:chOff x="2285744" y="2816932"/>
              <a:chExt cx="7613095" cy="3450116"/>
            </a:xfrm>
          </p:grpSpPr>
          <p:sp>
            <p:nvSpPr>
              <p:cNvPr id="51203" name="AutoShape 3"/>
              <p:cNvSpPr>
                <a:spLocks noChangeArrowheads="1"/>
              </p:cNvSpPr>
              <p:nvPr/>
            </p:nvSpPr>
            <p:spPr bwMode="auto">
              <a:xfrm>
                <a:off x="2285744" y="4984744"/>
                <a:ext cx="4572508" cy="1282304"/>
              </a:xfrm>
              <a:prstGeom prst="roundRect">
                <a:avLst>
                  <a:gd name="adj" fmla="val 16667"/>
                </a:avLst>
              </a:prstGeom>
              <a:solidFill>
                <a:schemeClr val="accent2">
                  <a:lumMod val="40000"/>
                  <a:lumOff val="60000"/>
                </a:schemeClr>
              </a:solidFill>
              <a:ln w="3816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/>
            </p:spPr>
            <p:txBody>
              <a:bodyPr lIns="67500" tIns="35100" rIns="67500" bIns="35100" anchor="ctr"/>
              <a:lstStyle>
                <a:lvl1pPr>
                  <a:spcBef>
                    <a:spcPts val="8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32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1pPr>
                <a:lvl2pPr>
                  <a:spcBef>
                    <a:spcPts val="7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8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2pPr>
                <a:lvl3pPr>
                  <a:spcBef>
                    <a:spcPts val="6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4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3pPr>
                <a:lvl4pPr>
                  <a:spcBef>
                    <a:spcPts val="5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4pPr>
                <a:lvl5pPr>
                  <a:spcBef>
                    <a:spcPts val="5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5pPr>
                <a:lvl6pPr marL="25146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6pPr>
                <a:lvl7pPr marL="29718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7pPr>
                <a:lvl8pPr marL="34290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8pPr>
                <a:lvl9pPr marL="38862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TW" sz="2400" dirty="0" err="1">
                    <a:latin typeface="標楷體" panose="03000509000000000000" pitchFamily="65" charset="-120"/>
                    <a:ea typeface="標楷體" panose="03000509000000000000" pitchFamily="65" charset="-120"/>
                  </a:rPr>
                  <a:t>這是加入活動和服務後的版面。本版更可以設定活動的</a:t>
                </a:r>
                <a:r>
                  <a:rPr lang="zh-TW" altLang="en-US" sz="2400" dirty="0">
                    <a:solidFill>
                      <a:schemeClr val="tx2"/>
                    </a:solidFill>
                    <a:latin typeface="標楷體" panose="03000509000000000000" pitchFamily="65" charset="-120"/>
                    <a:ea typeface="標楷體" panose="03000509000000000000" pitchFamily="65" charset="-120"/>
                  </a:rPr>
                  <a:t>配</a:t>
                </a:r>
                <a:r>
                  <a:rPr lang="en-US" altLang="zh-TW" sz="2400" dirty="0" err="1">
                    <a:solidFill>
                      <a:schemeClr val="tx2"/>
                    </a:solidFill>
                    <a:latin typeface="標楷體" panose="03000509000000000000" pitchFamily="65" charset="-120"/>
                    <a:ea typeface="標楷體" panose="03000509000000000000" pitchFamily="65" charset="-120"/>
                  </a:rPr>
                  <a:t>額</a:t>
                </a:r>
                <a:r>
                  <a:rPr lang="en-US" altLang="zh-TW" sz="2400" dirty="0" err="1">
                    <a:latin typeface="標楷體" panose="03000509000000000000" pitchFamily="65" charset="-120"/>
                    <a:ea typeface="標楷體" panose="03000509000000000000" pitchFamily="65" charset="-120"/>
                  </a:rPr>
                  <a:t>及是否容許學生在</a:t>
                </a:r>
                <a:r>
                  <a:rPr lang="en-US" altLang="zh-TW" sz="2400" dirty="0" err="1">
                    <a:solidFill>
                      <a:schemeClr val="tx2"/>
                    </a:solidFill>
                    <a:latin typeface="標楷體" panose="03000509000000000000" pitchFamily="65" charset="-120"/>
                    <a:ea typeface="標楷體" panose="03000509000000000000" pitchFamily="65" charset="-120"/>
                  </a:rPr>
                  <a:t>網上報名</a:t>
                </a:r>
                <a:r>
                  <a:rPr lang="en-US" altLang="zh-TW" sz="24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。</a:t>
                </a:r>
              </a:p>
            </p:txBody>
          </p:sp>
          <p:sp>
            <p:nvSpPr>
              <p:cNvPr id="4" name="矩形: 圓角 3">
                <a:extLst>
                  <a:ext uri="{FF2B5EF4-FFF2-40B4-BE49-F238E27FC236}">
                    <a16:creationId xmlns:a16="http://schemas.microsoft.com/office/drawing/2014/main" id="{38095C12-9982-4BA1-A05B-AFD7FE3F527D}"/>
                  </a:ext>
                </a:extLst>
              </p:cNvPr>
              <p:cNvSpPr/>
              <p:nvPr/>
            </p:nvSpPr>
            <p:spPr bwMode="auto">
              <a:xfrm>
                <a:off x="8388423" y="2816932"/>
                <a:ext cx="1510416" cy="2051656"/>
              </a:xfrm>
              <a:prstGeom prst="roundRect">
                <a:avLst/>
              </a:prstGeom>
              <a:noFill/>
              <a:ln w="25400">
                <a:solidFill>
                  <a:srgbClr val="FF0000"/>
                </a:solidFill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400" eaLnBrk="1" hangingPunct="1">
                  <a:spcBef>
                    <a:spcPct val="20000"/>
                  </a:spcBef>
                  <a:buClr>
                    <a:schemeClr val="bg1"/>
                  </a:buClr>
                  <a:buSzPct val="100000"/>
                </a:pPr>
                <a:endParaRPr lang="en-US" sz="2000" b="1">
                  <a:solidFill>
                    <a:srgbClr val="0000FF"/>
                  </a:solidFill>
                  <a:latin typeface="Trebuchet MS" pitchFamily="34" charset="0"/>
                  <a:ea typeface="新細明體" pitchFamily="18" charset="-120"/>
                </a:endParaRPr>
              </a:p>
            </p:txBody>
          </p:sp>
          <p:sp>
            <p:nvSpPr>
              <p:cNvPr id="5" name="矩形: 圓角 4">
                <a:extLst>
                  <a:ext uri="{FF2B5EF4-FFF2-40B4-BE49-F238E27FC236}">
                    <a16:creationId xmlns:a16="http://schemas.microsoft.com/office/drawing/2014/main" id="{AD98FB11-4AD2-4AA0-96F8-77C0A0A425FD}"/>
                  </a:ext>
                </a:extLst>
              </p:cNvPr>
              <p:cNvSpPr/>
              <p:nvPr/>
            </p:nvSpPr>
            <p:spPr bwMode="auto">
              <a:xfrm>
                <a:off x="3923927" y="2816932"/>
                <a:ext cx="1116124" cy="2016224"/>
              </a:xfrm>
              <a:prstGeom prst="roundRect">
                <a:avLst/>
              </a:prstGeom>
              <a:noFill/>
              <a:ln w="25400">
                <a:solidFill>
                  <a:srgbClr val="FF0000"/>
                </a:solidFill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400" eaLnBrk="1" hangingPunct="1">
                  <a:spcBef>
                    <a:spcPct val="20000"/>
                  </a:spcBef>
                  <a:buClr>
                    <a:schemeClr val="bg1"/>
                  </a:buClr>
                  <a:buSzPct val="100000"/>
                </a:pPr>
                <a:endParaRPr lang="en-US" sz="2000" b="1">
                  <a:solidFill>
                    <a:srgbClr val="0000FF"/>
                  </a:solidFill>
                  <a:latin typeface="Trebuchet MS" pitchFamily="34" charset="0"/>
                  <a:ea typeface="新細明體" pitchFamily="18" charset="-120"/>
                </a:endParaRPr>
              </a:p>
            </p:txBody>
          </p:sp>
        </p:grpSp>
      </p:grp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CC6EED8B-95A5-43D4-8491-2657D2C41A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45</a:t>
            </a:fld>
            <a:endParaRPr lang="en-US" dirty="0"/>
          </a:p>
        </p:txBody>
      </p:sp>
    </p:spTree>
  </p:cSld>
  <p:clrMapOvr>
    <a:masterClrMapping/>
  </p:clrMapOvr>
  <p:transition spd="med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群組 7">
            <a:extLst>
              <a:ext uri="{FF2B5EF4-FFF2-40B4-BE49-F238E27FC236}">
                <a16:creationId xmlns:a16="http://schemas.microsoft.com/office/drawing/2014/main" id="{DDE1BC85-0A18-4FB7-988E-5CA20475F5EB}"/>
              </a:ext>
            </a:extLst>
          </p:cNvPr>
          <p:cNvGrpSpPr/>
          <p:nvPr/>
        </p:nvGrpSpPr>
        <p:grpSpPr>
          <a:xfrm>
            <a:off x="769158" y="1064613"/>
            <a:ext cx="10653683" cy="5042077"/>
            <a:chOff x="769158" y="1064613"/>
            <a:chExt cx="10653683" cy="5042077"/>
          </a:xfrm>
        </p:grpSpPr>
        <p:pic>
          <p:nvPicPr>
            <p:cNvPr id="7" name="圖片 6">
              <a:extLst>
                <a:ext uri="{FF2B5EF4-FFF2-40B4-BE49-F238E27FC236}">
                  <a16:creationId xmlns:a16="http://schemas.microsoft.com/office/drawing/2014/main" id="{220D8FCE-D46F-4BF8-9BF9-1F73E181235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9158" y="1064613"/>
              <a:ext cx="10653683" cy="3779848"/>
            </a:xfrm>
            <a:prstGeom prst="rect">
              <a:avLst/>
            </a:prstGeom>
          </p:spPr>
        </p:pic>
        <p:grpSp>
          <p:nvGrpSpPr>
            <p:cNvPr id="5" name="群組 4">
              <a:extLst>
                <a:ext uri="{FF2B5EF4-FFF2-40B4-BE49-F238E27FC236}">
                  <a16:creationId xmlns:a16="http://schemas.microsoft.com/office/drawing/2014/main" id="{A11346FE-E194-4E8C-A98B-ABB22ACB4EE2}"/>
                </a:ext>
              </a:extLst>
            </p:cNvPr>
            <p:cNvGrpSpPr/>
            <p:nvPr/>
          </p:nvGrpSpPr>
          <p:grpSpPr>
            <a:xfrm>
              <a:off x="2279576" y="3176972"/>
              <a:ext cx="5110049" cy="2929718"/>
              <a:chOff x="1655676" y="2852936"/>
              <a:chExt cx="5110049" cy="2929718"/>
            </a:xfrm>
          </p:grpSpPr>
          <p:sp>
            <p:nvSpPr>
              <p:cNvPr id="4" name="矩形: 圓角 3">
                <a:extLst>
                  <a:ext uri="{FF2B5EF4-FFF2-40B4-BE49-F238E27FC236}">
                    <a16:creationId xmlns:a16="http://schemas.microsoft.com/office/drawing/2014/main" id="{4FEF15E5-3C9E-4041-896B-DB65C88951CA}"/>
                  </a:ext>
                </a:extLst>
              </p:cNvPr>
              <p:cNvSpPr/>
              <p:nvPr/>
            </p:nvSpPr>
            <p:spPr bwMode="auto">
              <a:xfrm>
                <a:off x="1655676" y="2852936"/>
                <a:ext cx="1008112" cy="1728192"/>
              </a:xfrm>
              <a:prstGeom prst="roundRect">
                <a:avLst/>
              </a:prstGeom>
              <a:noFill/>
              <a:ln w="25400">
                <a:solidFill>
                  <a:srgbClr val="FF0000"/>
                </a:solidFill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400" eaLnBrk="1" hangingPunct="1">
                  <a:spcBef>
                    <a:spcPct val="20000"/>
                  </a:spcBef>
                  <a:buClr>
                    <a:schemeClr val="bg1"/>
                  </a:buClr>
                  <a:buSzPct val="100000"/>
                </a:pPr>
                <a:endParaRPr lang="en-US" sz="2000" b="1">
                  <a:solidFill>
                    <a:srgbClr val="0000FF"/>
                  </a:solidFill>
                  <a:latin typeface="Trebuchet MS" pitchFamily="34" charset="0"/>
                  <a:ea typeface="新細明體" pitchFamily="18" charset="-120"/>
                </a:endParaRPr>
              </a:p>
            </p:txBody>
          </p:sp>
          <p:sp>
            <p:nvSpPr>
              <p:cNvPr id="53251" name="AutoShape 3"/>
              <p:cNvSpPr>
                <a:spLocks noChangeArrowheads="1"/>
              </p:cNvSpPr>
              <p:nvPr/>
            </p:nvSpPr>
            <p:spPr bwMode="auto">
              <a:xfrm>
                <a:off x="2378272" y="4905164"/>
                <a:ext cx="4387453" cy="877490"/>
              </a:xfrm>
              <a:prstGeom prst="wedgeRoundRectCallout">
                <a:avLst>
                  <a:gd name="adj1" fmla="val -42888"/>
                  <a:gd name="adj2" fmla="val -92292"/>
                  <a:gd name="adj3" fmla="val 16667"/>
                </a:avLst>
              </a:prstGeom>
              <a:solidFill>
                <a:schemeClr val="accent2">
                  <a:lumMod val="40000"/>
                  <a:lumOff val="60000"/>
                </a:schemeClr>
              </a:solidFill>
              <a:ln w="3816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/>
            </p:spPr>
            <p:txBody>
              <a:bodyPr lIns="67500" tIns="35100" rIns="67500" bIns="35100" anchor="ctr"/>
              <a:lstStyle>
                <a:lvl1pPr>
                  <a:spcBef>
                    <a:spcPts val="8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32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1pPr>
                <a:lvl2pPr>
                  <a:spcBef>
                    <a:spcPts val="7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8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2pPr>
                <a:lvl3pPr>
                  <a:spcBef>
                    <a:spcPts val="6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4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3pPr>
                <a:lvl4pPr>
                  <a:spcBef>
                    <a:spcPts val="5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4pPr>
                <a:lvl5pPr>
                  <a:spcBef>
                    <a:spcPts val="5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5pPr>
                <a:lvl6pPr marL="25146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6pPr>
                <a:lvl7pPr marL="29718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7pPr>
                <a:lvl8pPr marL="34290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8pPr>
                <a:lvl9pPr marL="38862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9pPr>
              </a:lstStyle>
              <a:p>
                <a:pPr algn="just">
                  <a:spcBef>
                    <a:spcPct val="0"/>
                  </a:spcBef>
                </a:pPr>
                <a:r>
                  <a:rPr lang="en-US" altLang="zh-TW" sz="2400" dirty="0" err="1">
                    <a:latin typeface="標楷體" panose="03000509000000000000" pitchFamily="65" charset="-120"/>
                    <a:ea typeface="標楷體" panose="03000509000000000000" pitchFamily="65" charset="-120"/>
                  </a:rPr>
                  <a:t>現在嘗試為每一個活動設定負責人，請按活動的超連結</a:t>
                </a:r>
                <a:r>
                  <a:rPr lang="en-US" altLang="zh-TW" sz="24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。</a:t>
                </a:r>
              </a:p>
            </p:txBody>
          </p:sp>
        </p:grpSp>
      </p:grp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241FD02F-258E-4A51-8680-5F7A4FC857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46</a:t>
            </a:fld>
            <a:endParaRPr lang="en-US" dirty="0"/>
          </a:p>
        </p:txBody>
      </p:sp>
    </p:spTree>
  </p:cSld>
  <p:clrMapOvr>
    <a:masterClrMapping/>
  </p:clrMapOvr>
  <p:transition spd="med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/>
          <p:cNvSpPr txBox="1"/>
          <p:nvPr/>
        </p:nvSpPr>
        <p:spPr>
          <a:xfrm>
            <a:off x="4259796" y="2672916"/>
            <a:ext cx="80988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TW" altLang="en-US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5AF8705B-18DD-44A8-98F2-C09800E5F0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861" y="1189213"/>
            <a:ext cx="6192279" cy="5307667"/>
          </a:xfrm>
          <a:prstGeom prst="rect">
            <a:avLst/>
          </a:prstGeom>
        </p:spPr>
      </p:pic>
      <p:sp>
        <p:nvSpPr>
          <p:cNvPr id="54276" name="AutoShape 4"/>
          <p:cNvSpPr>
            <a:spLocks noChangeArrowheads="1"/>
          </p:cNvSpPr>
          <p:nvPr/>
        </p:nvSpPr>
        <p:spPr bwMode="auto">
          <a:xfrm>
            <a:off x="5771965" y="361122"/>
            <a:ext cx="4284067" cy="2470173"/>
          </a:xfrm>
          <a:prstGeom prst="wedgeRoundRectCallout">
            <a:avLst>
              <a:gd name="adj1" fmla="val -8192"/>
              <a:gd name="adj2" fmla="val 66813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 w="38160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lIns="67500" tIns="35100" rIns="67500" bIns="35100" anchor="ctr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TW" sz="2400" dirty="0" err="1">
                <a:latin typeface="標楷體" panose="03000509000000000000" pitchFamily="65" charset="-120"/>
                <a:ea typeface="標楷體" panose="03000509000000000000" pitchFamily="65" charset="-120"/>
              </a:rPr>
              <a:t>進入這個版面，可以設定每「</a:t>
            </a:r>
            <a:r>
              <a:rPr lang="en-US" altLang="zh-TW" sz="2400" dirty="0" err="1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專責教職員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」、「</a:t>
            </a:r>
            <a:r>
              <a:rPr lang="en-US" altLang="zh-TW" sz="2400" dirty="0" err="1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協助教職員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」。</a:t>
            </a:r>
            <a:r>
              <a:rPr lang="en-US" altLang="zh-TW" sz="2400" dirty="0" err="1">
                <a:latin typeface="標楷體" panose="03000509000000000000" pitchFamily="65" charset="-120"/>
                <a:ea typeface="標楷體" panose="03000509000000000000" pitchFamily="65" charset="-120"/>
              </a:rPr>
              <a:t>兩者在</a:t>
            </a:r>
            <a:r>
              <a:rPr lang="en-US" altLang="zh-HK" sz="2400" dirty="0" err="1">
                <a:latin typeface="標楷體" panose="03000509000000000000" pitchFamily="65" charset="-120"/>
                <a:ea typeface="標楷體" panose="03000509000000000000" pitchFamily="65" charset="-120"/>
              </a:rPr>
              <a:t>CloudSAMS</a:t>
            </a:r>
            <a:r>
              <a:rPr lang="en-US" altLang="zh-TW" sz="2400" dirty="0" err="1">
                <a:latin typeface="標楷體" panose="03000509000000000000" pitchFamily="65" charset="-120"/>
                <a:ea typeface="標楷體" panose="03000509000000000000" pitchFamily="65" charset="-120"/>
              </a:rPr>
              <a:t>內的權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限</a:t>
            </a:r>
            <a:r>
              <a:rPr lang="en-US" altLang="zh-TW" sz="2400" dirty="0" err="1">
                <a:latin typeface="標楷體" panose="03000509000000000000" pitchFamily="65" charset="-120"/>
                <a:ea typeface="標楷體" panose="03000509000000000000" pitchFamily="65" charset="-120"/>
              </a:rPr>
              <a:t>相同，都可以處理相關活動的學生資料。修改後，必須按「</a:t>
            </a:r>
            <a:r>
              <a:rPr lang="en-US" altLang="zh-TW" sz="2400" dirty="0" err="1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儲存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」。</a:t>
            </a:r>
          </a:p>
        </p:txBody>
      </p:sp>
      <p:sp>
        <p:nvSpPr>
          <p:cNvPr id="7" name="矩形: 圓角 6">
            <a:extLst>
              <a:ext uri="{FF2B5EF4-FFF2-40B4-BE49-F238E27FC236}">
                <a16:creationId xmlns:a16="http://schemas.microsoft.com/office/drawing/2014/main" id="{E190EECA-B8E8-4625-B9AC-1EBCB469FAAD}"/>
              </a:ext>
            </a:extLst>
          </p:cNvPr>
          <p:cNvSpPr/>
          <p:nvPr/>
        </p:nvSpPr>
        <p:spPr bwMode="auto">
          <a:xfrm>
            <a:off x="6420036" y="3284984"/>
            <a:ext cx="2304256" cy="252028"/>
          </a:xfrm>
          <a:prstGeom prst="roundRect">
            <a:avLst/>
          </a:prstGeom>
          <a:noFill/>
          <a:ln w="25400">
            <a:solidFill>
              <a:srgbClr val="FF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1" hangingPunct="1">
              <a:spcBef>
                <a:spcPct val="20000"/>
              </a:spcBef>
              <a:buClr>
                <a:schemeClr val="bg1"/>
              </a:buClr>
              <a:buSzPct val="100000"/>
            </a:pPr>
            <a:endParaRPr lang="en-US" sz="2000" b="1">
              <a:solidFill>
                <a:srgbClr val="0000FF"/>
              </a:solidFill>
              <a:latin typeface="Trebuchet MS" pitchFamily="34" charset="0"/>
              <a:ea typeface="新細明體" pitchFamily="18" charset="-120"/>
            </a:endParaRPr>
          </a:p>
        </p:txBody>
      </p:sp>
      <p:sp>
        <p:nvSpPr>
          <p:cNvPr id="8" name="矩形: 圓角 7">
            <a:extLst>
              <a:ext uri="{FF2B5EF4-FFF2-40B4-BE49-F238E27FC236}">
                <a16:creationId xmlns:a16="http://schemas.microsoft.com/office/drawing/2014/main" id="{FFAD8476-4626-49D3-B953-CFC1B55ABF64}"/>
              </a:ext>
            </a:extLst>
          </p:cNvPr>
          <p:cNvSpPr/>
          <p:nvPr/>
        </p:nvSpPr>
        <p:spPr bwMode="auto">
          <a:xfrm>
            <a:off x="6420036" y="5769260"/>
            <a:ext cx="2304256" cy="252028"/>
          </a:xfrm>
          <a:prstGeom prst="roundRect">
            <a:avLst/>
          </a:prstGeom>
          <a:noFill/>
          <a:ln w="25400">
            <a:solidFill>
              <a:srgbClr val="FF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1" hangingPunct="1">
              <a:spcBef>
                <a:spcPct val="20000"/>
              </a:spcBef>
              <a:buClr>
                <a:schemeClr val="bg1"/>
              </a:buClr>
              <a:buSzPct val="100000"/>
            </a:pPr>
            <a:endParaRPr lang="en-US" sz="2000" b="1">
              <a:solidFill>
                <a:srgbClr val="0000FF"/>
              </a:solidFill>
              <a:latin typeface="Trebuchet MS" pitchFamily="34" charset="0"/>
              <a:ea typeface="新細明體" pitchFamily="18" charset="-120"/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CE6B76E1-3D94-4A44-8E64-CFFAE9C501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47</a:t>
            </a:fld>
            <a:endParaRPr lang="en-US" dirty="0"/>
          </a:p>
        </p:txBody>
      </p:sp>
    </p:spTree>
  </p:cSld>
  <p:clrMapOvr>
    <a:masterClrMapping/>
  </p:clrMapOvr>
  <p:transition spd="med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99258D07-2B97-4AE4-BA75-A6DF8D0CD8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48</a:t>
            </a:fld>
            <a:endParaRPr lang="en-US" dirty="0"/>
          </a:p>
        </p:txBody>
      </p:sp>
      <p:grpSp>
        <p:nvGrpSpPr>
          <p:cNvPr id="5" name="群組 4">
            <a:extLst>
              <a:ext uri="{FF2B5EF4-FFF2-40B4-BE49-F238E27FC236}">
                <a16:creationId xmlns:a16="http://schemas.microsoft.com/office/drawing/2014/main" id="{08E61728-5422-466B-BD75-8F44A683B378}"/>
              </a:ext>
            </a:extLst>
          </p:cNvPr>
          <p:cNvGrpSpPr/>
          <p:nvPr/>
        </p:nvGrpSpPr>
        <p:grpSpPr>
          <a:xfrm>
            <a:off x="2405590" y="1203590"/>
            <a:ext cx="7785912" cy="4925710"/>
            <a:chOff x="881590" y="1203590"/>
            <a:chExt cx="7785912" cy="4925710"/>
          </a:xfrm>
        </p:grpSpPr>
        <p:pic>
          <p:nvPicPr>
            <p:cNvPr id="4" name="圖片 3">
              <a:extLst>
                <a:ext uri="{FF2B5EF4-FFF2-40B4-BE49-F238E27FC236}">
                  <a16:creationId xmlns:a16="http://schemas.microsoft.com/office/drawing/2014/main" id="{19AAD290-67D6-4811-9C55-264A78F7237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1590" y="1203590"/>
              <a:ext cx="7380820" cy="4925710"/>
            </a:xfrm>
            <a:prstGeom prst="rect">
              <a:avLst/>
            </a:prstGeom>
          </p:spPr>
        </p:pic>
        <p:sp>
          <p:nvSpPr>
            <p:cNvPr id="55300" name="AutoShape 4"/>
            <p:cNvSpPr>
              <a:spLocks noChangeArrowheads="1"/>
            </p:cNvSpPr>
            <p:nvPr/>
          </p:nvSpPr>
          <p:spPr bwMode="auto">
            <a:xfrm>
              <a:off x="2591780" y="1268760"/>
              <a:ext cx="6075722" cy="607102"/>
            </a:xfrm>
            <a:prstGeom prst="wedgeRoundRectCallout">
              <a:avLst>
                <a:gd name="adj1" fmla="val -34861"/>
                <a:gd name="adj2" fmla="val 81510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lIns="67500" tIns="35100" rIns="67500" bIns="35100" anchor="ctr"/>
            <a:lstStyle>
              <a:lvl1pPr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1pPr>
              <a:lvl2pPr>
                <a:spcBef>
                  <a:spcPts val="7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2pPr>
              <a:lvl3pPr>
                <a:spcBef>
                  <a:spcPts val="6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4pPr>
              <a:lvl5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9pPr>
            </a:lstStyle>
            <a:p>
              <a:pPr algn="just">
                <a:spcBef>
                  <a:spcPct val="0"/>
                </a:spcBef>
              </a:pPr>
              <a:r>
                <a:rPr lang="en-US" altLang="zh-TW" sz="2400">
                  <a:latin typeface="標楷體" panose="03000509000000000000" pitchFamily="65" charset="-120"/>
                  <a:ea typeface="標楷體" panose="03000509000000000000" pitchFamily="65" charset="-120"/>
                </a:rPr>
                <a:t>在同一個版面中，可以處理其他課外活動。</a:t>
              </a:r>
            </a:p>
          </p:txBody>
        </p:sp>
        <p:sp>
          <p:nvSpPr>
            <p:cNvPr id="7" name="矩形: 圓角 6">
              <a:extLst>
                <a:ext uri="{FF2B5EF4-FFF2-40B4-BE49-F238E27FC236}">
                  <a16:creationId xmlns:a16="http://schemas.microsoft.com/office/drawing/2014/main" id="{1383020B-2168-4928-93E9-35F6569281D4}"/>
                </a:ext>
              </a:extLst>
            </p:cNvPr>
            <p:cNvSpPr/>
            <p:nvPr/>
          </p:nvSpPr>
          <p:spPr bwMode="auto">
            <a:xfrm>
              <a:off x="2519772" y="2096852"/>
              <a:ext cx="2052228" cy="1980220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</p:grp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群組 5">
            <a:extLst>
              <a:ext uri="{FF2B5EF4-FFF2-40B4-BE49-F238E27FC236}">
                <a16:creationId xmlns:a16="http://schemas.microsoft.com/office/drawing/2014/main" id="{C9662791-BDA2-4D27-A225-B9A54F092F51}"/>
              </a:ext>
            </a:extLst>
          </p:cNvPr>
          <p:cNvGrpSpPr/>
          <p:nvPr/>
        </p:nvGrpSpPr>
        <p:grpSpPr>
          <a:xfrm>
            <a:off x="2351584" y="152636"/>
            <a:ext cx="7776864" cy="6120680"/>
            <a:chOff x="827584" y="152636"/>
            <a:chExt cx="7776864" cy="6120680"/>
          </a:xfrm>
        </p:grpSpPr>
        <p:graphicFrame>
          <p:nvGraphicFramePr>
            <p:cNvPr id="2" name="資料庫圖表 1">
              <a:extLst>
                <a:ext uri="{FF2B5EF4-FFF2-40B4-BE49-F238E27FC236}">
                  <a16:creationId xmlns:a16="http://schemas.microsoft.com/office/drawing/2014/main" id="{1A901559-6C10-481B-A8F4-B56BFD16FA70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732149534"/>
                </p:ext>
              </p:extLst>
            </p:nvPr>
          </p:nvGraphicFramePr>
          <p:xfrm>
            <a:off x="827584" y="1160748"/>
            <a:ext cx="7776864" cy="511256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5" name="Text Box 2">
              <a:extLst>
                <a:ext uri="{FF2B5EF4-FFF2-40B4-BE49-F238E27FC236}">
                  <a16:creationId xmlns:a16="http://schemas.microsoft.com/office/drawing/2014/main" id="{5F4A1413-E495-4BD4-BF62-4B6A4040E3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51720" y="152636"/>
              <a:ext cx="4566608" cy="7229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67500" tIns="35100" rIns="67500" bIns="35100">
              <a:spAutoFit/>
            </a:bodyPr>
            <a:lstStyle>
              <a:lvl1pPr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1pPr>
              <a:lvl2pPr>
                <a:spcBef>
                  <a:spcPts val="7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2pPr>
              <a:lvl3pPr>
                <a:spcBef>
                  <a:spcPts val="6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4pPr>
              <a:lvl5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TW" b="1" dirty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標楷體" panose="03000509000000000000" pitchFamily="65" charset="-120"/>
                  <a:ea typeface="標楷體" panose="03000509000000000000" pitchFamily="65" charset="-120"/>
                </a:rPr>
                <a:t>「</a:t>
              </a:r>
              <a:r>
                <a:rPr lang="en-US" altLang="zh-TW" b="1" dirty="0" err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標楷體" panose="03000509000000000000" pitchFamily="65" charset="-120"/>
                  <a:ea typeface="標楷體" panose="03000509000000000000" pitchFamily="65" charset="-120"/>
                </a:rPr>
                <a:t>課外活動</a:t>
              </a:r>
              <a:r>
                <a:rPr lang="en-US" altLang="zh-TW" b="1" dirty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標楷體" panose="03000509000000000000" pitchFamily="65" charset="-120"/>
                  <a:ea typeface="標楷體" panose="03000509000000000000" pitchFamily="65" charset="-120"/>
                </a:rPr>
                <a:t>」</a:t>
              </a:r>
              <a:r>
                <a:rPr lang="zh-TW" altLang="en-US" b="1" dirty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標楷體" panose="03000509000000000000" pitchFamily="65" charset="-120"/>
                  <a:ea typeface="標楷體" panose="03000509000000000000" pitchFamily="65" charset="-120"/>
                </a:rPr>
                <a:t>相關</a:t>
              </a:r>
              <a:r>
                <a:rPr lang="en-US" altLang="zh-TW" b="1" dirty="0" err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標楷體" panose="03000509000000000000" pitchFamily="65" charset="-120"/>
                  <a:ea typeface="標楷體" panose="03000509000000000000" pitchFamily="65" charset="-120"/>
                </a:rPr>
                <a:t>模組</a:t>
              </a:r>
              <a:endParaRPr lang="en-US" altLang="zh-TW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endParaRPr>
            </a:p>
          </p:txBody>
        </p:sp>
      </p:grp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E9F6AD34-1D76-406B-BA67-D6FC7E7A18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9320074"/>
      </p:ext>
    </p:extLst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群組 2">
            <a:extLst>
              <a:ext uri="{FF2B5EF4-FFF2-40B4-BE49-F238E27FC236}">
                <a16:creationId xmlns:a16="http://schemas.microsoft.com/office/drawing/2014/main" id="{045A112F-8556-40C7-A57F-5D71F0B2299B}"/>
              </a:ext>
            </a:extLst>
          </p:cNvPr>
          <p:cNvGrpSpPr/>
          <p:nvPr/>
        </p:nvGrpSpPr>
        <p:grpSpPr>
          <a:xfrm>
            <a:off x="2603251" y="1088741"/>
            <a:ext cx="7074503" cy="5283247"/>
            <a:chOff x="1079250" y="1088740"/>
            <a:chExt cx="7074503" cy="5283247"/>
          </a:xfrm>
        </p:grpSpPr>
        <p:pic>
          <p:nvPicPr>
            <p:cNvPr id="4" name="圖片 3">
              <a:extLst>
                <a:ext uri="{FF2B5EF4-FFF2-40B4-BE49-F238E27FC236}">
                  <a16:creationId xmlns:a16="http://schemas.microsoft.com/office/drawing/2014/main" id="{00711561-565F-4D08-8831-BD8BC4242A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9250" y="1088740"/>
              <a:ext cx="6409074" cy="5283247"/>
            </a:xfrm>
            <a:prstGeom prst="rect">
              <a:avLst/>
            </a:prstGeom>
          </p:spPr>
        </p:pic>
        <p:sp>
          <p:nvSpPr>
            <p:cNvPr id="57347" name="AutoShape 3"/>
            <p:cNvSpPr>
              <a:spLocks noChangeArrowheads="1"/>
            </p:cNvSpPr>
            <p:nvPr/>
          </p:nvSpPr>
          <p:spPr bwMode="auto">
            <a:xfrm>
              <a:off x="4230611" y="1412776"/>
              <a:ext cx="3923142" cy="2700300"/>
            </a:xfrm>
            <a:prstGeom prst="wedgeRoundRectCallout">
              <a:avLst>
                <a:gd name="adj1" fmla="val -86910"/>
                <a:gd name="adj2" fmla="val -41390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lIns="67500" tIns="35100" rIns="67500" bIns="35100" anchor="ctr"/>
            <a:lstStyle>
              <a:lvl1pPr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1pPr>
              <a:lvl2pPr>
                <a:spcBef>
                  <a:spcPts val="7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2pPr>
              <a:lvl3pPr>
                <a:spcBef>
                  <a:spcPts val="6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4pPr>
              <a:lvl5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「學生學習概覽資料」為新高中專用版面，小學的</a:t>
              </a:r>
              <a:r>
                <a:rPr lang="en-US" altLang="zh-HK" sz="20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CloudSAMS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不會顯示。雖然中學仍可以為初中學生輸入相關欄位，但不會在「學生學習概覽資料」的相關報告中出現。</a:t>
              </a:r>
            </a:p>
          </p:txBody>
        </p:sp>
        <p:sp>
          <p:nvSpPr>
            <p:cNvPr id="6" name="矩形: 圓角 5">
              <a:extLst>
                <a:ext uri="{FF2B5EF4-FFF2-40B4-BE49-F238E27FC236}">
                  <a16:creationId xmlns:a16="http://schemas.microsoft.com/office/drawing/2014/main" id="{16FD6007-258D-46AD-A484-E43D08014877}"/>
                </a:ext>
              </a:extLst>
            </p:cNvPr>
            <p:cNvSpPr/>
            <p:nvPr/>
          </p:nvSpPr>
          <p:spPr bwMode="auto">
            <a:xfrm>
              <a:off x="1907704" y="1304764"/>
              <a:ext cx="1044116" cy="288032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</p:grp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9168C79-C353-4AEE-8134-56B76643CF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49</a:t>
            </a:fld>
            <a:endParaRPr lang="en-US" dirty="0"/>
          </a:p>
        </p:txBody>
      </p:sp>
    </p:spTree>
  </p:cSld>
  <p:clrMapOvr>
    <a:masterClrMapping/>
  </p:clrMapOvr>
  <p:transition spd="med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C7F20AE0-3EC7-4C90-A186-3518281AB6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8228" y="1088741"/>
            <a:ext cx="8258232" cy="4627699"/>
          </a:xfrm>
          <a:prstGeom prst="rect">
            <a:avLst/>
          </a:prstGeom>
        </p:spPr>
      </p:pic>
      <p:sp>
        <p:nvSpPr>
          <p:cNvPr id="58371" name="AutoShape 3"/>
          <p:cNvSpPr>
            <a:spLocks noChangeArrowheads="1"/>
          </p:cNvSpPr>
          <p:nvPr/>
        </p:nvSpPr>
        <p:spPr bwMode="auto">
          <a:xfrm>
            <a:off x="5976644" y="1096878"/>
            <a:ext cx="4248472" cy="3452813"/>
          </a:xfrm>
          <a:prstGeom prst="wedgeRoundRectCallout">
            <a:avLst>
              <a:gd name="adj1" fmla="val -125523"/>
              <a:gd name="adj2" fmla="val -21319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 w="38160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lIns="67500" tIns="35100" rIns="67500" bIns="35100" anchor="ctr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 algn="just">
              <a:spcBef>
                <a:spcPct val="0"/>
              </a:spcBef>
            </a:pPr>
            <a:r>
              <a:rPr lang="en-US" altLang="zh-TW" sz="2400">
                <a:latin typeface="標楷體" panose="03000509000000000000" pitchFamily="65" charset="-120"/>
                <a:ea typeface="標楷體" panose="03000509000000000000" pitchFamily="65" charset="-120"/>
              </a:rPr>
              <a:t>「合辦機構」以活動為單位，不需要再為每個學生編修；但其餘兩個欄位只是編修學生紀錄時的預設值。要編修相關紀錄，可以按「修改」或超連結。這三個欄位都可以透過「複製來源」複製上一個時段的值。</a:t>
            </a:r>
          </a:p>
        </p:txBody>
      </p:sp>
      <p:sp>
        <p:nvSpPr>
          <p:cNvPr id="6" name="流程圖: 替代程序 5">
            <a:extLst>
              <a:ext uri="{FF2B5EF4-FFF2-40B4-BE49-F238E27FC236}">
                <a16:creationId xmlns:a16="http://schemas.microsoft.com/office/drawing/2014/main" id="{ECED050E-C43C-4ED5-901F-C9D30CC50D5E}"/>
              </a:ext>
            </a:extLst>
          </p:cNvPr>
          <p:cNvSpPr/>
          <p:nvPr/>
        </p:nvSpPr>
        <p:spPr bwMode="auto">
          <a:xfrm>
            <a:off x="2063552" y="2060848"/>
            <a:ext cx="612068" cy="288032"/>
          </a:xfrm>
          <a:prstGeom prst="flowChartAlternateProcess">
            <a:avLst/>
          </a:prstGeom>
          <a:noFill/>
          <a:ln w="25400">
            <a:solidFill>
              <a:srgbClr val="FF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1" hangingPunct="1">
              <a:spcBef>
                <a:spcPct val="20000"/>
              </a:spcBef>
              <a:buClr>
                <a:schemeClr val="bg1"/>
              </a:buClr>
              <a:buSzPct val="100000"/>
            </a:pPr>
            <a:endParaRPr lang="en-US" sz="2000" b="1">
              <a:solidFill>
                <a:srgbClr val="0000FF"/>
              </a:solidFill>
              <a:latin typeface="Trebuchet MS" pitchFamily="34" charset="0"/>
              <a:ea typeface="新細明體" pitchFamily="18" charset="-120"/>
            </a:endParaRPr>
          </a:p>
        </p:txBody>
      </p:sp>
      <p:sp>
        <p:nvSpPr>
          <p:cNvPr id="7" name="矩形: 圓角 6">
            <a:extLst>
              <a:ext uri="{FF2B5EF4-FFF2-40B4-BE49-F238E27FC236}">
                <a16:creationId xmlns:a16="http://schemas.microsoft.com/office/drawing/2014/main" id="{0765982C-5BDC-4DCD-ABD1-C413015563A1}"/>
              </a:ext>
            </a:extLst>
          </p:cNvPr>
          <p:cNvSpPr/>
          <p:nvPr/>
        </p:nvSpPr>
        <p:spPr bwMode="auto">
          <a:xfrm>
            <a:off x="2819636" y="2996952"/>
            <a:ext cx="1980220" cy="2268252"/>
          </a:xfrm>
          <a:prstGeom prst="roundRect">
            <a:avLst/>
          </a:prstGeom>
          <a:noFill/>
          <a:ln w="25400">
            <a:solidFill>
              <a:srgbClr val="FF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1" hangingPunct="1">
              <a:spcBef>
                <a:spcPct val="20000"/>
              </a:spcBef>
              <a:buClr>
                <a:schemeClr val="bg1"/>
              </a:buClr>
              <a:buSzPct val="100000"/>
            </a:pPr>
            <a:endParaRPr lang="en-US" sz="2000" b="1">
              <a:solidFill>
                <a:srgbClr val="0000FF"/>
              </a:solidFill>
              <a:latin typeface="Trebuchet MS" pitchFamily="34" charset="0"/>
              <a:ea typeface="新細明體" pitchFamily="18" charset="-120"/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679E4D38-AC5A-4366-9F41-01C18D121B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50</a:t>
            </a:fld>
            <a:endParaRPr lang="en-US" dirty="0"/>
          </a:p>
        </p:txBody>
      </p:sp>
    </p:spTree>
  </p:cSld>
  <p:clrMapOvr>
    <a:masterClrMapping/>
  </p:clrMapOvr>
  <p:transition spd="med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062413" y="2829719"/>
            <a:ext cx="4067175" cy="766762"/>
          </a:xfrm>
        </p:spPr>
        <p:txBody>
          <a:bodyPr anchor="t"/>
          <a:lstStyle/>
          <a:p>
            <a:pPr algn="ctr">
              <a:tabLst>
                <a:tab pos="0" algn="l"/>
                <a:tab pos="685800" algn="l"/>
                <a:tab pos="1371600" algn="l"/>
                <a:tab pos="2057400" algn="l"/>
                <a:tab pos="2743200" algn="l"/>
                <a:tab pos="3429000" algn="l"/>
                <a:tab pos="4114800" algn="l"/>
                <a:tab pos="4800600" algn="l"/>
                <a:tab pos="5486400" algn="l"/>
                <a:tab pos="6172200" algn="l"/>
                <a:tab pos="6858000" algn="l"/>
                <a:tab pos="7543800" algn="l"/>
              </a:tabLst>
            </a:pPr>
            <a:r>
              <a:rPr lang="en-US" altLang="zh-TW" sz="4800"/>
              <a:t>練習四</a:t>
            </a:r>
          </a:p>
        </p:txBody>
      </p:sp>
      <p:sp>
        <p:nvSpPr>
          <p:cNvPr id="112643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3695699" y="3596482"/>
            <a:ext cx="4800600" cy="576263"/>
          </a:xfrm>
        </p:spPr>
        <p:txBody>
          <a:bodyPr vert="horz" wrap="square" lIns="67500" tIns="35100" rIns="67500" bIns="35100" numCol="1" anchor="t" anchorCtr="0" compatLnSpc="1">
            <a:prstTxWarp prst="textNoShape">
              <a:avLst/>
            </a:prstTxWarp>
          </a:bodyPr>
          <a:lstStyle/>
          <a:p>
            <a:pPr marL="0" indent="0" algn="ctr">
              <a:spcBef>
                <a:spcPts val="675"/>
              </a:spcBef>
              <a:buNone/>
              <a:tabLst>
                <a:tab pos="0" algn="l"/>
                <a:tab pos="685800" algn="l"/>
                <a:tab pos="1371600" algn="l"/>
                <a:tab pos="2057400" algn="l"/>
                <a:tab pos="2743200" algn="l"/>
                <a:tab pos="3429000" algn="l"/>
                <a:tab pos="4114800" algn="l"/>
                <a:tab pos="4800600" algn="l"/>
                <a:tab pos="5486400" algn="l"/>
                <a:tab pos="6172200" algn="l"/>
                <a:tab pos="6858000" algn="l"/>
                <a:tab pos="7543800" algn="l"/>
              </a:tabLst>
            </a:pPr>
            <a:r>
              <a:rPr lang="en-US" altLang="zh-TW" sz="3600">
                <a:ea typeface="標楷體" panose="03000509000000000000" pitchFamily="65" charset="-120"/>
              </a:rPr>
              <a:t>編修「可提供課外活動」</a:t>
            </a: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95B9DD18-E43B-475A-9DFA-3888D8FCB2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51</a:t>
            </a:fld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1" name="Text Box 2"/>
          <p:cNvSpPr txBox="1">
            <a:spLocks noChangeArrowheads="1"/>
          </p:cNvSpPr>
          <p:nvPr/>
        </p:nvSpPr>
        <p:spPr bwMode="auto">
          <a:xfrm>
            <a:off x="4151784" y="368660"/>
            <a:ext cx="3888432" cy="56332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7500" tIns="35100" rIns="67500" bIns="351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8516938" algn="r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8516938" algn="r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8516938" algn="r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8516938" algn="r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8516938" algn="r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8516938" algn="r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8516938" algn="r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8516938" algn="r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8516938" algn="r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TW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課外活動</a:t>
            </a:r>
            <a:r>
              <a:rPr lang="zh-TW" altLang="en-US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＞</a:t>
            </a:r>
            <a:r>
              <a:rPr lang="en-US" altLang="zh-TW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報名</a:t>
            </a:r>
            <a:endParaRPr lang="en-US" altLang="zh-TW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14692" name="Text Box 3"/>
          <p:cNvSpPr txBox="1">
            <a:spLocks noChangeArrowheads="1"/>
          </p:cNvSpPr>
          <p:nvPr/>
        </p:nvSpPr>
        <p:spPr bwMode="auto">
          <a:xfrm>
            <a:off x="2621354" y="1891864"/>
            <a:ext cx="6949293" cy="3074272"/>
          </a:xfrm>
          <a:prstGeom prst="rect">
            <a:avLst/>
          </a:prstGeom>
          <a:solidFill>
            <a:srgbClr val="CCECFF"/>
          </a:solidFill>
          <a:ln>
            <a:noFill/>
          </a:ln>
          <a:effectLst/>
          <a:extLst/>
        </p:spPr>
        <p:txBody>
          <a:bodyPr wrap="square" lIns="67500" tIns="35100" rIns="67500" bIns="35100">
            <a:spAutoFit/>
          </a:bodyPr>
          <a:lstStyle>
            <a:lvl1pPr marL="534988" indent="-534988"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TW" sz="3000">
                <a:latin typeface="標楷體" panose="03000509000000000000" pitchFamily="65" charset="-120"/>
                <a:ea typeface="標楷體" panose="03000509000000000000" pitchFamily="65" charset="-120"/>
              </a:rPr>
              <a:t>「</a:t>
            </a:r>
            <a:r>
              <a:rPr lang="en-US" altLang="zh-TW" sz="3000" err="1">
                <a:latin typeface="標楷體" panose="03000509000000000000" pitchFamily="65" charset="-120"/>
                <a:ea typeface="標楷體" panose="03000509000000000000" pitchFamily="65" charset="-120"/>
              </a:rPr>
              <a:t>課外活動</a:t>
            </a:r>
            <a:r>
              <a:rPr lang="en-US" altLang="zh-TW" sz="3000">
                <a:latin typeface="標楷體" panose="03000509000000000000" pitchFamily="65" charset="-120"/>
                <a:ea typeface="標楷體" panose="03000509000000000000" pitchFamily="65" charset="-120"/>
              </a:rPr>
              <a:t>」→「</a:t>
            </a:r>
            <a:r>
              <a:rPr lang="en-US" altLang="zh-TW" sz="3000" err="1">
                <a:latin typeface="標楷體" panose="03000509000000000000" pitchFamily="65" charset="-120"/>
                <a:ea typeface="標楷體" panose="03000509000000000000" pitchFamily="65" charset="-120"/>
              </a:rPr>
              <a:t>報名</a:t>
            </a:r>
            <a:r>
              <a:rPr lang="en-US" altLang="zh-TW" sz="3000">
                <a:latin typeface="標楷體" panose="03000509000000000000" pitchFamily="65" charset="-120"/>
                <a:ea typeface="標楷體" panose="03000509000000000000" pitchFamily="65" charset="-120"/>
              </a:rPr>
              <a:t>」</a:t>
            </a:r>
          </a:p>
          <a:p>
            <a:pPr algn="ctr">
              <a:spcBef>
                <a:spcPct val="0"/>
              </a:spcBef>
              <a:spcAft>
                <a:spcPts val="1875"/>
              </a:spcAft>
            </a:pPr>
            <a:r>
              <a:rPr lang="en-US" altLang="zh-HK" sz="3000">
                <a:latin typeface="Times New Roman" panose="02020603050405020304" pitchFamily="18" charset="0"/>
                <a:ea typeface="標楷體" panose="03000509000000000000" pitchFamily="65" charset="-120"/>
              </a:rPr>
              <a:t>Student Activities </a:t>
            </a:r>
            <a:r>
              <a:rPr lang="en-US" altLang="zh-TW" sz="3000">
                <a:latin typeface="標楷體" panose="03000509000000000000" pitchFamily="65" charset="-120"/>
                <a:ea typeface="標楷體" panose="03000509000000000000" pitchFamily="65" charset="-120"/>
              </a:rPr>
              <a:t>→</a:t>
            </a:r>
            <a:r>
              <a:rPr lang="en-US" altLang="zh-HK" sz="3000">
                <a:latin typeface="Times New Roman" panose="02020603050405020304" pitchFamily="18" charset="0"/>
                <a:ea typeface="標楷體" panose="03000509000000000000" pitchFamily="65" charset="-120"/>
              </a:rPr>
              <a:t> Application</a:t>
            </a:r>
          </a:p>
          <a:p>
            <a:pPr algn="just">
              <a:spcBef>
                <a:spcPct val="0"/>
              </a:spcBef>
              <a:spcAft>
                <a:spcPts val="1350"/>
              </a:spcAft>
              <a:buClr>
                <a:schemeClr val="tx2"/>
              </a:buClr>
              <a:buFont typeface="Wingdings" panose="05000000000000000000" pitchFamily="2" charset="2"/>
              <a:buChar char="q"/>
            </a:pPr>
            <a:r>
              <a:rPr lang="en-US" altLang="zh-TW" sz="2700" err="1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由教職員按學生的優先次序加入報名項目</a:t>
            </a:r>
            <a:endParaRPr lang="en-US" altLang="zh-TW" sz="2700">
              <a:solidFill>
                <a:schemeClr val="tx2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algn="just">
              <a:spcBef>
                <a:spcPct val="0"/>
              </a:spcBef>
              <a:spcAft>
                <a:spcPts val="1350"/>
              </a:spcAft>
              <a:buClr>
                <a:schemeClr val="tx2"/>
              </a:buClr>
              <a:buFont typeface="Wingdings" panose="05000000000000000000" pitchFamily="2" charset="2"/>
              <a:buChar char="q"/>
            </a:pPr>
            <a:r>
              <a:rPr lang="zh-TW" altLang="en-US" sz="270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查看</a:t>
            </a:r>
            <a:r>
              <a:rPr lang="en-US" altLang="zh-TW" sz="2700" err="1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每個活動已報名人數</a:t>
            </a:r>
            <a:endParaRPr lang="en-US" altLang="zh-TW" sz="2700">
              <a:solidFill>
                <a:schemeClr val="tx2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algn="just">
              <a:spcBef>
                <a:spcPct val="0"/>
              </a:spcBef>
              <a:spcAft>
                <a:spcPts val="1350"/>
              </a:spcAft>
              <a:buClrTx/>
              <a:buSzTx/>
            </a:pPr>
            <a:endParaRPr lang="en-US" altLang="zh-HK" sz="2700">
              <a:solidFill>
                <a:srgbClr val="6600FF"/>
              </a:solidFill>
              <a:latin typeface="Times New Roman" panose="02020603050405020304" pitchFamily="18" charset="0"/>
              <a:ea typeface="標楷體" panose="03000509000000000000" pitchFamily="65" charset="-120"/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F0100249-CFDE-429E-B7C3-5E5DF7819E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52</a:t>
            </a:fld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群組 6">
            <a:extLst>
              <a:ext uri="{FF2B5EF4-FFF2-40B4-BE49-F238E27FC236}">
                <a16:creationId xmlns:a16="http://schemas.microsoft.com/office/drawing/2014/main" id="{9D91504F-E835-4536-9CAA-6EFBC3CC804A}"/>
              </a:ext>
            </a:extLst>
          </p:cNvPr>
          <p:cNvGrpSpPr/>
          <p:nvPr/>
        </p:nvGrpSpPr>
        <p:grpSpPr>
          <a:xfrm>
            <a:off x="2099556" y="1232756"/>
            <a:ext cx="8172400" cy="4637866"/>
            <a:chOff x="485800" y="1232756"/>
            <a:chExt cx="8172400" cy="4637866"/>
          </a:xfrm>
        </p:grpSpPr>
        <p:pic>
          <p:nvPicPr>
            <p:cNvPr id="6" name="圖片 5">
              <a:extLst>
                <a:ext uri="{FF2B5EF4-FFF2-40B4-BE49-F238E27FC236}">
                  <a16:creationId xmlns:a16="http://schemas.microsoft.com/office/drawing/2014/main" id="{48570134-D055-4091-933D-9A466360D3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5800" y="1232756"/>
              <a:ext cx="8172400" cy="2938012"/>
            </a:xfrm>
            <a:prstGeom prst="rect">
              <a:avLst/>
            </a:prstGeom>
          </p:spPr>
        </p:pic>
        <p:grpSp>
          <p:nvGrpSpPr>
            <p:cNvPr id="11" name="群組 10">
              <a:extLst>
                <a:ext uri="{FF2B5EF4-FFF2-40B4-BE49-F238E27FC236}">
                  <a16:creationId xmlns:a16="http://schemas.microsoft.com/office/drawing/2014/main" id="{BB464243-DC70-42D3-A86C-1E9454542E38}"/>
                </a:ext>
              </a:extLst>
            </p:cNvPr>
            <p:cNvGrpSpPr/>
            <p:nvPr/>
          </p:nvGrpSpPr>
          <p:grpSpPr>
            <a:xfrm>
              <a:off x="611560" y="2960948"/>
              <a:ext cx="8046640" cy="2909674"/>
              <a:chOff x="611560" y="2960948"/>
              <a:chExt cx="8046640" cy="2909674"/>
            </a:xfrm>
          </p:grpSpPr>
          <p:sp>
            <p:nvSpPr>
              <p:cNvPr id="10" name="矩形: 圓角 9">
                <a:extLst>
                  <a:ext uri="{FF2B5EF4-FFF2-40B4-BE49-F238E27FC236}">
                    <a16:creationId xmlns:a16="http://schemas.microsoft.com/office/drawing/2014/main" id="{D2218F83-32C8-41E3-B02C-ACCBED849FBA}"/>
                  </a:ext>
                </a:extLst>
              </p:cNvPr>
              <p:cNvSpPr/>
              <p:nvPr/>
            </p:nvSpPr>
            <p:spPr bwMode="auto">
              <a:xfrm>
                <a:off x="611560" y="2960948"/>
                <a:ext cx="857361" cy="468052"/>
              </a:xfrm>
              <a:prstGeom prst="roundRect">
                <a:avLst/>
              </a:prstGeom>
              <a:noFill/>
              <a:ln w="25400">
                <a:solidFill>
                  <a:srgbClr val="FF0000"/>
                </a:solidFill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400" eaLnBrk="1" hangingPunct="1">
                  <a:spcBef>
                    <a:spcPct val="20000"/>
                  </a:spcBef>
                  <a:buClr>
                    <a:schemeClr val="bg1"/>
                  </a:buClr>
                  <a:buSzPct val="100000"/>
                </a:pPr>
                <a:endParaRPr lang="en-US" sz="2000" b="1">
                  <a:solidFill>
                    <a:srgbClr val="0000FF"/>
                  </a:solidFill>
                  <a:latin typeface="Trebuchet MS" pitchFamily="34" charset="0"/>
                  <a:ea typeface="新細明體" pitchFamily="18" charset="-120"/>
                </a:endParaRPr>
              </a:p>
            </p:txBody>
          </p:sp>
          <p:sp>
            <p:nvSpPr>
              <p:cNvPr id="61442" name="AutoShape 2"/>
              <p:cNvSpPr>
                <a:spLocks noChangeArrowheads="1"/>
              </p:cNvSpPr>
              <p:nvPr/>
            </p:nvSpPr>
            <p:spPr bwMode="auto">
              <a:xfrm>
                <a:off x="2380034" y="4182316"/>
                <a:ext cx="6278166" cy="1688306"/>
              </a:xfrm>
              <a:prstGeom prst="wedgeRoundRectCallout">
                <a:avLst>
                  <a:gd name="adj1" fmla="val -61983"/>
                  <a:gd name="adj2" fmla="val -102550"/>
                  <a:gd name="adj3" fmla="val 16667"/>
                </a:avLst>
              </a:prstGeom>
              <a:solidFill>
                <a:schemeClr val="accent2">
                  <a:lumMod val="40000"/>
                  <a:lumOff val="60000"/>
                </a:schemeClr>
              </a:solidFill>
              <a:ln w="3816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67500" tIns="35100" rIns="67500" bIns="35100" anchor="ctr"/>
              <a:lstStyle>
                <a:lvl1pPr>
                  <a:spcBef>
                    <a:spcPts val="8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32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1pPr>
                <a:lvl2pPr>
                  <a:spcBef>
                    <a:spcPts val="7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8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2pPr>
                <a:lvl3pPr>
                  <a:spcBef>
                    <a:spcPts val="6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4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3pPr>
                <a:lvl4pPr>
                  <a:spcBef>
                    <a:spcPts val="5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4pPr>
                <a:lvl5pPr>
                  <a:spcBef>
                    <a:spcPts val="5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5pPr>
                <a:lvl6pPr marL="25146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6pPr>
                <a:lvl7pPr marL="29718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7pPr>
                <a:lvl8pPr marL="34290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8pPr>
                <a:lvl9pPr marL="38862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9pPr>
              </a:lstStyle>
              <a:p>
                <a:pPr algn="just">
                  <a:spcBef>
                    <a:spcPct val="0"/>
                  </a:spcBef>
                </a:pPr>
                <a:r>
                  <a:rPr lang="en-US" altLang="zh-TW" sz="2400" dirty="0" err="1">
                    <a:latin typeface="標楷體" panose="03000509000000000000" pitchFamily="65" charset="-120"/>
                    <a:ea typeface="標楷體" panose="03000509000000000000" pitchFamily="65" charset="-120"/>
                  </a:rPr>
                  <a:t>我們先處理「</a:t>
                </a:r>
                <a:r>
                  <a:rPr lang="en-US" altLang="zh-TW" sz="2400" dirty="0" err="1">
                    <a:solidFill>
                      <a:schemeClr val="tx2"/>
                    </a:solidFill>
                    <a:latin typeface="標楷體" panose="03000509000000000000" pitchFamily="65" charset="-120"/>
                    <a:ea typeface="標楷體" panose="03000509000000000000" pitchFamily="65" charset="-120"/>
                  </a:rPr>
                  <a:t>報名</a:t>
                </a:r>
                <a:r>
                  <a:rPr lang="en-US" altLang="zh-TW" sz="2400" dirty="0" err="1">
                    <a:latin typeface="標楷體" panose="03000509000000000000" pitchFamily="65" charset="-120"/>
                    <a:ea typeface="標楷體" panose="03000509000000000000" pitchFamily="65" charset="-120"/>
                  </a:rPr>
                  <a:t>」和「</a:t>
                </a:r>
                <a:r>
                  <a:rPr lang="en-US" altLang="zh-TW" sz="2400" dirty="0" err="1">
                    <a:solidFill>
                      <a:schemeClr val="tx2"/>
                    </a:solidFill>
                    <a:latin typeface="標楷體" panose="03000509000000000000" pitchFamily="65" charset="-120"/>
                    <a:ea typeface="標楷體" panose="03000509000000000000" pitchFamily="65" charset="-120"/>
                  </a:rPr>
                  <a:t>網上報名</a:t>
                </a:r>
                <a:r>
                  <a:rPr lang="en-US" altLang="zh-TW" sz="24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」。「</a:t>
                </a:r>
                <a:r>
                  <a:rPr lang="en-US" altLang="zh-TW" sz="2400" dirty="0" err="1">
                    <a:latin typeface="標楷體" panose="03000509000000000000" pitchFamily="65" charset="-120"/>
                    <a:ea typeface="標楷體" panose="03000509000000000000" pitchFamily="65" charset="-120"/>
                  </a:rPr>
                  <a:t>報名」的作用是輸入報名的學生名單，然後再從中揀出活動的正式成員。這項功能也不是必須要做，使用與否視乎貴校的決定</a:t>
                </a:r>
                <a:r>
                  <a:rPr lang="en-US" altLang="zh-TW" sz="24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。</a:t>
                </a:r>
              </a:p>
            </p:txBody>
          </p:sp>
        </p:grpSp>
      </p:grp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14B639C7-23C9-4CC0-9E61-57DC58EB44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53</a:t>
            </a:fld>
            <a:endParaRPr lang="en-US" dirty="0"/>
          </a:p>
        </p:txBody>
      </p:sp>
    </p:spTree>
  </p:cSld>
  <p:clrMapOvr>
    <a:masterClrMapping/>
  </p:clrMapOvr>
  <p:transition spd="med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群組 7">
            <a:extLst>
              <a:ext uri="{FF2B5EF4-FFF2-40B4-BE49-F238E27FC236}">
                <a16:creationId xmlns:a16="http://schemas.microsoft.com/office/drawing/2014/main" id="{94C8E440-3B28-448B-B322-366CC878AB62}"/>
              </a:ext>
            </a:extLst>
          </p:cNvPr>
          <p:cNvGrpSpPr/>
          <p:nvPr/>
        </p:nvGrpSpPr>
        <p:grpSpPr>
          <a:xfrm>
            <a:off x="2003445" y="314200"/>
            <a:ext cx="8223757" cy="5167029"/>
            <a:chOff x="479444" y="314199"/>
            <a:chExt cx="8223757" cy="5167029"/>
          </a:xfrm>
        </p:grpSpPr>
        <p:pic>
          <p:nvPicPr>
            <p:cNvPr id="7" name="圖片 6">
              <a:extLst>
                <a:ext uri="{FF2B5EF4-FFF2-40B4-BE49-F238E27FC236}">
                  <a16:creationId xmlns:a16="http://schemas.microsoft.com/office/drawing/2014/main" id="{6011EE45-0890-4336-8F7A-2E87A050B4E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9444" y="2960948"/>
              <a:ext cx="8223757" cy="2520280"/>
            </a:xfrm>
            <a:prstGeom prst="rect">
              <a:avLst/>
            </a:prstGeom>
          </p:spPr>
        </p:pic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06AB246E-1598-4531-9045-C80533D546BD}"/>
                </a:ext>
              </a:extLst>
            </p:cNvPr>
            <p:cNvSpPr/>
            <p:nvPr/>
          </p:nvSpPr>
          <p:spPr>
            <a:xfrm>
              <a:off x="3381477" y="314199"/>
              <a:ext cx="223651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sz="3200" b="1" dirty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標楷體" panose="03000509000000000000" pitchFamily="65" charset="-120"/>
                  <a:ea typeface="標楷體" panose="03000509000000000000" pitchFamily="65" charset="-120"/>
                </a:rPr>
                <a:t>報名＞依班</a:t>
              </a:r>
            </a:p>
          </p:txBody>
        </p:sp>
        <p:sp>
          <p:nvSpPr>
            <p:cNvPr id="6" name="矩形: 圓角 5">
              <a:extLst>
                <a:ext uri="{FF2B5EF4-FFF2-40B4-BE49-F238E27FC236}">
                  <a16:creationId xmlns:a16="http://schemas.microsoft.com/office/drawing/2014/main" id="{B541D3C0-CDD5-4C5A-BA57-AA007718DEAA}"/>
                </a:ext>
              </a:extLst>
            </p:cNvPr>
            <p:cNvSpPr/>
            <p:nvPr/>
          </p:nvSpPr>
          <p:spPr bwMode="auto">
            <a:xfrm>
              <a:off x="492645" y="3212976"/>
              <a:ext cx="442951" cy="324036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  <p:sp>
          <p:nvSpPr>
            <p:cNvPr id="62468" name="AutoShape 4"/>
            <p:cNvSpPr>
              <a:spLocks noChangeArrowheads="1"/>
            </p:cNvSpPr>
            <p:nvPr/>
          </p:nvSpPr>
          <p:spPr bwMode="auto">
            <a:xfrm>
              <a:off x="2474479" y="1520788"/>
              <a:ext cx="4050506" cy="1214438"/>
            </a:xfrm>
            <a:prstGeom prst="wedgeRoundRectCallout">
              <a:avLst>
                <a:gd name="adj1" fmla="val -85270"/>
                <a:gd name="adj2" fmla="val 85161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lIns="67500" tIns="35100" rIns="67500" bIns="35100" anchor="ctr"/>
            <a:lstStyle>
              <a:lvl1pPr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1pPr>
              <a:lvl2pPr>
                <a:spcBef>
                  <a:spcPts val="7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2pPr>
              <a:lvl3pPr>
                <a:spcBef>
                  <a:spcPts val="6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4pPr>
              <a:lvl5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9pPr>
            </a:lstStyle>
            <a:p>
              <a:pPr algn="just">
                <a:spcBef>
                  <a:spcPct val="0"/>
                </a:spcBef>
              </a:pP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現在「依班」處理學生的選擇。留意這些選擇是會計算優先次序的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。</a:t>
              </a:r>
            </a:p>
          </p:txBody>
        </p:sp>
      </p:grp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E6585C41-A932-485B-9307-190E13E20B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54</a:t>
            </a:fld>
            <a:endParaRPr lang="en-US" dirty="0"/>
          </a:p>
        </p:txBody>
      </p:sp>
    </p:spTree>
  </p:cSld>
  <p:clrMapOvr>
    <a:masterClrMapping/>
  </p:clrMapOvr>
  <p:transition spd="med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群組 20">
            <a:extLst>
              <a:ext uri="{FF2B5EF4-FFF2-40B4-BE49-F238E27FC236}">
                <a16:creationId xmlns:a16="http://schemas.microsoft.com/office/drawing/2014/main" id="{13DDD3B4-CCFD-456A-BD8A-961B3DD16B10}"/>
              </a:ext>
            </a:extLst>
          </p:cNvPr>
          <p:cNvGrpSpPr/>
          <p:nvPr/>
        </p:nvGrpSpPr>
        <p:grpSpPr>
          <a:xfrm>
            <a:off x="1883533" y="1045945"/>
            <a:ext cx="8200910" cy="5217729"/>
            <a:chOff x="395536" y="1054452"/>
            <a:chExt cx="8200910" cy="5217729"/>
          </a:xfrm>
        </p:grpSpPr>
        <p:sp>
          <p:nvSpPr>
            <p:cNvPr id="10" name="矩形 9"/>
            <p:cNvSpPr/>
            <p:nvPr/>
          </p:nvSpPr>
          <p:spPr bwMode="auto">
            <a:xfrm>
              <a:off x="2600126" y="2472358"/>
              <a:ext cx="1008720" cy="3267633"/>
            </a:xfrm>
            <a:prstGeom prst="rect">
              <a:avLst/>
            </a:prstGeom>
            <a:solidFill>
              <a:srgbClr val="FFFFFF"/>
            </a:solidFill>
            <a:ln w="381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>
                <a:buClr>
                  <a:srgbClr val="000000"/>
                </a:buClr>
                <a:buSzPct val="100000"/>
              </a:pPr>
              <a:endParaRPr lang="zh-TW" altLang="en-US">
                <a:latin typeface="Arial" charset="0"/>
              </a:endParaRPr>
            </a:p>
          </p:txBody>
        </p:sp>
        <p:pic>
          <p:nvPicPr>
            <p:cNvPr id="12" name="圖片 11">
              <a:extLst>
                <a:ext uri="{FF2B5EF4-FFF2-40B4-BE49-F238E27FC236}">
                  <a16:creationId xmlns:a16="http://schemas.microsoft.com/office/drawing/2014/main" id="{D428807A-BF79-463B-A39F-911287FF13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2592"/>
            <a:stretch/>
          </p:blipFill>
          <p:spPr>
            <a:xfrm>
              <a:off x="395536" y="2876914"/>
              <a:ext cx="8200910" cy="3395267"/>
            </a:xfrm>
            <a:prstGeom prst="rect">
              <a:avLst/>
            </a:prstGeom>
          </p:spPr>
        </p:pic>
        <p:pic>
          <p:nvPicPr>
            <p:cNvPr id="20" name="圖片 19">
              <a:extLst>
                <a:ext uri="{FF2B5EF4-FFF2-40B4-BE49-F238E27FC236}">
                  <a16:creationId xmlns:a16="http://schemas.microsoft.com/office/drawing/2014/main" id="{82CB6AF2-78B7-467F-8237-06232050DB3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7228" y="1804708"/>
              <a:ext cx="7506251" cy="2272364"/>
            </a:xfrm>
            <a:prstGeom prst="rect">
              <a:avLst/>
            </a:prstGeom>
          </p:spPr>
        </p:pic>
        <p:sp>
          <p:nvSpPr>
            <p:cNvPr id="17" name="流程圖: 替代程序 16">
              <a:extLst>
                <a:ext uri="{FF2B5EF4-FFF2-40B4-BE49-F238E27FC236}">
                  <a16:creationId xmlns:a16="http://schemas.microsoft.com/office/drawing/2014/main" id="{C299D537-4A93-4CA4-A901-E8E0CA49FB1E}"/>
                </a:ext>
              </a:extLst>
            </p:cNvPr>
            <p:cNvSpPr/>
            <p:nvPr/>
          </p:nvSpPr>
          <p:spPr bwMode="auto">
            <a:xfrm>
              <a:off x="6120172" y="3573016"/>
              <a:ext cx="1764196" cy="288032"/>
            </a:xfrm>
            <a:prstGeom prst="flowChartAlternateProcess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  <p:sp>
          <p:nvSpPr>
            <p:cNvPr id="63492" name="AutoShape 4"/>
            <p:cNvSpPr>
              <a:spLocks noChangeArrowheads="1"/>
            </p:cNvSpPr>
            <p:nvPr/>
          </p:nvSpPr>
          <p:spPr bwMode="auto">
            <a:xfrm>
              <a:off x="3023827" y="1054452"/>
              <a:ext cx="5569652" cy="1215628"/>
            </a:xfrm>
            <a:prstGeom prst="wedgeRoundRectCallout">
              <a:avLst>
                <a:gd name="adj1" fmla="val 23182"/>
                <a:gd name="adj2" fmla="val 153787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lIns="67500" tIns="35100" rIns="67500" bIns="35100" anchor="ctr"/>
            <a:lstStyle>
              <a:lvl1pPr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1pPr>
              <a:lvl2pPr>
                <a:spcBef>
                  <a:spcPts val="7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2pPr>
              <a:lvl3pPr>
                <a:spcBef>
                  <a:spcPts val="6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4pPr>
              <a:lvl5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9pPr>
            </a:lstStyle>
            <a:p>
              <a:pPr algn="just">
                <a:spcBef>
                  <a:spcPct val="0"/>
                </a:spcBef>
              </a:pP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這例子中，學生只可以有3個選擇，這是因為我們在「設定」中定了3項。</a:t>
              </a:r>
            </a:p>
          </p:txBody>
        </p:sp>
        <p:sp>
          <p:nvSpPr>
            <p:cNvPr id="18" name="流程圖: 替代程序 17">
              <a:extLst>
                <a:ext uri="{FF2B5EF4-FFF2-40B4-BE49-F238E27FC236}">
                  <a16:creationId xmlns:a16="http://schemas.microsoft.com/office/drawing/2014/main" id="{0BD37EF8-D30B-4558-AC28-88B587C482C1}"/>
                </a:ext>
              </a:extLst>
            </p:cNvPr>
            <p:cNvSpPr/>
            <p:nvPr/>
          </p:nvSpPr>
          <p:spPr bwMode="auto">
            <a:xfrm>
              <a:off x="2519772" y="4725144"/>
              <a:ext cx="6076674" cy="324036"/>
            </a:xfrm>
            <a:prstGeom prst="flowChartAlternateProcess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</p:grp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F56D1FEB-52BE-4A35-AB80-BD1ECE0E9E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55</a:t>
            </a:fld>
            <a:endParaRPr lang="en-US" dirty="0"/>
          </a:p>
        </p:txBody>
      </p:sp>
    </p:spTree>
  </p:cSld>
  <p:clrMapOvr>
    <a:masterClrMapping/>
  </p:clrMapOvr>
  <p:transition spd="med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>
            <a:extLst>
              <a:ext uri="{FF2B5EF4-FFF2-40B4-BE49-F238E27FC236}">
                <a16:creationId xmlns:a16="http://schemas.microsoft.com/office/drawing/2014/main" id="{E4AA7294-CB96-4445-883C-3892C2B9CE57}"/>
              </a:ext>
            </a:extLst>
          </p:cNvPr>
          <p:cNvGrpSpPr/>
          <p:nvPr/>
        </p:nvGrpSpPr>
        <p:grpSpPr>
          <a:xfrm>
            <a:off x="2031735" y="1880829"/>
            <a:ext cx="8128531" cy="4277679"/>
            <a:chOff x="507734" y="1880828"/>
            <a:chExt cx="8128531" cy="4277679"/>
          </a:xfrm>
        </p:grpSpPr>
        <p:pic>
          <p:nvPicPr>
            <p:cNvPr id="4" name="圖片 3">
              <a:extLst>
                <a:ext uri="{FF2B5EF4-FFF2-40B4-BE49-F238E27FC236}">
                  <a16:creationId xmlns:a16="http://schemas.microsoft.com/office/drawing/2014/main" id="{5CD09555-A824-4E79-8D21-6A863332951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734" y="1880828"/>
              <a:ext cx="8128531" cy="3240360"/>
            </a:xfrm>
            <a:prstGeom prst="rect">
              <a:avLst/>
            </a:prstGeom>
          </p:spPr>
        </p:pic>
        <p:sp>
          <p:nvSpPr>
            <p:cNvPr id="8" name="流程圖: 替代程序 7">
              <a:extLst>
                <a:ext uri="{FF2B5EF4-FFF2-40B4-BE49-F238E27FC236}">
                  <a16:creationId xmlns:a16="http://schemas.microsoft.com/office/drawing/2014/main" id="{23C1B801-DADA-4FC3-B1C9-C41F7A194160}"/>
                </a:ext>
              </a:extLst>
            </p:cNvPr>
            <p:cNvSpPr/>
            <p:nvPr/>
          </p:nvSpPr>
          <p:spPr bwMode="auto">
            <a:xfrm>
              <a:off x="539552" y="3437744"/>
              <a:ext cx="468052" cy="216024"/>
            </a:xfrm>
            <a:prstGeom prst="flowChartAlternateProcess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  <p:sp>
          <p:nvSpPr>
            <p:cNvPr id="64516" name="AutoShape 4"/>
            <p:cNvSpPr>
              <a:spLocks noChangeArrowheads="1"/>
            </p:cNvSpPr>
            <p:nvPr/>
          </p:nvSpPr>
          <p:spPr bwMode="auto">
            <a:xfrm>
              <a:off x="766684" y="5551288"/>
              <a:ext cx="3579019" cy="607219"/>
            </a:xfrm>
            <a:prstGeom prst="wedgeRoundRectCallout">
              <a:avLst>
                <a:gd name="adj1" fmla="val -44894"/>
                <a:gd name="adj2" fmla="val -348328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lIns="67500" tIns="35100" rIns="67500" bIns="35100" anchor="ctr"/>
            <a:lstStyle>
              <a:lvl1pPr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1pPr>
              <a:lvl2pPr>
                <a:spcBef>
                  <a:spcPts val="7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2pPr>
              <a:lvl3pPr>
                <a:spcBef>
                  <a:spcPts val="6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4pPr>
              <a:lvl5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9pPr>
            </a:lstStyle>
            <a:p>
              <a:pPr algn="just">
                <a:spcBef>
                  <a:spcPct val="0"/>
                </a:spcBef>
              </a:pP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完成後，請按「</a:t>
              </a:r>
              <a:r>
                <a:rPr lang="en-US" altLang="zh-TW" sz="2400" dirty="0" err="1">
                  <a:solidFill>
                    <a:schemeClr val="tx2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儲存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」。</a:t>
              </a:r>
            </a:p>
          </p:txBody>
        </p:sp>
      </p:grp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11384B43-A881-48DD-9B6A-97553557A6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56</a:t>
            </a:fld>
            <a:endParaRPr lang="en-US" dirty="0"/>
          </a:p>
        </p:txBody>
      </p:sp>
    </p:spTree>
  </p:cSld>
  <p:clrMapOvr>
    <a:masterClrMapping/>
  </p:clrMapOvr>
  <p:transition spd="med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群組 5">
            <a:extLst>
              <a:ext uri="{FF2B5EF4-FFF2-40B4-BE49-F238E27FC236}">
                <a16:creationId xmlns:a16="http://schemas.microsoft.com/office/drawing/2014/main" id="{04A939B9-3A5D-4C21-BDB7-669550B07A61}"/>
              </a:ext>
            </a:extLst>
          </p:cNvPr>
          <p:cNvGrpSpPr/>
          <p:nvPr/>
        </p:nvGrpSpPr>
        <p:grpSpPr>
          <a:xfrm>
            <a:off x="1953296" y="378557"/>
            <a:ext cx="8285408" cy="4446711"/>
            <a:chOff x="429296" y="378556"/>
            <a:chExt cx="8285408" cy="4446711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6F32F8CF-3FA8-4B3F-B4E1-CCE73224964A}"/>
                </a:ext>
              </a:extLst>
            </p:cNvPr>
            <p:cNvSpPr/>
            <p:nvPr/>
          </p:nvSpPr>
          <p:spPr>
            <a:xfrm>
              <a:off x="3035042" y="378556"/>
              <a:ext cx="264687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TW" sz="3200" b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標楷體" panose="03000509000000000000" pitchFamily="65" charset="-120"/>
                  <a:ea typeface="標楷體" panose="03000509000000000000" pitchFamily="65" charset="-120"/>
                </a:rPr>
                <a:t>報名＞依學生</a:t>
              </a:r>
            </a:p>
          </p:txBody>
        </p:sp>
        <p:pic>
          <p:nvPicPr>
            <p:cNvPr id="4" name="圖片 3">
              <a:extLst>
                <a:ext uri="{FF2B5EF4-FFF2-40B4-BE49-F238E27FC236}">
                  <a16:creationId xmlns:a16="http://schemas.microsoft.com/office/drawing/2014/main" id="{DB05F4E4-1160-46AF-86D1-E2FE8E8380B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296" y="1767311"/>
              <a:ext cx="8285408" cy="3057956"/>
            </a:xfrm>
            <a:prstGeom prst="rect">
              <a:avLst/>
            </a:prstGeom>
          </p:spPr>
        </p:pic>
        <p:sp>
          <p:nvSpPr>
            <p:cNvPr id="65538" name="AutoShape 2"/>
            <p:cNvSpPr>
              <a:spLocks noChangeArrowheads="1"/>
            </p:cNvSpPr>
            <p:nvPr/>
          </p:nvSpPr>
          <p:spPr bwMode="auto">
            <a:xfrm>
              <a:off x="3455876" y="1484784"/>
              <a:ext cx="4824536" cy="721272"/>
            </a:xfrm>
            <a:prstGeom prst="wedgeRoundRectCallout">
              <a:avLst>
                <a:gd name="adj1" fmla="val -89224"/>
                <a:gd name="adj2" fmla="val 31981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lIns="67500" tIns="35100" rIns="67500" bIns="35100" anchor="ctr"/>
            <a:lstStyle>
              <a:lvl1pPr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1pPr>
              <a:lvl2pPr>
                <a:spcBef>
                  <a:spcPts val="7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2pPr>
              <a:lvl3pPr>
                <a:spcBef>
                  <a:spcPts val="6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4pPr>
              <a:lvl5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9pPr>
            </a:lstStyle>
            <a:p>
              <a:pPr algn="just">
                <a:spcBef>
                  <a:spcPct val="0"/>
                </a:spcBef>
              </a:pPr>
              <a:r>
                <a:rPr lang="en-US" altLang="zh-TW" sz="2400">
                  <a:latin typeface="標楷體" panose="03000509000000000000" pitchFamily="65" charset="-120"/>
                  <a:ea typeface="標楷體" panose="03000509000000000000" pitchFamily="65" charset="-120"/>
                </a:rPr>
                <a:t>現在「依學生」處理學生的選擇。</a:t>
              </a:r>
            </a:p>
          </p:txBody>
        </p:sp>
        <p:sp>
          <p:nvSpPr>
            <p:cNvPr id="5" name="矩形: 圓角 4">
              <a:extLst>
                <a:ext uri="{FF2B5EF4-FFF2-40B4-BE49-F238E27FC236}">
                  <a16:creationId xmlns:a16="http://schemas.microsoft.com/office/drawing/2014/main" id="{51F11F01-E376-4083-8513-5ABE3D0BD202}"/>
                </a:ext>
              </a:extLst>
            </p:cNvPr>
            <p:cNvSpPr/>
            <p:nvPr/>
          </p:nvSpPr>
          <p:spPr bwMode="auto">
            <a:xfrm>
              <a:off x="863588" y="2024844"/>
              <a:ext cx="540060" cy="288032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</p:grp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23D6FC65-AF50-4F3D-8804-A7E8BB11F7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57</a:t>
            </a:fld>
            <a:endParaRPr lang="en-US" dirty="0"/>
          </a:p>
        </p:txBody>
      </p:sp>
    </p:spTree>
  </p:cSld>
  <p:clrMapOvr>
    <a:masterClrMapping/>
  </p:clrMapOvr>
  <p:transition spd="med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>
            <a:extLst>
              <a:ext uri="{FF2B5EF4-FFF2-40B4-BE49-F238E27FC236}">
                <a16:creationId xmlns:a16="http://schemas.microsoft.com/office/drawing/2014/main" id="{80699929-CC55-4A1E-84A3-2315C5FE3F6D}"/>
              </a:ext>
            </a:extLst>
          </p:cNvPr>
          <p:cNvGrpSpPr/>
          <p:nvPr/>
        </p:nvGrpSpPr>
        <p:grpSpPr>
          <a:xfrm>
            <a:off x="2207568" y="727328"/>
            <a:ext cx="8064388" cy="5403343"/>
            <a:chOff x="471941" y="1124744"/>
            <a:chExt cx="8064388" cy="5403343"/>
          </a:xfrm>
        </p:grpSpPr>
        <p:pic>
          <p:nvPicPr>
            <p:cNvPr id="3" name="圖片 2">
              <a:extLst>
                <a:ext uri="{FF2B5EF4-FFF2-40B4-BE49-F238E27FC236}">
                  <a16:creationId xmlns:a16="http://schemas.microsoft.com/office/drawing/2014/main" id="{E3F9BE96-AD13-412C-93F1-EE98AA57606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1941" y="1124744"/>
              <a:ext cx="8064388" cy="5403343"/>
            </a:xfrm>
            <a:prstGeom prst="rect">
              <a:avLst/>
            </a:prstGeom>
          </p:spPr>
        </p:pic>
        <p:sp>
          <p:nvSpPr>
            <p:cNvPr id="66565" name="AutoShape 5"/>
            <p:cNvSpPr>
              <a:spLocks noChangeArrowheads="1"/>
            </p:cNvSpPr>
            <p:nvPr/>
          </p:nvSpPr>
          <p:spPr bwMode="auto">
            <a:xfrm>
              <a:off x="2816424" y="1304764"/>
              <a:ext cx="3375422" cy="877490"/>
            </a:xfrm>
            <a:prstGeom prst="wedgeRoundRectCallout">
              <a:avLst>
                <a:gd name="adj1" fmla="val -92635"/>
                <a:gd name="adj2" fmla="val 317451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lIns="67500" tIns="35100" rIns="67500" bIns="35100" anchor="ctr"/>
            <a:lstStyle>
              <a:lvl1pPr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1pPr>
              <a:lvl2pPr>
                <a:spcBef>
                  <a:spcPts val="7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2pPr>
              <a:lvl3pPr>
                <a:spcBef>
                  <a:spcPts val="6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4pPr>
              <a:lvl5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9pPr>
            </a:lstStyle>
            <a:p>
              <a:pPr algn="just">
                <a:spcBef>
                  <a:spcPct val="0"/>
                </a:spcBef>
              </a:pP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「</a:t>
              </a:r>
              <a:r>
                <a:rPr lang="en-US" altLang="zh-TW" sz="2400" dirty="0" err="1">
                  <a:solidFill>
                    <a:schemeClr val="tx2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搜尋</a:t>
              </a: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」後，請按個別學生的超連結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。</a:t>
              </a:r>
            </a:p>
          </p:txBody>
        </p:sp>
        <p:sp>
          <p:nvSpPr>
            <p:cNvPr id="4" name="流程圖: 替代程序 3">
              <a:extLst>
                <a:ext uri="{FF2B5EF4-FFF2-40B4-BE49-F238E27FC236}">
                  <a16:creationId xmlns:a16="http://schemas.microsoft.com/office/drawing/2014/main" id="{7A1F2A42-A95C-473A-99A0-5ABDE6F97627}"/>
                </a:ext>
              </a:extLst>
            </p:cNvPr>
            <p:cNvSpPr/>
            <p:nvPr/>
          </p:nvSpPr>
          <p:spPr bwMode="auto">
            <a:xfrm>
              <a:off x="471941" y="4617132"/>
              <a:ext cx="859699" cy="1910955"/>
            </a:xfrm>
            <a:prstGeom prst="flowChartAlternateProcess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2F62D1BF-F5D0-48AE-AFF4-705E3F2E1655}"/>
              </a:ext>
            </a:extLst>
          </p:cNvPr>
          <p:cNvSpPr/>
          <p:nvPr/>
        </p:nvSpPr>
        <p:spPr bwMode="auto">
          <a:xfrm>
            <a:off x="3607327" y="4651764"/>
            <a:ext cx="1008112" cy="1478907"/>
          </a:xfrm>
          <a:prstGeom prst="rect">
            <a:avLst/>
          </a:prstGeom>
          <a:solidFill>
            <a:schemeClr val="bg1"/>
          </a:solidFill>
          <a:ln w="25400">
            <a:solidFill>
              <a:schemeClr val="bg1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1" hangingPunct="1">
              <a:spcBef>
                <a:spcPct val="20000"/>
              </a:spcBef>
              <a:buClr>
                <a:schemeClr val="bg1"/>
              </a:buClr>
              <a:buSzPct val="100000"/>
            </a:pPr>
            <a:endParaRPr lang="en-US" sz="2000" b="1">
              <a:solidFill>
                <a:srgbClr val="0000FF"/>
              </a:solidFill>
              <a:latin typeface="Trebuchet MS" pitchFamily="34" charset="0"/>
              <a:ea typeface="新細明體" pitchFamily="18" charset="-12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2AD3225A-A06B-4E2D-A596-54E3C7B9132A}"/>
              </a:ext>
            </a:extLst>
          </p:cNvPr>
          <p:cNvSpPr/>
          <p:nvPr/>
        </p:nvSpPr>
        <p:spPr bwMode="auto">
          <a:xfrm>
            <a:off x="5263511" y="4675398"/>
            <a:ext cx="468052" cy="1455273"/>
          </a:xfrm>
          <a:prstGeom prst="rect">
            <a:avLst/>
          </a:prstGeom>
          <a:solidFill>
            <a:schemeClr val="bg1"/>
          </a:solidFill>
          <a:ln w="25400">
            <a:solidFill>
              <a:schemeClr val="bg1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1" hangingPunct="1">
              <a:spcBef>
                <a:spcPct val="20000"/>
              </a:spcBef>
              <a:buClr>
                <a:schemeClr val="bg1"/>
              </a:buClr>
              <a:buSzPct val="100000"/>
            </a:pPr>
            <a:endParaRPr lang="en-US" sz="2000" b="1">
              <a:solidFill>
                <a:srgbClr val="0000FF"/>
              </a:solidFill>
              <a:latin typeface="Trebuchet MS" pitchFamily="34" charset="0"/>
              <a:ea typeface="新細明體" pitchFamily="18" charset="-120"/>
            </a:endParaRPr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EF3C68AC-ACBC-447F-9144-E18DE37CAF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58</a:t>
            </a:fld>
            <a:endParaRPr lang="en-US" dirty="0"/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1"/>
          <p:cNvSpPr txBox="1">
            <a:spLocks noChangeArrowheads="1"/>
          </p:cNvSpPr>
          <p:nvPr/>
        </p:nvSpPr>
        <p:spPr bwMode="auto">
          <a:xfrm>
            <a:off x="2855119" y="2202494"/>
            <a:ext cx="6481763" cy="2453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7500" tIns="35100" rIns="67500" bIns="351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TW" sz="450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標楷體" panose="03000509000000000000" pitchFamily="65" charset="-120"/>
              </a:rPr>
              <a:t>「</a:t>
            </a:r>
            <a:r>
              <a:rPr lang="en-US" altLang="zh-TW" sz="450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標楷體" panose="03000509000000000000" pitchFamily="65" charset="-120"/>
              </a:rPr>
              <a:t>課外活動」模組</a:t>
            </a:r>
            <a:endParaRPr lang="en-US" altLang="zh-TW" sz="450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  <a:ea typeface="標楷體" panose="03000509000000000000" pitchFamily="65" charset="-120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TW" sz="660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 pitchFamily="34" charset="0"/>
                <a:ea typeface="標楷體" panose="03000509000000000000" pitchFamily="65" charset="-120"/>
              </a:rPr>
              <a:t>預備工作</a:t>
            </a:r>
            <a:endParaRPr lang="en-US" altLang="zh-TW" sz="660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 pitchFamily="34" charset="0"/>
              <a:ea typeface="標楷體" panose="03000509000000000000" pitchFamily="65" charset="-120"/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CC7B4F50-DB0B-456D-B333-52CE9D164D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5</a:t>
            </a:fld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群組 8">
            <a:extLst>
              <a:ext uri="{FF2B5EF4-FFF2-40B4-BE49-F238E27FC236}">
                <a16:creationId xmlns:a16="http://schemas.microsoft.com/office/drawing/2014/main" id="{88368D82-1515-4D5F-A6EA-DAE479C84D7B}"/>
              </a:ext>
            </a:extLst>
          </p:cNvPr>
          <p:cNvGrpSpPr/>
          <p:nvPr/>
        </p:nvGrpSpPr>
        <p:grpSpPr>
          <a:xfrm>
            <a:off x="1978106" y="1052737"/>
            <a:ext cx="8235788" cy="5179727"/>
            <a:chOff x="454106" y="1088740"/>
            <a:chExt cx="8235788" cy="5179727"/>
          </a:xfrm>
        </p:grpSpPr>
        <p:pic>
          <p:nvPicPr>
            <p:cNvPr id="8" name="圖片 7">
              <a:extLst>
                <a:ext uri="{FF2B5EF4-FFF2-40B4-BE49-F238E27FC236}">
                  <a16:creationId xmlns:a16="http://schemas.microsoft.com/office/drawing/2014/main" id="{E1EDD01A-929B-4305-BCBE-8D78DEFB9D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106" y="1088740"/>
              <a:ext cx="8235788" cy="4403429"/>
            </a:xfrm>
            <a:prstGeom prst="rect">
              <a:avLst/>
            </a:prstGeom>
          </p:spPr>
        </p:pic>
        <p:sp>
          <p:nvSpPr>
            <p:cNvPr id="2" name="矩形 1"/>
            <p:cNvSpPr/>
            <p:nvPr/>
          </p:nvSpPr>
          <p:spPr bwMode="auto">
            <a:xfrm>
              <a:off x="3527884" y="1789454"/>
              <a:ext cx="1332148" cy="199386"/>
            </a:xfrm>
            <a:prstGeom prst="rect">
              <a:avLst/>
            </a:prstGeom>
            <a:solidFill>
              <a:schemeClr val="bg1"/>
            </a:solidFill>
            <a:ln w="381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>
                <a:buClr>
                  <a:srgbClr val="000000"/>
                </a:buClr>
                <a:buSzPct val="100000"/>
              </a:pPr>
              <a:endParaRPr lang="zh-TW" altLang="en-US">
                <a:latin typeface="Arial" charset="0"/>
              </a:endParaRPr>
            </a:p>
          </p:txBody>
        </p:sp>
        <p:sp>
          <p:nvSpPr>
            <p:cNvPr id="67588" name="AutoShape 4"/>
            <p:cNvSpPr>
              <a:spLocks noChangeArrowheads="1"/>
            </p:cNvSpPr>
            <p:nvPr/>
          </p:nvSpPr>
          <p:spPr bwMode="auto">
            <a:xfrm>
              <a:off x="1763688" y="5342061"/>
              <a:ext cx="5328592" cy="926406"/>
            </a:xfrm>
            <a:prstGeom prst="wedgeRoundRectCallout">
              <a:avLst>
                <a:gd name="adj1" fmla="val 39064"/>
                <a:gd name="adj2" fmla="val -106159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lIns="67500" tIns="35100" rIns="67500" bIns="35100" anchor="ctr"/>
            <a:lstStyle>
              <a:lvl1pPr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1pPr>
              <a:lvl2pPr>
                <a:spcBef>
                  <a:spcPts val="7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2pPr>
              <a:lvl3pPr>
                <a:spcBef>
                  <a:spcPts val="6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4pPr>
              <a:lvl5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9pPr>
            </a:lstStyle>
            <a:p>
              <a:pPr algn="just">
                <a:spcBef>
                  <a:spcPct val="0"/>
                </a:spcBef>
              </a:pP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「</a:t>
              </a: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依學生」的版面，除了可以選擇活動外，還在下方顯示活動的限額和已經報名的人數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。</a:t>
              </a:r>
            </a:p>
          </p:txBody>
        </p:sp>
        <p:sp>
          <p:nvSpPr>
            <p:cNvPr id="5" name="矩形: 圓角 4">
              <a:extLst>
                <a:ext uri="{FF2B5EF4-FFF2-40B4-BE49-F238E27FC236}">
                  <a16:creationId xmlns:a16="http://schemas.microsoft.com/office/drawing/2014/main" id="{C8285876-098A-4C98-BB2C-A0CEE5D8BB72}"/>
                </a:ext>
              </a:extLst>
            </p:cNvPr>
            <p:cNvSpPr/>
            <p:nvPr/>
          </p:nvSpPr>
          <p:spPr bwMode="auto">
            <a:xfrm>
              <a:off x="4644008" y="4257092"/>
              <a:ext cx="3240360" cy="540060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  <p:sp>
          <p:nvSpPr>
            <p:cNvPr id="6" name="流程圖: 替代程序 5">
              <a:extLst>
                <a:ext uri="{FF2B5EF4-FFF2-40B4-BE49-F238E27FC236}">
                  <a16:creationId xmlns:a16="http://schemas.microsoft.com/office/drawing/2014/main" id="{4B7BACF8-6F35-4F58-A0A9-77FA1800BC40}"/>
                </a:ext>
              </a:extLst>
            </p:cNvPr>
            <p:cNvSpPr/>
            <p:nvPr/>
          </p:nvSpPr>
          <p:spPr bwMode="auto">
            <a:xfrm>
              <a:off x="517240" y="1664804"/>
              <a:ext cx="634380" cy="288032"/>
            </a:xfrm>
            <a:prstGeom prst="flowChartAlternateProcess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  <p:sp>
          <p:nvSpPr>
            <p:cNvPr id="10" name="AutoShape 4">
              <a:extLst>
                <a:ext uri="{FF2B5EF4-FFF2-40B4-BE49-F238E27FC236}">
                  <a16:creationId xmlns:a16="http://schemas.microsoft.com/office/drawing/2014/main" id="{E4DD042C-CEA0-47F3-9D6B-361E2C7D2D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9715" y="1249394"/>
              <a:ext cx="3564396" cy="540060"/>
            </a:xfrm>
            <a:prstGeom prst="wedgeRoundRectCallout">
              <a:avLst>
                <a:gd name="adj1" fmla="val -100631"/>
                <a:gd name="adj2" fmla="val 38513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lIns="67500" tIns="35100" rIns="67500" bIns="35100" anchor="ctr"/>
            <a:lstStyle>
              <a:lvl1pPr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1pPr>
              <a:lvl2pPr>
                <a:spcBef>
                  <a:spcPts val="7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2pPr>
              <a:lvl3pPr>
                <a:spcBef>
                  <a:spcPts val="6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4pPr>
              <a:lvl5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9pPr>
            </a:lstStyle>
            <a:p>
              <a:pPr algn="just">
                <a:spcBef>
                  <a:spcPct val="0"/>
                </a:spcBef>
              </a:pP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完成後，請按「</a:t>
              </a:r>
              <a:r>
                <a:rPr lang="en-US" altLang="zh-TW" sz="2400" dirty="0" err="1">
                  <a:solidFill>
                    <a:schemeClr val="tx2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儲存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」。</a:t>
              </a:r>
            </a:p>
          </p:txBody>
        </p:sp>
      </p:grp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7D079ED2-2426-4791-9268-BA154B3273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59</a:t>
            </a:fld>
            <a:endParaRPr lang="en-US" dirty="0"/>
          </a:p>
        </p:txBody>
      </p:sp>
    </p:spTree>
  </p:cSld>
  <p:clrMapOvr>
    <a:masterClrMapping/>
  </p:clrMapOvr>
  <p:transition spd="med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3971765" y="296652"/>
            <a:ext cx="3851275" cy="609600"/>
          </a:xfrm>
        </p:spPr>
        <p:txBody>
          <a:bodyPr anchor="t"/>
          <a:lstStyle/>
          <a:p>
            <a:pPr>
              <a:tabLst>
                <a:tab pos="0" algn="l"/>
                <a:tab pos="685800" algn="l"/>
                <a:tab pos="1371600" algn="l"/>
                <a:tab pos="2057400" algn="l"/>
                <a:tab pos="2743200" algn="l"/>
                <a:tab pos="3429000" algn="l"/>
                <a:tab pos="4114800" algn="l"/>
                <a:tab pos="4800600" algn="l"/>
                <a:tab pos="5486400" algn="l"/>
                <a:tab pos="6172200" algn="l"/>
                <a:tab pos="6858000" algn="l"/>
                <a:tab pos="7543800" algn="l"/>
              </a:tabLst>
            </a:pPr>
            <a:r>
              <a:rPr lang="zh-TW" alt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課外活動＞</a:t>
            </a:r>
            <a:r>
              <a:rPr lang="en-US" altLang="zh-TW" sz="3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網上報名</a:t>
            </a:r>
            <a:endParaRPr lang="en-US" altLang="zh-TW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31076" name="Text Box 3"/>
          <p:cNvSpPr txBox="1">
            <a:spLocks noChangeArrowheads="1"/>
          </p:cNvSpPr>
          <p:nvPr/>
        </p:nvSpPr>
        <p:spPr bwMode="auto">
          <a:xfrm>
            <a:off x="2783632" y="1594347"/>
            <a:ext cx="6733270" cy="3669307"/>
          </a:xfrm>
          <a:prstGeom prst="rect">
            <a:avLst/>
          </a:prstGeom>
          <a:solidFill>
            <a:srgbClr val="CCECFF"/>
          </a:solidFill>
          <a:ln>
            <a:noFill/>
          </a:ln>
          <a:effectLst/>
          <a:extLst/>
        </p:spPr>
        <p:txBody>
          <a:bodyPr wrap="square" lIns="67500" tIns="35100" rIns="67500" bIns="35100">
            <a:spAutoFit/>
          </a:bodyPr>
          <a:lstStyle>
            <a:lvl1pPr marL="534988" indent="-534988"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TW" sz="300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「課外活動」→「網上報名」</a:t>
            </a:r>
          </a:p>
          <a:p>
            <a:pPr algn="ctr">
              <a:spcBef>
                <a:spcPct val="0"/>
              </a:spcBef>
              <a:spcAft>
                <a:spcPts val="1875"/>
              </a:spcAft>
            </a:pPr>
            <a:r>
              <a:rPr lang="en-US" altLang="zh-HK" sz="3000">
                <a:latin typeface="Times New Roman" panose="02020603050405020304" pitchFamily="18" charset="0"/>
                <a:ea typeface="標楷體" panose="03000509000000000000" pitchFamily="65" charset="-120"/>
              </a:rPr>
              <a:t>Student Activities </a:t>
            </a:r>
            <a:r>
              <a:rPr lang="en-US" altLang="zh-TW" sz="3000">
                <a:latin typeface="Times New Roman" panose="02020603050405020304" pitchFamily="18" charset="0"/>
                <a:ea typeface="標楷體" panose="03000509000000000000" pitchFamily="65" charset="-120"/>
              </a:rPr>
              <a:t>→</a:t>
            </a:r>
            <a:r>
              <a:rPr lang="en-US" altLang="zh-HK" sz="3000">
                <a:latin typeface="Times New Roman" panose="02020603050405020304" pitchFamily="18" charset="0"/>
                <a:ea typeface="標楷體" panose="03000509000000000000" pitchFamily="65" charset="-120"/>
              </a:rPr>
              <a:t> On-line Application</a:t>
            </a:r>
          </a:p>
          <a:p>
            <a:pPr algn="just">
              <a:spcBef>
                <a:spcPct val="0"/>
              </a:spcBef>
              <a:spcAft>
                <a:spcPts val="1350"/>
              </a:spcAft>
              <a:buClr>
                <a:schemeClr val="tx2"/>
              </a:buClr>
              <a:buFont typeface="Wingdings" panose="05000000000000000000" pitchFamily="2" charset="2"/>
              <a:buChar char="q"/>
            </a:pPr>
            <a:r>
              <a:rPr lang="en-US" altLang="zh-TW" sz="270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讓學生自行在網上報名</a:t>
            </a:r>
          </a:p>
          <a:p>
            <a:pPr algn="just">
              <a:spcBef>
                <a:spcPct val="0"/>
              </a:spcBef>
              <a:spcAft>
                <a:spcPts val="1350"/>
              </a:spcAft>
              <a:buClr>
                <a:srgbClr val="6600FF"/>
              </a:buClr>
            </a:pPr>
            <a:endParaRPr lang="en-US" altLang="zh-HK" sz="2700">
              <a:solidFill>
                <a:srgbClr val="6600FF"/>
              </a:solidFill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algn="just">
              <a:spcBef>
                <a:spcPct val="0"/>
              </a:spcBef>
              <a:spcAft>
                <a:spcPts val="1350"/>
              </a:spcAft>
              <a:buClr>
                <a:srgbClr val="6600FF"/>
              </a:buClr>
            </a:pPr>
            <a:endParaRPr lang="en-US" altLang="zh-HK" sz="2700">
              <a:solidFill>
                <a:srgbClr val="6600FF"/>
              </a:solidFill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algn="just">
              <a:spcBef>
                <a:spcPct val="0"/>
              </a:spcBef>
              <a:spcAft>
                <a:spcPts val="1350"/>
              </a:spcAft>
              <a:buClrTx/>
              <a:buSzTx/>
            </a:pPr>
            <a:endParaRPr lang="en-US" altLang="zh-HK" sz="2700">
              <a:solidFill>
                <a:srgbClr val="6600FF"/>
              </a:solidFill>
              <a:latin typeface="Times New Roman" panose="02020603050405020304" pitchFamily="18" charset="0"/>
              <a:ea typeface="標楷體" panose="03000509000000000000" pitchFamily="65" charset="-120"/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C15FBE5E-62EF-4C55-AE7B-7D93D7BA1A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60</a:t>
            </a:fld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群組 9">
            <a:extLst>
              <a:ext uri="{FF2B5EF4-FFF2-40B4-BE49-F238E27FC236}">
                <a16:creationId xmlns:a16="http://schemas.microsoft.com/office/drawing/2014/main" id="{064E2024-FAA4-45A2-8703-48A048546595}"/>
              </a:ext>
            </a:extLst>
          </p:cNvPr>
          <p:cNvGrpSpPr/>
          <p:nvPr/>
        </p:nvGrpSpPr>
        <p:grpSpPr>
          <a:xfrm>
            <a:off x="2057888" y="350556"/>
            <a:ext cx="8116774" cy="5986260"/>
            <a:chOff x="533888" y="350556"/>
            <a:chExt cx="8116774" cy="5986260"/>
          </a:xfrm>
        </p:grpSpPr>
        <p:pic>
          <p:nvPicPr>
            <p:cNvPr id="9" name="圖片 8">
              <a:extLst>
                <a:ext uri="{FF2B5EF4-FFF2-40B4-BE49-F238E27FC236}">
                  <a16:creationId xmlns:a16="http://schemas.microsoft.com/office/drawing/2014/main" id="{A7A06B68-58A8-4CD5-84B4-2ED1F93729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9552" y="1055849"/>
              <a:ext cx="8111110" cy="2723798"/>
            </a:xfrm>
            <a:prstGeom prst="rect">
              <a:avLst/>
            </a:prstGeom>
          </p:spPr>
        </p:pic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821F2ED3-9BC7-4CCA-B090-6CD0FD175DB5}"/>
                </a:ext>
              </a:extLst>
            </p:cNvPr>
            <p:cNvSpPr/>
            <p:nvPr/>
          </p:nvSpPr>
          <p:spPr>
            <a:xfrm>
              <a:off x="2741516" y="350556"/>
              <a:ext cx="387798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TW" altLang="en-US" sz="3200" b="1" dirty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標楷體" panose="03000509000000000000" pitchFamily="65" charset="-120"/>
                  <a:ea typeface="標楷體" panose="03000509000000000000" pitchFamily="65" charset="-120"/>
                </a:rPr>
                <a:t>課外活動＞</a:t>
              </a:r>
              <a:r>
                <a:rPr lang="en-US" altLang="zh-TW" sz="3200" b="1" dirty="0" err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標楷體" panose="03000509000000000000" pitchFamily="65" charset="-120"/>
                  <a:ea typeface="標楷體" panose="03000509000000000000" pitchFamily="65" charset="-120"/>
                </a:rPr>
                <a:t>網上報名</a:t>
              </a:r>
              <a:endParaRPr lang="en-US" altLang="zh-TW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endParaRPr>
            </a:p>
          </p:txBody>
        </p:sp>
        <p:pic>
          <p:nvPicPr>
            <p:cNvPr id="6" name="圖片 5">
              <a:extLst>
                <a:ext uri="{FF2B5EF4-FFF2-40B4-BE49-F238E27FC236}">
                  <a16:creationId xmlns:a16="http://schemas.microsoft.com/office/drawing/2014/main" id="{8958EE1C-EBA9-450E-9542-045DC81DB3B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888" y="3779647"/>
              <a:ext cx="8064388" cy="1764933"/>
            </a:xfrm>
            <a:prstGeom prst="rect">
              <a:avLst/>
            </a:prstGeom>
          </p:spPr>
        </p:pic>
        <p:sp>
          <p:nvSpPr>
            <p:cNvPr id="13" name="AutoShape 4">
              <a:extLst>
                <a:ext uri="{FF2B5EF4-FFF2-40B4-BE49-F238E27FC236}">
                  <a16:creationId xmlns:a16="http://schemas.microsoft.com/office/drawing/2014/main" id="{0D99F867-69E1-495E-9166-3F9B1F8709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8967" y="5121188"/>
              <a:ext cx="5285321" cy="1215628"/>
            </a:xfrm>
            <a:prstGeom prst="wedgeRoundRectCallout">
              <a:avLst>
                <a:gd name="adj1" fmla="val -53948"/>
                <a:gd name="adj2" fmla="val -242764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7500" tIns="35100" rIns="67500" bIns="35100" anchor="ctr"/>
            <a:lstStyle>
              <a:lvl1pPr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1pPr>
              <a:lvl2pPr>
                <a:spcBef>
                  <a:spcPts val="7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2pPr>
              <a:lvl3pPr>
                <a:spcBef>
                  <a:spcPts val="6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4pPr>
              <a:lvl5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9pPr>
            </a:lstStyle>
            <a:p>
              <a:pPr algn="just">
                <a:spcBef>
                  <a:spcPct val="0"/>
                </a:spcBef>
              </a:pPr>
              <a:r>
                <a:rPr lang="en-US" altLang="zh-TW" sz="2400" err="1">
                  <a:latin typeface="標楷體" panose="03000509000000000000" pitchFamily="65" charset="-120"/>
                  <a:ea typeface="標楷體" panose="03000509000000000000" pitchFamily="65" charset="-120"/>
                </a:rPr>
                <a:t>這是學生「網上報名」的畫面</a:t>
              </a:r>
              <a:r>
                <a:rPr lang="en-US" altLang="zh-TW" sz="2400">
                  <a:latin typeface="標楷體" panose="03000509000000000000" pitchFamily="65" charset="-120"/>
                  <a:ea typeface="標楷體" panose="03000509000000000000" pitchFamily="65" charset="-120"/>
                </a:rPr>
                <a:t>，</a:t>
              </a:r>
              <a:r>
                <a:rPr lang="zh-TW" altLang="en-US" sz="2400">
                  <a:latin typeface="標楷體" panose="03000509000000000000" pitchFamily="65" charset="-120"/>
                  <a:ea typeface="標楷體" panose="03000509000000000000" pitchFamily="65" charset="-120"/>
                </a:rPr>
                <a:t>版面</a:t>
              </a:r>
              <a:r>
                <a:rPr lang="en-US" altLang="zh-TW" sz="2400" err="1">
                  <a:latin typeface="標楷體" panose="03000509000000000000" pitchFamily="65" charset="-120"/>
                  <a:ea typeface="標楷體" panose="03000509000000000000" pitchFamily="65" charset="-120"/>
                </a:rPr>
                <a:t>大致跟「報名</a:t>
              </a:r>
              <a:r>
                <a:rPr lang="en-US" altLang="zh-TW" sz="2400">
                  <a:latin typeface="標楷體" panose="03000509000000000000" pitchFamily="65" charset="-120"/>
                  <a:ea typeface="標楷體" panose="03000509000000000000" pitchFamily="65" charset="-120"/>
                </a:rPr>
                <a:t>」→「</a:t>
              </a:r>
              <a:r>
                <a:rPr lang="en-US" altLang="zh-TW" sz="2400" err="1">
                  <a:latin typeface="標楷體" panose="03000509000000000000" pitchFamily="65" charset="-120"/>
                  <a:ea typeface="標楷體" panose="03000509000000000000" pitchFamily="65" charset="-120"/>
                </a:rPr>
                <a:t>依學生」相同</a:t>
              </a:r>
              <a:r>
                <a:rPr lang="en-US" altLang="zh-TW" sz="2400">
                  <a:latin typeface="標楷體" panose="03000509000000000000" pitchFamily="65" charset="-120"/>
                  <a:ea typeface="標楷體" panose="03000509000000000000" pitchFamily="65" charset="-120"/>
                </a:rPr>
                <a:t>。</a:t>
              </a:r>
            </a:p>
            <a:p>
              <a:pPr algn="just">
                <a:spcBef>
                  <a:spcPct val="0"/>
                </a:spcBef>
              </a:pPr>
              <a:r>
                <a:rPr lang="en-US" altLang="zh-TW" sz="2400">
                  <a:latin typeface="標楷體" panose="03000509000000000000" pitchFamily="65" charset="-120"/>
                  <a:ea typeface="標楷體" panose="03000509000000000000" pitchFamily="65" charset="-120"/>
                </a:rPr>
                <a:t>※老師是沒有權</a:t>
              </a:r>
              <a:r>
                <a:rPr lang="zh-TW" altLang="en-US" sz="2400">
                  <a:latin typeface="標楷體" panose="03000509000000000000" pitchFamily="65" charset="-120"/>
                  <a:ea typeface="標楷體" panose="03000509000000000000" pitchFamily="65" charset="-120"/>
                </a:rPr>
                <a:t>限查</a:t>
              </a:r>
              <a:r>
                <a:rPr lang="en-US" altLang="zh-TW" sz="2400" err="1">
                  <a:latin typeface="標楷體" panose="03000509000000000000" pitchFamily="65" charset="-120"/>
                  <a:ea typeface="標楷體" panose="03000509000000000000" pitchFamily="65" charset="-120"/>
                </a:rPr>
                <a:t>看這一版的</a:t>
              </a:r>
              <a:r>
                <a:rPr lang="en-US" altLang="zh-TW" sz="2400">
                  <a:latin typeface="標楷體" panose="03000509000000000000" pitchFamily="65" charset="-120"/>
                  <a:ea typeface="標楷體" panose="03000509000000000000" pitchFamily="65" charset="-120"/>
                </a:rPr>
                <a:t>。</a:t>
              </a:r>
            </a:p>
          </p:txBody>
        </p:sp>
        <p:sp>
          <p:nvSpPr>
            <p:cNvPr id="2" name="流程圖: 替代程序 1">
              <a:extLst>
                <a:ext uri="{FF2B5EF4-FFF2-40B4-BE49-F238E27FC236}">
                  <a16:creationId xmlns:a16="http://schemas.microsoft.com/office/drawing/2014/main" id="{F901E830-F629-465F-90A6-DE8C482AABD1}"/>
                </a:ext>
              </a:extLst>
            </p:cNvPr>
            <p:cNvSpPr/>
            <p:nvPr/>
          </p:nvSpPr>
          <p:spPr bwMode="auto">
            <a:xfrm>
              <a:off x="533888" y="2195471"/>
              <a:ext cx="1703972" cy="504056"/>
            </a:xfrm>
            <a:prstGeom prst="flowChartAlternateProcess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</p:grp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CCE396A1-0F0B-420E-8655-F12A992EC7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61</a:t>
            </a:fld>
            <a:endParaRPr lang="en-US" dirty="0"/>
          </a:p>
        </p:txBody>
      </p:sp>
    </p:spTree>
  </p:cSld>
  <p:clrMapOvr>
    <a:masterClrMapping/>
  </p:clrMapOvr>
  <p:transition spd="med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3647859" y="332657"/>
            <a:ext cx="4608513" cy="611187"/>
          </a:xfrm>
        </p:spPr>
        <p:txBody>
          <a:bodyPr anchor="t"/>
          <a:lstStyle/>
          <a:p>
            <a:pPr>
              <a:tabLst>
                <a:tab pos="0" algn="l"/>
                <a:tab pos="685800" algn="l"/>
                <a:tab pos="1371600" algn="l"/>
                <a:tab pos="2057400" algn="l"/>
                <a:tab pos="2743200" algn="l"/>
                <a:tab pos="3429000" algn="l"/>
                <a:tab pos="4114800" algn="l"/>
                <a:tab pos="4800600" algn="l"/>
                <a:tab pos="5486400" algn="l"/>
                <a:tab pos="6172200" algn="l"/>
                <a:tab pos="6858000" algn="l"/>
                <a:tab pos="7543800" algn="l"/>
              </a:tabLst>
            </a:pPr>
            <a:r>
              <a:rPr lang="en-US" altLang="zh-TW"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課外活動</a:t>
            </a:r>
            <a:r>
              <a:rPr lang="zh-TW" altLang="en-US"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＞</a:t>
            </a:r>
            <a:r>
              <a:rPr lang="en-US" altLang="zh-TW"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依活動編修</a:t>
            </a:r>
          </a:p>
        </p:txBody>
      </p:sp>
      <p:sp>
        <p:nvSpPr>
          <p:cNvPr id="137220" name="Text Box 3"/>
          <p:cNvSpPr txBox="1">
            <a:spLocks noChangeArrowheads="1"/>
          </p:cNvSpPr>
          <p:nvPr/>
        </p:nvSpPr>
        <p:spPr bwMode="auto">
          <a:xfrm>
            <a:off x="2477468" y="1880829"/>
            <a:ext cx="6949294" cy="3669307"/>
          </a:xfrm>
          <a:prstGeom prst="rect">
            <a:avLst/>
          </a:prstGeom>
          <a:solidFill>
            <a:srgbClr val="CCECFF"/>
          </a:solidFill>
          <a:ln>
            <a:noFill/>
          </a:ln>
          <a:effectLst/>
          <a:extLst/>
        </p:spPr>
        <p:txBody>
          <a:bodyPr wrap="square" lIns="67500" tIns="35100" rIns="67500" bIns="35100">
            <a:spAutoFit/>
          </a:bodyPr>
          <a:lstStyle>
            <a:lvl1pPr marL="534988" indent="-534988"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TW" sz="3000">
                <a:latin typeface="標楷體" panose="03000509000000000000" pitchFamily="65" charset="-120"/>
                <a:ea typeface="標楷體" panose="03000509000000000000" pitchFamily="65" charset="-120"/>
              </a:rPr>
              <a:t>「課外活動」→「依活動編修」</a:t>
            </a:r>
          </a:p>
          <a:p>
            <a:pPr algn="ctr">
              <a:spcBef>
                <a:spcPct val="0"/>
              </a:spcBef>
              <a:spcAft>
                <a:spcPts val="1875"/>
              </a:spcAft>
            </a:pPr>
            <a:r>
              <a:rPr lang="en-US" altLang="zh-HK" sz="3000">
                <a:latin typeface="Times New Roman" panose="02020603050405020304" pitchFamily="18" charset="0"/>
                <a:ea typeface="標楷體" panose="03000509000000000000" pitchFamily="65" charset="-120"/>
              </a:rPr>
              <a:t>Student Activities </a:t>
            </a:r>
            <a:r>
              <a:rPr lang="en-US" altLang="zh-TW" sz="3000">
                <a:latin typeface="標楷體" panose="03000509000000000000" pitchFamily="65" charset="-120"/>
                <a:ea typeface="標楷體" panose="03000509000000000000" pitchFamily="65" charset="-120"/>
              </a:rPr>
              <a:t>→</a:t>
            </a:r>
            <a:r>
              <a:rPr lang="en-US" altLang="zh-HK" sz="3000">
                <a:latin typeface="Times New Roman" panose="02020603050405020304" pitchFamily="18" charset="0"/>
                <a:ea typeface="標楷體" panose="03000509000000000000" pitchFamily="65" charset="-120"/>
              </a:rPr>
              <a:t> Maint By Activity</a:t>
            </a:r>
          </a:p>
          <a:p>
            <a:pPr algn="just">
              <a:spcBef>
                <a:spcPct val="0"/>
              </a:spcBef>
              <a:spcAft>
                <a:spcPts val="1350"/>
              </a:spcAft>
              <a:buClr>
                <a:schemeClr val="tx2"/>
              </a:buClr>
              <a:buFont typeface="Wingdings" panose="05000000000000000000" pitchFamily="2" charset="2"/>
              <a:buChar char="q"/>
            </a:pPr>
            <a:r>
              <a:rPr lang="en-US" altLang="zh-TW" sz="270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為每個活動加入學生成員</a:t>
            </a:r>
          </a:p>
          <a:p>
            <a:pPr algn="just">
              <a:spcBef>
                <a:spcPct val="0"/>
              </a:spcBef>
              <a:spcAft>
                <a:spcPts val="1350"/>
              </a:spcAft>
              <a:buClr>
                <a:schemeClr val="tx2"/>
              </a:buClr>
              <a:buFont typeface="Wingdings" panose="05000000000000000000" pitchFamily="2" charset="2"/>
              <a:buChar char="q"/>
            </a:pPr>
            <a:r>
              <a:rPr lang="en-US" altLang="zh-TW" sz="270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按活動編修每個成員的職位及表現</a:t>
            </a:r>
          </a:p>
          <a:p>
            <a:pPr algn="just">
              <a:spcBef>
                <a:spcPct val="0"/>
              </a:spcBef>
              <a:spcAft>
                <a:spcPts val="1350"/>
              </a:spcAft>
              <a:buClr>
                <a:schemeClr val="tx2"/>
              </a:buClr>
              <a:buFont typeface="Wingdings" panose="05000000000000000000" pitchFamily="2" charset="2"/>
              <a:buChar char="q"/>
            </a:pPr>
            <a:r>
              <a:rPr lang="en-US" altLang="zh-TW" sz="270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設定會否讓個別學生的紀錄加入成績表</a:t>
            </a:r>
          </a:p>
          <a:p>
            <a:pPr algn="just">
              <a:spcBef>
                <a:spcPct val="0"/>
              </a:spcBef>
              <a:spcAft>
                <a:spcPts val="1350"/>
              </a:spcAft>
              <a:buClr>
                <a:srgbClr val="6600FF"/>
              </a:buClr>
            </a:pPr>
            <a:endParaRPr lang="en-US" altLang="zh-HK" sz="2700">
              <a:solidFill>
                <a:srgbClr val="6600FF"/>
              </a:solidFill>
              <a:latin typeface="Times New Roman" panose="02020603050405020304" pitchFamily="18" charset="0"/>
              <a:ea typeface="標楷體" panose="03000509000000000000" pitchFamily="65" charset="-120"/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E5A132CA-A537-4C22-816A-7B8FEB323E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62</a:t>
            </a:fld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群組 10">
            <a:extLst>
              <a:ext uri="{FF2B5EF4-FFF2-40B4-BE49-F238E27FC236}">
                <a16:creationId xmlns:a16="http://schemas.microsoft.com/office/drawing/2014/main" id="{F513C5C5-ADBF-472E-8C73-D137CC2CB19B}"/>
              </a:ext>
            </a:extLst>
          </p:cNvPr>
          <p:cNvGrpSpPr/>
          <p:nvPr/>
        </p:nvGrpSpPr>
        <p:grpSpPr>
          <a:xfrm>
            <a:off x="2065846" y="368660"/>
            <a:ext cx="8060306" cy="6120680"/>
            <a:chOff x="541846" y="368660"/>
            <a:chExt cx="8060306" cy="6120680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4904AB3C-3825-403A-87F7-62B73D02F630}"/>
                </a:ext>
              </a:extLst>
            </p:cNvPr>
            <p:cNvSpPr/>
            <p:nvPr/>
          </p:nvSpPr>
          <p:spPr>
            <a:xfrm>
              <a:off x="2427823" y="368660"/>
              <a:ext cx="428835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sz="3200" b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標楷體" panose="03000509000000000000" pitchFamily="65" charset="-120"/>
                  <a:ea typeface="標楷體" panose="03000509000000000000" pitchFamily="65" charset="-120"/>
                </a:rPr>
                <a:t>課外活動＞依活動編修</a:t>
              </a:r>
              <a:endParaRPr lang="en-US" sz="3200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endParaRPr>
            </a:p>
          </p:txBody>
        </p:sp>
        <p:pic>
          <p:nvPicPr>
            <p:cNvPr id="7" name="圖片 6">
              <a:extLst>
                <a:ext uri="{FF2B5EF4-FFF2-40B4-BE49-F238E27FC236}">
                  <a16:creationId xmlns:a16="http://schemas.microsoft.com/office/drawing/2014/main" id="{07F60400-B6F6-49A6-B152-35F7D62A1B4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1847" y="2816932"/>
              <a:ext cx="8060305" cy="3226003"/>
            </a:xfrm>
            <a:prstGeom prst="rect">
              <a:avLst/>
            </a:prstGeom>
          </p:spPr>
        </p:pic>
        <p:pic>
          <p:nvPicPr>
            <p:cNvPr id="9" name="圖片 8">
              <a:extLst>
                <a:ext uri="{FF2B5EF4-FFF2-40B4-BE49-F238E27FC236}">
                  <a16:creationId xmlns:a16="http://schemas.microsoft.com/office/drawing/2014/main" id="{A94D842B-7A49-48A7-9272-E3CB44512A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4344"/>
            <a:stretch/>
          </p:blipFill>
          <p:spPr>
            <a:xfrm>
              <a:off x="2555776" y="3897052"/>
              <a:ext cx="6046376" cy="2592288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72707" name="AutoShape 3"/>
            <p:cNvSpPr>
              <a:spLocks noChangeArrowheads="1"/>
            </p:cNvSpPr>
            <p:nvPr/>
          </p:nvSpPr>
          <p:spPr bwMode="auto">
            <a:xfrm>
              <a:off x="541846" y="1097234"/>
              <a:ext cx="8060305" cy="1683694"/>
            </a:xfrm>
            <a:prstGeom prst="wedgeRoundRectCallout">
              <a:avLst>
                <a:gd name="adj1" fmla="val -27441"/>
                <a:gd name="adj2" fmla="val 65664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lIns="67500" tIns="35100" rIns="67500" bIns="35100" anchor="ctr"/>
            <a:lstStyle>
              <a:lvl1pPr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1pPr>
              <a:lvl2pPr>
                <a:spcBef>
                  <a:spcPts val="7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2pPr>
              <a:lvl3pPr>
                <a:spcBef>
                  <a:spcPts val="6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4pPr>
              <a:lvl5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「</a:t>
              </a:r>
              <a:r>
                <a:rPr lang="en-US" altLang="zh-TW" sz="2400" dirty="0" err="1">
                  <a:solidFill>
                    <a:schemeClr val="tx2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依活動編修</a:t>
              </a: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」和「</a:t>
              </a:r>
              <a:r>
                <a:rPr lang="en-US" altLang="zh-TW" sz="2400" dirty="0" err="1">
                  <a:solidFill>
                    <a:schemeClr val="tx2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依學生編修</a:t>
              </a: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」都是為活動加入學生名單。如果不使用「報名」或「網上報名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」，</a:t>
              </a: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可以完成「可提供課外活動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」</a:t>
              </a:r>
              <a:r>
                <a:rPr lang="zh-TW" altLang="en-US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的設定</a:t>
              </a: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後，直接</a:t>
              </a:r>
              <a:r>
                <a:rPr lang="zh-TW" altLang="en-US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到</a:t>
              </a: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這裏編修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。</a:t>
              </a:r>
            </a:p>
            <a:p>
              <a:pPr>
                <a:spcBef>
                  <a:spcPct val="0"/>
                </a:spcBef>
              </a:pP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在選擇</a:t>
              </a:r>
              <a:r>
                <a:rPr lang="zh-TW" altLang="en-US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需編修的</a:t>
              </a: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活動後，按「</a:t>
              </a:r>
              <a:r>
                <a:rPr lang="en-US" altLang="zh-TW" sz="2400" dirty="0" err="1">
                  <a:solidFill>
                    <a:schemeClr val="tx2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繼續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」。</a:t>
              </a:r>
            </a:p>
          </p:txBody>
        </p:sp>
        <p:sp>
          <p:nvSpPr>
            <p:cNvPr id="10" name="流程圖: 替代程序 9">
              <a:extLst>
                <a:ext uri="{FF2B5EF4-FFF2-40B4-BE49-F238E27FC236}">
                  <a16:creationId xmlns:a16="http://schemas.microsoft.com/office/drawing/2014/main" id="{6B4B82E8-75F2-40F3-BEA8-EA14AA6B8423}"/>
                </a:ext>
              </a:extLst>
            </p:cNvPr>
            <p:cNvSpPr/>
            <p:nvPr/>
          </p:nvSpPr>
          <p:spPr bwMode="auto">
            <a:xfrm>
              <a:off x="2159732" y="3068960"/>
              <a:ext cx="396044" cy="252028"/>
            </a:xfrm>
            <a:prstGeom prst="flowChartAlternateProcess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</p:grp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B901F541-1ABD-4705-84F6-1EAA802037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63</a:t>
            </a:fld>
            <a:endParaRPr lang="en-US" dirty="0"/>
          </a:p>
        </p:txBody>
      </p:sp>
    </p:spTree>
  </p:cSld>
  <p:clrMapOvr>
    <a:masterClrMapping/>
  </p:clrMapOvr>
  <p:transition spd="med"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群組 6">
            <a:extLst>
              <a:ext uri="{FF2B5EF4-FFF2-40B4-BE49-F238E27FC236}">
                <a16:creationId xmlns:a16="http://schemas.microsoft.com/office/drawing/2014/main" id="{B12FB599-AAE7-459F-888B-84A86060F2B5}"/>
              </a:ext>
            </a:extLst>
          </p:cNvPr>
          <p:cNvGrpSpPr/>
          <p:nvPr/>
        </p:nvGrpSpPr>
        <p:grpSpPr>
          <a:xfrm>
            <a:off x="1973796" y="270126"/>
            <a:ext cx="8244408" cy="6039195"/>
            <a:chOff x="449796" y="270125"/>
            <a:chExt cx="8244408" cy="6039195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5B3F8163-A2BB-4473-A1B8-05D190227BDF}"/>
                </a:ext>
              </a:extLst>
            </p:cNvPr>
            <p:cNvSpPr/>
            <p:nvPr/>
          </p:nvSpPr>
          <p:spPr>
            <a:xfrm>
              <a:off x="2427823" y="270125"/>
              <a:ext cx="428835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TW" altLang="en-US" sz="3200" b="1" dirty="0">
                  <a:solidFill>
                    <a:srgbClr val="3333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標楷體" panose="03000509000000000000" pitchFamily="65" charset="-120"/>
                  <a:ea typeface="標楷體" panose="03000509000000000000" pitchFamily="65" charset="-120"/>
                </a:rPr>
                <a:t>課外活動＞依活動編修</a:t>
              </a:r>
              <a:endParaRPr lang="en-US" sz="3200" b="1" dirty="0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endParaRPr>
            </a:p>
          </p:txBody>
        </p:sp>
        <p:pic>
          <p:nvPicPr>
            <p:cNvPr id="5" name="圖片 4">
              <a:extLst>
                <a:ext uri="{FF2B5EF4-FFF2-40B4-BE49-F238E27FC236}">
                  <a16:creationId xmlns:a16="http://schemas.microsoft.com/office/drawing/2014/main" id="{85A4C337-435F-4304-BA36-805A235F37B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796" y="2862641"/>
              <a:ext cx="8244408" cy="3446679"/>
            </a:xfrm>
            <a:prstGeom prst="rect">
              <a:avLst/>
            </a:prstGeom>
          </p:spPr>
        </p:pic>
        <p:sp>
          <p:nvSpPr>
            <p:cNvPr id="10" name="AutoShape 4">
              <a:extLst>
                <a:ext uri="{FF2B5EF4-FFF2-40B4-BE49-F238E27FC236}">
                  <a16:creationId xmlns:a16="http://schemas.microsoft.com/office/drawing/2014/main" id="{8EC75CFC-8482-4A09-B811-735520E773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25553" y="1484784"/>
              <a:ext cx="5868651" cy="890402"/>
            </a:xfrm>
            <a:prstGeom prst="wedgeRoundRectCallout">
              <a:avLst>
                <a:gd name="adj1" fmla="val -39137"/>
                <a:gd name="adj2" fmla="val 136872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lIns="67500" tIns="35100" rIns="67500" bIns="35100" anchor="ctr"/>
            <a:lstStyle>
              <a:lvl1pPr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1pPr>
              <a:lvl2pPr>
                <a:spcBef>
                  <a:spcPts val="7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2pPr>
              <a:lvl3pPr>
                <a:spcBef>
                  <a:spcPts val="6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4pPr>
              <a:lvl5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9pPr>
            </a:lstStyle>
            <a:p>
              <a:pPr algn="just">
                <a:spcBef>
                  <a:spcPct val="0"/>
                </a:spcBef>
              </a:pP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現在先處理如何取錄已「報名」或「網上報名」的學生。選取「</a:t>
              </a:r>
              <a:r>
                <a:rPr lang="en-US" altLang="zh-TW" sz="2400" dirty="0" err="1">
                  <a:solidFill>
                    <a:schemeClr val="tx2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課外活動報名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」。</a:t>
              </a:r>
            </a:p>
          </p:txBody>
        </p:sp>
        <p:sp>
          <p:nvSpPr>
            <p:cNvPr id="6" name="流程圖: 替代程序 5">
              <a:extLst>
                <a:ext uri="{FF2B5EF4-FFF2-40B4-BE49-F238E27FC236}">
                  <a16:creationId xmlns:a16="http://schemas.microsoft.com/office/drawing/2014/main" id="{662EFC92-D3FE-4489-91EC-3D21B2BB7F09}"/>
                </a:ext>
              </a:extLst>
            </p:cNvPr>
            <p:cNvSpPr/>
            <p:nvPr/>
          </p:nvSpPr>
          <p:spPr bwMode="auto">
            <a:xfrm>
              <a:off x="2555776" y="3133816"/>
              <a:ext cx="864096" cy="331187"/>
            </a:xfrm>
            <a:prstGeom prst="flowChartAlternateProcess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</p:grp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BCA3FC45-6D13-4912-9C3C-6A2ED7236E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64</a:t>
            </a:fld>
            <a:endParaRPr lang="en-US" dirty="0"/>
          </a:p>
        </p:txBody>
      </p:sp>
    </p:spTree>
  </p:cSld>
  <p:clrMapOvr>
    <a:masterClrMapping/>
  </p:clrMapOvr>
  <p:transition spd="med"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>
            <a:extLst>
              <a:ext uri="{FF2B5EF4-FFF2-40B4-BE49-F238E27FC236}">
                <a16:creationId xmlns:a16="http://schemas.microsoft.com/office/drawing/2014/main" id="{BC68858A-69AF-4CCC-8CD6-4491DFA86D4D}"/>
              </a:ext>
            </a:extLst>
          </p:cNvPr>
          <p:cNvGrpSpPr/>
          <p:nvPr/>
        </p:nvGrpSpPr>
        <p:grpSpPr>
          <a:xfrm>
            <a:off x="1973796" y="1052736"/>
            <a:ext cx="8244408" cy="5180498"/>
            <a:chOff x="449796" y="1052736"/>
            <a:chExt cx="8244408" cy="5180498"/>
          </a:xfrm>
        </p:grpSpPr>
        <p:pic>
          <p:nvPicPr>
            <p:cNvPr id="7" name="圖片 6">
              <a:extLst>
                <a:ext uri="{FF2B5EF4-FFF2-40B4-BE49-F238E27FC236}">
                  <a16:creationId xmlns:a16="http://schemas.microsoft.com/office/drawing/2014/main" id="{07A52D45-13FC-4033-82E9-C65389FA02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796" y="1052736"/>
              <a:ext cx="8244408" cy="3442191"/>
            </a:xfrm>
            <a:prstGeom prst="rect">
              <a:avLst/>
            </a:prstGeom>
          </p:spPr>
        </p:pic>
        <p:sp>
          <p:nvSpPr>
            <p:cNvPr id="76804" name="AutoShape 4"/>
            <p:cNvSpPr>
              <a:spLocks noChangeArrowheads="1"/>
            </p:cNvSpPr>
            <p:nvPr/>
          </p:nvSpPr>
          <p:spPr bwMode="auto">
            <a:xfrm>
              <a:off x="1736526" y="4941168"/>
              <a:ext cx="5670947" cy="1292066"/>
            </a:xfrm>
            <a:prstGeom prst="wedgeRoundRectCallout">
              <a:avLst>
                <a:gd name="adj1" fmla="val -28348"/>
                <a:gd name="adj2" fmla="val -133496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lIns="67500" tIns="35100" rIns="67500" bIns="35100" anchor="ctr"/>
            <a:lstStyle>
              <a:lvl1pPr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1pPr>
              <a:lvl2pPr>
                <a:spcBef>
                  <a:spcPts val="7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2pPr>
              <a:lvl3pPr>
                <a:spcBef>
                  <a:spcPts val="6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4pPr>
              <a:lvl5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9pPr>
            </a:lstStyle>
            <a:p>
              <a:pPr algn="just">
                <a:spcBef>
                  <a:spcPct val="0"/>
                </a:spcBef>
              </a:pP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「</a:t>
              </a:r>
              <a:r>
                <a:rPr lang="en-US" altLang="zh-TW" sz="2400" dirty="0" err="1">
                  <a:solidFill>
                    <a:schemeClr val="tx2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排序依據</a:t>
              </a: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」其中一個條件是「</a:t>
              </a:r>
              <a:r>
                <a:rPr lang="en-US" altLang="zh-TW" sz="2400" dirty="0" err="1">
                  <a:solidFill>
                    <a:schemeClr val="tx2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報名時間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」，</a:t>
              </a: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但除非貴校使用「網上報名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」，</a:t>
              </a: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否則不宜使用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。</a:t>
              </a:r>
            </a:p>
          </p:txBody>
        </p:sp>
        <p:sp>
          <p:nvSpPr>
            <p:cNvPr id="4" name="流程圖: 替代程序 3">
              <a:extLst>
                <a:ext uri="{FF2B5EF4-FFF2-40B4-BE49-F238E27FC236}">
                  <a16:creationId xmlns:a16="http://schemas.microsoft.com/office/drawing/2014/main" id="{ED3BE90D-C3BB-46E9-91D7-10369F24C9AF}"/>
                </a:ext>
              </a:extLst>
            </p:cNvPr>
            <p:cNvSpPr/>
            <p:nvPr/>
          </p:nvSpPr>
          <p:spPr bwMode="auto">
            <a:xfrm>
              <a:off x="2087724" y="3539234"/>
              <a:ext cx="2052228" cy="285810"/>
            </a:xfrm>
            <a:prstGeom prst="flowChartAlternateProcess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</p:grp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E04FEDC0-3D76-426A-B0C2-108AE3C927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65</a:t>
            </a:fld>
            <a:endParaRPr lang="en-US" dirty="0"/>
          </a:p>
        </p:txBody>
      </p:sp>
    </p:spTree>
  </p:cSld>
  <p:clrMapOvr>
    <a:masterClrMapping/>
  </p:clrMapOvr>
  <p:transition spd="med"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群組 2">
            <a:extLst>
              <a:ext uri="{FF2B5EF4-FFF2-40B4-BE49-F238E27FC236}">
                <a16:creationId xmlns:a16="http://schemas.microsoft.com/office/drawing/2014/main" id="{9F0B61BD-7876-460A-9C7A-5731459F3296}"/>
              </a:ext>
            </a:extLst>
          </p:cNvPr>
          <p:cNvGrpSpPr/>
          <p:nvPr/>
        </p:nvGrpSpPr>
        <p:grpSpPr>
          <a:xfrm>
            <a:off x="2013920" y="1071842"/>
            <a:ext cx="8150533" cy="5165471"/>
            <a:chOff x="489919" y="1071841"/>
            <a:chExt cx="8150533" cy="5165471"/>
          </a:xfrm>
        </p:grpSpPr>
        <p:grpSp>
          <p:nvGrpSpPr>
            <p:cNvPr id="14" name="群組 13">
              <a:extLst>
                <a:ext uri="{FF2B5EF4-FFF2-40B4-BE49-F238E27FC236}">
                  <a16:creationId xmlns:a16="http://schemas.microsoft.com/office/drawing/2014/main" id="{550576EE-B6F1-40B1-A45F-C3DD2779FD2A}"/>
                </a:ext>
              </a:extLst>
            </p:cNvPr>
            <p:cNvGrpSpPr/>
            <p:nvPr/>
          </p:nvGrpSpPr>
          <p:grpSpPr>
            <a:xfrm>
              <a:off x="489919" y="1071841"/>
              <a:ext cx="8150533" cy="5165471"/>
              <a:chOff x="489919" y="1071841"/>
              <a:chExt cx="8150533" cy="5165471"/>
            </a:xfrm>
          </p:grpSpPr>
          <p:pic>
            <p:nvPicPr>
              <p:cNvPr id="12" name="圖片 11">
                <a:extLst>
                  <a:ext uri="{FF2B5EF4-FFF2-40B4-BE49-F238E27FC236}">
                    <a16:creationId xmlns:a16="http://schemas.microsoft.com/office/drawing/2014/main" id="{48BF8D27-1972-4E45-834B-C75D046653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9919" y="1608761"/>
                <a:ext cx="8150533" cy="4628551"/>
              </a:xfrm>
              <a:prstGeom prst="rect">
                <a:avLst/>
              </a:prstGeom>
            </p:spPr>
          </p:pic>
          <p:sp>
            <p:nvSpPr>
              <p:cNvPr id="4" name="AutoShape 4">
                <a:extLst>
                  <a:ext uri="{FF2B5EF4-FFF2-40B4-BE49-F238E27FC236}">
                    <a16:creationId xmlns:a16="http://schemas.microsoft.com/office/drawing/2014/main" id="{797573D5-4728-4935-AB39-7567D69A1C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1760" y="1071841"/>
                <a:ext cx="5670947" cy="1008112"/>
              </a:xfrm>
              <a:prstGeom prst="wedgeRoundRectCallout">
                <a:avLst>
                  <a:gd name="adj1" fmla="val -68737"/>
                  <a:gd name="adj2" fmla="val 169265"/>
                  <a:gd name="adj3" fmla="val 16667"/>
                </a:avLst>
              </a:prstGeom>
              <a:solidFill>
                <a:schemeClr val="accent2">
                  <a:lumMod val="40000"/>
                  <a:lumOff val="60000"/>
                </a:schemeClr>
              </a:solidFill>
              <a:ln w="3816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/>
            </p:spPr>
            <p:txBody>
              <a:bodyPr lIns="67500" tIns="35100" rIns="67500" bIns="35100" anchor="ctr"/>
              <a:lstStyle>
                <a:lvl1pPr>
                  <a:spcBef>
                    <a:spcPts val="8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32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1pPr>
                <a:lvl2pPr>
                  <a:spcBef>
                    <a:spcPts val="7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8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2pPr>
                <a:lvl3pPr>
                  <a:spcBef>
                    <a:spcPts val="6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4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3pPr>
                <a:lvl4pPr>
                  <a:spcBef>
                    <a:spcPts val="5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4pPr>
                <a:lvl5pPr>
                  <a:spcBef>
                    <a:spcPts val="5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5pPr>
                <a:lvl6pPr marL="25146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6pPr>
                <a:lvl7pPr marL="29718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7pPr>
                <a:lvl8pPr marL="34290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8pPr>
                <a:lvl9pPr marL="38862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9pPr>
              </a:lstStyle>
              <a:p>
                <a:pPr algn="just">
                  <a:spcBef>
                    <a:spcPct val="0"/>
                  </a:spcBef>
                </a:pPr>
                <a:r>
                  <a:rPr lang="en-US" altLang="zh-TW" sz="2400" dirty="0" err="1">
                    <a:latin typeface="標楷體" panose="03000509000000000000" pitchFamily="65" charset="-120"/>
                    <a:ea typeface="標楷體" panose="03000509000000000000" pitchFamily="65" charset="-120"/>
                  </a:rPr>
                  <a:t>請選擇「級別」和「排序依據</a:t>
                </a:r>
                <a:r>
                  <a:rPr lang="en-US" altLang="zh-TW" sz="24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」(</a:t>
                </a:r>
                <a:r>
                  <a:rPr lang="zh-TW" altLang="en-US" sz="24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優先次序</a:t>
                </a:r>
                <a:r>
                  <a:rPr lang="en-US" altLang="zh-TW" sz="24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)，</a:t>
                </a:r>
                <a:r>
                  <a:rPr lang="en-US" altLang="zh-TW" sz="2400" dirty="0" err="1">
                    <a:latin typeface="標楷體" panose="03000509000000000000" pitchFamily="65" charset="-120"/>
                    <a:ea typeface="標楷體" panose="03000509000000000000" pitchFamily="65" charset="-120"/>
                  </a:rPr>
                  <a:t>然後按「</a:t>
                </a:r>
                <a:r>
                  <a:rPr lang="en-US" altLang="zh-TW" sz="2400" dirty="0" err="1">
                    <a:solidFill>
                      <a:schemeClr val="tx2"/>
                    </a:solidFill>
                    <a:latin typeface="標楷體" panose="03000509000000000000" pitchFamily="65" charset="-120"/>
                    <a:ea typeface="標楷體" panose="03000509000000000000" pitchFamily="65" charset="-120"/>
                  </a:rPr>
                  <a:t>搜尋</a:t>
                </a:r>
                <a:r>
                  <a:rPr lang="en-US" altLang="zh-TW" sz="24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」。</a:t>
                </a:r>
              </a:p>
            </p:txBody>
          </p:sp>
          <p:sp>
            <p:nvSpPr>
              <p:cNvPr id="5" name="流程圖: 替代程序 4">
                <a:extLst>
                  <a:ext uri="{FF2B5EF4-FFF2-40B4-BE49-F238E27FC236}">
                    <a16:creationId xmlns:a16="http://schemas.microsoft.com/office/drawing/2014/main" id="{32D02454-22A0-45C1-910E-CB25ECE84409}"/>
                  </a:ext>
                </a:extLst>
              </p:cNvPr>
              <p:cNvSpPr/>
              <p:nvPr/>
            </p:nvSpPr>
            <p:spPr bwMode="auto">
              <a:xfrm>
                <a:off x="611560" y="3356992"/>
                <a:ext cx="612068" cy="252028"/>
              </a:xfrm>
              <a:prstGeom prst="flowChartAlternateProcess">
                <a:avLst/>
              </a:prstGeom>
              <a:noFill/>
              <a:ln w="25400">
                <a:solidFill>
                  <a:srgbClr val="FF0000"/>
                </a:solidFill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400" eaLnBrk="1" hangingPunct="1">
                  <a:spcBef>
                    <a:spcPct val="20000"/>
                  </a:spcBef>
                  <a:buClr>
                    <a:schemeClr val="bg1"/>
                  </a:buClr>
                  <a:buSzPct val="100000"/>
                </a:pPr>
                <a:endParaRPr lang="en-US" sz="2000" b="1">
                  <a:solidFill>
                    <a:srgbClr val="0000FF"/>
                  </a:solidFill>
                  <a:latin typeface="Trebuchet MS" pitchFamily="34" charset="0"/>
                  <a:ea typeface="新細明體" pitchFamily="18" charset="-120"/>
                </a:endParaRPr>
              </a:p>
            </p:txBody>
          </p:sp>
          <p:sp>
            <p:nvSpPr>
              <p:cNvPr id="6" name="流程圖: 替代程序 5">
                <a:extLst>
                  <a:ext uri="{FF2B5EF4-FFF2-40B4-BE49-F238E27FC236}">
                    <a16:creationId xmlns:a16="http://schemas.microsoft.com/office/drawing/2014/main" id="{82D602B7-1CFF-4A87-B57A-895DD1AF843E}"/>
                  </a:ext>
                </a:extLst>
              </p:cNvPr>
              <p:cNvSpPr/>
              <p:nvPr/>
            </p:nvSpPr>
            <p:spPr bwMode="auto">
              <a:xfrm>
                <a:off x="6480466" y="4353514"/>
                <a:ext cx="2123982" cy="448948"/>
              </a:xfrm>
              <a:prstGeom prst="flowChartAlternateProcess">
                <a:avLst/>
              </a:prstGeom>
              <a:noFill/>
              <a:ln w="25400">
                <a:solidFill>
                  <a:srgbClr val="FF0000"/>
                </a:solidFill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400" eaLnBrk="1" hangingPunct="1">
                  <a:spcBef>
                    <a:spcPct val="20000"/>
                  </a:spcBef>
                  <a:buClr>
                    <a:schemeClr val="bg1"/>
                  </a:buClr>
                  <a:buSzPct val="100000"/>
                </a:pPr>
                <a:endParaRPr lang="en-US" sz="2000" b="1">
                  <a:solidFill>
                    <a:srgbClr val="0000FF"/>
                  </a:solidFill>
                  <a:latin typeface="Trebuchet MS" pitchFamily="34" charset="0"/>
                  <a:ea typeface="新細明體" pitchFamily="18" charset="-120"/>
                </a:endParaRPr>
              </a:p>
            </p:txBody>
          </p:sp>
          <p:sp>
            <p:nvSpPr>
              <p:cNvPr id="7" name="流程圖: 替代程序 6">
                <a:extLst>
                  <a:ext uri="{FF2B5EF4-FFF2-40B4-BE49-F238E27FC236}">
                    <a16:creationId xmlns:a16="http://schemas.microsoft.com/office/drawing/2014/main" id="{D31DFA67-2A32-429F-BE7B-07CF82375EFC}"/>
                  </a:ext>
                </a:extLst>
              </p:cNvPr>
              <p:cNvSpPr/>
              <p:nvPr/>
            </p:nvSpPr>
            <p:spPr bwMode="auto">
              <a:xfrm>
                <a:off x="503548" y="3753036"/>
                <a:ext cx="8100900" cy="324036"/>
              </a:xfrm>
              <a:prstGeom prst="flowChartAlternateProcess">
                <a:avLst/>
              </a:prstGeom>
              <a:noFill/>
              <a:ln w="25400">
                <a:solidFill>
                  <a:srgbClr val="FF0000"/>
                </a:solidFill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400" eaLnBrk="1" hangingPunct="1">
                  <a:spcBef>
                    <a:spcPct val="20000"/>
                  </a:spcBef>
                  <a:buClr>
                    <a:schemeClr val="bg1"/>
                  </a:buClr>
                  <a:buSzPct val="100000"/>
                </a:pPr>
                <a:endParaRPr lang="en-US" sz="2000" b="1">
                  <a:solidFill>
                    <a:srgbClr val="0000FF"/>
                  </a:solidFill>
                  <a:latin typeface="Trebuchet MS" pitchFamily="34" charset="0"/>
                  <a:ea typeface="新細明體" pitchFamily="18" charset="-120"/>
                </a:endParaRPr>
              </a:p>
            </p:txBody>
          </p:sp>
        </p:grpSp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6C40BE10-33C2-4F78-9A5B-B576F7A46F8C}"/>
                </a:ext>
              </a:extLst>
            </p:cNvPr>
            <p:cNvSpPr/>
            <p:nvPr/>
          </p:nvSpPr>
          <p:spPr bwMode="auto">
            <a:xfrm>
              <a:off x="1403648" y="6039290"/>
              <a:ext cx="1296144" cy="108012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bg1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</p:grpSp>
      <p:sp>
        <p:nvSpPr>
          <p:cNvPr id="8" name="投影片編號版面配置區 7">
            <a:extLst>
              <a:ext uri="{FF2B5EF4-FFF2-40B4-BE49-F238E27FC236}">
                <a16:creationId xmlns:a16="http://schemas.microsoft.com/office/drawing/2014/main" id="{563FB03F-6907-4A4C-B5AB-278498EAF2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66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395118"/>
      </p:ext>
    </p:extLst>
  </p:cSld>
  <p:clrMapOvr>
    <a:masterClrMapping/>
  </p:clrMapOvr>
  <p:transition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群組 6">
            <a:extLst>
              <a:ext uri="{FF2B5EF4-FFF2-40B4-BE49-F238E27FC236}">
                <a16:creationId xmlns:a16="http://schemas.microsoft.com/office/drawing/2014/main" id="{A745D392-6F82-48B5-871E-13C032A21A73}"/>
              </a:ext>
            </a:extLst>
          </p:cNvPr>
          <p:cNvGrpSpPr/>
          <p:nvPr/>
        </p:nvGrpSpPr>
        <p:grpSpPr>
          <a:xfrm>
            <a:off x="1978976" y="1304764"/>
            <a:ext cx="8234048" cy="4680520"/>
            <a:chOff x="454976" y="1304764"/>
            <a:chExt cx="8234048" cy="4680520"/>
          </a:xfrm>
        </p:grpSpPr>
        <p:pic>
          <p:nvPicPr>
            <p:cNvPr id="6" name="圖片 5">
              <a:extLst>
                <a:ext uri="{FF2B5EF4-FFF2-40B4-BE49-F238E27FC236}">
                  <a16:creationId xmlns:a16="http://schemas.microsoft.com/office/drawing/2014/main" id="{6C9EF337-66C4-4814-B01E-994C766ADF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052" y="1304764"/>
              <a:ext cx="8220972" cy="4664168"/>
            </a:xfrm>
            <a:prstGeom prst="rect">
              <a:avLst/>
            </a:prstGeom>
          </p:spPr>
        </p:pic>
        <p:sp>
          <p:nvSpPr>
            <p:cNvPr id="77831" name="AutoShape 7"/>
            <p:cNvSpPr>
              <a:spLocks noChangeArrowheads="1"/>
            </p:cNvSpPr>
            <p:nvPr/>
          </p:nvSpPr>
          <p:spPr bwMode="auto">
            <a:xfrm>
              <a:off x="1367644" y="3717032"/>
              <a:ext cx="6737189" cy="630759"/>
            </a:xfrm>
            <a:prstGeom prst="wedgeRoundRectCallout">
              <a:avLst>
                <a:gd name="adj1" fmla="val -50085"/>
                <a:gd name="adj2" fmla="val 101909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lIns="67500" tIns="35100" rIns="67500" bIns="35100" anchor="ctr"/>
            <a:lstStyle>
              <a:lvl1pPr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1pPr>
              <a:lvl2pPr>
                <a:spcBef>
                  <a:spcPts val="7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2pPr>
              <a:lvl3pPr>
                <a:spcBef>
                  <a:spcPts val="6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4pPr>
              <a:lvl5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9pPr>
            </a:lstStyle>
            <a:p>
              <a:pPr algn="just">
                <a:spcBef>
                  <a:spcPct val="0"/>
                </a:spcBef>
              </a:pP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搜尋後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，</a:t>
              </a:r>
              <a:r>
                <a:rPr lang="zh-TW" altLang="en-US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剔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選</a:t>
              </a:r>
              <a:r>
                <a:rPr lang="zh-TW" altLang="en-US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欲</a:t>
              </a: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取錄的學生，然後按「</a:t>
              </a:r>
              <a:r>
                <a:rPr lang="en-US" altLang="zh-TW" sz="2400" dirty="0" err="1">
                  <a:solidFill>
                    <a:schemeClr val="tx2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新增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」。</a:t>
              </a:r>
            </a:p>
          </p:txBody>
        </p:sp>
        <p:sp>
          <p:nvSpPr>
            <p:cNvPr id="4" name="流程圖: 替代程序 3">
              <a:extLst>
                <a:ext uri="{FF2B5EF4-FFF2-40B4-BE49-F238E27FC236}">
                  <a16:creationId xmlns:a16="http://schemas.microsoft.com/office/drawing/2014/main" id="{23E91231-8751-4274-ABF3-3DB98EB131B1}"/>
                </a:ext>
              </a:extLst>
            </p:cNvPr>
            <p:cNvSpPr/>
            <p:nvPr/>
          </p:nvSpPr>
          <p:spPr bwMode="auto">
            <a:xfrm>
              <a:off x="539552" y="4689140"/>
              <a:ext cx="648072" cy="288032"/>
            </a:xfrm>
            <a:prstGeom prst="flowChartAlternateProcess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  <p:sp>
          <p:nvSpPr>
            <p:cNvPr id="5" name="流程圖: 替代程序 4">
              <a:extLst>
                <a:ext uri="{FF2B5EF4-FFF2-40B4-BE49-F238E27FC236}">
                  <a16:creationId xmlns:a16="http://schemas.microsoft.com/office/drawing/2014/main" id="{CC0A2641-6D92-4A52-800E-F710CFA01D55}"/>
                </a:ext>
              </a:extLst>
            </p:cNvPr>
            <p:cNvSpPr/>
            <p:nvPr/>
          </p:nvSpPr>
          <p:spPr bwMode="auto">
            <a:xfrm>
              <a:off x="454976" y="5377683"/>
              <a:ext cx="336604" cy="607601"/>
            </a:xfrm>
            <a:prstGeom prst="flowChartAlternateProcess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</p:grp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40A671B-22E2-4C4B-A4B4-415ED6D492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67</a:t>
            </a:fld>
            <a:endParaRPr lang="en-US" dirty="0"/>
          </a:p>
        </p:txBody>
      </p:sp>
    </p:spTree>
  </p:cSld>
  <p:clrMapOvr>
    <a:masterClrMapping/>
  </p:clrMapOvr>
  <p:transition spd="med"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群組 8">
            <a:extLst>
              <a:ext uri="{FF2B5EF4-FFF2-40B4-BE49-F238E27FC236}">
                <a16:creationId xmlns:a16="http://schemas.microsoft.com/office/drawing/2014/main" id="{24610FEB-2CC6-4A91-9E21-8D4DC3A7A982}"/>
              </a:ext>
            </a:extLst>
          </p:cNvPr>
          <p:cNvGrpSpPr/>
          <p:nvPr/>
        </p:nvGrpSpPr>
        <p:grpSpPr>
          <a:xfrm>
            <a:off x="1992052" y="1919912"/>
            <a:ext cx="8207896" cy="4065372"/>
            <a:chOff x="468052" y="1919912"/>
            <a:chExt cx="8207896" cy="4065372"/>
          </a:xfrm>
        </p:grpSpPr>
        <p:grpSp>
          <p:nvGrpSpPr>
            <p:cNvPr id="5" name="群組 4">
              <a:extLst>
                <a:ext uri="{FF2B5EF4-FFF2-40B4-BE49-F238E27FC236}">
                  <a16:creationId xmlns:a16="http://schemas.microsoft.com/office/drawing/2014/main" id="{7EE73952-FBE2-4DF1-A420-7B6DEDF98EFE}"/>
                </a:ext>
              </a:extLst>
            </p:cNvPr>
            <p:cNvGrpSpPr/>
            <p:nvPr/>
          </p:nvGrpSpPr>
          <p:grpSpPr>
            <a:xfrm>
              <a:off x="468052" y="1919912"/>
              <a:ext cx="8207896" cy="4065372"/>
              <a:chOff x="468052" y="1919912"/>
              <a:chExt cx="8207896" cy="4065372"/>
            </a:xfrm>
          </p:grpSpPr>
          <p:sp>
            <p:nvSpPr>
              <p:cNvPr id="78854" name="AutoShape 6"/>
              <p:cNvSpPr>
                <a:spLocks noChangeArrowheads="1"/>
              </p:cNvSpPr>
              <p:nvPr/>
            </p:nvSpPr>
            <p:spPr bwMode="auto">
              <a:xfrm>
                <a:off x="1530648" y="5337212"/>
                <a:ext cx="6082704" cy="648072"/>
              </a:xfrm>
              <a:prstGeom prst="wedgeRoundRectCallout">
                <a:avLst>
                  <a:gd name="adj1" fmla="val -15725"/>
                  <a:gd name="adj2" fmla="val -105992"/>
                  <a:gd name="adj3" fmla="val 16667"/>
                </a:avLst>
              </a:prstGeom>
              <a:solidFill>
                <a:schemeClr val="accent2">
                  <a:lumMod val="40000"/>
                  <a:lumOff val="60000"/>
                </a:schemeClr>
              </a:solidFill>
              <a:ln w="3816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/>
            </p:spPr>
            <p:txBody>
              <a:bodyPr lIns="67500" tIns="35100" rIns="67500" bIns="35100" anchor="ctr"/>
              <a:lstStyle>
                <a:lvl1pPr>
                  <a:spcBef>
                    <a:spcPts val="8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32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1pPr>
                <a:lvl2pPr>
                  <a:spcBef>
                    <a:spcPts val="7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8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2pPr>
                <a:lvl3pPr>
                  <a:spcBef>
                    <a:spcPts val="6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4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3pPr>
                <a:lvl4pPr>
                  <a:spcBef>
                    <a:spcPts val="5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4pPr>
                <a:lvl5pPr>
                  <a:spcBef>
                    <a:spcPts val="5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5pPr>
                <a:lvl6pPr marL="25146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6pPr>
                <a:lvl7pPr marL="29718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7pPr>
                <a:lvl8pPr marL="34290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8pPr>
                <a:lvl9pPr marL="38862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9pPr>
              </a:lstStyle>
              <a:p>
                <a:pPr algn="just">
                  <a:spcBef>
                    <a:spcPct val="0"/>
                  </a:spcBef>
                </a:pPr>
                <a:r>
                  <a:rPr lang="en-US" altLang="zh-TW" sz="2400" dirty="0" err="1">
                    <a:latin typeface="標楷體" panose="03000509000000000000" pitchFamily="65" charset="-120"/>
                    <a:ea typeface="標楷體" panose="03000509000000000000" pitchFamily="65" charset="-120"/>
                  </a:rPr>
                  <a:t>這一個活動組別已成功加入</a:t>
                </a:r>
                <a:r>
                  <a:rPr lang="zh-TW" altLang="en-US" sz="24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一位新成員</a:t>
                </a:r>
                <a:r>
                  <a:rPr lang="en-US" altLang="zh-TW" sz="24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了。</a:t>
                </a:r>
              </a:p>
            </p:txBody>
          </p:sp>
          <p:pic>
            <p:nvPicPr>
              <p:cNvPr id="3" name="圖片 2">
                <a:extLst>
                  <a:ext uri="{FF2B5EF4-FFF2-40B4-BE49-F238E27FC236}">
                    <a16:creationId xmlns:a16="http://schemas.microsoft.com/office/drawing/2014/main" id="{235D667C-49E0-4401-AA93-4E4E28C26E9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8052" y="1919912"/>
                <a:ext cx="8207896" cy="3018175"/>
              </a:xfrm>
              <a:prstGeom prst="rect">
                <a:avLst/>
              </a:prstGeom>
            </p:spPr>
          </p:pic>
          <p:sp>
            <p:nvSpPr>
              <p:cNvPr id="2" name="矩形: 圓角 1">
                <a:extLst>
                  <a:ext uri="{FF2B5EF4-FFF2-40B4-BE49-F238E27FC236}">
                    <a16:creationId xmlns:a16="http://schemas.microsoft.com/office/drawing/2014/main" id="{186338B6-798B-4E08-8414-819F6AF484AF}"/>
                  </a:ext>
                </a:extLst>
              </p:cNvPr>
              <p:cNvSpPr/>
              <p:nvPr/>
            </p:nvSpPr>
            <p:spPr bwMode="auto">
              <a:xfrm>
                <a:off x="468052" y="4581128"/>
                <a:ext cx="8207896" cy="356959"/>
              </a:xfrm>
              <a:prstGeom prst="roundRect">
                <a:avLst/>
              </a:prstGeom>
              <a:noFill/>
              <a:ln w="25400">
                <a:solidFill>
                  <a:srgbClr val="FF0000"/>
                </a:solidFill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400" eaLnBrk="1" hangingPunct="1">
                  <a:spcBef>
                    <a:spcPct val="20000"/>
                  </a:spcBef>
                  <a:buClr>
                    <a:schemeClr val="bg1"/>
                  </a:buClr>
                  <a:buSzPct val="100000"/>
                </a:pPr>
                <a:endParaRPr lang="en-US" sz="2000" b="1">
                  <a:solidFill>
                    <a:srgbClr val="0000FF"/>
                  </a:solidFill>
                  <a:latin typeface="Trebuchet MS" pitchFamily="34" charset="0"/>
                  <a:ea typeface="新細明體" pitchFamily="18" charset="-120"/>
                </a:endParaRPr>
              </a:p>
            </p:txBody>
          </p:sp>
          <p:sp>
            <p:nvSpPr>
              <p:cNvPr id="4" name="矩形: 圓角 3">
                <a:extLst>
                  <a:ext uri="{FF2B5EF4-FFF2-40B4-BE49-F238E27FC236}">
                    <a16:creationId xmlns:a16="http://schemas.microsoft.com/office/drawing/2014/main" id="{47BE1A93-A789-4E9E-9838-83335A06557E}"/>
                  </a:ext>
                </a:extLst>
              </p:cNvPr>
              <p:cNvSpPr/>
              <p:nvPr/>
            </p:nvSpPr>
            <p:spPr bwMode="auto">
              <a:xfrm>
                <a:off x="468052" y="2168860"/>
                <a:ext cx="1062596" cy="252028"/>
              </a:xfrm>
              <a:prstGeom prst="roundRect">
                <a:avLst/>
              </a:prstGeom>
              <a:noFill/>
              <a:ln w="25400">
                <a:solidFill>
                  <a:srgbClr val="FF0000"/>
                </a:solidFill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400" eaLnBrk="1" hangingPunct="1">
                  <a:spcBef>
                    <a:spcPct val="20000"/>
                  </a:spcBef>
                  <a:buClr>
                    <a:schemeClr val="bg1"/>
                  </a:buClr>
                  <a:buSzPct val="100000"/>
                </a:pPr>
                <a:endParaRPr lang="en-US" sz="2000" b="1">
                  <a:solidFill>
                    <a:srgbClr val="0000FF"/>
                  </a:solidFill>
                  <a:latin typeface="Trebuchet MS" pitchFamily="34" charset="0"/>
                  <a:ea typeface="新細明體" pitchFamily="18" charset="-120"/>
                </a:endParaRPr>
              </a:p>
            </p:txBody>
          </p:sp>
        </p:grp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089C786C-BC03-4687-AFD4-0E4177D12DBF}"/>
                </a:ext>
              </a:extLst>
            </p:cNvPr>
            <p:cNvSpPr/>
            <p:nvPr/>
          </p:nvSpPr>
          <p:spPr bwMode="auto">
            <a:xfrm>
              <a:off x="2591780" y="4659236"/>
              <a:ext cx="576064" cy="100371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bg1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E55CEDE-840B-43EE-A989-21C80EC2CC58}"/>
                </a:ext>
              </a:extLst>
            </p:cNvPr>
            <p:cNvSpPr/>
            <p:nvPr/>
          </p:nvSpPr>
          <p:spPr bwMode="auto">
            <a:xfrm>
              <a:off x="4283968" y="4653136"/>
              <a:ext cx="288032" cy="108012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bg1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</p:grpSp>
      <p:sp>
        <p:nvSpPr>
          <p:cNvPr id="8" name="投影片編號版面配置區 7">
            <a:extLst>
              <a:ext uri="{FF2B5EF4-FFF2-40B4-BE49-F238E27FC236}">
                <a16:creationId xmlns:a16="http://schemas.microsoft.com/office/drawing/2014/main" id="{AEF7B8FC-C098-4A80-A3B6-FF49F70F0F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68</a:t>
            </a:fld>
            <a:endParaRPr lang="en-US" dirty="0"/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 Box 2"/>
          <p:cNvSpPr txBox="1">
            <a:spLocks noChangeArrowheads="1"/>
          </p:cNvSpPr>
          <p:nvPr/>
        </p:nvSpPr>
        <p:spPr bwMode="auto">
          <a:xfrm>
            <a:off x="2801541" y="2090637"/>
            <a:ext cx="6588919" cy="2676727"/>
          </a:xfrm>
          <a:prstGeom prst="rect">
            <a:avLst/>
          </a:prstGeom>
          <a:solidFill>
            <a:srgbClr val="CCECFF"/>
          </a:solidFill>
          <a:ln>
            <a:noFill/>
          </a:ln>
          <a:effectLst/>
          <a:extLst/>
        </p:spPr>
        <p:txBody>
          <a:bodyPr lIns="67500" tIns="35100" rIns="67500" bIns="351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spcAft>
                <a:spcPts val="3750"/>
              </a:spcAft>
            </a:pPr>
            <a:r>
              <a:rPr lang="en-US" altLang="zh-TW" sz="3000" err="1">
                <a:latin typeface="標楷體" panose="03000509000000000000" pitchFamily="65" charset="-120"/>
                <a:ea typeface="標楷體" panose="03000509000000000000" pitchFamily="65" charset="-120"/>
              </a:rPr>
              <a:t>編配用戶組別</a:t>
            </a:r>
            <a:r>
              <a:rPr lang="en-US" altLang="zh-TW" sz="300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HK" sz="3000">
                <a:latin typeface="標楷體" panose="03000509000000000000" pitchFamily="65" charset="-120"/>
                <a:ea typeface="標楷體" panose="03000509000000000000" pitchFamily="65" charset="-120"/>
              </a:rPr>
              <a:t>(User Group)</a:t>
            </a:r>
          </a:p>
          <a:p>
            <a:pPr algn="ctr">
              <a:lnSpc>
                <a:spcPct val="150000"/>
              </a:lnSpc>
              <a:spcBef>
                <a:spcPct val="0"/>
              </a:spcBef>
              <a:spcAft>
                <a:spcPts val="1350"/>
              </a:spcAft>
            </a:pPr>
            <a:r>
              <a:rPr lang="en-US" altLang="zh-TW" sz="270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「</a:t>
            </a:r>
            <a:r>
              <a:rPr lang="en-US" altLang="zh-TW" sz="2700" err="1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系統保安</a:t>
            </a:r>
            <a:r>
              <a:rPr lang="en-US" altLang="zh-TW" sz="270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」→「</a:t>
            </a:r>
            <a:r>
              <a:rPr lang="en-US" altLang="zh-TW" sz="2700" err="1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存取控制</a:t>
            </a:r>
            <a:r>
              <a:rPr lang="en-US" altLang="zh-TW" sz="270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」→「</a:t>
            </a:r>
            <a:r>
              <a:rPr lang="en-US" altLang="zh-TW" sz="2700" err="1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用戶</a:t>
            </a:r>
            <a:r>
              <a:rPr lang="en-US" altLang="zh-TW" sz="270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」</a:t>
            </a: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HK" sz="2700">
                <a:solidFill>
                  <a:schemeClr val="tx2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Security </a:t>
            </a:r>
            <a:r>
              <a:rPr lang="en-US" altLang="zh-TW" sz="280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→</a:t>
            </a:r>
            <a:r>
              <a:rPr lang="en-US" altLang="zh-HK" sz="2700">
                <a:solidFill>
                  <a:schemeClr val="tx2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 Access Control </a:t>
            </a:r>
            <a:r>
              <a:rPr lang="en-US" altLang="zh-TW" sz="280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→</a:t>
            </a:r>
            <a:r>
              <a:rPr lang="en-US" altLang="zh-HK" sz="2700">
                <a:solidFill>
                  <a:schemeClr val="tx2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 User Account</a:t>
            </a:r>
          </a:p>
        </p:txBody>
      </p:sp>
      <p:sp>
        <p:nvSpPr>
          <p:cNvPr id="5" name="Text Box 2">
            <a:extLst>
              <a:ext uri="{FF2B5EF4-FFF2-40B4-BE49-F238E27FC236}">
                <a16:creationId xmlns:a16="http://schemas.microsoft.com/office/drawing/2014/main" id="{8053A4A9-6682-4C90-B0C0-24180DF8B5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5680" y="188641"/>
            <a:ext cx="6174779" cy="72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7500" tIns="35100" rIns="67500" bIns="351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TW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「</a:t>
            </a:r>
            <a:r>
              <a:rPr lang="en-US" altLang="zh-TW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課外活動」模組</a:t>
            </a:r>
            <a:r>
              <a:rPr lang="zh-TW" altLang="en-US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預備工作 </a:t>
            </a:r>
            <a:r>
              <a:rPr lang="en-US" altLang="zh-TW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(1)</a:t>
            </a: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B3001608-D1CD-4BA7-8882-96F77C0C8F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6</a:t>
            </a:fld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群組 6">
            <a:extLst>
              <a:ext uri="{FF2B5EF4-FFF2-40B4-BE49-F238E27FC236}">
                <a16:creationId xmlns:a16="http://schemas.microsoft.com/office/drawing/2014/main" id="{B61B09CE-6C0C-4CE7-884A-82710FC81FEB}"/>
              </a:ext>
            </a:extLst>
          </p:cNvPr>
          <p:cNvGrpSpPr/>
          <p:nvPr/>
        </p:nvGrpSpPr>
        <p:grpSpPr>
          <a:xfrm>
            <a:off x="1985292" y="1448780"/>
            <a:ext cx="8221416" cy="4428492"/>
            <a:chOff x="461292" y="1448780"/>
            <a:chExt cx="8221416" cy="4428492"/>
          </a:xfrm>
        </p:grpSpPr>
        <p:pic>
          <p:nvPicPr>
            <p:cNvPr id="3" name="圖片 2">
              <a:extLst>
                <a:ext uri="{FF2B5EF4-FFF2-40B4-BE49-F238E27FC236}">
                  <a16:creationId xmlns:a16="http://schemas.microsoft.com/office/drawing/2014/main" id="{9F665D8B-26CD-4913-9928-EBC878FB7AB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1292" y="1448780"/>
              <a:ext cx="8221416" cy="2731331"/>
            </a:xfrm>
            <a:prstGeom prst="rect">
              <a:avLst/>
            </a:prstGeom>
          </p:spPr>
        </p:pic>
        <p:sp>
          <p:nvSpPr>
            <p:cNvPr id="4" name="流程圖: 替代程序 3">
              <a:extLst>
                <a:ext uri="{FF2B5EF4-FFF2-40B4-BE49-F238E27FC236}">
                  <a16:creationId xmlns:a16="http://schemas.microsoft.com/office/drawing/2014/main" id="{BD5E424D-E5C0-404B-B521-F9C259927D87}"/>
                </a:ext>
              </a:extLst>
            </p:cNvPr>
            <p:cNvSpPr/>
            <p:nvPr/>
          </p:nvSpPr>
          <p:spPr bwMode="auto">
            <a:xfrm>
              <a:off x="2519772" y="3032956"/>
              <a:ext cx="900100" cy="288032"/>
            </a:xfrm>
            <a:prstGeom prst="flowChartAlternateProcess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85764B23-8711-4925-BEB1-9A776C5C94EA}"/>
                </a:ext>
              </a:extLst>
            </p:cNvPr>
            <p:cNvSpPr/>
            <p:nvPr/>
          </p:nvSpPr>
          <p:spPr bwMode="auto">
            <a:xfrm>
              <a:off x="2555776" y="3861048"/>
              <a:ext cx="576064" cy="18002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bg1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1F84872D-B218-4246-92FB-E48C91CB1CA9}"/>
                </a:ext>
              </a:extLst>
            </p:cNvPr>
            <p:cNvSpPr/>
            <p:nvPr/>
          </p:nvSpPr>
          <p:spPr bwMode="auto">
            <a:xfrm>
              <a:off x="4247964" y="3861048"/>
              <a:ext cx="252028" cy="180020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bg1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  <p:sp>
          <p:nvSpPr>
            <p:cNvPr id="80898" name="AutoShape 2"/>
            <p:cNvSpPr>
              <a:spLocks noChangeArrowheads="1"/>
            </p:cNvSpPr>
            <p:nvPr/>
          </p:nvSpPr>
          <p:spPr bwMode="auto">
            <a:xfrm>
              <a:off x="1318797" y="4905164"/>
              <a:ext cx="6110361" cy="972108"/>
            </a:xfrm>
            <a:prstGeom prst="wedgeRoundRectCallout">
              <a:avLst>
                <a:gd name="adj1" fmla="val -20814"/>
                <a:gd name="adj2" fmla="val -208638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lIns="67500" tIns="35100" rIns="67500" bIns="35100" anchor="ctr"/>
            <a:lstStyle>
              <a:lvl1pPr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1pPr>
              <a:lvl2pPr>
                <a:spcBef>
                  <a:spcPts val="7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2pPr>
              <a:lvl3pPr>
                <a:spcBef>
                  <a:spcPts val="6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4pPr>
              <a:lvl5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9pPr>
            </a:lstStyle>
            <a:p>
              <a:pPr algn="just">
                <a:spcBef>
                  <a:spcPct val="0"/>
                </a:spcBef>
              </a:pPr>
              <a:r>
                <a:rPr lang="en-US" altLang="zh-TW" sz="2400">
                  <a:latin typeface="標楷體" panose="03000509000000000000" pitchFamily="65" charset="-120"/>
                  <a:ea typeface="標楷體" panose="03000509000000000000" pitchFamily="65" charset="-120"/>
                </a:rPr>
                <a:t>如果上一個時段已有該活動的資料，可以按「</a:t>
              </a:r>
              <a:r>
                <a:rPr lang="en-US" altLang="zh-TW" sz="2400">
                  <a:solidFill>
                    <a:schemeClr val="tx2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新增前成員</a:t>
              </a:r>
              <a:r>
                <a:rPr lang="en-US" altLang="zh-TW" sz="2400">
                  <a:latin typeface="標楷體" panose="03000509000000000000" pitchFamily="65" charset="-120"/>
                  <a:ea typeface="標楷體" panose="03000509000000000000" pitchFamily="65" charset="-120"/>
                </a:rPr>
                <a:t>」挑選上一個時段的學生。</a:t>
              </a:r>
            </a:p>
          </p:txBody>
        </p:sp>
      </p:grp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08689906-D284-422E-9516-91D101CA3E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69</a:t>
            </a:fld>
            <a:endParaRPr lang="en-US" dirty="0"/>
          </a:p>
        </p:txBody>
      </p:sp>
    </p:spTree>
  </p:cSld>
  <p:clrMapOvr>
    <a:masterClrMapping/>
  </p:clrMapOvr>
  <p:transition spd="med"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群組 9">
            <a:extLst>
              <a:ext uri="{FF2B5EF4-FFF2-40B4-BE49-F238E27FC236}">
                <a16:creationId xmlns:a16="http://schemas.microsoft.com/office/drawing/2014/main" id="{F238DCC2-1F28-4D6F-AA5D-60476E693566}"/>
              </a:ext>
            </a:extLst>
          </p:cNvPr>
          <p:cNvGrpSpPr/>
          <p:nvPr/>
        </p:nvGrpSpPr>
        <p:grpSpPr>
          <a:xfrm>
            <a:off x="2117812" y="1376772"/>
            <a:ext cx="7956376" cy="5017196"/>
            <a:chOff x="593812" y="1376772"/>
            <a:chExt cx="7956376" cy="5017196"/>
          </a:xfrm>
        </p:grpSpPr>
        <p:pic>
          <p:nvPicPr>
            <p:cNvPr id="7" name="圖片 6">
              <a:extLst>
                <a:ext uri="{FF2B5EF4-FFF2-40B4-BE49-F238E27FC236}">
                  <a16:creationId xmlns:a16="http://schemas.microsoft.com/office/drawing/2014/main" id="{FF0A4AC4-AC95-4578-933B-66F564BD0C1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3812" y="1376772"/>
              <a:ext cx="7956376" cy="3957846"/>
            </a:xfrm>
            <a:prstGeom prst="rect">
              <a:avLst/>
            </a:prstGeom>
          </p:spPr>
        </p:pic>
        <p:sp>
          <p:nvSpPr>
            <p:cNvPr id="81922" name="AutoShape 2"/>
            <p:cNvSpPr>
              <a:spLocks noChangeArrowheads="1"/>
            </p:cNvSpPr>
            <p:nvPr/>
          </p:nvSpPr>
          <p:spPr bwMode="auto">
            <a:xfrm>
              <a:off x="2107406" y="5516477"/>
              <a:ext cx="4929188" cy="877491"/>
            </a:xfrm>
            <a:prstGeom prst="wedgeRoundRectCallout">
              <a:avLst>
                <a:gd name="adj1" fmla="val -16330"/>
                <a:gd name="adj2" fmla="val -69022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lIns="67500" tIns="35100" rIns="67500" bIns="35100" anchor="ctr"/>
            <a:lstStyle>
              <a:lvl1pPr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1pPr>
              <a:lvl2pPr>
                <a:spcBef>
                  <a:spcPts val="7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2pPr>
              <a:lvl3pPr>
                <a:spcBef>
                  <a:spcPts val="6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4pPr>
              <a:lvl5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9pPr>
            </a:lstStyle>
            <a:p>
              <a:pPr algn="just">
                <a:spcBef>
                  <a:spcPct val="0"/>
                </a:spcBef>
              </a:pP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這個例子中，會在搜尋條件中選級別，然後按「</a:t>
              </a:r>
              <a:r>
                <a:rPr lang="en-US" altLang="zh-TW" sz="2400" dirty="0" err="1">
                  <a:solidFill>
                    <a:schemeClr val="tx2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搜尋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」。</a:t>
              </a:r>
            </a:p>
          </p:txBody>
        </p:sp>
        <p:sp>
          <p:nvSpPr>
            <p:cNvPr id="9" name="流程圖: 替代程序 8">
              <a:extLst>
                <a:ext uri="{FF2B5EF4-FFF2-40B4-BE49-F238E27FC236}">
                  <a16:creationId xmlns:a16="http://schemas.microsoft.com/office/drawing/2014/main" id="{CB4627A3-DC70-444F-B8C5-B38593FAAB92}"/>
                </a:ext>
              </a:extLst>
            </p:cNvPr>
            <p:cNvSpPr/>
            <p:nvPr/>
          </p:nvSpPr>
          <p:spPr bwMode="auto">
            <a:xfrm>
              <a:off x="2123728" y="3501007"/>
              <a:ext cx="2068550" cy="227121"/>
            </a:xfrm>
            <a:prstGeom prst="flowChartAlternateProcess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</p:grp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36C4F9F-FCB2-4A5A-8919-702A5CAB74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70</a:t>
            </a:fld>
            <a:endParaRPr lang="en-US" dirty="0"/>
          </a:p>
        </p:txBody>
      </p:sp>
    </p:spTree>
  </p:cSld>
  <p:clrMapOvr>
    <a:masterClrMapping/>
  </p:clrMapOvr>
  <p:transition spd="med"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群組 6">
            <a:extLst>
              <a:ext uri="{FF2B5EF4-FFF2-40B4-BE49-F238E27FC236}">
                <a16:creationId xmlns:a16="http://schemas.microsoft.com/office/drawing/2014/main" id="{5D65786C-619C-4ECC-8AC3-8CC8DBF1C6D9}"/>
              </a:ext>
            </a:extLst>
          </p:cNvPr>
          <p:cNvGrpSpPr/>
          <p:nvPr/>
        </p:nvGrpSpPr>
        <p:grpSpPr>
          <a:xfrm>
            <a:off x="2043823" y="1088741"/>
            <a:ext cx="8104354" cy="4907483"/>
            <a:chOff x="519823" y="1088740"/>
            <a:chExt cx="8104354" cy="4907483"/>
          </a:xfrm>
        </p:grpSpPr>
        <p:pic>
          <p:nvPicPr>
            <p:cNvPr id="6" name="圖片 5">
              <a:extLst>
                <a:ext uri="{FF2B5EF4-FFF2-40B4-BE49-F238E27FC236}">
                  <a16:creationId xmlns:a16="http://schemas.microsoft.com/office/drawing/2014/main" id="{D2EC4F58-BC02-4CB5-8ABE-9FF1B8E3D36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9823" y="1088740"/>
              <a:ext cx="8102366" cy="4907483"/>
            </a:xfrm>
            <a:prstGeom prst="rect">
              <a:avLst/>
            </a:prstGeom>
          </p:spPr>
        </p:pic>
        <p:sp>
          <p:nvSpPr>
            <p:cNvPr id="82948" name="AutoShape 4"/>
            <p:cNvSpPr>
              <a:spLocks noChangeArrowheads="1"/>
            </p:cNvSpPr>
            <p:nvPr/>
          </p:nvSpPr>
          <p:spPr bwMode="auto">
            <a:xfrm>
              <a:off x="2864045" y="2156974"/>
              <a:ext cx="5760132" cy="659958"/>
            </a:xfrm>
            <a:prstGeom prst="wedgeRoundRectCallout">
              <a:avLst>
                <a:gd name="adj1" fmla="val -36741"/>
                <a:gd name="adj2" fmla="val 161902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lIns="67500" tIns="35100" rIns="67500" bIns="35100" anchor="ctr"/>
            <a:lstStyle>
              <a:lvl1pPr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1pPr>
              <a:lvl2pPr>
                <a:spcBef>
                  <a:spcPts val="7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2pPr>
              <a:lvl3pPr>
                <a:spcBef>
                  <a:spcPts val="6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4pPr>
              <a:lvl5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9pPr>
            </a:lstStyle>
            <a:p>
              <a:pPr algn="just">
                <a:spcBef>
                  <a:spcPct val="0"/>
                </a:spcBef>
              </a:pP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揀選會加入該活動的學生，按「</a:t>
              </a:r>
              <a:r>
                <a:rPr lang="en-US" altLang="zh-TW" sz="2400" dirty="0" err="1">
                  <a:solidFill>
                    <a:schemeClr val="tx2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新增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」。</a:t>
              </a:r>
            </a:p>
          </p:txBody>
        </p:sp>
        <p:sp>
          <p:nvSpPr>
            <p:cNvPr id="4" name="矩形: 圓角 3">
              <a:extLst>
                <a:ext uri="{FF2B5EF4-FFF2-40B4-BE49-F238E27FC236}">
                  <a16:creationId xmlns:a16="http://schemas.microsoft.com/office/drawing/2014/main" id="{A82D4C66-4A96-4410-ADE2-E5ABA0C15631}"/>
                </a:ext>
              </a:extLst>
            </p:cNvPr>
            <p:cNvSpPr/>
            <p:nvPr/>
          </p:nvSpPr>
          <p:spPr bwMode="auto">
            <a:xfrm>
              <a:off x="530678" y="3573016"/>
              <a:ext cx="8082644" cy="1044619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</p:grp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980AA840-6FA2-4871-AE15-8BDA3FAEE5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71</a:t>
            </a:fld>
            <a:endParaRPr lang="en-US" dirty="0"/>
          </a:p>
        </p:txBody>
      </p:sp>
    </p:spTree>
  </p:cSld>
  <p:clrMapOvr>
    <a:masterClrMapping/>
  </p:clrMapOvr>
  <p:transition spd="med"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群組 8">
            <a:extLst>
              <a:ext uri="{FF2B5EF4-FFF2-40B4-BE49-F238E27FC236}">
                <a16:creationId xmlns:a16="http://schemas.microsoft.com/office/drawing/2014/main" id="{B2699605-872A-4A1C-9EF4-4C47BDB4F537}"/>
              </a:ext>
            </a:extLst>
          </p:cNvPr>
          <p:cNvGrpSpPr/>
          <p:nvPr/>
        </p:nvGrpSpPr>
        <p:grpSpPr>
          <a:xfrm>
            <a:off x="1956564" y="1312402"/>
            <a:ext cx="8171376" cy="4108267"/>
            <a:chOff x="432564" y="1312402"/>
            <a:chExt cx="8171376" cy="4108267"/>
          </a:xfrm>
        </p:grpSpPr>
        <p:pic>
          <p:nvPicPr>
            <p:cNvPr id="8" name="圖片 7">
              <a:extLst>
                <a:ext uri="{FF2B5EF4-FFF2-40B4-BE49-F238E27FC236}">
                  <a16:creationId xmlns:a16="http://schemas.microsoft.com/office/drawing/2014/main" id="{6A6E2A4C-704D-42B7-BCF4-57E738B735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2564" y="1437330"/>
              <a:ext cx="8171376" cy="3983339"/>
            </a:xfrm>
            <a:prstGeom prst="rect">
              <a:avLst/>
            </a:prstGeom>
          </p:spPr>
        </p:pic>
        <p:sp>
          <p:nvSpPr>
            <p:cNvPr id="83970" name="AutoShape 2"/>
            <p:cNvSpPr>
              <a:spLocks noChangeArrowheads="1"/>
            </p:cNvSpPr>
            <p:nvPr/>
          </p:nvSpPr>
          <p:spPr bwMode="auto">
            <a:xfrm>
              <a:off x="3491880" y="1312402"/>
              <a:ext cx="2704091" cy="604430"/>
            </a:xfrm>
            <a:prstGeom prst="wedgeRoundRectCallout">
              <a:avLst>
                <a:gd name="adj1" fmla="val -115321"/>
                <a:gd name="adj2" fmla="val 31763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lIns="67500" tIns="35100" rIns="67500" bIns="35100" anchor="ctr"/>
            <a:lstStyle>
              <a:lvl1pPr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1pPr>
              <a:lvl2pPr>
                <a:spcBef>
                  <a:spcPts val="7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2pPr>
              <a:lvl3pPr>
                <a:spcBef>
                  <a:spcPts val="6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4pPr>
              <a:lvl5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9pPr>
            </a:lstStyle>
            <a:p>
              <a:pPr algn="just">
                <a:spcBef>
                  <a:spcPct val="0"/>
                </a:spcBef>
              </a:pPr>
              <a:r>
                <a:rPr lang="zh-TW" altLang="en-US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成功新增新</a:t>
              </a: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成員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。</a:t>
              </a:r>
            </a:p>
          </p:txBody>
        </p:sp>
        <p:sp>
          <p:nvSpPr>
            <p:cNvPr id="4" name="矩形: 圓角 3">
              <a:extLst>
                <a:ext uri="{FF2B5EF4-FFF2-40B4-BE49-F238E27FC236}">
                  <a16:creationId xmlns:a16="http://schemas.microsoft.com/office/drawing/2014/main" id="{E0296204-2E03-43D0-BEFD-76827C960C30}"/>
                </a:ext>
              </a:extLst>
            </p:cNvPr>
            <p:cNvSpPr/>
            <p:nvPr/>
          </p:nvSpPr>
          <p:spPr bwMode="auto">
            <a:xfrm>
              <a:off x="432564" y="1664804"/>
              <a:ext cx="1115100" cy="252028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</p:grp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129553DA-C2C3-4B95-B097-5FE4C69E45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72</a:t>
            </a:fld>
            <a:endParaRPr lang="en-US" dirty="0"/>
          </a:p>
        </p:txBody>
      </p:sp>
    </p:spTree>
  </p:cSld>
  <p:clrMapOvr>
    <a:masterClrMapping/>
  </p:clrMapOvr>
  <p:transition spd="med"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>
            <a:extLst>
              <a:ext uri="{FF2B5EF4-FFF2-40B4-BE49-F238E27FC236}">
                <a16:creationId xmlns:a16="http://schemas.microsoft.com/office/drawing/2014/main" id="{0DCE4E5C-CCD5-4EE9-886A-425A566EB9FF}"/>
              </a:ext>
            </a:extLst>
          </p:cNvPr>
          <p:cNvGrpSpPr/>
          <p:nvPr/>
        </p:nvGrpSpPr>
        <p:grpSpPr>
          <a:xfrm>
            <a:off x="2006222" y="1916832"/>
            <a:ext cx="8179556" cy="4352900"/>
            <a:chOff x="482222" y="2028428"/>
            <a:chExt cx="8179556" cy="4352900"/>
          </a:xfrm>
        </p:grpSpPr>
        <p:sp>
          <p:nvSpPr>
            <p:cNvPr id="84998" name="AutoShape 6"/>
            <p:cNvSpPr>
              <a:spLocks noChangeArrowheads="1"/>
            </p:cNvSpPr>
            <p:nvPr/>
          </p:nvSpPr>
          <p:spPr bwMode="auto">
            <a:xfrm>
              <a:off x="663339" y="5553236"/>
              <a:ext cx="7320681" cy="828092"/>
            </a:xfrm>
            <a:prstGeom prst="wedgeRoundRectCallout">
              <a:avLst>
                <a:gd name="adj1" fmla="val 28597"/>
                <a:gd name="adj2" fmla="val -137045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lIns="67500" tIns="35100" rIns="67500" bIns="35100" anchor="ctr"/>
            <a:lstStyle>
              <a:lvl1pPr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1pPr>
              <a:lvl2pPr>
                <a:spcBef>
                  <a:spcPts val="7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2pPr>
              <a:lvl3pPr>
                <a:spcBef>
                  <a:spcPts val="6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4pPr>
              <a:lvl5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9pPr>
            </a:lstStyle>
            <a:p>
              <a:pPr algn="just">
                <a:spcBef>
                  <a:spcPct val="0"/>
                </a:spcBef>
              </a:pPr>
              <a:r>
                <a:rPr lang="en-US" altLang="zh-TW" sz="2400">
                  <a:latin typeface="標楷體" panose="03000509000000000000" pitchFamily="65" charset="-120"/>
                  <a:ea typeface="標楷體" panose="03000509000000000000" pitchFamily="65" charset="-120"/>
                </a:rPr>
                <a:t>將來可按需要修改個別學生的「</a:t>
              </a:r>
              <a:r>
                <a:rPr lang="en-US" altLang="zh-TW" sz="2400">
                  <a:solidFill>
                    <a:schemeClr val="tx2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職位</a:t>
              </a:r>
              <a:r>
                <a:rPr lang="en-US" altLang="zh-TW" sz="2400">
                  <a:latin typeface="標楷體" panose="03000509000000000000" pitchFamily="65" charset="-120"/>
                  <a:ea typeface="標楷體" panose="03000509000000000000" pitchFamily="65" charset="-120"/>
                </a:rPr>
                <a:t>」和「</a:t>
              </a:r>
              <a:r>
                <a:rPr lang="en-US" altLang="zh-TW" sz="2400">
                  <a:solidFill>
                    <a:schemeClr val="tx2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表現</a:t>
              </a:r>
              <a:r>
                <a:rPr lang="en-US" altLang="zh-TW" sz="2400">
                  <a:latin typeface="標楷體" panose="03000509000000000000" pitchFamily="65" charset="-120"/>
                  <a:ea typeface="標楷體" panose="03000509000000000000" pitchFamily="65" charset="-120"/>
                </a:rPr>
                <a:t>」。這些資料也可以</a:t>
              </a:r>
              <a:r>
                <a:rPr lang="zh-TW" altLang="en-US" sz="2400">
                  <a:latin typeface="標楷體" panose="03000509000000000000" pitchFamily="65" charset="-120"/>
                  <a:ea typeface="標楷體" panose="03000509000000000000" pitchFamily="65" charset="-120"/>
                </a:rPr>
                <a:t>在</a:t>
              </a:r>
              <a:r>
                <a:rPr lang="en-US" altLang="zh-TW" sz="2400">
                  <a:latin typeface="標楷體" panose="03000509000000000000" pitchFamily="65" charset="-120"/>
                  <a:ea typeface="標楷體" panose="03000509000000000000" pitchFamily="65" charset="-120"/>
                </a:rPr>
                <a:t>成績表內</a:t>
              </a:r>
              <a:r>
                <a:rPr lang="zh-TW" altLang="en-US" sz="2400">
                  <a:latin typeface="標楷體" panose="03000509000000000000" pitchFamily="65" charset="-120"/>
                  <a:ea typeface="標楷體" panose="03000509000000000000" pitchFamily="65" charset="-120"/>
                </a:rPr>
                <a:t>顯示</a:t>
              </a:r>
              <a:r>
                <a:rPr lang="en-US" altLang="zh-TW" sz="2400">
                  <a:latin typeface="標楷體" panose="03000509000000000000" pitchFamily="65" charset="-120"/>
                  <a:ea typeface="標楷體" panose="03000509000000000000" pitchFamily="65" charset="-120"/>
                </a:rPr>
                <a:t>。</a:t>
              </a:r>
            </a:p>
          </p:txBody>
        </p:sp>
        <p:pic>
          <p:nvPicPr>
            <p:cNvPr id="3" name="圖片 2">
              <a:extLst>
                <a:ext uri="{FF2B5EF4-FFF2-40B4-BE49-F238E27FC236}">
                  <a16:creationId xmlns:a16="http://schemas.microsoft.com/office/drawing/2014/main" id="{3CAF3201-421E-4FD0-A4E5-919AC472358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222" y="2028428"/>
              <a:ext cx="8179556" cy="2639096"/>
            </a:xfrm>
            <a:prstGeom prst="rect">
              <a:avLst/>
            </a:prstGeom>
          </p:spPr>
        </p:pic>
        <p:sp>
          <p:nvSpPr>
            <p:cNvPr id="4" name="矩形: 圓角 3">
              <a:extLst>
                <a:ext uri="{FF2B5EF4-FFF2-40B4-BE49-F238E27FC236}">
                  <a16:creationId xmlns:a16="http://schemas.microsoft.com/office/drawing/2014/main" id="{5E92127C-C5C2-4183-A13B-5B50D24FBA66}"/>
                </a:ext>
              </a:extLst>
            </p:cNvPr>
            <p:cNvSpPr/>
            <p:nvPr/>
          </p:nvSpPr>
          <p:spPr bwMode="auto">
            <a:xfrm>
              <a:off x="5796136" y="2069864"/>
              <a:ext cx="1872208" cy="2718272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</p:grp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D188846A-B2F4-4CC2-84D2-44BACC7F79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73</a:t>
            </a:fld>
            <a:endParaRPr lang="en-US" dirty="0"/>
          </a:p>
        </p:txBody>
      </p:sp>
    </p:spTree>
  </p:cSld>
  <p:clrMapOvr>
    <a:masterClrMapping/>
  </p:clrMapOvr>
  <p:transition spd="med"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9" name="Text Box 2"/>
          <p:cNvSpPr txBox="1">
            <a:spLocks noChangeArrowheads="1"/>
          </p:cNvSpPr>
          <p:nvPr/>
        </p:nvSpPr>
        <p:spPr bwMode="auto">
          <a:xfrm>
            <a:off x="3818747" y="320344"/>
            <a:ext cx="4554506" cy="56332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7500" tIns="35100" rIns="67500" bIns="351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8516938" algn="r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8516938" algn="r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8516938" algn="r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8516938" algn="r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8516938" algn="r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8516938" algn="r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8516938" algn="r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8516938" algn="r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8516938" algn="r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TW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課外活動</a:t>
            </a:r>
            <a:r>
              <a:rPr lang="zh-TW" altLang="en-US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＞</a:t>
            </a:r>
            <a:r>
              <a:rPr lang="en-US" altLang="zh-TW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依學生編修</a:t>
            </a:r>
            <a:endParaRPr lang="en-US" altLang="zh-TW" sz="1100" b="1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67940" name="Text Box 3"/>
          <p:cNvSpPr txBox="1">
            <a:spLocks noChangeArrowheads="1"/>
          </p:cNvSpPr>
          <p:nvPr/>
        </p:nvSpPr>
        <p:spPr bwMode="auto">
          <a:xfrm>
            <a:off x="2657357" y="1594347"/>
            <a:ext cx="6877286" cy="3669307"/>
          </a:xfrm>
          <a:prstGeom prst="rect">
            <a:avLst/>
          </a:prstGeom>
          <a:solidFill>
            <a:srgbClr val="CCECFF"/>
          </a:solidFill>
          <a:ln>
            <a:noFill/>
          </a:ln>
          <a:effectLst/>
          <a:extLst/>
        </p:spPr>
        <p:txBody>
          <a:bodyPr wrap="square" lIns="67500" tIns="35100" rIns="67500" bIns="35100">
            <a:spAutoFit/>
          </a:bodyPr>
          <a:lstStyle>
            <a:lvl1pPr marL="534988" indent="-534988"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TW" sz="3000">
                <a:latin typeface="標楷體" panose="03000509000000000000" pitchFamily="65" charset="-120"/>
                <a:ea typeface="標楷體" panose="03000509000000000000" pitchFamily="65" charset="-120"/>
              </a:rPr>
              <a:t>「課外活動」→「依學生編修」</a:t>
            </a:r>
          </a:p>
          <a:p>
            <a:pPr algn="ctr">
              <a:spcBef>
                <a:spcPct val="0"/>
              </a:spcBef>
              <a:spcAft>
                <a:spcPts val="1875"/>
              </a:spcAft>
            </a:pPr>
            <a:r>
              <a:rPr lang="en-US" altLang="zh-HK" sz="3000">
                <a:latin typeface="Times New Roman" panose="02020603050405020304" pitchFamily="18" charset="0"/>
                <a:ea typeface="標楷體" panose="03000509000000000000" pitchFamily="65" charset="-120"/>
              </a:rPr>
              <a:t>Student Activities </a:t>
            </a:r>
            <a:r>
              <a:rPr lang="en-US" altLang="zh-TW" sz="3000">
                <a:latin typeface="標楷體" panose="03000509000000000000" pitchFamily="65" charset="-120"/>
                <a:ea typeface="標楷體" panose="03000509000000000000" pitchFamily="65" charset="-120"/>
              </a:rPr>
              <a:t>→</a:t>
            </a:r>
            <a:r>
              <a:rPr lang="en-US" altLang="zh-HK" sz="3000">
                <a:latin typeface="Times New Roman" panose="02020603050405020304" pitchFamily="18" charset="0"/>
                <a:ea typeface="標楷體" panose="03000509000000000000" pitchFamily="65" charset="-120"/>
              </a:rPr>
              <a:t> Maint By Student</a:t>
            </a:r>
          </a:p>
          <a:p>
            <a:pPr algn="just">
              <a:spcBef>
                <a:spcPct val="0"/>
              </a:spcBef>
              <a:spcAft>
                <a:spcPts val="1350"/>
              </a:spcAft>
              <a:buClr>
                <a:schemeClr val="tx2"/>
              </a:buClr>
              <a:buFont typeface="Wingdings" panose="05000000000000000000" pitchFamily="2" charset="2"/>
              <a:buChar char="q"/>
            </a:pPr>
            <a:r>
              <a:rPr lang="en-US" altLang="zh-TW" sz="270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為個別學生加入一個或多個活動</a:t>
            </a:r>
          </a:p>
          <a:p>
            <a:pPr algn="just">
              <a:spcBef>
                <a:spcPct val="0"/>
              </a:spcBef>
              <a:spcAft>
                <a:spcPts val="1350"/>
              </a:spcAft>
              <a:buClr>
                <a:schemeClr val="tx2"/>
              </a:buClr>
              <a:buFont typeface="Wingdings" panose="05000000000000000000" pitchFamily="2" charset="2"/>
              <a:buChar char="q"/>
            </a:pPr>
            <a:r>
              <a:rPr lang="en-US" altLang="zh-TW" sz="270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編修該學生的活動職位及表現</a:t>
            </a:r>
          </a:p>
          <a:p>
            <a:pPr algn="just">
              <a:spcBef>
                <a:spcPct val="0"/>
              </a:spcBef>
              <a:spcAft>
                <a:spcPts val="1350"/>
              </a:spcAft>
              <a:buClr>
                <a:schemeClr val="tx2"/>
              </a:buClr>
              <a:buFont typeface="Wingdings" panose="05000000000000000000" pitchFamily="2" charset="2"/>
              <a:buChar char="q"/>
            </a:pPr>
            <a:r>
              <a:rPr lang="en-US" altLang="zh-TW" sz="270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決定會否讓活動紀錄加入該生的成績表</a:t>
            </a:r>
          </a:p>
          <a:p>
            <a:pPr algn="just">
              <a:spcBef>
                <a:spcPct val="0"/>
              </a:spcBef>
              <a:spcAft>
                <a:spcPts val="1350"/>
              </a:spcAft>
              <a:buClrTx/>
              <a:buSzTx/>
            </a:pPr>
            <a:endParaRPr lang="en-US" altLang="zh-HK" sz="2700">
              <a:solidFill>
                <a:srgbClr val="6600FF"/>
              </a:solidFill>
              <a:latin typeface="Times New Roman" panose="02020603050405020304" pitchFamily="18" charset="0"/>
              <a:ea typeface="標楷體" panose="03000509000000000000" pitchFamily="65" charset="-120"/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FC18538F-EED2-4C71-816B-BDCFD2A50B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74</a:t>
            </a:fld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43F794DF-4535-4A8D-96F8-01AE5A7E68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840" y="2330158"/>
            <a:ext cx="8194612" cy="4015167"/>
          </a:xfrm>
          <a:prstGeom prst="rect">
            <a:avLst/>
          </a:prstGeom>
        </p:spPr>
      </p:pic>
      <p:sp>
        <p:nvSpPr>
          <p:cNvPr id="8" name="矩形: 圓角 7">
            <a:extLst>
              <a:ext uri="{FF2B5EF4-FFF2-40B4-BE49-F238E27FC236}">
                <a16:creationId xmlns:a16="http://schemas.microsoft.com/office/drawing/2014/main" id="{5B870E95-0C27-4773-8494-9DA9C9381357}"/>
              </a:ext>
            </a:extLst>
          </p:cNvPr>
          <p:cNvSpPr/>
          <p:nvPr/>
        </p:nvSpPr>
        <p:spPr bwMode="auto">
          <a:xfrm>
            <a:off x="2041849" y="4905164"/>
            <a:ext cx="1461863" cy="252028"/>
          </a:xfrm>
          <a:prstGeom prst="roundRect">
            <a:avLst/>
          </a:prstGeom>
          <a:noFill/>
          <a:ln w="25400">
            <a:solidFill>
              <a:srgbClr val="FF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1" hangingPunct="1">
              <a:spcBef>
                <a:spcPct val="20000"/>
              </a:spcBef>
              <a:buClr>
                <a:schemeClr val="bg1"/>
              </a:buClr>
              <a:buSzPct val="100000"/>
            </a:pPr>
            <a:endParaRPr lang="en-US" sz="2000" b="1">
              <a:solidFill>
                <a:srgbClr val="0000FF"/>
              </a:solidFill>
              <a:latin typeface="Trebuchet MS" pitchFamily="34" charset="0"/>
              <a:ea typeface="新細明體" pitchFamily="18" charset="-120"/>
            </a:endParaRPr>
          </a:p>
        </p:txBody>
      </p:sp>
      <p:sp>
        <p:nvSpPr>
          <p:cNvPr id="89090" name="AutoShape 2"/>
          <p:cNvSpPr>
            <a:spLocks noChangeArrowheads="1"/>
          </p:cNvSpPr>
          <p:nvPr/>
        </p:nvSpPr>
        <p:spPr bwMode="auto">
          <a:xfrm>
            <a:off x="3323692" y="1088740"/>
            <a:ext cx="6768752" cy="1224136"/>
          </a:xfrm>
          <a:prstGeom prst="wedgeRoundRectCallout">
            <a:avLst>
              <a:gd name="adj1" fmla="val -48396"/>
              <a:gd name="adj2" fmla="val 255876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 w="38160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lIns="67500" tIns="35100" rIns="67500" bIns="35100" anchor="ctr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 algn="just">
              <a:spcBef>
                <a:spcPct val="0"/>
              </a:spcBef>
            </a:pPr>
            <a:r>
              <a:rPr lang="en-US" altLang="zh-TW" sz="2400" dirty="0" err="1">
                <a:latin typeface="標楷體" panose="03000509000000000000" pitchFamily="65" charset="-120"/>
                <a:ea typeface="標楷體" panose="03000509000000000000" pitchFamily="65" charset="-120"/>
              </a:rPr>
              <a:t>除了「依活動編修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」，</a:t>
            </a:r>
            <a:r>
              <a:rPr lang="en-US" altLang="zh-TW" sz="2400" dirty="0" err="1">
                <a:latin typeface="標楷體" panose="03000509000000000000" pitchFamily="65" charset="-120"/>
                <a:ea typeface="標楷體" panose="03000509000000000000" pitchFamily="65" charset="-120"/>
              </a:rPr>
              <a:t>還可以「</a:t>
            </a:r>
            <a:r>
              <a:rPr lang="en-US" altLang="zh-TW" sz="2400" dirty="0" err="1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依學生編修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」，即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可</a:t>
            </a:r>
            <a:r>
              <a:rPr lang="en-US" altLang="zh-TW" sz="2400" dirty="0" err="1">
                <a:latin typeface="標楷體" panose="03000509000000000000" pitchFamily="65" charset="-120"/>
                <a:ea typeface="標楷體" panose="03000509000000000000" pitchFamily="65" charset="-120"/>
              </a:rPr>
              <a:t>為個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別</a:t>
            </a:r>
            <a:r>
              <a:rPr lang="en-US" altLang="zh-TW" sz="2400" dirty="0" err="1">
                <a:latin typeface="標楷體" panose="03000509000000000000" pitchFamily="65" charset="-120"/>
                <a:ea typeface="標楷體" panose="03000509000000000000" pitchFamily="65" charset="-120"/>
              </a:rPr>
              <a:t>學生加入活動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2AC8AB87-4FBE-4FF6-B635-BD7A15FDFA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75</a:t>
            </a:fld>
            <a:endParaRPr lang="en-US" dirty="0"/>
          </a:p>
        </p:txBody>
      </p:sp>
    </p:spTree>
  </p:cSld>
  <p:clrMapOvr>
    <a:masterClrMapping/>
  </p:clrMapOvr>
  <p:transition spd="med"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3DB5CECC-590E-4549-A33F-25385D7B13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806" y="1493864"/>
            <a:ext cx="8064388" cy="3951360"/>
          </a:xfrm>
          <a:prstGeom prst="rect">
            <a:avLst/>
          </a:prstGeom>
        </p:spPr>
      </p:pic>
      <p:grpSp>
        <p:nvGrpSpPr>
          <p:cNvPr id="7" name="群組 6">
            <a:extLst>
              <a:ext uri="{FF2B5EF4-FFF2-40B4-BE49-F238E27FC236}">
                <a16:creationId xmlns:a16="http://schemas.microsoft.com/office/drawing/2014/main" id="{2F18C088-59A4-4294-B362-1530CE7A80AF}"/>
              </a:ext>
            </a:extLst>
          </p:cNvPr>
          <p:cNvGrpSpPr/>
          <p:nvPr/>
        </p:nvGrpSpPr>
        <p:grpSpPr>
          <a:xfrm>
            <a:off x="3647729" y="4041069"/>
            <a:ext cx="4595899" cy="2231541"/>
            <a:chOff x="2123728" y="4041068"/>
            <a:chExt cx="4595899" cy="2231541"/>
          </a:xfrm>
        </p:grpSpPr>
        <p:sp>
          <p:nvSpPr>
            <p:cNvPr id="4" name="矩形: 圓角 3">
              <a:extLst>
                <a:ext uri="{FF2B5EF4-FFF2-40B4-BE49-F238E27FC236}">
                  <a16:creationId xmlns:a16="http://schemas.microsoft.com/office/drawing/2014/main" id="{8E258367-E095-4435-BC3C-C6DEF2DC9628}"/>
                </a:ext>
              </a:extLst>
            </p:cNvPr>
            <p:cNvSpPr/>
            <p:nvPr/>
          </p:nvSpPr>
          <p:spPr bwMode="auto">
            <a:xfrm>
              <a:off x="2123728" y="4041068"/>
              <a:ext cx="828092" cy="1404156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  <p:sp>
          <p:nvSpPr>
            <p:cNvPr id="90116" name="AutoShape 4"/>
            <p:cNvSpPr>
              <a:spLocks noChangeArrowheads="1"/>
            </p:cNvSpPr>
            <p:nvPr/>
          </p:nvSpPr>
          <p:spPr bwMode="auto">
            <a:xfrm>
              <a:off x="2735796" y="5733256"/>
              <a:ext cx="3983831" cy="539353"/>
            </a:xfrm>
            <a:prstGeom prst="wedgeRoundRectCallout">
              <a:avLst>
                <a:gd name="adj1" fmla="val -44677"/>
                <a:gd name="adj2" fmla="val -100453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lIns="67500" tIns="35100" rIns="67500" bIns="35100" anchor="ctr"/>
            <a:lstStyle>
              <a:lvl1pPr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1pPr>
              <a:lvl2pPr>
                <a:spcBef>
                  <a:spcPts val="7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2pPr>
              <a:lvl3pPr>
                <a:spcBef>
                  <a:spcPts val="6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4pPr>
              <a:lvl5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9pPr>
            </a:lstStyle>
            <a:p>
              <a:pPr algn="just">
                <a:spcBef>
                  <a:spcPct val="0"/>
                </a:spcBef>
              </a:pPr>
              <a:r>
                <a:rPr lang="en-US" altLang="zh-TW" sz="2400">
                  <a:latin typeface="標楷體" panose="03000509000000000000" pitchFamily="65" charset="-120"/>
                  <a:ea typeface="標楷體" panose="03000509000000000000" pitchFamily="65" charset="-120"/>
                </a:rPr>
                <a:t>搜尋後，按學生的超連結。</a:t>
              </a:r>
            </a:p>
          </p:txBody>
        </p:sp>
      </p:grp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37DEFCA7-3C17-4634-B43A-8040F1E99B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76</a:t>
            </a:fld>
            <a:endParaRPr lang="en-US" dirty="0"/>
          </a:p>
        </p:txBody>
      </p:sp>
    </p:spTree>
  </p:cSld>
  <p:clrMapOvr>
    <a:masterClrMapping/>
  </p:clrMapOvr>
  <p:transition spd="med"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群組 7">
            <a:extLst>
              <a:ext uri="{FF2B5EF4-FFF2-40B4-BE49-F238E27FC236}">
                <a16:creationId xmlns:a16="http://schemas.microsoft.com/office/drawing/2014/main" id="{9A5AEA50-AF58-4B38-AD03-149FB8BCBFFF}"/>
              </a:ext>
            </a:extLst>
          </p:cNvPr>
          <p:cNvGrpSpPr/>
          <p:nvPr/>
        </p:nvGrpSpPr>
        <p:grpSpPr>
          <a:xfrm>
            <a:off x="1923920" y="1780194"/>
            <a:ext cx="8132521" cy="4277098"/>
            <a:chOff x="399919" y="1780193"/>
            <a:chExt cx="8132521" cy="4277098"/>
          </a:xfrm>
        </p:grpSpPr>
        <p:pic>
          <p:nvPicPr>
            <p:cNvPr id="7" name="圖片 6">
              <a:extLst>
                <a:ext uri="{FF2B5EF4-FFF2-40B4-BE49-F238E27FC236}">
                  <a16:creationId xmlns:a16="http://schemas.microsoft.com/office/drawing/2014/main" id="{E1A32FD1-CB12-4611-B29A-D9737E5604B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919" y="1780193"/>
              <a:ext cx="8132521" cy="3124971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 bwMode="auto">
            <a:xfrm>
              <a:off x="3275856" y="2348880"/>
              <a:ext cx="1224136" cy="144016"/>
            </a:xfrm>
            <a:prstGeom prst="rect">
              <a:avLst/>
            </a:prstGeom>
            <a:solidFill>
              <a:schemeClr val="bg1"/>
            </a:solidFill>
            <a:ln w="381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>
                <a:buClr>
                  <a:srgbClr val="000000"/>
                </a:buClr>
                <a:buSzPct val="100000"/>
              </a:pPr>
              <a:endParaRPr lang="zh-TW" altLang="en-US">
                <a:latin typeface="Arial" charset="0"/>
              </a:endParaRPr>
            </a:p>
          </p:txBody>
        </p:sp>
        <p:sp>
          <p:nvSpPr>
            <p:cNvPr id="4" name="矩形: 圓角 3">
              <a:extLst>
                <a:ext uri="{FF2B5EF4-FFF2-40B4-BE49-F238E27FC236}">
                  <a16:creationId xmlns:a16="http://schemas.microsoft.com/office/drawing/2014/main" id="{9E1CAB36-6200-4D30-8E3A-2BEE0AC94DEB}"/>
                </a:ext>
              </a:extLst>
            </p:cNvPr>
            <p:cNvSpPr/>
            <p:nvPr/>
          </p:nvSpPr>
          <p:spPr bwMode="auto">
            <a:xfrm>
              <a:off x="1835696" y="3897052"/>
              <a:ext cx="612068" cy="288032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  <p:sp>
          <p:nvSpPr>
            <p:cNvPr id="91138" name="AutoShape 2"/>
            <p:cNvSpPr>
              <a:spLocks noChangeArrowheads="1"/>
            </p:cNvSpPr>
            <p:nvPr/>
          </p:nvSpPr>
          <p:spPr bwMode="auto">
            <a:xfrm>
              <a:off x="2647949" y="5301208"/>
              <a:ext cx="5452441" cy="756083"/>
            </a:xfrm>
            <a:prstGeom prst="wedgeRoundRectCallout">
              <a:avLst>
                <a:gd name="adj1" fmla="val -57427"/>
                <a:gd name="adj2" fmla="val -187463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lIns="67500" tIns="35100" rIns="67500" bIns="35100" anchor="ctr"/>
            <a:lstStyle>
              <a:lvl1pPr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1pPr>
              <a:lvl2pPr>
                <a:spcBef>
                  <a:spcPts val="7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2pPr>
              <a:lvl3pPr>
                <a:spcBef>
                  <a:spcPts val="6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4pPr>
              <a:lvl5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9pPr>
            </a:lstStyle>
            <a:p>
              <a:pPr algn="just">
                <a:spcBef>
                  <a:spcPct val="0"/>
                </a:spcBef>
              </a:pP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要為這學生加入活動，請按「</a:t>
              </a:r>
              <a:r>
                <a:rPr lang="en-US" altLang="zh-TW" sz="2400" dirty="0" err="1">
                  <a:solidFill>
                    <a:schemeClr val="tx2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新增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」。</a:t>
              </a:r>
            </a:p>
          </p:txBody>
        </p:sp>
      </p:grp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49974A32-09F7-4F7A-8FBD-A5BBC0E015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77</a:t>
            </a:fld>
            <a:endParaRPr lang="en-US" dirty="0"/>
          </a:p>
        </p:txBody>
      </p:sp>
    </p:spTree>
  </p:cSld>
  <p:clrMapOvr>
    <a:masterClrMapping/>
  </p:clrMapOvr>
  <p:transition spd="med"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>
            <a:extLst>
              <a:ext uri="{FF2B5EF4-FFF2-40B4-BE49-F238E27FC236}">
                <a16:creationId xmlns:a16="http://schemas.microsoft.com/office/drawing/2014/main" id="{CAA67D2D-BDA6-45E7-B007-B35057AFFE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9890" y="1160748"/>
            <a:ext cx="7876550" cy="4043718"/>
          </a:xfrm>
          <a:prstGeom prst="rect">
            <a:avLst/>
          </a:prstGeom>
        </p:spPr>
      </p:pic>
      <p:grpSp>
        <p:nvGrpSpPr>
          <p:cNvPr id="3" name="群組 2">
            <a:extLst>
              <a:ext uri="{FF2B5EF4-FFF2-40B4-BE49-F238E27FC236}">
                <a16:creationId xmlns:a16="http://schemas.microsoft.com/office/drawing/2014/main" id="{057E5C95-074B-40B6-965A-D9B098D5CF14}"/>
              </a:ext>
            </a:extLst>
          </p:cNvPr>
          <p:cNvGrpSpPr/>
          <p:nvPr/>
        </p:nvGrpSpPr>
        <p:grpSpPr>
          <a:xfrm>
            <a:off x="2171564" y="3645024"/>
            <a:ext cx="7901322" cy="2520280"/>
            <a:chOff x="647564" y="3645024"/>
            <a:chExt cx="7901322" cy="2520280"/>
          </a:xfrm>
        </p:grpSpPr>
        <p:sp>
          <p:nvSpPr>
            <p:cNvPr id="92165" name="AutoShape 5"/>
            <p:cNvSpPr>
              <a:spLocks noChangeArrowheads="1"/>
            </p:cNvSpPr>
            <p:nvPr/>
          </p:nvSpPr>
          <p:spPr bwMode="auto">
            <a:xfrm>
              <a:off x="2140174" y="5517232"/>
              <a:ext cx="6408712" cy="648072"/>
            </a:xfrm>
            <a:prstGeom prst="wedgeRoundRectCallout">
              <a:avLst>
                <a:gd name="adj1" fmla="val -62888"/>
                <a:gd name="adj2" fmla="val -101862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lIns="67500" tIns="35100" rIns="67500" bIns="35100" anchor="ctr"/>
            <a:lstStyle>
              <a:lvl1pPr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1pPr>
              <a:lvl2pPr>
                <a:spcBef>
                  <a:spcPts val="7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2pPr>
              <a:lvl3pPr>
                <a:spcBef>
                  <a:spcPts val="6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4pPr>
              <a:lvl5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9pPr>
            </a:lstStyle>
            <a:p>
              <a:pPr algn="just">
                <a:spcBef>
                  <a:spcPct val="0"/>
                </a:spcBef>
              </a:pP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選出該學生會加入的活動組別，按「</a:t>
              </a:r>
              <a:r>
                <a:rPr lang="en-US" altLang="zh-TW" sz="2400" dirty="0" err="1">
                  <a:solidFill>
                    <a:schemeClr val="tx2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新增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」。</a:t>
              </a:r>
            </a:p>
          </p:txBody>
        </p:sp>
        <p:sp>
          <p:nvSpPr>
            <p:cNvPr id="2" name="矩形: 圓角 1">
              <a:extLst>
                <a:ext uri="{FF2B5EF4-FFF2-40B4-BE49-F238E27FC236}">
                  <a16:creationId xmlns:a16="http://schemas.microsoft.com/office/drawing/2014/main" id="{7E445530-701F-4FD8-98E9-129ED193B3E6}"/>
                </a:ext>
              </a:extLst>
            </p:cNvPr>
            <p:cNvSpPr/>
            <p:nvPr/>
          </p:nvSpPr>
          <p:spPr bwMode="auto">
            <a:xfrm>
              <a:off x="647564" y="3645024"/>
              <a:ext cx="504056" cy="1574576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</p:grp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7B3A926-4F51-4363-B98D-818ACC9143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78</a:t>
            </a:fld>
            <a:endParaRPr lang="en-US" dirty="0"/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群組 7">
            <a:extLst>
              <a:ext uri="{FF2B5EF4-FFF2-40B4-BE49-F238E27FC236}">
                <a16:creationId xmlns:a16="http://schemas.microsoft.com/office/drawing/2014/main" id="{1ECB47EA-80B0-42A7-9B6F-DE8B51AF858C}"/>
              </a:ext>
            </a:extLst>
          </p:cNvPr>
          <p:cNvGrpSpPr/>
          <p:nvPr/>
        </p:nvGrpSpPr>
        <p:grpSpPr>
          <a:xfrm>
            <a:off x="1922381" y="404664"/>
            <a:ext cx="8347238" cy="5068267"/>
            <a:chOff x="398380" y="366275"/>
            <a:chExt cx="8347238" cy="5068267"/>
          </a:xfrm>
        </p:grpSpPr>
        <p:pic>
          <p:nvPicPr>
            <p:cNvPr id="7" name="圖片 6">
              <a:extLst>
                <a:ext uri="{FF2B5EF4-FFF2-40B4-BE49-F238E27FC236}">
                  <a16:creationId xmlns:a16="http://schemas.microsoft.com/office/drawing/2014/main" id="{2D6DCA09-6FB9-4B86-9EC4-36E0A8BB784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380" y="1541113"/>
              <a:ext cx="8347238" cy="3893429"/>
            </a:xfrm>
            <a:prstGeom prst="rect">
              <a:avLst/>
            </a:prstGeom>
          </p:spPr>
        </p:pic>
        <p:sp>
          <p:nvSpPr>
            <p:cNvPr id="9218" name="AutoShape 2"/>
            <p:cNvSpPr>
              <a:spLocks noChangeArrowheads="1"/>
            </p:cNvSpPr>
            <p:nvPr/>
          </p:nvSpPr>
          <p:spPr bwMode="auto">
            <a:xfrm>
              <a:off x="4968044" y="1381621"/>
              <a:ext cx="2060289" cy="607219"/>
            </a:xfrm>
            <a:prstGeom prst="wedgeRoundRectCallout">
              <a:avLst>
                <a:gd name="adj1" fmla="val -158288"/>
                <a:gd name="adj2" fmla="val 99050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lIns="67500" tIns="35100" rIns="67500" bIns="35100" anchor="ctr"/>
            <a:lstStyle>
              <a:lvl1pPr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1pPr>
              <a:lvl2pPr>
                <a:spcBef>
                  <a:spcPts val="7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2pPr>
              <a:lvl3pPr>
                <a:spcBef>
                  <a:spcPts val="6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4pPr>
              <a:lvl5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9pPr>
            </a:lstStyle>
            <a:p>
              <a:pPr algn="just">
                <a:spcBef>
                  <a:spcPct val="0"/>
                </a:spcBef>
              </a:pP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按「搜尋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」。</a:t>
              </a:r>
            </a:p>
          </p:txBody>
        </p:sp>
        <p:sp>
          <p:nvSpPr>
            <p:cNvPr id="15365" name="Oval 3"/>
            <p:cNvSpPr>
              <a:spLocks noChangeArrowheads="1"/>
            </p:cNvSpPr>
            <p:nvPr/>
          </p:nvSpPr>
          <p:spPr bwMode="auto">
            <a:xfrm>
              <a:off x="2150101" y="2323559"/>
              <a:ext cx="477683" cy="241346"/>
            </a:xfrm>
            <a:prstGeom prst="roundRect">
              <a:avLst/>
            </a:prstGeom>
            <a:noFill/>
            <a:ln w="38160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zh-TW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8046B3BA-2B1F-4CAA-927A-3BF45D8DDCA1}"/>
                </a:ext>
              </a:extLst>
            </p:cNvPr>
            <p:cNvSpPr/>
            <p:nvPr/>
          </p:nvSpPr>
          <p:spPr>
            <a:xfrm>
              <a:off x="2017454" y="366275"/>
              <a:ext cx="510909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sz="3200" b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標楷體" panose="03000509000000000000" pitchFamily="65" charset="-120"/>
                  <a:ea typeface="標楷體" panose="03000509000000000000" pitchFamily="65" charset="-120"/>
                </a:rPr>
                <a:t>系統保安＞存取控制＞用戶</a:t>
              </a:r>
            </a:p>
          </p:txBody>
        </p:sp>
      </p:grp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98C921E9-C56F-433C-AA57-11B9347E33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7</a:t>
            </a:fld>
            <a:endParaRPr lang="en-US" dirty="0"/>
          </a:p>
        </p:txBody>
      </p:sp>
    </p:spTree>
  </p:cSld>
  <p:clrMapOvr>
    <a:masterClrMapping/>
  </p:clrMapOvr>
  <p:transition spd="med"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群組 6">
            <a:extLst>
              <a:ext uri="{FF2B5EF4-FFF2-40B4-BE49-F238E27FC236}">
                <a16:creationId xmlns:a16="http://schemas.microsoft.com/office/drawing/2014/main" id="{49248C01-CA09-4FDF-9EE6-2D417ACB3C32}"/>
              </a:ext>
            </a:extLst>
          </p:cNvPr>
          <p:cNvGrpSpPr/>
          <p:nvPr/>
        </p:nvGrpSpPr>
        <p:grpSpPr>
          <a:xfrm>
            <a:off x="1971771" y="1196752"/>
            <a:ext cx="8248457" cy="5050336"/>
            <a:chOff x="464003" y="1406341"/>
            <a:chExt cx="8248457" cy="5050336"/>
          </a:xfrm>
        </p:grpSpPr>
        <p:pic>
          <p:nvPicPr>
            <p:cNvPr id="6" name="圖片 5">
              <a:extLst>
                <a:ext uri="{FF2B5EF4-FFF2-40B4-BE49-F238E27FC236}">
                  <a16:creationId xmlns:a16="http://schemas.microsoft.com/office/drawing/2014/main" id="{791C6E2D-FDEB-43AA-9E81-A1E0C9A2ABD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4003" y="1406341"/>
              <a:ext cx="8248457" cy="3858863"/>
            </a:xfrm>
            <a:prstGeom prst="rect">
              <a:avLst/>
            </a:prstGeom>
          </p:spPr>
        </p:pic>
        <p:grpSp>
          <p:nvGrpSpPr>
            <p:cNvPr id="3" name="群組 2">
              <a:extLst>
                <a:ext uri="{FF2B5EF4-FFF2-40B4-BE49-F238E27FC236}">
                  <a16:creationId xmlns:a16="http://schemas.microsoft.com/office/drawing/2014/main" id="{FB9B2B0D-5E99-4F80-9FA6-2ADF490DF27E}"/>
                </a:ext>
              </a:extLst>
            </p:cNvPr>
            <p:cNvGrpSpPr/>
            <p:nvPr/>
          </p:nvGrpSpPr>
          <p:grpSpPr>
            <a:xfrm>
              <a:off x="935596" y="4581128"/>
              <a:ext cx="7366955" cy="1875549"/>
              <a:chOff x="935595" y="4571398"/>
              <a:chExt cx="7366955" cy="1875549"/>
            </a:xfrm>
          </p:grpSpPr>
          <p:sp>
            <p:nvSpPr>
              <p:cNvPr id="93186" name="AutoShape 2"/>
              <p:cNvSpPr>
                <a:spLocks noChangeArrowheads="1"/>
              </p:cNvSpPr>
              <p:nvPr/>
            </p:nvSpPr>
            <p:spPr bwMode="auto">
              <a:xfrm>
                <a:off x="2303748" y="5265205"/>
                <a:ext cx="4284474" cy="1181742"/>
              </a:xfrm>
              <a:prstGeom prst="wedgeRoundRectCallout">
                <a:avLst>
                  <a:gd name="adj1" fmla="val -42951"/>
                  <a:gd name="adj2" fmla="val -76687"/>
                  <a:gd name="adj3" fmla="val 16667"/>
                </a:avLst>
              </a:prstGeom>
              <a:solidFill>
                <a:schemeClr val="accent2">
                  <a:lumMod val="40000"/>
                  <a:lumOff val="60000"/>
                </a:schemeClr>
              </a:solidFill>
              <a:ln w="3816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/>
            </p:spPr>
            <p:txBody>
              <a:bodyPr lIns="67500" tIns="35100" rIns="67500" bIns="35100" anchor="ctr"/>
              <a:lstStyle>
                <a:lvl1pPr>
                  <a:spcBef>
                    <a:spcPts val="8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32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1pPr>
                <a:lvl2pPr>
                  <a:spcBef>
                    <a:spcPts val="7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8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2pPr>
                <a:lvl3pPr>
                  <a:spcBef>
                    <a:spcPts val="6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4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3pPr>
                <a:lvl4pPr>
                  <a:spcBef>
                    <a:spcPts val="5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4pPr>
                <a:lvl5pPr>
                  <a:spcBef>
                    <a:spcPts val="5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5pPr>
                <a:lvl6pPr marL="25146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6pPr>
                <a:lvl7pPr marL="29718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7pPr>
                <a:lvl8pPr marL="34290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8pPr>
                <a:lvl9pPr marL="38862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9pPr>
              </a:lstStyle>
              <a:p>
                <a:pPr algn="just">
                  <a:spcBef>
                    <a:spcPct val="0"/>
                  </a:spcBef>
                </a:pPr>
                <a:r>
                  <a:rPr lang="en-US" altLang="zh-TW" sz="2400" dirty="0" err="1">
                    <a:latin typeface="標楷體" panose="03000509000000000000" pitchFamily="65" charset="-120"/>
                    <a:ea typeface="標楷體" panose="03000509000000000000" pitchFamily="65" charset="-120"/>
                  </a:rPr>
                  <a:t>完成</a:t>
                </a:r>
                <a:r>
                  <a:rPr lang="zh-TW" altLang="en-US" sz="24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新增</a:t>
                </a:r>
                <a:r>
                  <a:rPr lang="en-US" altLang="zh-TW" sz="24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後，</a:t>
                </a:r>
                <a:r>
                  <a:rPr lang="zh-TW" altLang="en-US" sz="24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按返回前頁</a:t>
                </a:r>
                <a:r>
                  <a:rPr lang="en-US" altLang="zh-TW" sz="2400" dirty="0" err="1">
                    <a:latin typeface="標楷體" panose="03000509000000000000" pitchFamily="65" charset="-120"/>
                    <a:ea typeface="標楷體" panose="03000509000000000000" pitchFamily="65" charset="-120"/>
                  </a:rPr>
                  <a:t>會顯示該學生已加入的活動組別</a:t>
                </a:r>
                <a:r>
                  <a:rPr lang="en-US" altLang="zh-TW" sz="24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。</a:t>
                </a:r>
              </a:p>
            </p:txBody>
          </p:sp>
          <p:sp>
            <p:nvSpPr>
              <p:cNvPr id="2" name="矩形: 圓角 1">
                <a:extLst>
                  <a:ext uri="{FF2B5EF4-FFF2-40B4-BE49-F238E27FC236}">
                    <a16:creationId xmlns:a16="http://schemas.microsoft.com/office/drawing/2014/main" id="{615A2FFB-2180-4BD3-9275-9355E4225928}"/>
                  </a:ext>
                </a:extLst>
              </p:cNvPr>
              <p:cNvSpPr/>
              <p:nvPr/>
            </p:nvSpPr>
            <p:spPr bwMode="auto">
              <a:xfrm>
                <a:off x="935595" y="4571398"/>
                <a:ext cx="7366955" cy="324036"/>
              </a:xfrm>
              <a:prstGeom prst="roundRect">
                <a:avLst/>
              </a:prstGeom>
              <a:noFill/>
              <a:ln w="25400">
                <a:solidFill>
                  <a:srgbClr val="FF0000"/>
                </a:solidFill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400" eaLnBrk="1" hangingPunct="1">
                  <a:spcBef>
                    <a:spcPct val="20000"/>
                  </a:spcBef>
                  <a:buClr>
                    <a:schemeClr val="bg1"/>
                  </a:buClr>
                  <a:buSzPct val="100000"/>
                </a:pPr>
                <a:endParaRPr lang="en-US" sz="2000" b="1">
                  <a:solidFill>
                    <a:srgbClr val="0000FF"/>
                  </a:solidFill>
                  <a:latin typeface="Trebuchet MS" pitchFamily="34" charset="0"/>
                  <a:ea typeface="新細明體" pitchFamily="18" charset="-120"/>
                </a:endParaRPr>
              </a:p>
            </p:txBody>
          </p:sp>
        </p:grpSp>
      </p:grp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1B01E3F-B620-41D5-8011-F89EA56097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79</a:t>
            </a:fld>
            <a:endParaRPr lang="en-US" dirty="0"/>
          </a:p>
        </p:txBody>
      </p:sp>
    </p:spTree>
  </p:cSld>
  <p:clrMapOvr>
    <a:masterClrMapping/>
  </p:clrMapOvr>
  <p:transition spd="med"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461B93AF-5A34-40A6-B82F-E179961F06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0775" y="2534198"/>
            <a:ext cx="8024834" cy="3811126"/>
          </a:xfrm>
          <a:prstGeom prst="rect">
            <a:avLst/>
          </a:prstGeom>
        </p:spPr>
      </p:pic>
      <p:sp>
        <p:nvSpPr>
          <p:cNvPr id="94210" name="AutoShape 2"/>
          <p:cNvSpPr>
            <a:spLocks noChangeArrowheads="1"/>
          </p:cNvSpPr>
          <p:nvPr/>
        </p:nvSpPr>
        <p:spPr bwMode="auto">
          <a:xfrm>
            <a:off x="3395663" y="1066482"/>
            <a:ext cx="6120717" cy="1606154"/>
          </a:xfrm>
          <a:prstGeom prst="wedgeRoundRectCallout">
            <a:avLst>
              <a:gd name="adj1" fmla="val -39039"/>
              <a:gd name="adj2" fmla="val 59465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 w="38160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lIns="67500" tIns="35100" rIns="67500" bIns="35100" anchor="ctr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 algn="just">
              <a:spcBef>
                <a:spcPct val="0"/>
              </a:spcBef>
            </a:pP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「</a:t>
            </a:r>
            <a:r>
              <a:rPr lang="en-US" altLang="zh-TW" sz="2400" dirty="0" err="1">
                <a:latin typeface="標楷體" panose="03000509000000000000" pitchFamily="65" charset="-120"/>
                <a:ea typeface="標楷體" panose="03000509000000000000" pitchFamily="65" charset="-120"/>
              </a:rPr>
              <a:t>學生學習概覽資料」為新高中專用版面，小學的</a:t>
            </a:r>
            <a:r>
              <a:rPr lang="en-US" altLang="zh-HK" sz="2400" dirty="0" err="1">
                <a:latin typeface="標楷體" panose="03000509000000000000" pitchFamily="65" charset="-120"/>
                <a:ea typeface="標楷體" panose="03000509000000000000" pitchFamily="65" charset="-120"/>
              </a:rPr>
              <a:t>CloudSAMS</a:t>
            </a:r>
            <a:r>
              <a:rPr lang="en-US" altLang="zh-TW" sz="2400" dirty="0" err="1">
                <a:latin typeface="標楷體" panose="03000509000000000000" pitchFamily="65" charset="-120"/>
                <a:ea typeface="標楷體" panose="03000509000000000000" pitchFamily="65" charset="-120"/>
              </a:rPr>
              <a:t>不會顯示。本版面的情況跟「依學生編修」的相關版面相同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59F20919-6BAA-4F29-A1EE-A6652BCD8F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80</a:t>
            </a:fld>
            <a:endParaRPr lang="en-US" dirty="0"/>
          </a:p>
        </p:txBody>
      </p:sp>
      <p:sp>
        <p:nvSpPr>
          <p:cNvPr id="8" name="矩形: 圓角 7">
            <a:extLst>
              <a:ext uri="{FF2B5EF4-FFF2-40B4-BE49-F238E27FC236}">
                <a16:creationId xmlns:a16="http://schemas.microsoft.com/office/drawing/2014/main" id="{CD1657A5-1182-4C13-9E6F-5C2CB12DAA0F}"/>
              </a:ext>
            </a:extLst>
          </p:cNvPr>
          <p:cNvSpPr/>
          <p:nvPr/>
        </p:nvSpPr>
        <p:spPr bwMode="auto">
          <a:xfrm>
            <a:off x="2891644" y="2780928"/>
            <a:ext cx="1044116" cy="324036"/>
          </a:xfrm>
          <a:prstGeom prst="roundRect">
            <a:avLst/>
          </a:prstGeom>
          <a:noFill/>
          <a:ln w="25400">
            <a:solidFill>
              <a:srgbClr val="FF0000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1" hangingPunct="1">
              <a:spcBef>
                <a:spcPct val="20000"/>
              </a:spcBef>
              <a:buClr>
                <a:schemeClr val="bg1"/>
              </a:buClr>
              <a:buSzPct val="100000"/>
            </a:pPr>
            <a:endParaRPr lang="en-US" sz="2000" b="1">
              <a:solidFill>
                <a:srgbClr val="0000FF"/>
              </a:solidFill>
              <a:latin typeface="Trebuchet MS" pitchFamily="34" charset="0"/>
              <a:ea typeface="新細明體" pitchFamily="18" charset="-120"/>
            </a:endParaRPr>
          </a:p>
        </p:txBody>
      </p:sp>
    </p:spTree>
  </p:cSld>
  <p:clrMapOvr>
    <a:masterClrMapping/>
  </p:clrMapOvr>
  <p:transition spd="med"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5" name="Text Box 2"/>
          <p:cNvSpPr txBox="1">
            <a:spLocks noChangeArrowheads="1"/>
          </p:cNvSpPr>
          <p:nvPr/>
        </p:nvSpPr>
        <p:spPr bwMode="auto">
          <a:xfrm>
            <a:off x="3611724" y="368660"/>
            <a:ext cx="4032448" cy="56332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7500" tIns="35100" rIns="67500" bIns="351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8516938" algn="r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8516938" algn="r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8516938" algn="r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8516938" algn="r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8516938" algn="r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8516938" algn="r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8516938" algn="r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8516938" algn="r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8516938" algn="r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TW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課外活動</a:t>
            </a:r>
            <a:r>
              <a:rPr lang="zh-TW" altLang="en-US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＞</a:t>
            </a:r>
            <a:r>
              <a:rPr lang="en-US" altLang="zh-TW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取錄結果</a:t>
            </a:r>
            <a:endParaRPr lang="en-US" altLang="zh-TW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82276" name="Text Box 3"/>
          <p:cNvSpPr txBox="1">
            <a:spLocks noChangeArrowheads="1"/>
          </p:cNvSpPr>
          <p:nvPr/>
        </p:nvSpPr>
        <p:spPr bwMode="auto">
          <a:xfrm>
            <a:off x="2855119" y="1594347"/>
            <a:ext cx="6481763" cy="3669307"/>
          </a:xfrm>
          <a:prstGeom prst="rect">
            <a:avLst/>
          </a:prstGeom>
          <a:solidFill>
            <a:srgbClr val="CCECFF"/>
          </a:solidFill>
          <a:ln>
            <a:noFill/>
          </a:ln>
          <a:effectLst/>
          <a:extLst/>
        </p:spPr>
        <p:txBody>
          <a:bodyPr lIns="67500" tIns="35100" rIns="67500" bIns="35100">
            <a:spAutoFit/>
          </a:bodyPr>
          <a:lstStyle>
            <a:lvl1pPr marL="534988" indent="-534988"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TW" sz="3000">
                <a:latin typeface="標楷體" panose="03000509000000000000" pitchFamily="65" charset="-120"/>
                <a:ea typeface="標楷體" panose="03000509000000000000" pitchFamily="65" charset="-120"/>
              </a:rPr>
              <a:t>「課外活動」→「取錄結果」</a:t>
            </a:r>
          </a:p>
          <a:p>
            <a:pPr algn="ctr">
              <a:spcBef>
                <a:spcPct val="0"/>
              </a:spcBef>
              <a:spcAft>
                <a:spcPts val="1875"/>
              </a:spcAft>
            </a:pPr>
            <a:r>
              <a:rPr lang="en-US" altLang="zh-HK" sz="3000">
                <a:latin typeface="Times New Roman" panose="02020603050405020304" pitchFamily="18" charset="0"/>
                <a:ea typeface="標楷體" panose="03000509000000000000" pitchFamily="65" charset="-120"/>
              </a:rPr>
              <a:t>Student Activities </a:t>
            </a:r>
            <a:r>
              <a:rPr lang="en-US" altLang="zh-TW" sz="3000">
                <a:latin typeface="標楷體" panose="03000509000000000000" pitchFamily="65" charset="-120"/>
                <a:ea typeface="標楷體" panose="03000509000000000000" pitchFamily="65" charset="-120"/>
              </a:rPr>
              <a:t>→</a:t>
            </a:r>
            <a:r>
              <a:rPr lang="en-US" altLang="zh-HK" sz="3000">
                <a:latin typeface="Times New Roman" panose="02020603050405020304" pitchFamily="18" charset="0"/>
                <a:ea typeface="標楷體" panose="03000509000000000000" pitchFamily="65" charset="-120"/>
              </a:rPr>
              <a:t> Allocation Result</a:t>
            </a:r>
          </a:p>
          <a:p>
            <a:pPr algn="just">
              <a:spcBef>
                <a:spcPct val="0"/>
              </a:spcBef>
              <a:spcAft>
                <a:spcPts val="1350"/>
              </a:spcAft>
              <a:buClr>
                <a:schemeClr val="tx2"/>
              </a:buClr>
              <a:buFont typeface="Wingdings" panose="05000000000000000000" pitchFamily="2" charset="2"/>
              <a:buChar char="q"/>
            </a:pPr>
            <a:r>
              <a:rPr lang="en-US" altLang="zh-TW" sz="270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讓教職員查閱活動的成員一覽表</a:t>
            </a:r>
          </a:p>
          <a:p>
            <a:pPr algn="just">
              <a:spcBef>
                <a:spcPct val="0"/>
              </a:spcBef>
              <a:spcAft>
                <a:spcPts val="1350"/>
              </a:spcAft>
              <a:buClr>
                <a:schemeClr val="tx2"/>
              </a:buClr>
              <a:buFont typeface="Wingdings" panose="05000000000000000000" pitchFamily="2" charset="2"/>
              <a:buChar char="q"/>
            </a:pPr>
            <a:r>
              <a:rPr lang="en-US" altLang="zh-TW" sz="270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讓學生在網上查閱自己的報名結果</a:t>
            </a:r>
          </a:p>
          <a:p>
            <a:pPr algn="just">
              <a:spcBef>
                <a:spcPct val="0"/>
              </a:spcBef>
              <a:spcAft>
                <a:spcPts val="1350"/>
              </a:spcAft>
              <a:buClr>
                <a:schemeClr val="tx2"/>
              </a:buClr>
              <a:buFont typeface="Wingdings" panose="05000000000000000000" pitchFamily="2" charset="2"/>
              <a:buChar char="q"/>
            </a:pPr>
            <a:r>
              <a:rPr lang="en-US" altLang="zh-TW" sz="2700">
                <a:solidFill>
                  <a:schemeClr val="tx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讓學生在網上查閱活動的成員一覽表</a:t>
            </a:r>
          </a:p>
          <a:p>
            <a:pPr algn="just">
              <a:spcBef>
                <a:spcPct val="0"/>
              </a:spcBef>
              <a:spcAft>
                <a:spcPts val="1350"/>
              </a:spcAft>
              <a:buClrTx/>
              <a:buSzTx/>
            </a:pPr>
            <a:endParaRPr lang="en-US" altLang="zh-HK" sz="2700">
              <a:solidFill>
                <a:srgbClr val="6600FF"/>
              </a:solidFill>
              <a:latin typeface="Times New Roman" panose="02020603050405020304" pitchFamily="18" charset="0"/>
              <a:ea typeface="標楷體" panose="03000509000000000000" pitchFamily="65" charset="-120"/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83D9346A-E284-48DE-B8DE-B63C4CEE28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81</a:t>
            </a:fld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群組 3">
            <a:extLst>
              <a:ext uri="{FF2B5EF4-FFF2-40B4-BE49-F238E27FC236}">
                <a16:creationId xmlns:a16="http://schemas.microsoft.com/office/drawing/2014/main" id="{87B4F1B2-8C40-4421-BC96-28D3146DE981}"/>
              </a:ext>
            </a:extLst>
          </p:cNvPr>
          <p:cNvGrpSpPr/>
          <p:nvPr/>
        </p:nvGrpSpPr>
        <p:grpSpPr>
          <a:xfrm>
            <a:off x="2099556" y="1214873"/>
            <a:ext cx="7776864" cy="5003771"/>
            <a:chOff x="575556" y="1214872"/>
            <a:chExt cx="7776864" cy="5003771"/>
          </a:xfrm>
        </p:grpSpPr>
        <p:pic>
          <p:nvPicPr>
            <p:cNvPr id="184322" name="圖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75556" y="1214872"/>
              <a:ext cx="7776864" cy="5003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6258" name="AutoShape 2"/>
            <p:cNvSpPr>
              <a:spLocks noChangeArrowheads="1"/>
            </p:cNvSpPr>
            <p:nvPr/>
          </p:nvSpPr>
          <p:spPr bwMode="auto">
            <a:xfrm>
              <a:off x="3114043" y="3419877"/>
              <a:ext cx="5238377" cy="1957388"/>
            </a:xfrm>
            <a:prstGeom prst="wedgeRoundRectCallout">
              <a:avLst>
                <a:gd name="adj1" fmla="val -56084"/>
                <a:gd name="adj2" fmla="val 77467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lIns="67500" tIns="35100" rIns="67500" bIns="35100" anchor="ctr"/>
            <a:lstStyle>
              <a:lvl1pPr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1pPr>
              <a:lvl2pPr>
                <a:spcBef>
                  <a:spcPts val="7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2pPr>
              <a:lvl3pPr>
                <a:spcBef>
                  <a:spcPts val="6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4pPr>
              <a:lvl5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所有經「依活動編修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」、「</a:t>
              </a: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依學生編修」加入的學生，都視為活動正式取錄的成員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。「</a:t>
              </a:r>
              <a:r>
                <a:rPr lang="en-US" altLang="zh-TW" sz="2400" dirty="0" err="1">
                  <a:solidFill>
                    <a:schemeClr val="tx2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取錄結果</a:t>
              </a: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」像其</a:t>
              </a:r>
              <a:r>
                <a:rPr lang="zh-TW" altLang="en-US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他</a:t>
              </a: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模組的「查詢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」，</a:t>
              </a: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只能查閱，不能修改。請選擇活動後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，</a:t>
              </a:r>
              <a:r>
                <a:rPr lang="zh-TW" altLang="en-US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按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「</a:t>
              </a:r>
              <a:r>
                <a:rPr lang="en-US" altLang="zh-TW" sz="2400" dirty="0" err="1">
                  <a:solidFill>
                    <a:schemeClr val="tx2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繼續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」。</a:t>
              </a:r>
            </a:p>
          </p:txBody>
        </p:sp>
        <p:sp>
          <p:nvSpPr>
            <p:cNvPr id="3" name="流程圖: 替代程序 2">
              <a:extLst>
                <a:ext uri="{FF2B5EF4-FFF2-40B4-BE49-F238E27FC236}">
                  <a16:creationId xmlns:a16="http://schemas.microsoft.com/office/drawing/2014/main" id="{210FD730-A572-4CB8-8233-54410EF634F1}"/>
                </a:ext>
              </a:extLst>
            </p:cNvPr>
            <p:cNvSpPr/>
            <p:nvPr/>
          </p:nvSpPr>
          <p:spPr bwMode="auto">
            <a:xfrm>
              <a:off x="575556" y="5913276"/>
              <a:ext cx="2088232" cy="288032"/>
            </a:xfrm>
            <a:prstGeom prst="flowChartAlternateProcess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</p:grp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C70994D7-752F-4E51-9AAD-DBA32054E8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82</a:t>
            </a:fld>
            <a:endParaRPr lang="en-US" dirty="0"/>
          </a:p>
        </p:txBody>
      </p:sp>
    </p:spTree>
  </p:cSld>
  <p:clrMapOvr>
    <a:masterClrMapping/>
  </p:clrMapOvr>
  <p:transition spd="med"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>
            <a:extLst>
              <a:ext uri="{FF2B5EF4-FFF2-40B4-BE49-F238E27FC236}">
                <a16:creationId xmlns:a16="http://schemas.microsoft.com/office/drawing/2014/main" id="{064B704B-731D-4DEC-A7F4-1DFF225BC2D9}"/>
              </a:ext>
            </a:extLst>
          </p:cNvPr>
          <p:cNvGrpSpPr/>
          <p:nvPr/>
        </p:nvGrpSpPr>
        <p:grpSpPr>
          <a:xfrm>
            <a:off x="1967072" y="1520789"/>
            <a:ext cx="8257857" cy="4463789"/>
            <a:chOff x="443071" y="1520788"/>
            <a:chExt cx="8257857" cy="4463789"/>
          </a:xfrm>
        </p:grpSpPr>
        <p:pic>
          <p:nvPicPr>
            <p:cNvPr id="186370" name="圖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43071" y="1520788"/>
              <a:ext cx="8257857" cy="3816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7284" name="AutoShape 4"/>
            <p:cNvSpPr>
              <a:spLocks noChangeArrowheads="1"/>
            </p:cNvSpPr>
            <p:nvPr/>
          </p:nvSpPr>
          <p:spPr bwMode="auto">
            <a:xfrm>
              <a:off x="1673677" y="5445224"/>
              <a:ext cx="5796643" cy="539353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lIns="67500" tIns="35100" rIns="67500" bIns="35100" anchor="ctr"/>
            <a:lstStyle>
              <a:lvl1pPr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1pPr>
              <a:lvl2pPr>
                <a:spcBef>
                  <a:spcPts val="7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2pPr>
              <a:lvl3pPr>
                <a:spcBef>
                  <a:spcPts val="6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4pPr>
              <a:lvl5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9pPr>
            </a:lstStyle>
            <a:p>
              <a:pPr algn="just">
                <a:spcBef>
                  <a:spcPct val="0"/>
                </a:spcBef>
              </a:pP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這是其中一個活動組別</a:t>
              </a:r>
              <a:r>
                <a:rPr lang="zh-TW" altLang="en-US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的取錄結果</a:t>
              </a: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名單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。</a:t>
              </a:r>
            </a:p>
          </p:txBody>
        </p:sp>
      </p:grp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361106C8-42C8-4056-B73C-91B70C7DD4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83</a:t>
            </a:fld>
            <a:endParaRPr lang="en-US" dirty="0"/>
          </a:p>
        </p:txBody>
      </p:sp>
    </p:spTree>
  </p:cSld>
  <p:clrMapOvr>
    <a:masterClrMapping/>
  </p:clrMapOvr>
  <p:transition spd="med"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群組 7">
            <a:extLst>
              <a:ext uri="{FF2B5EF4-FFF2-40B4-BE49-F238E27FC236}">
                <a16:creationId xmlns:a16="http://schemas.microsoft.com/office/drawing/2014/main" id="{A713670B-D60C-48A3-A16C-D0149A23EC72}"/>
              </a:ext>
            </a:extLst>
          </p:cNvPr>
          <p:cNvGrpSpPr/>
          <p:nvPr/>
        </p:nvGrpSpPr>
        <p:grpSpPr>
          <a:xfrm>
            <a:off x="1991797" y="1736813"/>
            <a:ext cx="8208404" cy="4276175"/>
            <a:chOff x="467797" y="1736812"/>
            <a:chExt cx="8208404" cy="4276175"/>
          </a:xfrm>
        </p:grpSpPr>
        <p:pic>
          <p:nvPicPr>
            <p:cNvPr id="7" name="圖片 6">
              <a:extLst>
                <a:ext uri="{FF2B5EF4-FFF2-40B4-BE49-F238E27FC236}">
                  <a16:creationId xmlns:a16="http://schemas.microsoft.com/office/drawing/2014/main" id="{59F14666-502E-4340-B177-F4A859899F5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7797" y="1736812"/>
              <a:ext cx="8208404" cy="2515986"/>
            </a:xfrm>
            <a:prstGeom prst="rect">
              <a:avLst/>
            </a:prstGeom>
          </p:spPr>
        </p:pic>
        <p:grpSp>
          <p:nvGrpSpPr>
            <p:cNvPr id="6" name="群組 5">
              <a:extLst>
                <a:ext uri="{FF2B5EF4-FFF2-40B4-BE49-F238E27FC236}">
                  <a16:creationId xmlns:a16="http://schemas.microsoft.com/office/drawing/2014/main" id="{C5CB3CC1-D614-484D-9956-1A5FAC0D1558}"/>
                </a:ext>
              </a:extLst>
            </p:cNvPr>
            <p:cNvGrpSpPr/>
            <p:nvPr/>
          </p:nvGrpSpPr>
          <p:grpSpPr>
            <a:xfrm>
              <a:off x="1500187" y="3212976"/>
              <a:ext cx="6852233" cy="2800011"/>
              <a:chOff x="1500187" y="3233799"/>
              <a:chExt cx="6852233" cy="2800011"/>
            </a:xfrm>
          </p:grpSpPr>
          <p:sp>
            <p:nvSpPr>
              <p:cNvPr id="98306" name="AutoShape 2"/>
              <p:cNvSpPr>
                <a:spLocks noChangeArrowheads="1"/>
              </p:cNvSpPr>
              <p:nvPr/>
            </p:nvSpPr>
            <p:spPr bwMode="auto">
              <a:xfrm>
                <a:off x="1500187" y="4414560"/>
                <a:ext cx="6852233" cy="1619250"/>
              </a:xfrm>
              <a:prstGeom prst="roundRect">
                <a:avLst>
                  <a:gd name="adj" fmla="val 16667"/>
                </a:avLst>
              </a:prstGeom>
              <a:solidFill>
                <a:schemeClr val="accent2">
                  <a:lumMod val="40000"/>
                  <a:lumOff val="60000"/>
                </a:schemeClr>
              </a:solidFill>
              <a:ln w="3816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/>
            </p:spPr>
            <p:txBody>
              <a:bodyPr lIns="67500" tIns="35100" rIns="67500" bIns="35100" anchor="ctr"/>
              <a:lstStyle>
                <a:lvl1pPr>
                  <a:spcBef>
                    <a:spcPts val="8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32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1pPr>
                <a:lvl2pPr>
                  <a:spcBef>
                    <a:spcPts val="7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8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2pPr>
                <a:lvl3pPr>
                  <a:spcBef>
                    <a:spcPts val="6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4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3pPr>
                <a:lvl4pPr>
                  <a:spcBef>
                    <a:spcPts val="5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4pPr>
                <a:lvl5pPr>
                  <a:spcBef>
                    <a:spcPts val="5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5pPr>
                <a:lvl6pPr marL="25146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6pPr>
                <a:lvl7pPr marL="29718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7pPr>
                <a:lvl8pPr marL="34290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8pPr>
                <a:lvl9pPr marL="38862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9pPr>
              </a:lstStyle>
              <a:p>
                <a:pPr algn="just">
                  <a:spcBef>
                    <a:spcPct val="0"/>
                  </a:spcBef>
                </a:pPr>
                <a:r>
                  <a:rPr lang="en-US" altLang="zh-TW" sz="2400" dirty="0" err="1">
                    <a:latin typeface="標楷體" panose="03000509000000000000" pitchFamily="65" charset="-120"/>
                    <a:ea typeface="標楷體" panose="03000509000000000000" pitchFamily="65" charset="-120"/>
                  </a:rPr>
                  <a:t>學生進入</a:t>
                </a:r>
                <a:r>
                  <a:rPr lang="en-US" altLang="zh-HK" sz="2400" dirty="0" err="1">
                    <a:latin typeface="標楷體" panose="03000509000000000000" pitchFamily="65" charset="-120"/>
                    <a:ea typeface="標楷體" panose="03000509000000000000" pitchFamily="65" charset="-120"/>
                  </a:rPr>
                  <a:t>CloudSAMS</a:t>
                </a:r>
                <a:r>
                  <a:rPr lang="en-US" altLang="zh-TW" sz="2400" dirty="0" err="1">
                    <a:latin typeface="標楷體" panose="03000509000000000000" pitchFamily="65" charset="-120"/>
                    <a:ea typeface="標楷體" panose="03000509000000000000" pitchFamily="65" charset="-120"/>
                  </a:rPr>
                  <a:t>「課外活動</a:t>
                </a:r>
                <a:r>
                  <a:rPr lang="en-US" altLang="zh-TW" sz="24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」→「</a:t>
                </a:r>
                <a:r>
                  <a:rPr lang="en-US" altLang="zh-TW" sz="2400" dirty="0" err="1">
                    <a:latin typeface="標楷體" panose="03000509000000000000" pitchFamily="65" charset="-120"/>
                    <a:ea typeface="標楷體" panose="03000509000000000000" pitchFamily="65" charset="-120"/>
                  </a:rPr>
                  <a:t>取錄結果</a:t>
                </a:r>
                <a:r>
                  <a:rPr lang="en-US" altLang="zh-TW" sz="24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」</a:t>
                </a:r>
                <a:r>
                  <a:rPr lang="zh-TW" altLang="en-US" sz="24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位置，</a:t>
                </a:r>
                <a:r>
                  <a:rPr lang="en-US" altLang="zh-TW" sz="2400" dirty="0" err="1">
                    <a:latin typeface="標楷體" panose="03000509000000000000" pitchFamily="65" charset="-120"/>
                    <a:ea typeface="標楷體" panose="03000509000000000000" pitchFamily="65" charset="-120"/>
                  </a:rPr>
                  <a:t>可看到該學生報名的活動，並可以看到是否被取錄。現選活動，按「</a:t>
                </a:r>
                <a:r>
                  <a:rPr lang="en-US" altLang="zh-TW" sz="2400" dirty="0" err="1">
                    <a:solidFill>
                      <a:schemeClr val="tx2"/>
                    </a:solidFill>
                    <a:latin typeface="標楷體" panose="03000509000000000000" pitchFamily="65" charset="-120"/>
                    <a:ea typeface="標楷體" panose="03000509000000000000" pitchFamily="65" charset="-120"/>
                  </a:rPr>
                  <a:t>繼續</a:t>
                </a:r>
                <a:r>
                  <a:rPr lang="en-US" altLang="zh-TW" sz="24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」。</a:t>
                </a:r>
              </a:p>
            </p:txBody>
          </p:sp>
          <p:sp>
            <p:nvSpPr>
              <p:cNvPr id="4" name="流程圖: 替代程序 3">
                <a:extLst>
                  <a:ext uri="{FF2B5EF4-FFF2-40B4-BE49-F238E27FC236}">
                    <a16:creationId xmlns:a16="http://schemas.microsoft.com/office/drawing/2014/main" id="{7AFF8777-E86A-4405-8532-DFA9F479A2D8}"/>
                  </a:ext>
                </a:extLst>
              </p:cNvPr>
              <p:cNvSpPr/>
              <p:nvPr/>
            </p:nvSpPr>
            <p:spPr bwMode="auto">
              <a:xfrm>
                <a:off x="6408204" y="3233799"/>
                <a:ext cx="468052" cy="200843"/>
              </a:xfrm>
              <a:prstGeom prst="flowChartAlternateProcess">
                <a:avLst/>
              </a:prstGeom>
              <a:noFill/>
              <a:ln w="25400">
                <a:solidFill>
                  <a:srgbClr val="FF0000"/>
                </a:solidFill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400" eaLnBrk="1" hangingPunct="1">
                  <a:spcBef>
                    <a:spcPct val="20000"/>
                  </a:spcBef>
                  <a:buClr>
                    <a:schemeClr val="bg1"/>
                  </a:buClr>
                  <a:buSzPct val="100000"/>
                </a:pPr>
                <a:endParaRPr lang="en-US" sz="2000" b="1">
                  <a:solidFill>
                    <a:srgbClr val="0000FF"/>
                  </a:solidFill>
                  <a:latin typeface="Trebuchet MS" pitchFamily="34" charset="0"/>
                  <a:ea typeface="新細明體" pitchFamily="18" charset="-120"/>
                </a:endParaRPr>
              </a:p>
            </p:txBody>
          </p:sp>
        </p:grpSp>
      </p:grp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A8534AE8-95BB-4DD8-8DD1-E6FFF7AFB4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84</a:t>
            </a:fld>
            <a:endParaRPr lang="en-US" dirty="0"/>
          </a:p>
        </p:txBody>
      </p:sp>
    </p:spTree>
  </p:cSld>
  <p:clrMapOvr>
    <a:masterClrMapping/>
  </p:clrMapOvr>
  <p:transition spd="med"/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>
            <a:extLst>
              <a:ext uri="{FF2B5EF4-FFF2-40B4-BE49-F238E27FC236}">
                <a16:creationId xmlns:a16="http://schemas.microsoft.com/office/drawing/2014/main" id="{25DE1A31-A3C5-43C6-B7AF-5BF4C55B2E26}"/>
              </a:ext>
            </a:extLst>
          </p:cNvPr>
          <p:cNvGrpSpPr/>
          <p:nvPr/>
        </p:nvGrpSpPr>
        <p:grpSpPr>
          <a:xfrm>
            <a:off x="1991544" y="1376772"/>
            <a:ext cx="8182420" cy="4644516"/>
            <a:chOff x="467544" y="1376772"/>
            <a:chExt cx="8182420" cy="4644516"/>
          </a:xfrm>
        </p:grpSpPr>
        <p:pic>
          <p:nvPicPr>
            <p:cNvPr id="190466" name="圖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67544" y="1376772"/>
              <a:ext cx="8182420" cy="3564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9332" name="AutoShape 4"/>
            <p:cNvSpPr>
              <a:spLocks noChangeArrowheads="1"/>
            </p:cNvSpPr>
            <p:nvPr/>
          </p:nvSpPr>
          <p:spPr bwMode="auto">
            <a:xfrm>
              <a:off x="1097614" y="5193196"/>
              <a:ext cx="7254806" cy="828092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lIns="67500" tIns="35100" rIns="67500" bIns="35100" anchor="ctr"/>
            <a:lstStyle>
              <a:lvl1pPr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1pPr>
              <a:lvl2pPr>
                <a:spcBef>
                  <a:spcPts val="7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2pPr>
              <a:lvl3pPr>
                <a:spcBef>
                  <a:spcPts val="6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4pPr>
              <a:lvl5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9pPr>
            </a:lstStyle>
            <a:p>
              <a:pPr algn="just">
                <a:spcBef>
                  <a:spcPct val="0"/>
                </a:spcBef>
              </a:pP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學生</a:t>
              </a:r>
              <a:r>
                <a:rPr lang="zh-TW" altLang="en-US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能</a:t>
              </a: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在網上</a:t>
              </a:r>
              <a:r>
                <a:rPr lang="zh-TW" altLang="en-US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檢視各課外</a:t>
              </a: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活動組別名單</a:t>
              </a:r>
              <a:r>
                <a:rPr lang="zh-TW" altLang="en-US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的取錄情況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。</a:t>
              </a:r>
            </a:p>
          </p:txBody>
        </p:sp>
        <p:sp>
          <p:nvSpPr>
            <p:cNvPr id="4" name="矩形 3"/>
            <p:cNvSpPr/>
            <p:nvPr/>
          </p:nvSpPr>
          <p:spPr bwMode="auto">
            <a:xfrm flipH="1">
              <a:off x="5004048" y="2312876"/>
              <a:ext cx="324036" cy="216024"/>
            </a:xfrm>
            <a:prstGeom prst="rect">
              <a:avLst/>
            </a:prstGeom>
            <a:solidFill>
              <a:schemeClr val="bg1"/>
            </a:solidFill>
            <a:ln w="381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>
                <a:buClr>
                  <a:srgbClr val="000000"/>
                </a:buClr>
                <a:buSzPct val="100000"/>
              </a:pPr>
              <a:endParaRPr lang="zh-TW" altLang="en-US">
                <a:latin typeface="Arial" charset="0"/>
              </a:endParaRPr>
            </a:p>
          </p:txBody>
        </p:sp>
      </p:grp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4D5A693F-3DB9-4C21-9E12-5B59BD81C7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85</a:t>
            </a:fld>
            <a:endParaRPr lang="en-US" dirty="0"/>
          </a:p>
        </p:txBody>
      </p:sp>
    </p:spTree>
  </p:cSld>
  <p:clrMapOvr>
    <a:masterClrMapping/>
  </p:clrMapOvr>
  <p:transition spd="med"/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>
            <a:extLst>
              <a:ext uri="{FF2B5EF4-FFF2-40B4-BE49-F238E27FC236}">
                <a16:creationId xmlns:a16="http://schemas.microsoft.com/office/drawing/2014/main" id="{F516D12C-BA05-4808-AF49-EBA91A9FE148}"/>
              </a:ext>
            </a:extLst>
          </p:cNvPr>
          <p:cNvGrpSpPr/>
          <p:nvPr/>
        </p:nvGrpSpPr>
        <p:grpSpPr>
          <a:xfrm>
            <a:off x="2424112" y="334606"/>
            <a:ext cx="7397354" cy="6069959"/>
            <a:chOff x="900112" y="334605"/>
            <a:chExt cx="7397354" cy="6069959"/>
          </a:xfrm>
        </p:grpSpPr>
        <p:pic>
          <p:nvPicPr>
            <p:cNvPr id="192514" name="圖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00112" y="1020173"/>
              <a:ext cx="7397354" cy="45676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6549" name="AutoShape 5"/>
            <p:cNvSpPr>
              <a:spLocks noChangeArrowheads="1"/>
            </p:cNvSpPr>
            <p:nvPr/>
          </p:nvSpPr>
          <p:spPr bwMode="auto">
            <a:xfrm>
              <a:off x="3062792" y="5271089"/>
              <a:ext cx="4131469" cy="1133475"/>
            </a:xfrm>
            <a:prstGeom prst="wedgeRoundRectCallout">
              <a:avLst>
                <a:gd name="adj1" fmla="val 2403"/>
                <a:gd name="adj2" fmla="val -177011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r>
                <a:rPr lang="zh-TW" altLang="en-US" sz="2400">
                  <a:solidFill>
                    <a:schemeClr val="tx1"/>
                  </a:solidFill>
                  <a:ea typeface="標楷體" panose="03000509000000000000" pitchFamily="65" charset="-120"/>
                </a:rPr>
                <a:t>可以利用範本來匯入大量課外活動資料記錄</a:t>
              </a:r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77F8513A-AD28-4E94-9948-84D69A498743}"/>
                </a:ext>
              </a:extLst>
            </p:cNvPr>
            <p:cNvSpPr/>
            <p:nvPr/>
          </p:nvSpPr>
          <p:spPr>
            <a:xfrm>
              <a:off x="2303748" y="334605"/>
              <a:ext cx="305724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TW" sz="3200" b="1" dirty="0" err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標楷體" panose="03000509000000000000" pitchFamily="65" charset="-120"/>
                  <a:ea typeface="標楷體" panose="03000509000000000000" pitchFamily="65" charset="-120"/>
                </a:rPr>
                <a:t>課外活動</a:t>
              </a:r>
              <a:r>
                <a:rPr lang="zh-TW" altLang="en-US" sz="3200" b="1" dirty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標楷體" panose="03000509000000000000" pitchFamily="65" charset="-120"/>
                  <a:ea typeface="標楷體" panose="03000509000000000000" pitchFamily="65" charset="-120"/>
                </a:rPr>
                <a:t>＞匯入</a:t>
              </a:r>
              <a:endParaRPr lang="en-US" altLang="zh-TW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endParaRPr>
            </a:p>
          </p:txBody>
        </p:sp>
        <p:sp>
          <p:nvSpPr>
            <p:cNvPr id="3" name="矩形: 圓角 2">
              <a:extLst>
                <a:ext uri="{FF2B5EF4-FFF2-40B4-BE49-F238E27FC236}">
                  <a16:creationId xmlns:a16="http://schemas.microsoft.com/office/drawing/2014/main" id="{05AFE1BD-092F-4727-8BD7-1136AFBCAD12}"/>
                </a:ext>
              </a:extLst>
            </p:cNvPr>
            <p:cNvSpPr/>
            <p:nvPr/>
          </p:nvSpPr>
          <p:spPr bwMode="auto">
            <a:xfrm>
              <a:off x="3059832" y="2132856"/>
              <a:ext cx="3456384" cy="432048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  <p:sp>
          <p:nvSpPr>
            <p:cNvPr id="4" name="矩形: 圓角 3">
              <a:extLst>
                <a:ext uri="{FF2B5EF4-FFF2-40B4-BE49-F238E27FC236}">
                  <a16:creationId xmlns:a16="http://schemas.microsoft.com/office/drawing/2014/main" id="{8D35BB9D-EC14-406B-8B1B-2FC3CFB019D4}"/>
                </a:ext>
              </a:extLst>
            </p:cNvPr>
            <p:cNvSpPr/>
            <p:nvPr/>
          </p:nvSpPr>
          <p:spPr bwMode="auto">
            <a:xfrm>
              <a:off x="3239852" y="3501008"/>
              <a:ext cx="2016224" cy="288032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</p:grp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9E8A4CB-A4BA-40FE-82C2-38F5C6ACF8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86</a:t>
            </a:fld>
            <a:endParaRPr lang="en-US" dirty="0"/>
          </a:p>
        </p:txBody>
      </p:sp>
    </p:spTree>
  </p:cSld>
  <p:clrMapOvr>
    <a:masterClrMapping/>
  </p:clrMapOvr>
  <p:transition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997450" y="2492897"/>
            <a:ext cx="2197100" cy="1101725"/>
          </a:xfrm>
        </p:spPr>
        <p:txBody>
          <a:bodyPr anchor="t"/>
          <a:lstStyle/>
          <a:p>
            <a:pPr>
              <a:tabLst>
                <a:tab pos="0" algn="l"/>
                <a:tab pos="685800" algn="l"/>
                <a:tab pos="1371600" algn="l"/>
                <a:tab pos="2057400" algn="l"/>
                <a:tab pos="2743200" algn="l"/>
                <a:tab pos="3429000" algn="l"/>
                <a:tab pos="4114800" algn="l"/>
                <a:tab pos="4800600" algn="l"/>
                <a:tab pos="5486400" algn="l"/>
                <a:tab pos="6172200" algn="l"/>
                <a:tab pos="6858000" algn="l"/>
                <a:tab pos="7543800" algn="l"/>
              </a:tabLst>
            </a:pPr>
            <a:r>
              <a:rPr lang="en-US" altLang="zh-TW" sz="4800"/>
              <a:t>練習五</a:t>
            </a:r>
          </a:p>
        </p:txBody>
      </p:sp>
      <p:sp>
        <p:nvSpPr>
          <p:cNvPr id="193539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4224338" y="3306490"/>
            <a:ext cx="3743325" cy="576263"/>
          </a:xfrm>
        </p:spPr>
        <p:txBody>
          <a:bodyPr vert="horz" wrap="square" lIns="67500" tIns="35100" rIns="67500" bIns="35100" numCol="1" anchor="t" anchorCtr="0" compatLnSpc="1">
            <a:prstTxWarp prst="textNoShape">
              <a:avLst/>
            </a:prstTxWarp>
          </a:bodyPr>
          <a:lstStyle/>
          <a:p>
            <a:pPr marL="0" indent="0" algn="ctr">
              <a:spcBef>
                <a:spcPts val="675"/>
              </a:spcBef>
              <a:buNone/>
              <a:tabLst>
                <a:tab pos="0" algn="l"/>
                <a:tab pos="685800" algn="l"/>
                <a:tab pos="1371600" algn="l"/>
                <a:tab pos="2057400" algn="l"/>
                <a:tab pos="2743200" algn="l"/>
                <a:tab pos="3429000" algn="l"/>
                <a:tab pos="4114800" algn="l"/>
                <a:tab pos="4800600" algn="l"/>
                <a:tab pos="5486400" algn="l"/>
                <a:tab pos="6172200" algn="l"/>
                <a:tab pos="6858000" algn="l"/>
                <a:tab pos="7543800" algn="l"/>
              </a:tabLst>
            </a:pPr>
            <a:r>
              <a:rPr lang="en-US" altLang="zh-TW" sz="3600">
                <a:ea typeface="標楷體" panose="03000509000000000000" pitchFamily="65" charset="-120"/>
              </a:rPr>
              <a:t>編修學生紀錄</a:t>
            </a: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E1DFF9BE-9B2E-41B7-8E9E-D2F79A83CC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87</a:t>
            </a:fld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Text Box 1"/>
          <p:cNvSpPr txBox="1">
            <a:spLocks noChangeArrowheads="1"/>
          </p:cNvSpPr>
          <p:nvPr/>
        </p:nvSpPr>
        <p:spPr bwMode="auto">
          <a:xfrm>
            <a:off x="3018236" y="2187179"/>
            <a:ext cx="6481763" cy="1983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7500" tIns="35100" rIns="67500" bIns="351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HK" altLang="en-US"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項目為本</a:t>
            </a:r>
            <a:r>
              <a:rPr lang="en-US" altLang="zh-HK"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en-US" altLang="zh-TW"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event-based)</a:t>
            </a:r>
            <a:r>
              <a:rPr lang="zh-HK" altLang="en-US"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的課外 </a:t>
            </a:r>
            <a:r>
              <a:rPr lang="en-US" altLang="zh-HK"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/ </a:t>
            </a:r>
            <a:r>
              <a:rPr lang="zh-HK" altLang="en-US"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學校活動</a:t>
            </a:r>
            <a:endParaRPr lang="en-US" altLang="zh-TW" sz="4400" b="1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9C7CB5CE-1DBB-4A31-A096-60C83AE1E8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88</a:t>
            </a:fld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群組 6">
            <a:extLst>
              <a:ext uri="{FF2B5EF4-FFF2-40B4-BE49-F238E27FC236}">
                <a16:creationId xmlns:a16="http://schemas.microsoft.com/office/drawing/2014/main" id="{6EF81D58-4804-40D1-B61A-83A092F13D36}"/>
              </a:ext>
            </a:extLst>
          </p:cNvPr>
          <p:cNvGrpSpPr/>
          <p:nvPr/>
        </p:nvGrpSpPr>
        <p:grpSpPr>
          <a:xfrm>
            <a:off x="2891644" y="1056862"/>
            <a:ext cx="7202068" cy="5432479"/>
            <a:chOff x="1367644" y="1056861"/>
            <a:chExt cx="7202068" cy="5432479"/>
          </a:xfrm>
        </p:grpSpPr>
        <p:pic>
          <p:nvPicPr>
            <p:cNvPr id="6" name="圖片 5">
              <a:extLst>
                <a:ext uri="{FF2B5EF4-FFF2-40B4-BE49-F238E27FC236}">
                  <a16:creationId xmlns:a16="http://schemas.microsoft.com/office/drawing/2014/main" id="{D40EA3B1-EBEB-4EF8-87DD-37C6A462A94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68438" y="1056861"/>
              <a:ext cx="7201274" cy="5331401"/>
            </a:xfrm>
            <a:prstGeom prst="rect">
              <a:avLst/>
            </a:prstGeom>
          </p:spPr>
        </p:pic>
        <p:grpSp>
          <p:nvGrpSpPr>
            <p:cNvPr id="5" name="群組 4">
              <a:extLst>
                <a:ext uri="{FF2B5EF4-FFF2-40B4-BE49-F238E27FC236}">
                  <a16:creationId xmlns:a16="http://schemas.microsoft.com/office/drawing/2014/main" id="{28AF4ABF-97B7-454A-95DC-C08EC41D25AA}"/>
                </a:ext>
              </a:extLst>
            </p:cNvPr>
            <p:cNvGrpSpPr/>
            <p:nvPr/>
          </p:nvGrpSpPr>
          <p:grpSpPr>
            <a:xfrm>
              <a:off x="1367644" y="3570465"/>
              <a:ext cx="5290288" cy="2918875"/>
              <a:chOff x="1367644" y="3570465"/>
              <a:chExt cx="5290288" cy="2918875"/>
            </a:xfrm>
          </p:grpSpPr>
          <p:sp>
            <p:nvSpPr>
              <p:cNvPr id="3" name="矩形 2"/>
              <p:cNvSpPr/>
              <p:nvPr/>
            </p:nvSpPr>
            <p:spPr bwMode="auto">
              <a:xfrm>
                <a:off x="4589352" y="3570465"/>
                <a:ext cx="416355" cy="142127"/>
              </a:xfrm>
              <a:prstGeom prst="rect">
                <a:avLst/>
              </a:prstGeom>
              <a:solidFill>
                <a:srgbClr val="E9F6FF"/>
              </a:solidFill>
              <a:ln w="381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>
                  <a:buClr>
                    <a:srgbClr val="000000"/>
                  </a:buClr>
                  <a:buSzPct val="100000"/>
                </a:pPr>
                <a:endParaRPr lang="zh-TW" altLang="en-US">
                  <a:latin typeface="Arial" charset="0"/>
                </a:endParaRPr>
              </a:p>
            </p:txBody>
          </p:sp>
          <p:sp>
            <p:nvSpPr>
              <p:cNvPr id="17412" name="Rounded Rectangle 1"/>
              <p:cNvSpPr>
                <a:spLocks noChangeArrowheads="1"/>
              </p:cNvSpPr>
              <p:nvPr/>
            </p:nvSpPr>
            <p:spPr bwMode="auto">
              <a:xfrm>
                <a:off x="1367644" y="5520791"/>
                <a:ext cx="1620493" cy="968549"/>
              </a:xfrm>
              <a:prstGeom prst="roundRect">
                <a:avLst>
                  <a:gd name="adj" fmla="val 16667"/>
                </a:avLst>
              </a:prstGeom>
              <a:noFill/>
              <a:ln w="38100" algn="ctr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B8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</a:pPr>
                <a:endParaRPr lang="zh-HK" altLang="en-US"/>
              </a:p>
            </p:txBody>
          </p:sp>
          <p:sp>
            <p:nvSpPr>
              <p:cNvPr id="10242" name="AutoShape 2"/>
              <p:cNvSpPr>
                <a:spLocks noChangeArrowheads="1"/>
              </p:cNvSpPr>
              <p:nvPr/>
            </p:nvSpPr>
            <p:spPr bwMode="auto">
              <a:xfrm>
                <a:off x="3353481" y="4643166"/>
                <a:ext cx="3304451" cy="621972"/>
              </a:xfrm>
              <a:prstGeom prst="wedgeRoundRectCallout">
                <a:avLst>
                  <a:gd name="adj1" fmla="val -58445"/>
                  <a:gd name="adj2" fmla="val 89620"/>
                  <a:gd name="adj3" fmla="val 16667"/>
                </a:avLst>
              </a:prstGeom>
              <a:solidFill>
                <a:schemeClr val="accent2">
                  <a:lumMod val="40000"/>
                  <a:lumOff val="60000"/>
                </a:schemeClr>
              </a:solidFill>
              <a:ln w="3816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67500" tIns="35100" rIns="67500" bIns="35100" anchor="ctr"/>
              <a:lstStyle>
                <a:lvl1pPr>
                  <a:spcBef>
                    <a:spcPts val="8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32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1pPr>
                <a:lvl2pPr>
                  <a:spcBef>
                    <a:spcPts val="7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8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2pPr>
                <a:lvl3pPr>
                  <a:spcBef>
                    <a:spcPts val="6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4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3pPr>
                <a:lvl4pPr>
                  <a:spcBef>
                    <a:spcPts val="5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4pPr>
                <a:lvl5pPr>
                  <a:spcBef>
                    <a:spcPts val="5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5pPr>
                <a:lvl6pPr marL="25146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6pPr>
                <a:lvl7pPr marL="29718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7pPr>
                <a:lvl8pPr marL="34290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8pPr>
                <a:lvl9pPr marL="38862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9pPr>
              </a:lstStyle>
              <a:p>
                <a:pPr algn="just">
                  <a:spcBef>
                    <a:spcPct val="0"/>
                  </a:spcBef>
                </a:pPr>
                <a:r>
                  <a:rPr lang="en-US" altLang="zh-TW" sz="2400" dirty="0" err="1">
                    <a:latin typeface="標楷體" panose="03000509000000000000" pitchFamily="65" charset="-120"/>
                    <a:ea typeface="標楷體" panose="03000509000000000000" pitchFamily="65" charset="-120"/>
                  </a:rPr>
                  <a:t>按要編修用戶的超連結</a:t>
                </a:r>
                <a:endPara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</p:grpSp>
      </p:grp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9ED9256-332D-4DC1-95AC-A0B478227A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8</a:t>
            </a:fld>
            <a:endParaRPr lang="en-US" dirty="0"/>
          </a:p>
        </p:txBody>
      </p:sp>
    </p:spTree>
  </p:cSld>
  <p:clrMapOvr>
    <a:masterClrMapping/>
  </p:clrMapOvr>
  <p:transition spd="med"/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>
            <a:extLst>
              <a:ext uri="{FF2B5EF4-FFF2-40B4-BE49-F238E27FC236}">
                <a16:creationId xmlns:a16="http://schemas.microsoft.com/office/drawing/2014/main" id="{F2775BCD-FF53-4D13-B253-D6C87B69A2DC}"/>
              </a:ext>
            </a:extLst>
          </p:cNvPr>
          <p:cNvGrpSpPr/>
          <p:nvPr/>
        </p:nvGrpSpPr>
        <p:grpSpPr>
          <a:xfrm>
            <a:off x="3163714" y="207441"/>
            <a:ext cx="5864572" cy="5400404"/>
            <a:chOff x="1639714" y="207441"/>
            <a:chExt cx="5864572" cy="5400404"/>
          </a:xfrm>
        </p:grpSpPr>
        <p:sp>
          <p:nvSpPr>
            <p:cNvPr id="197634" name="橢圓 1"/>
            <p:cNvSpPr>
              <a:spLocks noChangeArrowheads="1"/>
            </p:cNvSpPr>
            <p:nvPr/>
          </p:nvSpPr>
          <p:spPr bwMode="auto">
            <a:xfrm>
              <a:off x="1700212" y="2219325"/>
              <a:ext cx="1863329" cy="1863329"/>
            </a:xfrm>
            <a:prstGeom prst="ellipse">
              <a:avLst/>
            </a:prstGeom>
            <a:solidFill>
              <a:srgbClr val="89E0FF"/>
            </a:solidFill>
            <a:ln w="38100" algn="ctr">
              <a:solidFill>
                <a:srgbClr val="00B0F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buClr>
                  <a:srgbClr val="000000"/>
                </a:buClr>
                <a:buSzPct val="100000"/>
              </a:pPr>
              <a:r>
                <a:rPr lang="zh-TW" altLang="en-US" sz="2700" b="1">
                  <a:solidFill>
                    <a:schemeClr val="tx1"/>
                  </a:solidFill>
                </a:rPr>
                <a:t>合唱團</a:t>
              </a:r>
            </a:p>
          </p:txBody>
        </p:sp>
        <p:sp>
          <p:nvSpPr>
            <p:cNvPr id="3" name="橢圓 2"/>
            <p:cNvSpPr>
              <a:spLocks noChangeArrowheads="1"/>
            </p:cNvSpPr>
            <p:nvPr/>
          </p:nvSpPr>
          <p:spPr bwMode="auto">
            <a:xfrm>
              <a:off x="4577954" y="1701403"/>
              <a:ext cx="972740" cy="928688"/>
            </a:xfrm>
            <a:prstGeom prst="ellipse">
              <a:avLst/>
            </a:prstGeom>
            <a:solidFill>
              <a:srgbClr val="8CFCB1"/>
            </a:solidFill>
            <a:ln w="38100" algn="ctr">
              <a:solidFill>
                <a:srgbClr val="2CD11F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buClr>
                  <a:srgbClr val="000000"/>
                </a:buClr>
                <a:buSzPct val="100000"/>
              </a:pPr>
              <a:r>
                <a:rPr lang="zh-TW" altLang="en-US" b="1">
                  <a:solidFill>
                    <a:schemeClr val="tx1"/>
                  </a:solidFill>
                </a:rPr>
                <a:t>歌唱</a:t>
              </a:r>
              <a:endParaRPr lang="en-US" altLang="zh-TW" b="1">
                <a:solidFill>
                  <a:schemeClr val="tx1"/>
                </a:solidFill>
              </a:endParaRPr>
            </a:p>
            <a:p>
              <a:pPr algn="ctr">
                <a:buClr>
                  <a:srgbClr val="000000"/>
                </a:buClr>
                <a:buSzPct val="100000"/>
              </a:pPr>
              <a:r>
                <a:rPr lang="zh-TW" altLang="en-US" b="1">
                  <a:solidFill>
                    <a:schemeClr val="tx1"/>
                  </a:solidFill>
                </a:rPr>
                <a:t>比賽</a:t>
              </a:r>
            </a:p>
          </p:txBody>
        </p:sp>
        <p:sp>
          <p:nvSpPr>
            <p:cNvPr id="6" name="橢圓 5"/>
            <p:cNvSpPr>
              <a:spLocks noChangeArrowheads="1"/>
            </p:cNvSpPr>
            <p:nvPr/>
          </p:nvSpPr>
          <p:spPr bwMode="auto">
            <a:xfrm>
              <a:off x="4961335" y="2943225"/>
              <a:ext cx="971550" cy="929879"/>
            </a:xfrm>
            <a:prstGeom prst="ellipse">
              <a:avLst/>
            </a:prstGeom>
            <a:solidFill>
              <a:srgbClr val="8CFCB1"/>
            </a:solidFill>
            <a:ln w="38100" algn="ctr">
              <a:solidFill>
                <a:srgbClr val="2CD11F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buClr>
                  <a:srgbClr val="000000"/>
                </a:buClr>
                <a:buSzPct val="100000"/>
              </a:pPr>
              <a:r>
                <a:rPr lang="zh-TW" altLang="en-US" b="1">
                  <a:solidFill>
                    <a:schemeClr val="tx1"/>
                  </a:solidFill>
                </a:rPr>
                <a:t>社區</a:t>
              </a:r>
              <a:endParaRPr lang="en-US" altLang="zh-TW" b="1">
                <a:solidFill>
                  <a:schemeClr val="tx1"/>
                </a:solidFill>
              </a:endParaRPr>
            </a:p>
            <a:p>
              <a:pPr algn="ctr">
                <a:buClr>
                  <a:srgbClr val="000000"/>
                </a:buClr>
                <a:buSzPct val="100000"/>
              </a:pPr>
              <a:r>
                <a:rPr lang="zh-TW" altLang="en-US" b="1">
                  <a:solidFill>
                    <a:schemeClr val="tx1"/>
                  </a:solidFill>
                </a:rPr>
                <a:t>表演</a:t>
              </a:r>
            </a:p>
          </p:txBody>
        </p:sp>
        <p:sp>
          <p:nvSpPr>
            <p:cNvPr id="7" name="橢圓 6"/>
            <p:cNvSpPr>
              <a:spLocks noChangeArrowheads="1"/>
            </p:cNvSpPr>
            <p:nvPr/>
          </p:nvSpPr>
          <p:spPr bwMode="auto">
            <a:xfrm>
              <a:off x="4319972" y="4233863"/>
              <a:ext cx="1522426" cy="1373982"/>
            </a:xfrm>
            <a:prstGeom prst="ellipse">
              <a:avLst/>
            </a:prstGeom>
            <a:solidFill>
              <a:srgbClr val="8CFCB1"/>
            </a:solidFill>
            <a:ln w="38100" algn="ctr">
              <a:solidFill>
                <a:srgbClr val="2CD11F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buClr>
                  <a:srgbClr val="000000"/>
                </a:buClr>
                <a:buSzPct val="100000"/>
              </a:pPr>
              <a:r>
                <a:rPr lang="zh-TW" altLang="en-US" b="1">
                  <a:solidFill>
                    <a:schemeClr val="tx1"/>
                  </a:solidFill>
                </a:rPr>
                <a:t>開放日</a:t>
              </a:r>
              <a:r>
                <a:rPr lang="en-US" altLang="zh-TW" b="1">
                  <a:solidFill>
                    <a:schemeClr val="tx1"/>
                  </a:solidFill>
                </a:rPr>
                <a:t>/</a:t>
              </a:r>
            </a:p>
            <a:p>
              <a:pPr algn="ctr">
                <a:buClr>
                  <a:srgbClr val="000000"/>
                </a:buClr>
                <a:buSzPct val="100000"/>
              </a:pPr>
              <a:r>
                <a:rPr lang="zh-TW" altLang="en-US" b="1">
                  <a:solidFill>
                    <a:schemeClr val="tx1"/>
                  </a:solidFill>
                </a:rPr>
                <a:t>家長日</a:t>
              </a:r>
              <a:endParaRPr lang="en-US" altLang="zh-TW" b="1">
                <a:solidFill>
                  <a:schemeClr val="tx1"/>
                </a:solidFill>
              </a:endParaRPr>
            </a:p>
            <a:p>
              <a:pPr algn="ctr">
                <a:buClr>
                  <a:srgbClr val="000000"/>
                </a:buClr>
                <a:buSzPct val="100000"/>
              </a:pPr>
              <a:r>
                <a:rPr lang="zh-TW" altLang="en-US" b="1">
                  <a:solidFill>
                    <a:schemeClr val="tx1"/>
                  </a:solidFill>
                </a:rPr>
                <a:t>演出活動</a:t>
              </a:r>
            </a:p>
          </p:txBody>
        </p:sp>
        <p:sp>
          <p:nvSpPr>
            <p:cNvPr id="8" name="橢圓 7"/>
            <p:cNvSpPr>
              <a:spLocks noChangeArrowheads="1"/>
            </p:cNvSpPr>
            <p:nvPr/>
          </p:nvSpPr>
          <p:spPr bwMode="auto">
            <a:xfrm>
              <a:off x="5842397" y="1340768"/>
              <a:ext cx="1268016" cy="1026195"/>
            </a:xfrm>
            <a:prstGeom prst="ellipse">
              <a:avLst/>
            </a:prstGeom>
            <a:solidFill>
              <a:srgbClr val="8CFCB1"/>
            </a:solidFill>
            <a:ln w="38100" algn="ctr">
              <a:solidFill>
                <a:srgbClr val="2CD11F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buClr>
                  <a:srgbClr val="000000"/>
                </a:buClr>
                <a:buSzPct val="100000"/>
              </a:pPr>
              <a:r>
                <a:rPr lang="zh-TW" altLang="en-US" b="1">
                  <a:solidFill>
                    <a:schemeClr val="tx1"/>
                  </a:solidFill>
                </a:rPr>
                <a:t>校內</a:t>
              </a:r>
              <a:endParaRPr lang="en-US" altLang="zh-TW" b="1">
                <a:solidFill>
                  <a:schemeClr val="tx1"/>
                </a:solidFill>
              </a:endParaRPr>
            </a:p>
            <a:p>
              <a:pPr algn="ctr">
                <a:buClr>
                  <a:srgbClr val="000000"/>
                </a:buClr>
                <a:buSzPct val="100000"/>
              </a:pPr>
              <a:r>
                <a:rPr lang="zh-TW" altLang="en-US" b="1">
                  <a:solidFill>
                    <a:schemeClr val="tx1"/>
                  </a:solidFill>
                </a:rPr>
                <a:t>興趣班</a:t>
              </a:r>
              <a:endParaRPr lang="en-US" altLang="zh-TW" b="1">
                <a:solidFill>
                  <a:schemeClr val="tx1"/>
                </a:solidFill>
              </a:endParaRPr>
            </a:p>
            <a:p>
              <a:pPr algn="ctr">
                <a:buClr>
                  <a:srgbClr val="000000"/>
                </a:buClr>
                <a:buSzPct val="100000"/>
              </a:pPr>
              <a:r>
                <a:rPr lang="zh-TW" altLang="en-US" b="1">
                  <a:solidFill>
                    <a:schemeClr val="tx1"/>
                  </a:solidFill>
                </a:rPr>
                <a:t>推廣</a:t>
              </a:r>
            </a:p>
          </p:txBody>
        </p:sp>
        <p:cxnSp>
          <p:nvCxnSpPr>
            <p:cNvPr id="12" name="直線單箭頭接點 11"/>
            <p:cNvCxnSpPr>
              <a:cxnSpLocks noChangeShapeType="1"/>
            </p:cNvCxnSpPr>
            <p:nvPr/>
          </p:nvCxnSpPr>
          <p:spPr bwMode="auto">
            <a:xfrm flipV="1">
              <a:off x="3563541" y="2321719"/>
              <a:ext cx="927497" cy="432197"/>
            </a:xfrm>
            <a:prstGeom prst="straightConnector1">
              <a:avLst/>
            </a:prstGeom>
            <a:noFill/>
            <a:ln w="38100" algn="ctr">
              <a:solidFill>
                <a:srgbClr val="00B0F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" name="直線單箭頭接點 13"/>
            <p:cNvCxnSpPr>
              <a:cxnSpLocks noChangeShapeType="1"/>
            </p:cNvCxnSpPr>
            <p:nvPr/>
          </p:nvCxnSpPr>
          <p:spPr bwMode="auto">
            <a:xfrm>
              <a:off x="3607594" y="3320654"/>
              <a:ext cx="846535" cy="0"/>
            </a:xfrm>
            <a:prstGeom prst="straightConnector1">
              <a:avLst/>
            </a:prstGeom>
            <a:noFill/>
            <a:ln w="38100" algn="ctr">
              <a:solidFill>
                <a:srgbClr val="00B0F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6" name="直線單箭頭接點 15"/>
            <p:cNvCxnSpPr>
              <a:cxnSpLocks noChangeShapeType="1"/>
            </p:cNvCxnSpPr>
            <p:nvPr/>
          </p:nvCxnSpPr>
          <p:spPr bwMode="auto">
            <a:xfrm>
              <a:off x="3437335" y="3888582"/>
              <a:ext cx="1016794" cy="584597"/>
            </a:xfrm>
            <a:prstGeom prst="straightConnector1">
              <a:avLst/>
            </a:prstGeom>
            <a:noFill/>
            <a:ln w="38100" algn="ctr">
              <a:solidFill>
                <a:srgbClr val="00B0F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8" name="橢圓 17"/>
            <p:cNvSpPr>
              <a:spLocks noChangeArrowheads="1"/>
            </p:cNvSpPr>
            <p:nvPr/>
          </p:nvSpPr>
          <p:spPr bwMode="auto">
            <a:xfrm>
              <a:off x="6328172" y="2464594"/>
              <a:ext cx="971550" cy="929879"/>
            </a:xfrm>
            <a:prstGeom prst="ellipse">
              <a:avLst/>
            </a:prstGeom>
            <a:solidFill>
              <a:srgbClr val="8CFCB1"/>
            </a:solidFill>
            <a:ln w="38100" algn="ctr">
              <a:solidFill>
                <a:srgbClr val="2CD11F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buClr>
                  <a:srgbClr val="000000"/>
                </a:buClr>
                <a:buSzPct val="100000"/>
              </a:pPr>
              <a:r>
                <a:rPr lang="en-US" altLang="zh-TW" b="1">
                  <a:solidFill>
                    <a:schemeClr val="tx1"/>
                  </a:solidFill>
                </a:rPr>
                <a:t>‧‧‧</a:t>
              </a:r>
              <a:endParaRPr lang="zh-TW" altLang="en-US" b="1">
                <a:solidFill>
                  <a:schemeClr val="tx1"/>
                </a:solidFill>
              </a:endParaRPr>
            </a:p>
          </p:txBody>
        </p:sp>
        <p:sp>
          <p:nvSpPr>
            <p:cNvPr id="19" name="橢圓 18"/>
            <p:cNvSpPr>
              <a:spLocks noChangeArrowheads="1"/>
            </p:cNvSpPr>
            <p:nvPr/>
          </p:nvSpPr>
          <p:spPr bwMode="auto">
            <a:xfrm>
              <a:off x="6031707" y="4983956"/>
              <a:ext cx="592931" cy="566738"/>
            </a:xfrm>
            <a:prstGeom prst="ellipse">
              <a:avLst/>
            </a:prstGeom>
            <a:solidFill>
              <a:srgbClr val="8CFCB1"/>
            </a:solidFill>
            <a:ln w="38100" algn="ctr">
              <a:solidFill>
                <a:srgbClr val="2CD11F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buClr>
                  <a:srgbClr val="000000"/>
                </a:buClr>
                <a:buSzPct val="100000"/>
              </a:pPr>
              <a:r>
                <a:rPr lang="en-US" altLang="zh-TW" b="1">
                  <a:solidFill>
                    <a:schemeClr val="tx1"/>
                  </a:solidFill>
                </a:rPr>
                <a:t>‧‧‧</a:t>
              </a:r>
              <a:endParaRPr lang="zh-TW" altLang="en-US" b="1">
                <a:solidFill>
                  <a:schemeClr val="tx1"/>
                </a:solidFill>
              </a:endParaRPr>
            </a:p>
          </p:txBody>
        </p:sp>
        <p:sp>
          <p:nvSpPr>
            <p:cNvPr id="20" name="橢圓 19"/>
            <p:cNvSpPr>
              <a:spLocks noChangeArrowheads="1"/>
            </p:cNvSpPr>
            <p:nvPr/>
          </p:nvSpPr>
          <p:spPr bwMode="auto">
            <a:xfrm>
              <a:off x="6517482" y="3906441"/>
              <a:ext cx="592931" cy="566738"/>
            </a:xfrm>
            <a:prstGeom prst="ellipse">
              <a:avLst/>
            </a:prstGeom>
            <a:solidFill>
              <a:srgbClr val="8CFCB1"/>
            </a:solidFill>
            <a:ln w="38100" algn="ctr">
              <a:solidFill>
                <a:srgbClr val="2CD11F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buClr>
                  <a:srgbClr val="000000"/>
                </a:buClr>
                <a:buSzPct val="100000"/>
              </a:pPr>
              <a:r>
                <a:rPr lang="en-US" altLang="zh-TW" b="1">
                  <a:solidFill>
                    <a:schemeClr val="tx1"/>
                  </a:solidFill>
                </a:rPr>
                <a:t>‧‧‧</a:t>
              </a:r>
              <a:endParaRPr lang="zh-TW" altLang="en-US" b="1">
                <a:solidFill>
                  <a:schemeClr val="tx1"/>
                </a:solidFill>
              </a:endParaRPr>
            </a:p>
          </p:txBody>
        </p:sp>
        <p:sp>
          <p:nvSpPr>
            <p:cNvPr id="197645" name="Text Box 2"/>
            <p:cNvSpPr txBox="1">
              <a:spLocks noChangeArrowheads="1"/>
            </p:cNvSpPr>
            <p:nvPr/>
          </p:nvSpPr>
          <p:spPr bwMode="auto">
            <a:xfrm>
              <a:off x="1639714" y="207441"/>
              <a:ext cx="5864572" cy="7052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50625" tIns="26325" rIns="50625" bIns="26325">
              <a:spAutoFit/>
            </a:bodyPr>
            <a:lstStyle>
              <a:lvl1pPr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1pPr>
              <a:lvl2pPr>
                <a:spcBef>
                  <a:spcPts val="7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2pPr>
              <a:lvl3pPr>
                <a:spcBef>
                  <a:spcPts val="6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4pPr>
              <a:lvl5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zh-TW" altLang="en-US" b="1">
                  <a:solidFill>
                    <a:srgbClr val="3333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標楷體" panose="03000509000000000000" pitchFamily="65" charset="-120"/>
                  <a:ea typeface="標楷體" panose="03000509000000000000" pitchFamily="65" charset="-120"/>
                </a:rPr>
                <a:t>「課外活動舉辦項目」設計意念</a:t>
              </a:r>
              <a:endParaRPr lang="en-US" altLang="zh-TW" b="1"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endParaRPr>
            </a:p>
          </p:txBody>
        </p:sp>
      </p:grp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98174FF5-DD8C-4325-833A-558F602FF1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89</a:t>
            </a:fld>
            <a:endParaRPr lang="en-US" dirty="0"/>
          </a:p>
        </p:txBody>
      </p:sp>
    </p:spTree>
  </p:cSld>
  <p:clrMapOvr>
    <a:masterClrMapping/>
  </p:clrMapOvr>
  <p:transition/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>
            <a:extLst>
              <a:ext uri="{FF2B5EF4-FFF2-40B4-BE49-F238E27FC236}">
                <a16:creationId xmlns:a16="http://schemas.microsoft.com/office/drawing/2014/main" id="{21626031-F2BF-4F00-924B-2B3CA199AAAA}"/>
              </a:ext>
            </a:extLst>
          </p:cNvPr>
          <p:cNvGrpSpPr/>
          <p:nvPr/>
        </p:nvGrpSpPr>
        <p:grpSpPr>
          <a:xfrm>
            <a:off x="2508519" y="1353081"/>
            <a:ext cx="6853366" cy="4065454"/>
            <a:chOff x="984519" y="1353081"/>
            <a:chExt cx="6853366" cy="4065454"/>
          </a:xfrm>
        </p:grpSpPr>
        <p:sp>
          <p:nvSpPr>
            <p:cNvPr id="83" name="圓角矩形 82"/>
            <p:cNvSpPr>
              <a:spLocks noChangeArrowheads="1"/>
            </p:cNvSpPr>
            <p:nvPr/>
          </p:nvSpPr>
          <p:spPr bwMode="auto">
            <a:xfrm>
              <a:off x="2591991" y="2508648"/>
              <a:ext cx="4032647" cy="2730103"/>
            </a:xfrm>
            <a:prstGeom prst="roundRect">
              <a:avLst>
                <a:gd name="adj" fmla="val 16667"/>
              </a:avLst>
            </a:prstGeom>
            <a:solidFill>
              <a:srgbClr val="D3D3E9"/>
            </a:solidFill>
            <a:ln w="38100" algn="ctr">
              <a:solidFill>
                <a:srgbClr val="6600FF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Clr>
                  <a:srgbClr val="000000"/>
                </a:buClr>
                <a:buSzPct val="100000"/>
              </a:pPr>
              <a:endParaRPr lang="zh-TW" altLang="en-US" sz="2400">
                <a:solidFill>
                  <a:srgbClr val="6600FF"/>
                </a:solidFill>
              </a:endParaRPr>
            </a:p>
          </p:txBody>
        </p:sp>
        <p:cxnSp>
          <p:nvCxnSpPr>
            <p:cNvPr id="69" name="直線單箭頭接點 68"/>
            <p:cNvCxnSpPr>
              <a:cxnSpLocks noChangeShapeType="1"/>
            </p:cNvCxnSpPr>
            <p:nvPr/>
          </p:nvCxnSpPr>
          <p:spPr bwMode="auto">
            <a:xfrm>
              <a:off x="4548188" y="2294335"/>
              <a:ext cx="0" cy="3106340"/>
            </a:xfrm>
            <a:prstGeom prst="straightConnector1">
              <a:avLst/>
            </a:prstGeom>
            <a:noFill/>
            <a:ln w="38100" algn="ctr">
              <a:solidFill>
                <a:srgbClr val="2CD11F"/>
              </a:solidFill>
              <a:prstDash val="sys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8" name="直線單箭頭接點 57"/>
            <p:cNvCxnSpPr>
              <a:cxnSpLocks noChangeShapeType="1"/>
            </p:cNvCxnSpPr>
            <p:nvPr/>
          </p:nvCxnSpPr>
          <p:spPr bwMode="auto">
            <a:xfrm>
              <a:off x="3673079" y="2289572"/>
              <a:ext cx="0" cy="3105150"/>
            </a:xfrm>
            <a:prstGeom prst="straightConnector1">
              <a:avLst/>
            </a:prstGeom>
            <a:noFill/>
            <a:ln w="38100" algn="ctr">
              <a:solidFill>
                <a:srgbClr val="2CD11F"/>
              </a:solidFill>
              <a:prstDash val="sys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98661" name="矩形 1"/>
            <p:cNvSpPr>
              <a:spLocks noChangeArrowheads="1"/>
            </p:cNvSpPr>
            <p:nvPr/>
          </p:nvSpPr>
          <p:spPr bwMode="auto">
            <a:xfrm>
              <a:off x="984519" y="1777603"/>
              <a:ext cx="1215628" cy="511969"/>
            </a:xfrm>
            <a:prstGeom prst="rect">
              <a:avLst/>
            </a:prstGeom>
            <a:solidFill>
              <a:srgbClr val="89E0FF"/>
            </a:solidFill>
            <a:ln w="38100" algn="ctr">
              <a:solidFill>
                <a:srgbClr val="00B0F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buClr>
                  <a:srgbClr val="000000"/>
                </a:buClr>
                <a:buSzPct val="100000"/>
              </a:pPr>
              <a:r>
                <a:rPr lang="zh-TW" altLang="en-US" sz="2100" b="1">
                  <a:solidFill>
                    <a:schemeClr val="tx1"/>
                  </a:solidFill>
                </a:rPr>
                <a:t>合唱團</a:t>
              </a:r>
              <a:endParaRPr lang="en-US" altLang="zh-TW" sz="2100" b="1">
                <a:solidFill>
                  <a:schemeClr val="tx1"/>
                </a:solidFill>
              </a:endParaRPr>
            </a:p>
          </p:txBody>
        </p:sp>
        <p:sp>
          <p:nvSpPr>
            <p:cNvPr id="16" name="矩形 15"/>
            <p:cNvSpPr>
              <a:spLocks noChangeArrowheads="1"/>
            </p:cNvSpPr>
            <p:nvPr/>
          </p:nvSpPr>
          <p:spPr bwMode="auto">
            <a:xfrm>
              <a:off x="3086100" y="2694385"/>
              <a:ext cx="1214438" cy="513159"/>
            </a:xfrm>
            <a:prstGeom prst="rect">
              <a:avLst/>
            </a:prstGeom>
            <a:solidFill>
              <a:srgbClr val="8CFCB1"/>
            </a:solidFill>
            <a:ln w="38100" algn="ctr">
              <a:solidFill>
                <a:srgbClr val="2CD11F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buClr>
                  <a:srgbClr val="000000"/>
                </a:buClr>
                <a:buSzPct val="100000"/>
              </a:pPr>
              <a:r>
                <a:rPr lang="zh-TW" altLang="en-US" b="1">
                  <a:solidFill>
                    <a:schemeClr val="tx1"/>
                  </a:solidFill>
                </a:rPr>
                <a:t>歌唱比賽</a:t>
              </a:r>
            </a:p>
          </p:txBody>
        </p:sp>
        <p:cxnSp>
          <p:nvCxnSpPr>
            <p:cNvPr id="198663" name="直線單箭頭接點 17"/>
            <p:cNvCxnSpPr>
              <a:cxnSpLocks noChangeShapeType="1"/>
              <a:stCxn id="198661" idx="3"/>
            </p:cNvCxnSpPr>
            <p:nvPr/>
          </p:nvCxnSpPr>
          <p:spPr bwMode="auto">
            <a:xfrm>
              <a:off x="2200147" y="2033587"/>
              <a:ext cx="4698206" cy="0"/>
            </a:xfrm>
            <a:prstGeom prst="straightConnector1">
              <a:avLst/>
            </a:prstGeom>
            <a:noFill/>
            <a:ln w="38100" algn="ctr">
              <a:solidFill>
                <a:srgbClr val="00B0F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0" name="矩形 19"/>
            <p:cNvSpPr>
              <a:spLocks noChangeArrowheads="1"/>
            </p:cNvSpPr>
            <p:nvPr/>
          </p:nvSpPr>
          <p:spPr bwMode="auto">
            <a:xfrm>
              <a:off x="3842147" y="3352800"/>
              <a:ext cx="1214438" cy="513160"/>
            </a:xfrm>
            <a:prstGeom prst="rect">
              <a:avLst/>
            </a:prstGeom>
            <a:solidFill>
              <a:srgbClr val="8CFCB1"/>
            </a:solidFill>
            <a:ln w="38100" algn="ctr">
              <a:solidFill>
                <a:srgbClr val="2CD11F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buClr>
                  <a:srgbClr val="000000"/>
                </a:buClr>
                <a:buSzPct val="100000"/>
              </a:pPr>
              <a:r>
                <a:rPr lang="zh-TW" altLang="en-US" b="1">
                  <a:solidFill>
                    <a:schemeClr val="tx1"/>
                  </a:solidFill>
                </a:rPr>
                <a:t>社區表演</a:t>
              </a:r>
            </a:p>
          </p:txBody>
        </p:sp>
        <p:sp>
          <p:nvSpPr>
            <p:cNvPr id="23" name="矩形 22"/>
            <p:cNvSpPr>
              <a:spLocks noChangeArrowheads="1"/>
            </p:cNvSpPr>
            <p:nvPr/>
          </p:nvSpPr>
          <p:spPr bwMode="auto">
            <a:xfrm>
              <a:off x="3672332" y="4006454"/>
              <a:ext cx="1934322" cy="513159"/>
            </a:xfrm>
            <a:prstGeom prst="rect">
              <a:avLst/>
            </a:prstGeom>
            <a:solidFill>
              <a:srgbClr val="8CFCB1"/>
            </a:solidFill>
            <a:ln w="38100" algn="ctr">
              <a:solidFill>
                <a:srgbClr val="2CD11F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buClr>
                  <a:srgbClr val="000000"/>
                </a:buClr>
                <a:buSzPct val="100000"/>
              </a:pPr>
              <a:r>
                <a:rPr lang="zh-TW" altLang="en-US" b="1">
                  <a:solidFill>
                    <a:schemeClr val="tx1"/>
                  </a:solidFill>
                </a:rPr>
                <a:t>開放日</a:t>
              </a:r>
              <a:r>
                <a:rPr lang="en-US" altLang="zh-TW" b="1">
                  <a:solidFill>
                    <a:schemeClr val="tx1"/>
                  </a:solidFill>
                </a:rPr>
                <a:t>/</a:t>
              </a:r>
              <a:r>
                <a:rPr lang="zh-TW" altLang="en-US" b="1">
                  <a:solidFill>
                    <a:schemeClr val="tx1"/>
                  </a:solidFill>
                </a:rPr>
                <a:t>家長日</a:t>
              </a:r>
              <a:endParaRPr lang="en-US" altLang="zh-TW" b="1">
                <a:solidFill>
                  <a:schemeClr val="tx1"/>
                </a:solidFill>
              </a:endParaRPr>
            </a:p>
            <a:p>
              <a:pPr algn="ctr">
                <a:buClr>
                  <a:srgbClr val="000000"/>
                </a:buClr>
                <a:buSzPct val="100000"/>
              </a:pPr>
              <a:r>
                <a:rPr lang="zh-TW" altLang="en-US" b="1">
                  <a:solidFill>
                    <a:schemeClr val="tx1"/>
                  </a:solidFill>
                </a:rPr>
                <a:t>演出活動</a:t>
              </a:r>
            </a:p>
          </p:txBody>
        </p:sp>
        <p:grpSp>
          <p:nvGrpSpPr>
            <p:cNvPr id="29" name="群組 28"/>
            <p:cNvGrpSpPr>
              <a:grpSpLocks/>
            </p:cNvGrpSpPr>
            <p:nvPr/>
          </p:nvGrpSpPr>
          <p:grpSpPr bwMode="auto">
            <a:xfrm>
              <a:off x="2741440" y="1353081"/>
              <a:ext cx="504825" cy="779329"/>
              <a:chOff x="2521966" y="661291"/>
              <a:chExt cx="673474" cy="1039517"/>
            </a:xfrm>
          </p:grpSpPr>
          <p:cxnSp>
            <p:nvCxnSpPr>
              <p:cNvPr id="198680" name="直線接點 26"/>
              <p:cNvCxnSpPr>
                <a:cxnSpLocks noChangeShapeType="1"/>
              </p:cNvCxnSpPr>
              <p:nvPr/>
            </p:nvCxnSpPr>
            <p:spPr bwMode="auto">
              <a:xfrm>
                <a:off x="2772166" y="1448780"/>
                <a:ext cx="0" cy="252028"/>
              </a:xfrm>
              <a:prstGeom prst="line">
                <a:avLst/>
              </a:prstGeom>
              <a:noFill/>
              <a:ln w="38100" algn="ctr">
                <a:solidFill>
                  <a:srgbClr val="00B0F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198681" name="文字方塊 27"/>
              <p:cNvSpPr txBox="1">
                <a:spLocks noChangeArrowheads="1"/>
              </p:cNvSpPr>
              <p:nvPr/>
            </p:nvSpPr>
            <p:spPr bwMode="auto">
              <a:xfrm>
                <a:off x="2521966" y="661291"/>
                <a:ext cx="673474" cy="862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TW">
                    <a:solidFill>
                      <a:schemeClr val="tx1"/>
                    </a:solidFill>
                  </a:rPr>
                  <a:t>9</a:t>
                </a:r>
                <a:r>
                  <a:rPr lang="zh-TW" altLang="en-US">
                    <a:solidFill>
                      <a:schemeClr val="tx1"/>
                    </a:solidFill>
                  </a:rPr>
                  <a:t>月</a:t>
                </a:r>
                <a:r>
                  <a:rPr lang="en-US" altLang="zh-TW">
                    <a:solidFill>
                      <a:schemeClr val="tx1"/>
                    </a:solidFill>
                  </a:rPr>
                  <a:t> </a:t>
                </a:r>
                <a:endParaRPr lang="zh-TW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8" name="群組 47"/>
            <p:cNvGrpSpPr>
              <a:grpSpLocks/>
            </p:cNvGrpSpPr>
            <p:nvPr/>
          </p:nvGrpSpPr>
          <p:grpSpPr bwMode="auto">
            <a:xfrm>
              <a:off x="3481858" y="1361415"/>
              <a:ext cx="522685" cy="770995"/>
              <a:chOff x="2561657" y="672410"/>
              <a:chExt cx="696770" cy="1028398"/>
            </a:xfrm>
          </p:grpSpPr>
          <p:cxnSp>
            <p:nvCxnSpPr>
              <p:cNvPr id="198678" name="直線接點 48"/>
              <p:cNvCxnSpPr>
                <a:cxnSpLocks noChangeShapeType="1"/>
              </p:cNvCxnSpPr>
              <p:nvPr/>
            </p:nvCxnSpPr>
            <p:spPr bwMode="auto">
              <a:xfrm>
                <a:off x="2815570" y="1448780"/>
                <a:ext cx="0" cy="252028"/>
              </a:xfrm>
              <a:prstGeom prst="line">
                <a:avLst/>
              </a:prstGeom>
              <a:noFill/>
              <a:ln w="38100" algn="ctr">
                <a:solidFill>
                  <a:srgbClr val="00B0F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198679" name="文字方塊 49"/>
              <p:cNvSpPr txBox="1">
                <a:spLocks noChangeArrowheads="1"/>
              </p:cNvSpPr>
              <p:nvPr/>
            </p:nvSpPr>
            <p:spPr bwMode="auto">
              <a:xfrm>
                <a:off x="2561657" y="672410"/>
                <a:ext cx="696770" cy="8621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TW">
                    <a:solidFill>
                      <a:schemeClr val="tx1"/>
                    </a:solidFill>
                  </a:rPr>
                  <a:t>12</a:t>
                </a:r>
                <a:r>
                  <a:rPr lang="zh-TW" altLang="en-US">
                    <a:solidFill>
                      <a:schemeClr val="tx1"/>
                    </a:solidFill>
                  </a:rPr>
                  <a:t>月</a:t>
                </a:r>
                <a:r>
                  <a:rPr lang="en-US" altLang="zh-TW">
                    <a:solidFill>
                      <a:schemeClr val="tx1"/>
                    </a:solidFill>
                  </a:rPr>
                  <a:t> </a:t>
                </a:r>
                <a:endParaRPr lang="zh-TW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3" name="群組 62"/>
            <p:cNvGrpSpPr>
              <a:grpSpLocks/>
            </p:cNvGrpSpPr>
            <p:nvPr/>
          </p:nvGrpSpPr>
          <p:grpSpPr bwMode="auto">
            <a:xfrm>
              <a:off x="4371405" y="1361414"/>
              <a:ext cx="522685" cy="770996"/>
              <a:chOff x="2579317" y="672408"/>
              <a:chExt cx="696770" cy="1028400"/>
            </a:xfrm>
          </p:grpSpPr>
          <p:cxnSp>
            <p:nvCxnSpPr>
              <p:cNvPr id="198676" name="直線接點 63"/>
              <p:cNvCxnSpPr>
                <a:cxnSpLocks noChangeShapeType="1"/>
              </p:cNvCxnSpPr>
              <p:nvPr/>
            </p:nvCxnSpPr>
            <p:spPr bwMode="auto">
              <a:xfrm>
                <a:off x="2815570" y="1448780"/>
                <a:ext cx="0" cy="252028"/>
              </a:xfrm>
              <a:prstGeom prst="line">
                <a:avLst/>
              </a:prstGeom>
              <a:noFill/>
              <a:ln w="38100" algn="ctr">
                <a:solidFill>
                  <a:srgbClr val="00B0F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198677" name="文字方塊 64"/>
              <p:cNvSpPr txBox="1">
                <a:spLocks noChangeArrowheads="1"/>
              </p:cNvSpPr>
              <p:nvPr/>
            </p:nvSpPr>
            <p:spPr bwMode="auto">
              <a:xfrm>
                <a:off x="2579317" y="672408"/>
                <a:ext cx="696770" cy="8621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TW">
                    <a:solidFill>
                      <a:schemeClr val="tx1"/>
                    </a:solidFill>
                  </a:rPr>
                  <a:t>2 </a:t>
                </a:r>
                <a:r>
                  <a:rPr lang="zh-TW" altLang="en-US">
                    <a:solidFill>
                      <a:schemeClr val="tx1"/>
                    </a:solidFill>
                  </a:rPr>
                  <a:t>月</a:t>
                </a:r>
                <a:r>
                  <a:rPr lang="en-US" altLang="zh-TW">
                    <a:solidFill>
                      <a:schemeClr val="tx1"/>
                    </a:solidFill>
                  </a:rPr>
                  <a:t> </a:t>
                </a:r>
                <a:endParaRPr lang="zh-TW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0" name="群組 69"/>
            <p:cNvGrpSpPr>
              <a:grpSpLocks/>
            </p:cNvGrpSpPr>
            <p:nvPr/>
          </p:nvGrpSpPr>
          <p:grpSpPr bwMode="auto">
            <a:xfrm>
              <a:off x="5236267" y="1386613"/>
              <a:ext cx="522685" cy="751750"/>
              <a:chOff x="2573592" y="698078"/>
              <a:chExt cx="696770" cy="1002730"/>
            </a:xfrm>
          </p:grpSpPr>
          <p:cxnSp>
            <p:nvCxnSpPr>
              <p:cNvPr id="198674" name="直線接點 70"/>
              <p:cNvCxnSpPr>
                <a:cxnSpLocks noChangeShapeType="1"/>
              </p:cNvCxnSpPr>
              <p:nvPr/>
            </p:nvCxnSpPr>
            <p:spPr bwMode="auto">
              <a:xfrm>
                <a:off x="2815570" y="1448780"/>
                <a:ext cx="0" cy="252028"/>
              </a:xfrm>
              <a:prstGeom prst="line">
                <a:avLst/>
              </a:prstGeom>
              <a:noFill/>
              <a:ln w="38100" algn="ctr">
                <a:solidFill>
                  <a:srgbClr val="00B0F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198675" name="文字方塊 71"/>
              <p:cNvSpPr txBox="1">
                <a:spLocks noChangeArrowheads="1"/>
              </p:cNvSpPr>
              <p:nvPr/>
            </p:nvSpPr>
            <p:spPr bwMode="auto">
              <a:xfrm>
                <a:off x="2573592" y="698078"/>
                <a:ext cx="696770" cy="862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TW">
                    <a:solidFill>
                      <a:schemeClr val="tx1"/>
                    </a:solidFill>
                  </a:rPr>
                  <a:t>7</a:t>
                </a:r>
                <a:r>
                  <a:rPr lang="zh-TW" altLang="en-US">
                    <a:solidFill>
                      <a:schemeClr val="tx1"/>
                    </a:solidFill>
                  </a:rPr>
                  <a:t>月</a:t>
                </a:r>
                <a:r>
                  <a:rPr lang="en-US" altLang="zh-TW">
                    <a:solidFill>
                      <a:schemeClr val="tx1"/>
                    </a:solidFill>
                  </a:rPr>
                  <a:t> </a:t>
                </a:r>
                <a:endParaRPr lang="zh-TW" altLang="en-US">
                  <a:solidFill>
                    <a:schemeClr val="tx1"/>
                  </a:solidFill>
                </a:endParaRPr>
              </a:p>
            </p:txBody>
          </p:sp>
        </p:grpSp>
        <p:cxnSp>
          <p:nvCxnSpPr>
            <p:cNvPr id="73" name="直線單箭頭接點 72"/>
            <p:cNvCxnSpPr>
              <a:cxnSpLocks noChangeShapeType="1"/>
            </p:cNvCxnSpPr>
            <p:nvPr/>
          </p:nvCxnSpPr>
          <p:spPr bwMode="auto">
            <a:xfrm>
              <a:off x="5606654" y="2313385"/>
              <a:ext cx="0" cy="3105150"/>
            </a:xfrm>
            <a:prstGeom prst="straightConnector1">
              <a:avLst/>
            </a:prstGeom>
            <a:noFill/>
            <a:ln w="38100" algn="ctr">
              <a:solidFill>
                <a:srgbClr val="2CD11F"/>
              </a:solidFill>
              <a:prstDash val="sys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4" name="矩形 23"/>
            <p:cNvSpPr>
              <a:spLocks noChangeArrowheads="1"/>
            </p:cNvSpPr>
            <p:nvPr/>
          </p:nvSpPr>
          <p:spPr bwMode="auto">
            <a:xfrm>
              <a:off x="4897041" y="4589860"/>
              <a:ext cx="1416844" cy="567332"/>
            </a:xfrm>
            <a:prstGeom prst="rect">
              <a:avLst/>
            </a:prstGeom>
            <a:solidFill>
              <a:srgbClr val="8CFCB1"/>
            </a:solidFill>
            <a:ln w="38100" algn="ctr">
              <a:solidFill>
                <a:srgbClr val="2CD11F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buClr>
                  <a:srgbClr val="000000"/>
                </a:buClr>
                <a:buSzPct val="100000"/>
              </a:pPr>
              <a:r>
                <a:rPr lang="zh-TW" altLang="en-US" b="1">
                  <a:solidFill>
                    <a:schemeClr val="tx1"/>
                  </a:solidFill>
                </a:rPr>
                <a:t>校內興趣班推廣</a:t>
              </a:r>
            </a:p>
          </p:txBody>
        </p:sp>
        <p:sp>
          <p:nvSpPr>
            <p:cNvPr id="82" name="圓角矩形 81"/>
            <p:cNvSpPr>
              <a:spLocks noChangeArrowheads="1"/>
            </p:cNvSpPr>
            <p:nvPr/>
          </p:nvSpPr>
          <p:spPr bwMode="auto">
            <a:xfrm>
              <a:off x="6319838" y="3537348"/>
              <a:ext cx="1518047" cy="469106"/>
            </a:xfrm>
            <a:prstGeom prst="roundRect">
              <a:avLst>
                <a:gd name="adj" fmla="val 16667"/>
              </a:avLst>
            </a:prstGeom>
            <a:solidFill>
              <a:srgbClr val="D3D3E9"/>
            </a:solidFill>
            <a:ln w="38100" algn="ctr">
              <a:solidFill>
                <a:srgbClr val="6600FF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Clr>
                  <a:srgbClr val="000000"/>
                </a:buClr>
                <a:buSzPct val="100000"/>
              </a:pPr>
              <a:r>
                <a:rPr lang="zh-TW" altLang="en-US" sz="2400">
                  <a:solidFill>
                    <a:srgbClr val="6600FF"/>
                  </a:solidFill>
                </a:rPr>
                <a:t>活動項目</a:t>
              </a:r>
            </a:p>
          </p:txBody>
        </p:sp>
      </p:grp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2112386B-88D3-47DF-B0A4-8C6C1A715D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90</a:t>
            </a:fld>
            <a:endParaRPr lang="en-US" dirty="0"/>
          </a:p>
        </p:txBody>
      </p:sp>
    </p:spTree>
  </p:cSld>
  <p:clrMapOvr>
    <a:masterClrMapping/>
  </p:clrMapOvr>
  <p:transition/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群組 6">
            <a:extLst>
              <a:ext uri="{FF2B5EF4-FFF2-40B4-BE49-F238E27FC236}">
                <a16:creationId xmlns:a16="http://schemas.microsoft.com/office/drawing/2014/main" id="{688A78DB-3B46-4F86-A111-8E34D402B2FF}"/>
              </a:ext>
            </a:extLst>
          </p:cNvPr>
          <p:cNvGrpSpPr/>
          <p:nvPr/>
        </p:nvGrpSpPr>
        <p:grpSpPr>
          <a:xfrm>
            <a:off x="2027612" y="348728"/>
            <a:ext cx="8136777" cy="5636321"/>
            <a:chOff x="503611" y="348727"/>
            <a:chExt cx="8136777" cy="5636321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8C34F775-A341-4CE5-8184-5EB34C90983B}"/>
                </a:ext>
              </a:extLst>
            </p:cNvPr>
            <p:cNvSpPr/>
            <p:nvPr/>
          </p:nvSpPr>
          <p:spPr>
            <a:xfrm>
              <a:off x="1578919" y="348727"/>
              <a:ext cx="598616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TW" sz="3200" b="1" dirty="0" err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標楷體" panose="03000509000000000000" pitchFamily="65" charset="-120"/>
                  <a:ea typeface="標楷體" panose="03000509000000000000" pitchFamily="65" charset="-120"/>
                </a:rPr>
                <a:t>代碼管理＞編修</a:t>
              </a:r>
              <a:r>
                <a:rPr lang="en-US" altLang="zh-TW" sz="3200" b="1" dirty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標楷體" panose="03000509000000000000" pitchFamily="65" charset="-120"/>
                  <a:ea typeface="標楷體" panose="03000509000000000000" pitchFamily="65" charset="-120"/>
                </a:rPr>
                <a:t>＞</a:t>
              </a:r>
              <a:r>
                <a:rPr lang="zh-TW" altLang="en-US" sz="3200" b="1" dirty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標楷體" panose="03000509000000000000" pitchFamily="65" charset="-120"/>
                  <a:ea typeface="標楷體" panose="03000509000000000000" pitchFamily="65" charset="-120"/>
                </a:rPr>
                <a:t>活動項目類別</a:t>
              </a:r>
              <a:endParaRPr lang="en-US" altLang="zh-TW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endParaRPr>
            </a:p>
          </p:txBody>
        </p:sp>
        <p:pic>
          <p:nvPicPr>
            <p:cNvPr id="5" name="圖片 4">
              <a:extLst>
                <a:ext uri="{FF2B5EF4-FFF2-40B4-BE49-F238E27FC236}">
                  <a16:creationId xmlns:a16="http://schemas.microsoft.com/office/drawing/2014/main" id="{DB024E4E-75F3-4664-B096-6318B89DC9F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3611" y="1124744"/>
              <a:ext cx="8136777" cy="4860304"/>
            </a:xfrm>
            <a:prstGeom prst="rect">
              <a:avLst/>
            </a:prstGeom>
          </p:spPr>
        </p:pic>
        <p:sp>
          <p:nvSpPr>
            <p:cNvPr id="6" name="矩形: 圓角 5">
              <a:extLst>
                <a:ext uri="{FF2B5EF4-FFF2-40B4-BE49-F238E27FC236}">
                  <a16:creationId xmlns:a16="http://schemas.microsoft.com/office/drawing/2014/main" id="{581B390F-30C0-4356-B4D1-36634A265790}"/>
                </a:ext>
              </a:extLst>
            </p:cNvPr>
            <p:cNvSpPr/>
            <p:nvPr/>
          </p:nvSpPr>
          <p:spPr bwMode="auto">
            <a:xfrm>
              <a:off x="503611" y="1376772"/>
              <a:ext cx="972045" cy="252028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</p:grp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D34FCA1C-1307-44C3-BB31-9D44BDB2F8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91</a:t>
            </a:fld>
            <a:endParaRPr lang="en-US" dirty="0"/>
          </a:p>
        </p:txBody>
      </p:sp>
    </p:spTree>
  </p:cSld>
  <p:clrMapOvr>
    <a:masterClrMapping/>
  </p:clrMapOvr>
  <p:transition spd="med"/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群組 9">
            <a:extLst>
              <a:ext uri="{FF2B5EF4-FFF2-40B4-BE49-F238E27FC236}">
                <a16:creationId xmlns:a16="http://schemas.microsoft.com/office/drawing/2014/main" id="{714C8651-177C-4AE3-A7A4-2B6DC8D52E69}"/>
              </a:ext>
            </a:extLst>
          </p:cNvPr>
          <p:cNvGrpSpPr/>
          <p:nvPr/>
        </p:nvGrpSpPr>
        <p:grpSpPr>
          <a:xfrm>
            <a:off x="2207568" y="296652"/>
            <a:ext cx="8485861" cy="5079215"/>
            <a:chOff x="683568" y="309558"/>
            <a:chExt cx="8485861" cy="5079215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E9E61847-0441-41A1-AA56-577FF6F52739}"/>
                </a:ext>
              </a:extLst>
            </p:cNvPr>
            <p:cNvSpPr/>
            <p:nvPr/>
          </p:nvSpPr>
          <p:spPr>
            <a:xfrm>
              <a:off x="1887259" y="309558"/>
              <a:ext cx="510909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TW" sz="3200" b="1" dirty="0" err="1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標楷體" panose="03000509000000000000" pitchFamily="65" charset="-120"/>
                  <a:ea typeface="標楷體" panose="03000509000000000000" pitchFamily="65" charset="-120"/>
                </a:rPr>
                <a:t>代碼管理＞編修</a:t>
              </a:r>
              <a:r>
                <a:rPr lang="en-US" altLang="zh-TW" sz="3200" b="1" dirty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標楷體" panose="03000509000000000000" pitchFamily="65" charset="-120"/>
                  <a:ea typeface="標楷體" panose="03000509000000000000" pitchFamily="65" charset="-120"/>
                </a:rPr>
                <a:t>＞</a:t>
              </a:r>
              <a:r>
                <a:rPr lang="zh-TW" altLang="en-US" sz="3200" b="1" dirty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標楷體" panose="03000509000000000000" pitchFamily="65" charset="-120"/>
                  <a:ea typeface="標楷體" panose="03000509000000000000" pitchFamily="65" charset="-120"/>
                </a:rPr>
                <a:t>活動項目</a:t>
              </a:r>
              <a:endParaRPr lang="en-US" altLang="zh-TW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endParaRPr>
            </a:p>
          </p:txBody>
        </p:sp>
        <p:pic>
          <p:nvPicPr>
            <p:cNvPr id="5" name="圖片 4">
              <a:extLst>
                <a:ext uri="{FF2B5EF4-FFF2-40B4-BE49-F238E27FC236}">
                  <a16:creationId xmlns:a16="http://schemas.microsoft.com/office/drawing/2014/main" id="{8048164D-AABD-4BFD-9ED8-D20A8F32B4D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3568" y="1101646"/>
              <a:ext cx="8208404" cy="4268370"/>
            </a:xfrm>
            <a:prstGeom prst="rect">
              <a:avLst/>
            </a:prstGeom>
          </p:spPr>
        </p:pic>
        <p:sp>
          <p:nvSpPr>
            <p:cNvPr id="6" name="矩形: 圓角 5">
              <a:extLst>
                <a:ext uri="{FF2B5EF4-FFF2-40B4-BE49-F238E27FC236}">
                  <a16:creationId xmlns:a16="http://schemas.microsoft.com/office/drawing/2014/main" id="{068B64BD-4BC4-4A6B-8E65-B9ED546EC15F}"/>
                </a:ext>
              </a:extLst>
            </p:cNvPr>
            <p:cNvSpPr/>
            <p:nvPr/>
          </p:nvSpPr>
          <p:spPr bwMode="auto">
            <a:xfrm>
              <a:off x="719572" y="1516996"/>
              <a:ext cx="504056" cy="268726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  <p:sp>
          <p:nvSpPr>
            <p:cNvPr id="8" name="AutoShape 2">
              <a:extLst>
                <a:ext uri="{FF2B5EF4-FFF2-40B4-BE49-F238E27FC236}">
                  <a16:creationId xmlns:a16="http://schemas.microsoft.com/office/drawing/2014/main" id="{37BE57EB-4332-40F9-B112-B325406369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9357" y="1995293"/>
              <a:ext cx="4910072" cy="1656184"/>
            </a:xfrm>
            <a:prstGeom prst="wedgeRoundRectCallout">
              <a:avLst>
                <a:gd name="adj1" fmla="val -106400"/>
                <a:gd name="adj2" fmla="val 91542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lIns="50625" tIns="26325" rIns="50625" bIns="26325" anchor="ctr"/>
            <a:lstStyle>
              <a:lvl1pPr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1pPr>
              <a:lvl2pPr>
                <a:spcBef>
                  <a:spcPts val="7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2pPr>
              <a:lvl3pPr>
                <a:spcBef>
                  <a:spcPts val="6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4pPr>
              <a:lvl5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「</a:t>
              </a:r>
              <a:r>
                <a:rPr lang="zh-TW" altLang="en-US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活動項目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」</a:t>
              </a: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代碼表包括教育局和學校自設的代碼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，</a:t>
              </a:r>
              <a:r>
                <a:rPr lang="zh-TW" altLang="en-US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學校</a:t>
              </a: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自設代碼</a:t>
              </a:r>
              <a:r>
                <a:rPr lang="zh-TW" altLang="en-US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必須以</a:t>
              </a:r>
              <a:r>
                <a:rPr lang="en-US" altLang="zh-TW" sz="2400" dirty="0">
                  <a:solidFill>
                    <a:schemeClr val="tx2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30</a:t>
              </a:r>
              <a:r>
                <a:rPr lang="zh-TW" altLang="en-US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作開始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。</a:t>
              </a:r>
              <a:r>
                <a:rPr lang="zh-TW" altLang="en-US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而每個活動項目最少要選擇一項活動項目類別。</a:t>
              </a:r>
              <a:endPara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endParaRPr>
            </a:p>
          </p:txBody>
        </p:sp>
        <p:sp>
          <p:nvSpPr>
            <p:cNvPr id="7" name="矩形: 圓角 6">
              <a:extLst>
                <a:ext uri="{FF2B5EF4-FFF2-40B4-BE49-F238E27FC236}">
                  <a16:creationId xmlns:a16="http://schemas.microsoft.com/office/drawing/2014/main" id="{69751949-5260-4BB9-A9F5-8E1FE548F5BB}"/>
                </a:ext>
              </a:extLst>
            </p:cNvPr>
            <p:cNvSpPr/>
            <p:nvPr/>
          </p:nvSpPr>
          <p:spPr bwMode="auto">
            <a:xfrm>
              <a:off x="683568" y="4342006"/>
              <a:ext cx="648072" cy="471844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  <p:sp>
          <p:nvSpPr>
            <p:cNvPr id="9" name="矩形: 圓角 8">
              <a:extLst>
                <a:ext uri="{FF2B5EF4-FFF2-40B4-BE49-F238E27FC236}">
                  <a16:creationId xmlns:a16="http://schemas.microsoft.com/office/drawing/2014/main" id="{F8CA9D44-D89E-4B84-9CAC-06A2F4929AC4}"/>
                </a:ext>
              </a:extLst>
            </p:cNvPr>
            <p:cNvSpPr/>
            <p:nvPr/>
          </p:nvSpPr>
          <p:spPr bwMode="auto">
            <a:xfrm>
              <a:off x="7200292" y="4342007"/>
              <a:ext cx="996030" cy="1046766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</p:grp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A18599A0-B367-4F48-A59A-4C1B6D8B1A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92</a:t>
            </a:fld>
            <a:endParaRPr lang="en-US" dirty="0"/>
          </a:p>
        </p:txBody>
      </p:sp>
    </p:spTree>
  </p:cSld>
  <p:clrMapOvr>
    <a:masterClrMapping/>
  </p:clrMapOvr>
  <p:transition/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9" name="Text Box 2"/>
          <p:cNvSpPr txBox="1">
            <a:spLocks noChangeArrowheads="1"/>
          </p:cNvSpPr>
          <p:nvPr/>
        </p:nvSpPr>
        <p:spPr bwMode="auto">
          <a:xfrm>
            <a:off x="3224588" y="339693"/>
            <a:ext cx="6696744" cy="54560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50625" tIns="26325" rIns="50625" bIns="26325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8516938" algn="r"/>
                <a:tab pos="9144000" algn="l"/>
                <a:tab pos="10058400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8516938" algn="r"/>
                <a:tab pos="9144000" algn="l"/>
                <a:tab pos="100584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8516938" algn="r"/>
                <a:tab pos="9144000" algn="l"/>
                <a:tab pos="100584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8516938" algn="r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8516938" algn="r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8516938" algn="r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8516938" algn="r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8516938" algn="r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8516938" algn="r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>
              <a:spcBef>
                <a:spcPct val="0"/>
              </a:spcBef>
            </a:pPr>
            <a:r>
              <a:rPr lang="zh-TW" altLang="en-US" b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課外活動舉辦項目＞可提供活動項目</a:t>
            </a:r>
            <a:endParaRPr lang="en-US" altLang="zh-TW" b="1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203780" name="Text Box 3"/>
          <p:cNvSpPr txBox="1">
            <a:spLocks noChangeArrowheads="1"/>
          </p:cNvSpPr>
          <p:nvPr/>
        </p:nvSpPr>
        <p:spPr bwMode="auto">
          <a:xfrm>
            <a:off x="1775521" y="2224147"/>
            <a:ext cx="8388931" cy="2409707"/>
          </a:xfrm>
          <a:prstGeom prst="rect">
            <a:avLst/>
          </a:prstGeom>
          <a:solidFill>
            <a:srgbClr val="CCECFF"/>
          </a:solidFill>
          <a:ln>
            <a:noFill/>
          </a:ln>
          <a:effectLst/>
          <a:extLst/>
        </p:spPr>
        <p:txBody>
          <a:bodyPr wrap="square" lIns="50625" tIns="26325" rIns="50625" bIns="26325">
            <a:spAutoFit/>
          </a:bodyPr>
          <a:lstStyle>
            <a:lvl1pPr marL="534988" indent="-534988"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6575" algn="l"/>
                <a:tab pos="1450975" algn="l"/>
                <a:tab pos="2365375" algn="l"/>
                <a:tab pos="3279775" algn="l"/>
                <a:tab pos="4194175" algn="l"/>
                <a:tab pos="5108575" algn="l"/>
                <a:tab pos="6022975" algn="l"/>
                <a:tab pos="6937375" algn="l"/>
                <a:tab pos="7851775" algn="l"/>
                <a:tab pos="8766175" algn="l"/>
                <a:tab pos="9680575" algn="l"/>
                <a:tab pos="10594975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en-US" altLang="zh-TW" sz="2400">
                <a:latin typeface="Times New Roman" panose="02020603050405020304" pitchFamily="18" charset="0"/>
                <a:ea typeface="標楷體" panose="03000509000000000000" pitchFamily="65" charset="-120"/>
              </a:rPr>
              <a:t>「課外活動」→「</a:t>
            </a:r>
            <a:r>
              <a:rPr lang="zh-TW" altLang="en-US" sz="2400">
                <a:latin typeface="Times New Roman" panose="02020603050405020304" pitchFamily="18" charset="0"/>
                <a:ea typeface="標楷體" panose="03000509000000000000" pitchFamily="65" charset="-120"/>
              </a:rPr>
              <a:t>課外活動舉辦項目</a:t>
            </a:r>
            <a:r>
              <a:rPr lang="en-US" altLang="zh-TW" sz="2400">
                <a:latin typeface="Times New Roman" panose="02020603050405020304" pitchFamily="18" charset="0"/>
                <a:ea typeface="標楷體" panose="03000509000000000000" pitchFamily="65" charset="-120"/>
              </a:rPr>
              <a:t>」→「</a:t>
            </a:r>
            <a:r>
              <a:rPr lang="zh-TW" altLang="en-US" sz="2400">
                <a:latin typeface="Times New Roman" panose="02020603050405020304" pitchFamily="18" charset="0"/>
                <a:ea typeface="標楷體" panose="03000509000000000000" pitchFamily="65" charset="-120"/>
              </a:rPr>
              <a:t>可提供活動項目</a:t>
            </a:r>
            <a:r>
              <a:rPr lang="en-US" altLang="zh-TW" sz="2400">
                <a:latin typeface="Times New Roman" panose="02020603050405020304" pitchFamily="18" charset="0"/>
                <a:ea typeface="標楷體" panose="03000509000000000000" pitchFamily="65" charset="-120"/>
              </a:rPr>
              <a:t>」</a:t>
            </a:r>
          </a:p>
          <a:p>
            <a:pPr algn="ctr">
              <a:spcBef>
                <a:spcPct val="0"/>
              </a:spcBef>
              <a:spcAft>
                <a:spcPts val="1350"/>
              </a:spcAft>
            </a:pPr>
            <a:r>
              <a:rPr lang="en-US" altLang="zh-HK" sz="2400">
                <a:latin typeface="Times New Roman" panose="02020603050405020304" pitchFamily="18" charset="0"/>
                <a:ea typeface="標楷體" panose="03000509000000000000" pitchFamily="65" charset="-120"/>
              </a:rPr>
              <a:t>Student Activities </a:t>
            </a:r>
            <a:r>
              <a:rPr lang="en-US" altLang="zh-TW" sz="2400">
                <a:latin typeface="Times New Roman" panose="02020603050405020304" pitchFamily="18" charset="0"/>
                <a:ea typeface="標楷體" panose="03000509000000000000" pitchFamily="65" charset="-120"/>
              </a:rPr>
              <a:t>→</a:t>
            </a:r>
            <a:r>
              <a:rPr lang="en-US" altLang="zh-HK" sz="2400">
                <a:latin typeface="Times New Roman" panose="02020603050405020304" pitchFamily="18" charset="0"/>
                <a:ea typeface="標楷體" panose="03000509000000000000" pitchFamily="65" charset="-120"/>
              </a:rPr>
              <a:t> Event </a:t>
            </a:r>
            <a:r>
              <a:rPr lang="en-US" altLang="zh-TW" sz="2400">
                <a:latin typeface="Times New Roman" panose="02020603050405020304" pitchFamily="18" charset="0"/>
                <a:ea typeface="標楷體" panose="03000509000000000000" pitchFamily="65" charset="-120"/>
              </a:rPr>
              <a:t>→</a:t>
            </a:r>
            <a:r>
              <a:rPr lang="en-US" altLang="zh-HK" sz="2400">
                <a:latin typeface="Times New Roman" panose="02020603050405020304" pitchFamily="18" charset="0"/>
                <a:ea typeface="標楷體" panose="03000509000000000000" pitchFamily="65" charset="-120"/>
              </a:rPr>
              <a:t> Events Offered </a:t>
            </a:r>
          </a:p>
          <a:p>
            <a:pPr algn="just">
              <a:spcBef>
                <a:spcPct val="0"/>
              </a:spcBef>
              <a:spcAft>
                <a:spcPts val="1013"/>
              </a:spcAft>
              <a:buClr>
                <a:schemeClr val="tx2"/>
              </a:buClr>
              <a:buFont typeface="Wingdings" panose="05000000000000000000" pitchFamily="2" charset="2"/>
              <a:buChar char="q"/>
            </a:pPr>
            <a:r>
              <a:rPr lang="zh-TW" altLang="en-US" sz="2400">
                <a:solidFill>
                  <a:schemeClr val="tx2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按不同日期</a:t>
            </a:r>
            <a:r>
              <a:rPr lang="en-US" altLang="zh-TW" sz="2400">
                <a:solidFill>
                  <a:schemeClr val="tx2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加入</a:t>
            </a:r>
            <a:r>
              <a:rPr lang="zh-TW" altLang="en-US" sz="2400">
                <a:solidFill>
                  <a:schemeClr val="tx2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活動項目</a:t>
            </a:r>
            <a:endParaRPr lang="en-US" altLang="zh-TW" sz="2400">
              <a:solidFill>
                <a:schemeClr val="tx2"/>
              </a:solidFill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algn="just">
              <a:spcBef>
                <a:spcPct val="0"/>
              </a:spcBef>
              <a:spcAft>
                <a:spcPts val="1013"/>
              </a:spcAft>
              <a:buClr>
                <a:schemeClr val="tx2"/>
              </a:buClr>
              <a:buFont typeface="Wingdings" panose="05000000000000000000" pitchFamily="2" charset="2"/>
              <a:buChar char="q"/>
            </a:pPr>
            <a:r>
              <a:rPr lang="en-US" altLang="zh-TW" sz="2400">
                <a:solidFill>
                  <a:schemeClr val="tx2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為每個</a:t>
            </a:r>
            <a:r>
              <a:rPr lang="zh-TW" altLang="en-US" sz="2400">
                <a:solidFill>
                  <a:schemeClr val="tx2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活動項目</a:t>
            </a:r>
            <a:r>
              <a:rPr lang="en-US" altLang="zh-TW" sz="2400">
                <a:solidFill>
                  <a:schemeClr val="tx2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加入負責的教職員</a:t>
            </a:r>
          </a:p>
          <a:p>
            <a:pPr>
              <a:spcBef>
                <a:spcPct val="0"/>
              </a:spcBef>
              <a:spcAft>
                <a:spcPts val="1013"/>
              </a:spcAft>
              <a:buClr>
                <a:schemeClr val="tx2"/>
              </a:buClr>
              <a:buFont typeface="Wingdings" panose="05000000000000000000" pitchFamily="2" charset="2"/>
              <a:buChar char="q"/>
            </a:pPr>
            <a:r>
              <a:rPr lang="zh-TW" altLang="en-US" sz="2400">
                <a:solidFill>
                  <a:schemeClr val="tx2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為</a:t>
            </a:r>
            <a:r>
              <a:rPr lang="en-US" altLang="zh-TW" sz="2400">
                <a:solidFill>
                  <a:schemeClr val="tx2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每個活動</a:t>
            </a:r>
            <a:r>
              <a:rPr lang="zh-TW" altLang="en-US" sz="2400">
                <a:solidFill>
                  <a:schemeClr val="tx2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項目設定所屬的課外活動</a:t>
            </a:r>
            <a:endParaRPr lang="en-US" altLang="zh-TW" sz="2400">
              <a:solidFill>
                <a:schemeClr val="tx2"/>
              </a:solidFill>
              <a:latin typeface="Times New Roman" panose="02020603050405020304" pitchFamily="18" charset="0"/>
              <a:ea typeface="標楷體" panose="03000509000000000000" pitchFamily="65" charset="-120"/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FDEB6020-FDD8-44E9-9213-CE3D8F3E1C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93</a:t>
            </a:fld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6C08ABF6-2495-450B-BB76-66278A0E8844}"/>
              </a:ext>
            </a:extLst>
          </p:cNvPr>
          <p:cNvSpPr/>
          <p:nvPr/>
        </p:nvSpPr>
        <p:spPr>
          <a:xfrm>
            <a:off x="2308386" y="328964"/>
            <a:ext cx="87849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課外活動＞課外活動舉辦項目＞可提供活動項目</a:t>
            </a:r>
            <a:endParaRPr lang="en-US" sz="32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34AB0628-BA58-46DD-B7DC-2A64A1014B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0"/>
          <a:stretch/>
        </p:blipFill>
        <p:spPr>
          <a:xfrm>
            <a:off x="1098638" y="1628800"/>
            <a:ext cx="9994724" cy="3982529"/>
          </a:xfrm>
          <a:prstGeom prst="rect">
            <a:avLst/>
          </a:prstGeom>
        </p:spPr>
      </p:pic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2D7880E2-EA6C-439E-86D3-D2D7084E20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94</a:t>
            </a:fld>
            <a:endParaRPr lang="en-US" dirty="0"/>
          </a:p>
        </p:txBody>
      </p:sp>
    </p:spTree>
  </p:cSld>
  <p:clrMapOvr>
    <a:masterClrMapping/>
  </p:clrMapOvr>
  <p:transition/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群組 6">
            <a:extLst>
              <a:ext uri="{FF2B5EF4-FFF2-40B4-BE49-F238E27FC236}">
                <a16:creationId xmlns:a16="http://schemas.microsoft.com/office/drawing/2014/main" id="{8647956F-6C36-404D-AEE1-913EFBE75A3A}"/>
              </a:ext>
            </a:extLst>
          </p:cNvPr>
          <p:cNvGrpSpPr/>
          <p:nvPr/>
        </p:nvGrpSpPr>
        <p:grpSpPr>
          <a:xfrm>
            <a:off x="2099556" y="1340768"/>
            <a:ext cx="8488120" cy="4597746"/>
            <a:chOff x="476368" y="1639566"/>
            <a:chExt cx="8191264" cy="4309714"/>
          </a:xfrm>
        </p:grpSpPr>
        <p:pic>
          <p:nvPicPr>
            <p:cNvPr id="3" name="圖片 2">
              <a:extLst>
                <a:ext uri="{FF2B5EF4-FFF2-40B4-BE49-F238E27FC236}">
                  <a16:creationId xmlns:a16="http://schemas.microsoft.com/office/drawing/2014/main" id="{084AFED6-D228-4EB5-9855-2304C2BE60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368" y="1639566"/>
              <a:ext cx="8191264" cy="3578868"/>
            </a:xfrm>
            <a:prstGeom prst="rect">
              <a:avLst/>
            </a:prstGeom>
          </p:spPr>
        </p:pic>
        <p:sp>
          <p:nvSpPr>
            <p:cNvPr id="5" name="矩形: 圓角 4">
              <a:extLst>
                <a:ext uri="{FF2B5EF4-FFF2-40B4-BE49-F238E27FC236}">
                  <a16:creationId xmlns:a16="http://schemas.microsoft.com/office/drawing/2014/main" id="{69603B38-E14C-49E0-934B-C31C27CFC77E}"/>
                </a:ext>
              </a:extLst>
            </p:cNvPr>
            <p:cNvSpPr/>
            <p:nvPr/>
          </p:nvSpPr>
          <p:spPr bwMode="auto">
            <a:xfrm>
              <a:off x="1907704" y="4221088"/>
              <a:ext cx="612068" cy="252028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  <p:sp>
          <p:nvSpPr>
            <p:cNvPr id="207875" name="AutoShape 3"/>
            <p:cNvSpPr>
              <a:spLocks noChangeArrowheads="1"/>
            </p:cNvSpPr>
            <p:nvPr/>
          </p:nvSpPr>
          <p:spPr bwMode="auto">
            <a:xfrm>
              <a:off x="1727684" y="5311974"/>
              <a:ext cx="3543471" cy="637306"/>
            </a:xfrm>
            <a:prstGeom prst="wedgeRoundRectCallout">
              <a:avLst>
                <a:gd name="adj1" fmla="val -30901"/>
                <a:gd name="adj2" fmla="val -177052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lIns="50625" tIns="26325" rIns="50625" bIns="26325" anchor="ctr"/>
            <a:lstStyle>
              <a:lvl1pPr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1pPr>
              <a:lvl2pPr>
                <a:spcBef>
                  <a:spcPts val="7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2pPr>
              <a:lvl3pPr>
                <a:spcBef>
                  <a:spcPts val="6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4pPr>
              <a:lvl5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zh-TW" altLang="en-US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先「</a:t>
              </a:r>
              <a:r>
                <a:rPr lang="zh-TW" altLang="en-US" sz="2400" dirty="0">
                  <a:solidFill>
                    <a:schemeClr val="tx2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新增」</a:t>
              </a:r>
              <a:r>
                <a:rPr lang="zh-TW" altLang="en-US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一個活動項目</a:t>
              </a:r>
              <a:endPara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endParaRPr>
            </a:p>
          </p:txBody>
        </p:sp>
      </p:grp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180C67E-F760-41F6-8359-D4CC6D7CEE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95</a:t>
            </a:fld>
            <a:endParaRPr lang="en-US" dirty="0"/>
          </a:p>
        </p:txBody>
      </p:sp>
    </p:spTree>
  </p:cSld>
  <p:clrMapOvr>
    <a:masterClrMapping/>
  </p:clrMapOvr>
  <p:transition/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6141833D-3FA4-4AB1-AEF4-E7AFCD34AA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96</a:t>
            </a:fld>
            <a:endParaRPr lang="en-US" dirty="0"/>
          </a:p>
        </p:txBody>
      </p:sp>
      <p:grpSp>
        <p:nvGrpSpPr>
          <p:cNvPr id="5" name="群組 4">
            <a:extLst>
              <a:ext uri="{FF2B5EF4-FFF2-40B4-BE49-F238E27FC236}">
                <a16:creationId xmlns:a16="http://schemas.microsoft.com/office/drawing/2014/main" id="{7D18C874-B539-464F-8D18-8678C98FB8CD}"/>
              </a:ext>
            </a:extLst>
          </p:cNvPr>
          <p:cNvGrpSpPr/>
          <p:nvPr/>
        </p:nvGrpSpPr>
        <p:grpSpPr>
          <a:xfrm>
            <a:off x="2009336" y="1411672"/>
            <a:ext cx="8173328" cy="4897648"/>
            <a:chOff x="2009336" y="1411672"/>
            <a:chExt cx="8173328" cy="4897648"/>
          </a:xfrm>
        </p:grpSpPr>
        <p:grpSp>
          <p:nvGrpSpPr>
            <p:cNvPr id="4" name="群組 3">
              <a:extLst>
                <a:ext uri="{FF2B5EF4-FFF2-40B4-BE49-F238E27FC236}">
                  <a16:creationId xmlns:a16="http://schemas.microsoft.com/office/drawing/2014/main" id="{333C6B17-8B28-458A-AB6B-1E8CAC5BB071}"/>
                </a:ext>
              </a:extLst>
            </p:cNvPr>
            <p:cNvGrpSpPr/>
            <p:nvPr/>
          </p:nvGrpSpPr>
          <p:grpSpPr>
            <a:xfrm>
              <a:off x="2009336" y="1411672"/>
              <a:ext cx="8173328" cy="4897648"/>
              <a:chOff x="485336" y="1411671"/>
              <a:chExt cx="8173328" cy="4897648"/>
            </a:xfrm>
          </p:grpSpPr>
          <p:sp>
            <p:nvSpPr>
              <p:cNvPr id="208900" name="AutoShape 2"/>
              <p:cNvSpPr>
                <a:spLocks noChangeArrowheads="1"/>
              </p:cNvSpPr>
              <p:nvPr/>
            </p:nvSpPr>
            <p:spPr bwMode="auto">
              <a:xfrm>
                <a:off x="1447688" y="5446327"/>
                <a:ext cx="6248623" cy="862992"/>
              </a:xfrm>
              <a:prstGeom prst="roundRect">
                <a:avLst>
                  <a:gd name="adj" fmla="val 16667"/>
                </a:avLst>
              </a:prstGeom>
              <a:solidFill>
                <a:schemeClr val="accent2">
                  <a:lumMod val="40000"/>
                  <a:lumOff val="60000"/>
                </a:schemeClr>
              </a:solidFill>
              <a:ln w="3816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/>
            </p:spPr>
            <p:txBody>
              <a:bodyPr lIns="50625" tIns="26325" rIns="50625" bIns="26325" anchor="ctr"/>
              <a:lstStyle>
                <a:lvl1pPr>
                  <a:spcBef>
                    <a:spcPts val="8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32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1pPr>
                <a:lvl2pPr>
                  <a:spcBef>
                    <a:spcPts val="7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8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2pPr>
                <a:lvl3pPr>
                  <a:spcBef>
                    <a:spcPts val="6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4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3pPr>
                <a:lvl4pPr>
                  <a:spcBef>
                    <a:spcPts val="5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4pPr>
                <a:lvl5pPr>
                  <a:spcBef>
                    <a:spcPts val="500"/>
                  </a:spcBef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5pPr>
                <a:lvl6pPr marL="25146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6pPr>
                <a:lvl7pPr marL="29718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7pPr>
                <a:lvl8pPr marL="34290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8pPr>
                <a:lvl9pPr marL="3886200" indent="-228600" defTabSz="449263" eaLnBrk="0" fontAlgn="base" hangingPunct="0">
                  <a:spcBef>
                    <a:spcPts val="50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rgbClr val="000000"/>
                    </a:solidFill>
                    <a:latin typeface="Arial" panose="020B0604020202020204" pitchFamily="34" charset="0"/>
                    <a:ea typeface="細明體" panose="02020509000000000000" pitchFamily="49" charset="-120"/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zh-TW" altLang="en-US" sz="24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利用搜尋功能</a:t>
                </a:r>
                <a:r>
                  <a:rPr lang="en-US" altLang="zh-TW" sz="24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，</a:t>
                </a:r>
                <a:r>
                  <a:rPr lang="zh-TW" altLang="en-US" sz="24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可找出</a:t>
                </a:r>
                <a:r>
                  <a:rPr lang="en-US" altLang="zh-TW" sz="2400" dirty="0" err="1">
                    <a:latin typeface="標楷體" panose="03000509000000000000" pitchFamily="65" charset="-120"/>
                    <a:ea typeface="標楷體" panose="03000509000000000000" pitchFamily="65" charset="-120"/>
                  </a:rPr>
                  <a:t>在代碼表「活動</a:t>
                </a:r>
                <a:r>
                  <a:rPr lang="zh-TW" altLang="en-US" sz="24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項目</a:t>
                </a:r>
                <a:r>
                  <a:rPr lang="en-US" altLang="zh-TW" sz="24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」</a:t>
                </a:r>
                <a:r>
                  <a:rPr lang="en-US" altLang="zh-TW" sz="2400" dirty="0" err="1">
                    <a:latin typeface="標楷體" panose="03000509000000000000" pitchFamily="65" charset="-120"/>
                    <a:ea typeface="標楷體" panose="03000509000000000000" pitchFamily="65" charset="-120"/>
                  </a:rPr>
                  <a:t>中狀態定為</a:t>
                </a:r>
                <a:r>
                  <a:rPr lang="en-US" altLang="zh-HK" sz="2400" dirty="0" err="1">
                    <a:latin typeface="標楷體" panose="03000509000000000000" pitchFamily="65" charset="-120"/>
                    <a:ea typeface="標楷體" panose="03000509000000000000" pitchFamily="65" charset="-120"/>
                  </a:rPr>
                  <a:t>A</a:t>
                </a:r>
                <a:r>
                  <a:rPr lang="en-US" altLang="zh-TW" sz="2400" dirty="0" err="1">
                    <a:latin typeface="標楷體" panose="03000509000000000000" pitchFamily="65" charset="-120"/>
                    <a:ea typeface="標楷體" panose="03000509000000000000" pitchFamily="65" charset="-120"/>
                  </a:rPr>
                  <a:t>的項目</a:t>
                </a:r>
                <a:r>
                  <a:rPr lang="en-US" altLang="zh-TW" sz="24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。</a:t>
                </a:r>
                <a:r>
                  <a:rPr lang="zh-TW" altLang="en-US" sz="24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選擇</a:t>
                </a:r>
                <a:r>
                  <a:rPr lang="en-US" altLang="zh-TW" sz="2400" dirty="0" err="1">
                    <a:latin typeface="標楷體" panose="03000509000000000000" pitchFamily="65" charset="-120"/>
                    <a:ea typeface="標楷體" panose="03000509000000000000" pitchFamily="65" charset="-120"/>
                  </a:rPr>
                  <a:t>後按</a:t>
                </a:r>
                <a:r>
                  <a:rPr lang="en-US" altLang="zh-TW" sz="24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「</a:t>
                </a:r>
                <a:r>
                  <a:rPr lang="zh-TW" altLang="en-US" sz="2400" dirty="0">
                    <a:solidFill>
                      <a:schemeClr val="tx2"/>
                    </a:solidFill>
                    <a:latin typeface="標楷體" panose="03000509000000000000" pitchFamily="65" charset="-120"/>
                    <a:ea typeface="標楷體" panose="03000509000000000000" pitchFamily="65" charset="-120"/>
                  </a:rPr>
                  <a:t>新增</a:t>
                </a:r>
                <a:r>
                  <a:rPr lang="zh-TW" altLang="en-US" sz="24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」。</a:t>
                </a:r>
                <a:endPara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  <p:pic>
            <p:nvPicPr>
              <p:cNvPr id="3" name="圖片 2">
                <a:extLst>
                  <a:ext uri="{FF2B5EF4-FFF2-40B4-BE49-F238E27FC236}">
                    <a16:creationId xmlns:a16="http://schemas.microsoft.com/office/drawing/2014/main" id="{185C1EC4-F06E-4A03-BC35-484C026AC5A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5336" y="1411671"/>
                <a:ext cx="8173328" cy="4034657"/>
              </a:xfrm>
              <a:prstGeom prst="rect">
                <a:avLst/>
              </a:prstGeom>
            </p:spPr>
          </p:pic>
        </p:grpSp>
        <p:sp>
          <p:nvSpPr>
            <p:cNvPr id="6" name="矩形: 圓角 5">
              <a:extLst>
                <a:ext uri="{FF2B5EF4-FFF2-40B4-BE49-F238E27FC236}">
                  <a16:creationId xmlns:a16="http://schemas.microsoft.com/office/drawing/2014/main" id="{465DC74B-62CC-4667-83A8-7A4613A6FF28}"/>
                </a:ext>
              </a:extLst>
            </p:cNvPr>
            <p:cNvSpPr/>
            <p:nvPr/>
          </p:nvSpPr>
          <p:spPr bwMode="auto">
            <a:xfrm>
              <a:off x="2099556" y="3681028"/>
              <a:ext cx="612068" cy="288032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  <p:sp>
          <p:nvSpPr>
            <p:cNvPr id="7" name="矩形: 圓角 6">
              <a:extLst>
                <a:ext uri="{FF2B5EF4-FFF2-40B4-BE49-F238E27FC236}">
                  <a16:creationId xmlns:a16="http://schemas.microsoft.com/office/drawing/2014/main" id="{8132CA3A-04F9-4B15-BEBE-61D9B7ADBD84}"/>
                </a:ext>
              </a:extLst>
            </p:cNvPr>
            <p:cNvSpPr/>
            <p:nvPr/>
          </p:nvSpPr>
          <p:spPr bwMode="auto">
            <a:xfrm>
              <a:off x="2012811" y="4275646"/>
              <a:ext cx="612068" cy="1170682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</p:grpSp>
    </p:spTree>
  </p:cSld>
  <p:clrMapOvr>
    <a:masterClrMapping/>
  </p:clrMapOvr>
  <p:transition/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群組 6">
            <a:extLst>
              <a:ext uri="{FF2B5EF4-FFF2-40B4-BE49-F238E27FC236}">
                <a16:creationId xmlns:a16="http://schemas.microsoft.com/office/drawing/2014/main" id="{F1E7F34D-C686-4910-93A2-483B026761ED}"/>
              </a:ext>
            </a:extLst>
          </p:cNvPr>
          <p:cNvGrpSpPr/>
          <p:nvPr/>
        </p:nvGrpSpPr>
        <p:grpSpPr>
          <a:xfrm>
            <a:off x="2005277" y="1088740"/>
            <a:ext cx="8181446" cy="5089187"/>
            <a:chOff x="481277" y="1088740"/>
            <a:chExt cx="8181446" cy="5089187"/>
          </a:xfrm>
        </p:grpSpPr>
        <p:pic>
          <p:nvPicPr>
            <p:cNvPr id="3" name="圖片 2">
              <a:extLst>
                <a:ext uri="{FF2B5EF4-FFF2-40B4-BE49-F238E27FC236}">
                  <a16:creationId xmlns:a16="http://schemas.microsoft.com/office/drawing/2014/main" id="{625CC8EC-57D2-47AA-8A8A-F0A8CA4509D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1277" y="1088740"/>
              <a:ext cx="8181446" cy="4364900"/>
            </a:xfrm>
            <a:prstGeom prst="rect">
              <a:avLst/>
            </a:prstGeom>
          </p:spPr>
        </p:pic>
        <p:sp>
          <p:nvSpPr>
            <p:cNvPr id="5" name="AutoShape 4"/>
            <p:cNvSpPr>
              <a:spLocks noChangeArrowheads="1"/>
            </p:cNvSpPr>
            <p:nvPr/>
          </p:nvSpPr>
          <p:spPr bwMode="auto">
            <a:xfrm>
              <a:off x="1821963" y="5013176"/>
              <a:ext cx="6840760" cy="1164751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50625" tIns="26325" rIns="50625" bIns="26325" anchor="ctr"/>
            <a:lstStyle>
              <a:lvl1pPr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1pPr>
              <a:lvl2pPr>
                <a:spcBef>
                  <a:spcPts val="7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2pPr>
              <a:lvl3pPr>
                <a:spcBef>
                  <a:spcPts val="6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4pPr>
              <a:lvl5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設定「</a:t>
              </a:r>
              <a:r>
                <a:rPr lang="en-US" altLang="zh-TW" sz="2400" dirty="0" err="1">
                  <a:solidFill>
                    <a:schemeClr val="tx2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專責教職員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」，</a:t>
              </a: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可以處理相關活動的學生資料。設定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「</a:t>
              </a:r>
              <a:r>
                <a:rPr lang="zh-TW" altLang="en-US" sz="2400" dirty="0">
                  <a:solidFill>
                    <a:schemeClr val="tx2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所屬的課外活動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」</a:t>
              </a:r>
              <a:r>
                <a:rPr lang="zh-TW" altLang="en-US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，則可由課外活動複製學生名單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。</a:t>
              </a:r>
              <a:r>
                <a:rPr lang="en-US" altLang="zh-TW" sz="2400" dirty="0" err="1">
                  <a:latin typeface="標楷體" panose="03000509000000000000" pitchFamily="65" charset="-120"/>
                  <a:ea typeface="標楷體" panose="03000509000000000000" pitchFamily="65" charset="-120"/>
                </a:rPr>
                <a:t>修改後，必須按「</a:t>
              </a:r>
              <a:r>
                <a:rPr lang="en-US" altLang="zh-TW" sz="2400" dirty="0" err="1">
                  <a:solidFill>
                    <a:schemeClr val="tx2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儲存</a:t>
              </a:r>
              <a:r>
                <a:rPr lang="en-US" altLang="zh-TW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」。</a:t>
              </a:r>
            </a:p>
          </p:txBody>
        </p:sp>
        <p:sp>
          <p:nvSpPr>
            <p:cNvPr id="4" name="矩形: 圓角 3">
              <a:extLst>
                <a:ext uri="{FF2B5EF4-FFF2-40B4-BE49-F238E27FC236}">
                  <a16:creationId xmlns:a16="http://schemas.microsoft.com/office/drawing/2014/main" id="{5E3D3A97-A644-469B-A998-8E8BE9A287A6}"/>
                </a:ext>
              </a:extLst>
            </p:cNvPr>
            <p:cNvSpPr/>
            <p:nvPr/>
          </p:nvSpPr>
          <p:spPr bwMode="auto">
            <a:xfrm>
              <a:off x="481277" y="3753036"/>
              <a:ext cx="3370643" cy="252028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  <p:sp>
          <p:nvSpPr>
            <p:cNvPr id="6" name="矩形: 圓角 5">
              <a:extLst>
                <a:ext uri="{FF2B5EF4-FFF2-40B4-BE49-F238E27FC236}">
                  <a16:creationId xmlns:a16="http://schemas.microsoft.com/office/drawing/2014/main" id="{DC4B8182-9A9D-415E-8519-D824C9779E19}"/>
                </a:ext>
              </a:extLst>
            </p:cNvPr>
            <p:cNvSpPr/>
            <p:nvPr/>
          </p:nvSpPr>
          <p:spPr bwMode="auto">
            <a:xfrm>
              <a:off x="481277" y="4329100"/>
              <a:ext cx="742351" cy="252028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</p:grp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9051F74F-F4CC-4C67-BB54-F1EDFB2CF9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97</a:t>
            </a:fld>
            <a:endParaRPr lang="en-US" dirty="0"/>
          </a:p>
        </p:txBody>
      </p:sp>
    </p:spTree>
  </p:cSld>
  <p:clrMapOvr>
    <a:masterClrMapping/>
  </p:clrMapOvr>
  <p:transition/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群組 8">
            <a:extLst>
              <a:ext uri="{FF2B5EF4-FFF2-40B4-BE49-F238E27FC236}">
                <a16:creationId xmlns:a16="http://schemas.microsoft.com/office/drawing/2014/main" id="{7BA9271E-B362-49FA-8D02-2C4F1AD5D3F8}"/>
              </a:ext>
            </a:extLst>
          </p:cNvPr>
          <p:cNvGrpSpPr/>
          <p:nvPr/>
        </p:nvGrpSpPr>
        <p:grpSpPr>
          <a:xfrm>
            <a:off x="1667508" y="1088740"/>
            <a:ext cx="9145016" cy="5243661"/>
            <a:chOff x="143507" y="1160748"/>
            <a:chExt cx="9145016" cy="5243661"/>
          </a:xfrm>
        </p:grpSpPr>
        <p:pic>
          <p:nvPicPr>
            <p:cNvPr id="7" name="圖片 6">
              <a:extLst>
                <a:ext uri="{FF2B5EF4-FFF2-40B4-BE49-F238E27FC236}">
                  <a16:creationId xmlns:a16="http://schemas.microsoft.com/office/drawing/2014/main" id="{79A5C425-66EE-4A33-856E-4B7E69C41BD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601" y="1160748"/>
              <a:ext cx="8298795" cy="4030209"/>
            </a:xfrm>
            <a:prstGeom prst="rect">
              <a:avLst/>
            </a:prstGeom>
          </p:spPr>
        </p:pic>
        <p:sp>
          <p:nvSpPr>
            <p:cNvPr id="8" name="矩形: 圓角 7">
              <a:extLst>
                <a:ext uri="{FF2B5EF4-FFF2-40B4-BE49-F238E27FC236}">
                  <a16:creationId xmlns:a16="http://schemas.microsoft.com/office/drawing/2014/main" id="{B8C14CF2-1D3D-4177-815C-254077860D48}"/>
                </a:ext>
              </a:extLst>
            </p:cNvPr>
            <p:cNvSpPr/>
            <p:nvPr/>
          </p:nvSpPr>
          <p:spPr bwMode="auto">
            <a:xfrm>
              <a:off x="2267744" y="4545124"/>
              <a:ext cx="3636404" cy="576064"/>
            </a:xfrm>
            <a:prstGeom prst="roundRect">
              <a:avLst/>
            </a:prstGeom>
            <a:noFill/>
            <a:ln w="25400">
              <a:solidFill>
                <a:srgbClr val="FF0000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1" hangingPunct="1">
                <a:spcBef>
                  <a:spcPct val="20000"/>
                </a:spcBef>
                <a:buClr>
                  <a:schemeClr val="bg1"/>
                </a:buClr>
                <a:buSzPct val="100000"/>
              </a:pPr>
              <a:endParaRPr lang="en-US" sz="20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endParaRPr>
            </a:p>
          </p:txBody>
        </p:sp>
        <p:sp>
          <p:nvSpPr>
            <p:cNvPr id="210947" name="AutoShape 4"/>
            <p:cNvSpPr>
              <a:spLocks noChangeArrowheads="1"/>
            </p:cNvSpPr>
            <p:nvPr/>
          </p:nvSpPr>
          <p:spPr bwMode="auto">
            <a:xfrm>
              <a:off x="143507" y="5278126"/>
              <a:ext cx="9145016" cy="1126283"/>
            </a:xfrm>
            <a:prstGeom prst="wedgeRoundRectCallout">
              <a:avLst>
                <a:gd name="adj1" fmla="val -5493"/>
                <a:gd name="adj2" fmla="val -62393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38160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lIns="50625" tIns="26325" rIns="50625" bIns="26325" anchor="ctr"/>
            <a:lstStyle>
              <a:lvl1pPr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32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1pPr>
              <a:lvl2pPr>
                <a:spcBef>
                  <a:spcPts val="7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2pPr>
              <a:lvl3pPr>
                <a:spcBef>
                  <a:spcPts val="6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4pPr>
              <a:lvl5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5pPr>
              <a:lvl6pPr marL="25146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6pPr>
              <a:lvl7pPr marL="29718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7pPr>
              <a:lvl8pPr marL="34290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8pPr>
              <a:lvl9pPr marL="3886200" indent="-228600" defTabSz="449263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ea typeface="細明體" panose="02020509000000000000" pitchFamily="49" charset="-120"/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zh-TW" altLang="en-US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同一個活動項目代碼可以在同一學年內多次使用。</a:t>
              </a:r>
              <a:endPara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endParaRPr>
            </a:p>
            <a:p>
              <a:pPr>
                <a:spcBef>
                  <a:spcPct val="0"/>
                </a:spcBef>
              </a:pPr>
              <a:r>
                <a:rPr lang="zh-TW" altLang="en-US" sz="24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條件是前置補充、後置補充、開始日期及完成日期不能完全相同。</a:t>
              </a:r>
              <a:endPara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endParaRPr>
            </a:p>
          </p:txBody>
        </p:sp>
      </p:grp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F8E5B233-2315-4024-94D7-29F67F15A0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B3C8E2D-E91C-4BBB-B7BA-C2875630DAEF}" type="slidenum">
              <a:rPr lang="en-US" altLang="zh-HK" smtClean="0"/>
              <a:pPr/>
              <a:t>98</a:t>
            </a:fld>
            <a:endParaRPr lang="en-US" dirty="0"/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佈景主題1">
  <a:themeElements>
    <a:clrScheme name="WebSAMS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WebSAM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新細明體" pitchFamily="18" charset="-120"/>
          </a:defRPr>
        </a:defPPr>
      </a:lstStyle>
    </a:lnDef>
  </a:objectDefaults>
  <a:extraClrSchemeLst>
    <a:extraClrScheme>
      <a:clrScheme name="WebSAM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ebSAMS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ebSAM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ebSAMS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ebSAM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ebSAM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ebSAMS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佈景主題1" id="{62971419-53E8-4396-B714-3F4D5B263971}" vid="{17A53775-49C6-49E5-AF25-48B9D129813E}"/>
    </a:ext>
  </a:extLst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23856</TotalTime>
  <Words>2359</Words>
  <Application>Microsoft Office PowerPoint</Application>
  <PresentationFormat>寬螢幕</PresentationFormat>
  <Paragraphs>561</Paragraphs>
  <Slides>132</Slides>
  <Notes>104</Notes>
  <HiddenSlides>0</HiddenSlides>
  <MMClips>0</MMClips>
  <ScaleCrop>false</ScaleCrop>
  <HeadingPairs>
    <vt:vector size="6" baseType="variant">
      <vt:variant>
        <vt:lpstr>使用字型</vt:lpstr>
      </vt:variant>
      <vt:variant>
        <vt:i4>12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132</vt:i4>
      </vt:variant>
    </vt:vector>
  </HeadingPairs>
  <TitlesOfParts>
    <vt:vector size="145" baseType="lpstr">
      <vt:lpstr>DFKai-SB</vt:lpstr>
      <vt:lpstr>DFKai-SB</vt:lpstr>
      <vt:lpstr>微軟正黑體</vt:lpstr>
      <vt:lpstr>細明體</vt:lpstr>
      <vt:lpstr>新細明體</vt:lpstr>
      <vt:lpstr>Arial</vt:lpstr>
      <vt:lpstr>Arial Black</vt:lpstr>
      <vt:lpstr>Cooper Black</vt:lpstr>
      <vt:lpstr>Tahoma</vt:lpstr>
      <vt:lpstr>Times New Roman</vt:lpstr>
      <vt:lpstr>Trebuchet MS</vt:lpstr>
      <vt:lpstr>Wingdings</vt:lpstr>
      <vt:lpstr>佈景主題1</vt:lpstr>
      <vt:lpstr>課外活動模組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練習一</vt:lpstr>
      <vt:lpstr>PowerPoint 簡報</vt:lpstr>
      <vt:lpstr>PowerPoint 簡報</vt:lpstr>
      <vt:lpstr>預備工作(2)編修有關代碼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練習二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練習三</vt:lpstr>
      <vt:lpstr>課外活動＞可提供課外活動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練習四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課外活動＞網上報名</vt:lpstr>
      <vt:lpstr>PowerPoint 簡報</vt:lpstr>
      <vt:lpstr>課外活動＞依活動編修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練習五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練習六 在「活動項目」加入新代碼 練習七 編修「課外活動舉辦項目」    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練習八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Jeff Tong</dc:creator>
  <cp:lastModifiedBy>LEUNG, Sai-hong</cp:lastModifiedBy>
  <cp:revision>1909</cp:revision>
  <cp:lastPrinted>1601-01-01T00:00:00Z</cp:lastPrinted>
  <dcterms:created xsi:type="dcterms:W3CDTF">2003-01-19T07:55:27Z</dcterms:created>
  <dcterms:modified xsi:type="dcterms:W3CDTF">2024-11-07T08:56:22Z</dcterms:modified>
</cp:coreProperties>
</file>