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55" r:id="rId1"/>
    <p:sldMasterId id="2147483764" r:id="rId2"/>
  </p:sldMasterIdLst>
  <p:notesMasterIdLst>
    <p:notesMasterId r:id="rId80"/>
  </p:notesMasterIdLst>
  <p:sldIdLst>
    <p:sldId id="622" r:id="rId3"/>
    <p:sldId id="256" r:id="rId4"/>
    <p:sldId id="539" r:id="rId5"/>
    <p:sldId id="305" r:id="rId6"/>
    <p:sldId id="306" r:id="rId7"/>
    <p:sldId id="260" r:id="rId8"/>
    <p:sldId id="261" r:id="rId9"/>
    <p:sldId id="262" r:id="rId10"/>
    <p:sldId id="647" r:id="rId11"/>
    <p:sldId id="264" r:id="rId12"/>
    <p:sldId id="265" r:id="rId13"/>
    <p:sldId id="266" r:id="rId14"/>
    <p:sldId id="267" r:id="rId15"/>
    <p:sldId id="268" r:id="rId16"/>
    <p:sldId id="271" r:id="rId17"/>
    <p:sldId id="272" r:id="rId18"/>
    <p:sldId id="623" r:id="rId19"/>
    <p:sldId id="654" r:id="rId20"/>
    <p:sldId id="282" r:id="rId21"/>
    <p:sldId id="283" r:id="rId22"/>
    <p:sldId id="634" r:id="rId23"/>
    <p:sldId id="624" r:id="rId24"/>
    <p:sldId id="625" r:id="rId25"/>
    <p:sldId id="476" r:id="rId26"/>
    <p:sldId id="477" r:id="rId27"/>
    <p:sldId id="478" r:id="rId28"/>
    <p:sldId id="479" r:id="rId29"/>
    <p:sldId id="480" r:id="rId30"/>
    <p:sldId id="481" r:id="rId31"/>
    <p:sldId id="552" r:id="rId32"/>
    <p:sldId id="484" r:id="rId33"/>
    <p:sldId id="485" r:id="rId34"/>
    <p:sldId id="629" r:id="rId35"/>
    <p:sldId id="483" r:id="rId36"/>
    <p:sldId id="553" r:id="rId37"/>
    <p:sldId id="487" r:id="rId38"/>
    <p:sldId id="488" r:id="rId39"/>
    <p:sldId id="489" r:id="rId40"/>
    <p:sldId id="650" r:id="rId41"/>
    <p:sldId id="490" r:id="rId42"/>
    <p:sldId id="626" r:id="rId43"/>
    <p:sldId id="491" r:id="rId44"/>
    <p:sldId id="492" r:id="rId45"/>
    <p:sldId id="628" r:id="rId46"/>
    <p:sldId id="651" r:id="rId47"/>
    <p:sldId id="633" r:id="rId48"/>
    <p:sldId id="493" r:id="rId49"/>
    <p:sldId id="494" r:id="rId50"/>
    <p:sldId id="495" r:id="rId51"/>
    <p:sldId id="627" r:id="rId52"/>
    <p:sldId id="652" r:id="rId53"/>
    <p:sldId id="632" r:id="rId54"/>
    <p:sldId id="343" r:id="rId55"/>
    <p:sldId id="344" r:id="rId56"/>
    <p:sldId id="345" r:id="rId57"/>
    <p:sldId id="631" r:id="rId58"/>
    <p:sldId id="630" r:id="rId59"/>
    <p:sldId id="497" r:id="rId60"/>
    <p:sldId id="637" r:id="rId61"/>
    <p:sldId id="638" r:id="rId62"/>
    <p:sldId id="635" r:id="rId63"/>
    <p:sldId id="636" r:id="rId64"/>
    <p:sldId id="352" r:id="rId65"/>
    <p:sldId id="499" r:id="rId66"/>
    <p:sldId id="653" r:id="rId67"/>
    <p:sldId id="376" r:id="rId68"/>
    <p:sldId id="639" r:id="rId69"/>
    <p:sldId id="640" r:id="rId70"/>
    <p:sldId id="641" r:id="rId71"/>
    <p:sldId id="643" r:id="rId72"/>
    <p:sldId id="644" r:id="rId73"/>
    <p:sldId id="645" r:id="rId74"/>
    <p:sldId id="372" r:id="rId75"/>
    <p:sldId id="373" r:id="rId76"/>
    <p:sldId id="646" r:id="rId77"/>
    <p:sldId id="554" r:id="rId78"/>
    <p:sldId id="364" r:id="rId79"/>
  </p:sldIdLst>
  <p:sldSz cx="12192000" cy="6858000"/>
  <p:notesSz cx="9313863" cy="7027863"/>
  <p:defaultTextStyle>
    <a:defPPr>
      <a:defRPr lang="zh-H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showAnimation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FFFF"/>
    <a:srgbClr val="E6E6E6"/>
    <a:srgbClr val="EEFFFF"/>
    <a:srgbClr val="4472C4"/>
    <a:srgbClr val="FFFF66"/>
    <a:srgbClr val="CCFF33"/>
    <a:srgbClr val="CCFF66"/>
    <a:srgbClr val="CCFF99"/>
    <a:srgbClr val="70AD47"/>
    <a:srgbClr val="ED7D3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338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68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178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slide" Target="slides/slide48.xml"/><Relationship Id="rId55" Type="http://schemas.openxmlformats.org/officeDocument/2006/relationships/slide" Target="slides/slide53.xml"/><Relationship Id="rId63" Type="http://schemas.openxmlformats.org/officeDocument/2006/relationships/slide" Target="slides/slide61.xml"/><Relationship Id="rId68" Type="http://schemas.openxmlformats.org/officeDocument/2006/relationships/slide" Target="slides/slide66.xml"/><Relationship Id="rId76" Type="http://schemas.openxmlformats.org/officeDocument/2006/relationships/slide" Target="slides/slide74.xml"/><Relationship Id="rId84" Type="http://schemas.openxmlformats.org/officeDocument/2006/relationships/tableStyles" Target="tableStyles.xml"/><Relationship Id="rId7" Type="http://schemas.openxmlformats.org/officeDocument/2006/relationships/slide" Target="slides/slide5.xml"/><Relationship Id="rId71" Type="http://schemas.openxmlformats.org/officeDocument/2006/relationships/slide" Target="slides/slide69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slide" Target="slides/slide51.xml"/><Relationship Id="rId58" Type="http://schemas.openxmlformats.org/officeDocument/2006/relationships/slide" Target="slides/slide56.xml"/><Relationship Id="rId66" Type="http://schemas.openxmlformats.org/officeDocument/2006/relationships/slide" Target="slides/slide64.xml"/><Relationship Id="rId74" Type="http://schemas.openxmlformats.org/officeDocument/2006/relationships/slide" Target="slides/slide72.xml"/><Relationship Id="rId79" Type="http://schemas.openxmlformats.org/officeDocument/2006/relationships/slide" Target="slides/slide77.xml"/><Relationship Id="rId5" Type="http://schemas.openxmlformats.org/officeDocument/2006/relationships/slide" Target="slides/slide3.xml"/><Relationship Id="rId61" Type="http://schemas.openxmlformats.org/officeDocument/2006/relationships/slide" Target="slides/slide59.xml"/><Relationship Id="rId82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Relationship Id="rId60" Type="http://schemas.openxmlformats.org/officeDocument/2006/relationships/slide" Target="slides/slide58.xml"/><Relationship Id="rId65" Type="http://schemas.openxmlformats.org/officeDocument/2006/relationships/slide" Target="slides/slide63.xml"/><Relationship Id="rId73" Type="http://schemas.openxmlformats.org/officeDocument/2006/relationships/slide" Target="slides/slide71.xml"/><Relationship Id="rId78" Type="http://schemas.openxmlformats.org/officeDocument/2006/relationships/slide" Target="slides/slide76.xml"/><Relationship Id="rId81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openxmlformats.org/officeDocument/2006/relationships/slide" Target="slides/slide54.xml"/><Relationship Id="rId64" Type="http://schemas.openxmlformats.org/officeDocument/2006/relationships/slide" Target="slides/slide62.xml"/><Relationship Id="rId69" Type="http://schemas.openxmlformats.org/officeDocument/2006/relationships/slide" Target="slides/slide67.xml"/><Relationship Id="rId77" Type="http://schemas.openxmlformats.org/officeDocument/2006/relationships/slide" Target="slides/slide75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72" Type="http://schemas.openxmlformats.org/officeDocument/2006/relationships/slide" Target="slides/slide70.xml"/><Relationship Id="rId80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59" Type="http://schemas.openxmlformats.org/officeDocument/2006/relationships/slide" Target="slides/slide57.xml"/><Relationship Id="rId67" Type="http://schemas.openxmlformats.org/officeDocument/2006/relationships/slide" Target="slides/slide65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54" Type="http://schemas.openxmlformats.org/officeDocument/2006/relationships/slide" Target="slides/slide52.xml"/><Relationship Id="rId62" Type="http://schemas.openxmlformats.org/officeDocument/2006/relationships/slide" Target="slides/slide60.xml"/><Relationship Id="rId70" Type="http://schemas.openxmlformats.org/officeDocument/2006/relationships/slide" Target="slides/slide68.xml"/><Relationship Id="rId75" Type="http://schemas.openxmlformats.org/officeDocument/2006/relationships/slide" Target="slides/slide73.xml"/><Relationship Id="rId83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slide" Target="slides/slide55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7FBC123-D35D-4E07-A638-A58A84AC02AA}" type="doc">
      <dgm:prSet loTypeId="urn:microsoft.com/office/officeart/2005/8/layout/radial1" loCatId="relationship" qsTypeId="urn:microsoft.com/office/officeart/2005/8/quickstyle/simple3" qsCatId="simple" csTypeId="urn:microsoft.com/office/officeart/2005/8/colors/colorful1" csCatId="colorful" phldr="1"/>
      <dgm:spPr/>
      <dgm:t>
        <a:bodyPr/>
        <a:lstStyle/>
        <a:p>
          <a:endParaRPr lang="zh-TW" altLang="en-US"/>
        </a:p>
      </dgm:t>
    </dgm:pt>
    <dgm:pt modelId="{7AF4C5B9-A4C8-4684-AA41-AF7EF0C10CC7}">
      <dgm:prSet phldrT="[文字]"/>
      <dgm:spPr>
        <a:xfrm>
          <a:off x="1505991" y="913693"/>
          <a:ext cx="693916" cy="693916"/>
        </a:xfrm>
        <a:prstGeom prst="ellipse">
          <a:avLst/>
        </a:prstGeom>
        <a:gradFill rotWithShape="0">
          <a:gsLst>
            <a:gs pos="0">
              <a:srgbClr val="5B9BD5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rgbClr>
            </a:gs>
            <a:gs pos="50000">
              <a:srgbClr val="5B9BD5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rgbClr>
            </a:gs>
            <a:gs pos="100000">
              <a:srgbClr val="5B9BD5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rgb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gm:spPr>
      <dgm:t>
        <a:bodyPr/>
        <a:lstStyle/>
        <a:p>
          <a:r>
            <a:rPr lang="en-US" altLang="zh-TW" dirty="0">
              <a:solidFill>
                <a:sysClr val="windowText" lastClr="000000"/>
              </a:solidFill>
              <a:latin typeface="Calibri" panose="020F0502020204030204"/>
              <a:ea typeface="新細明體" panose="02020500000000000000" pitchFamily="18" charset="-120"/>
              <a:cs typeface="+mn-cs"/>
            </a:rPr>
            <a:t>SAM</a:t>
          </a:r>
          <a:endParaRPr lang="zh-TW" altLang="zh-TW" dirty="0">
            <a:solidFill>
              <a:sysClr val="windowText" lastClr="000000"/>
            </a:solidFill>
            <a:latin typeface="Calibri" panose="020F0502020204030204"/>
            <a:ea typeface="新細明體" panose="02020500000000000000" pitchFamily="18" charset="-120"/>
            <a:cs typeface="+mn-cs"/>
          </a:endParaRPr>
        </a:p>
      </dgm:t>
    </dgm:pt>
    <dgm:pt modelId="{90523E47-A94B-4407-A8EE-B74F938B25DC}" type="parTrans" cxnId="{4A46BD41-ADD2-4CDD-9781-83A67AA3C46F}">
      <dgm:prSet/>
      <dgm:spPr/>
      <dgm:t>
        <a:bodyPr/>
        <a:lstStyle/>
        <a:p>
          <a:endParaRPr lang="zh-TW" altLang="en-US"/>
        </a:p>
      </dgm:t>
    </dgm:pt>
    <dgm:pt modelId="{B57787F2-B0C7-4054-8923-2BBA6E4CCD22}" type="sibTrans" cxnId="{4A46BD41-ADD2-4CDD-9781-83A67AA3C46F}">
      <dgm:prSet/>
      <dgm:spPr/>
      <dgm:t>
        <a:bodyPr/>
        <a:lstStyle/>
        <a:p>
          <a:endParaRPr lang="zh-TW" altLang="en-US"/>
        </a:p>
      </dgm:t>
    </dgm:pt>
    <dgm:pt modelId="{4DA97DE8-B4AD-4B32-9349-F21BA4E2649D}">
      <dgm:prSet phldrT="[文字]"/>
      <dgm:spPr>
        <a:xfrm>
          <a:off x="2288085" y="461357"/>
          <a:ext cx="693916" cy="693916"/>
        </a:xfrm>
        <a:prstGeom prst="ellipse">
          <a:avLst/>
        </a:prstGeom>
        <a:gradFill rotWithShape="0">
          <a:gsLst>
            <a:gs pos="0">
              <a:srgbClr val="A5A5A5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rgbClr>
            </a:gs>
            <a:gs pos="50000">
              <a:srgbClr val="A5A5A5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rgbClr>
            </a:gs>
            <a:gs pos="100000">
              <a:srgbClr val="A5A5A5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rgb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gm:spPr>
      <dgm:t>
        <a:bodyPr/>
        <a:lstStyle/>
        <a:p>
          <a:r>
            <a:rPr lang="zh-TW" altLang="en-US" dirty="0">
              <a:solidFill>
                <a:sysClr val="windowText" lastClr="000000"/>
              </a:solidFill>
              <a:latin typeface="標楷體" panose="03000509000000000000" pitchFamily="65" charset="-120"/>
              <a:ea typeface="標楷體" panose="03000509000000000000" pitchFamily="65" charset="-120"/>
              <a:cs typeface="+mn-cs"/>
            </a:rPr>
            <a:t>代碼 管理</a:t>
          </a:r>
        </a:p>
      </dgm:t>
    </dgm:pt>
    <dgm:pt modelId="{1B0810C4-41E8-4D93-A093-9E301F7C86DF}" type="parTrans" cxnId="{EC69998B-8ABF-47E0-A3C9-75A075614ACC}">
      <dgm:prSet/>
      <dgm:spPr>
        <a:xfrm rot="19797381">
          <a:off x="2139214" y="1017631"/>
          <a:ext cx="209565" cy="33704"/>
        </a:xfrm>
        <a:custGeom>
          <a:avLst/>
          <a:gdLst/>
          <a:ahLst/>
          <a:cxnLst/>
          <a:rect l="0" t="0" r="0" b="0"/>
          <a:pathLst>
            <a:path>
              <a:moveTo>
                <a:pt x="0" y="16852"/>
              </a:moveTo>
              <a:lnTo>
                <a:pt x="209565" y="16852"/>
              </a:lnTo>
            </a:path>
          </a:pathLst>
        </a:custGeom>
        <a:noFill/>
        <a:ln w="12700" cap="flat" cmpd="sng" algn="ctr">
          <a:solidFill>
            <a:srgbClr val="ED7D31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endParaRPr lang="zh-TW" altLang="en-US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 panose="020F0502020204030204"/>
            <a:ea typeface="新細明體" panose="02020500000000000000" pitchFamily="18" charset="-120"/>
            <a:cs typeface="+mn-cs"/>
          </a:endParaRPr>
        </a:p>
      </dgm:t>
    </dgm:pt>
    <dgm:pt modelId="{E3DBD78D-AF8C-41B7-9BA1-5354A656B210}" type="sibTrans" cxnId="{EC69998B-8ABF-47E0-A3C9-75A075614ACC}">
      <dgm:prSet/>
      <dgm:spPr/>
      <dgm:t>
        <a:bodyPr/>
        <a:lstStyle/>
        <a:p>
          <a:endParaRPr lang="zh-TW" altLang="en-US"/>
        </a:p>
      </dgm:t>
    </dgm:pt>
    <dgm:pt modelId="{A9F904CC-AD41-44BE-85FF-13665613CAE1}">
      <dgm:prSet/>
      <dgm:spPr>
        <a:xfrm>
          <a:off x="1505991" y="1815982"/>
          <a:ext cx="693916" cy="693916"/>
        </a:xfrm>
        <a:prstGeom prst="ellipse">
          <a:avLst/>
        </a:prstGeom>
        <a:gradFill rotWithShape="0">
          <a:gsLst>
            <a:gs pos="0">
              <a:srgbClr val="4472C4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rgbClr>
            </a:gs>
            <a:gs pos="50000">
              <a:srgbClr val="4472C4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rgbClr>
            </a:gs>
            <a:gs pos="100000">
              <a:srgbClr val="4472C4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rgb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gm:spPr>
      <dgm:t>
        <a:bodyPr/>
        <a:lstStyle/>
        <a:p>
          <a:r>
            <a:rPr lang="zh-TW" altLang="en-US" dirty="0">
              <a:solidFill>
                <a:sysClr val="windowText" lastClr="000000"/>
              </a:solidFill>
              <a:latin typeface="標楷體" panose="03000509000000000000" pitchFamily="65" charset="-120"/>
              <a:ea typeface="標楷體" panose="03000509000000000000" pitchFamily="65" charset="-120"/>
              <a:cs typeface="+mn-cs"/>
            </a:rPr>
            <a:t>教職員資料</a:t>
          </a:r>
        </a:p>
      </dgm:t>
    </dgm:pt>
    <dgm:pt modelId="{C48A1ABF-4165-4553-B0F0-E33DCB328326}" type="parTrans" cxnId="{FC60E264-7C7A-444E-A1E4-AF4948DCBE73}">
      <dgm:prSet/>
      <dgm:spPr>
        <a:xfrm rot="5400000">
          <a:off x="1748763" y="1694944"/>
          <a:ext cx="208372" cy="33704"/>
        </a:xfrm>
        <a:custGeom>
          <a:avLst/>
          <a:gdLst/>
          <a:ahLst/>
          <a:cxnLst/>
          <a:rect l="0" t="0" r="0" b="0"/>
          <a:pathLst>
            <a:path>
              <a:moveTo>
                <a:pt x="0" y="16852"/>
              </a:moveTo>
              <a:lnTo>
                <a:pt x="208372" y="16852"/>
              </a:lnTo>
            </a:path>
          </a:pathLst>
        </a:custGeom>
        <a:noFill/>
        <a:ln w="12700" cap="flat" cmpd="sng" algn="ctr">
          <a:solidFill>
            <a:srgbClr val="ED7D31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endParaRPr lang="zh-TW" altLang="en-US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 panose="020F0502020204030204"/>
            <a:ea typeface="新細明體" panose="02020500000000000000" pitchFamily="18" charset="-120"/>
            <a:cs typeface="+mn-cs"/>
          </a:endParaRPr>
        </a:p>
      </dgm:t>
    </dgm:pt>
    <dgm:pt modelId="{AD86483F-5740-4D6B-BE2C-332D0131C1B8}" type="sibTrans" cxnId="{FC60E264-7C7A-444E-A1E4-AF4948DCBE73}">
      <dgm:prSet/>
      <dgm:spPr/>
      <dgm:t>
        <a:bodyPr/>
        <a:lstStyle/>
        <a:p>
          <a:endParaRPr lang="zh-TW" altLang="en-US"/>
        </a:p>
      </dgm:t>
    </dgm:pt>
    <dgm:pt modelId="{FE43EE04-4CA9-447B-8ECA-154C2B31D70B}">
      <dgm:prSet phldrT="[文字]"/>
      <dgm:spPr>
        <a:xfrm>
          <a:off x="2288085" y="1364440"/>
          <a:ext cx="693916" cy="693916"/>
        </a:xfrm>
        <a:prstGeom prst="ellipse">
          <a:avLst/>
        </a:prstGeom>
        <a:gradFill rotWithShape="0">
          <a:gsLst>
            <a:gs pos="0">
              <a:srgbClr val="FFC000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rgbClr>
            </a:gs>
            <a:gs pos="50000">
              <a:srgbClr val="FFC000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rgbClr>
            </a:gs>
            <a:gs pos="100000">
              <a:srgbClr val="FFC000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rgb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gm:spPr>
      <dgm:t>
        <a:bodyPr/>
        <a:lstStyle/>
        <a:p>
          <a:r>
            <a:rPr lang="zh-TW" altLang="en-US" dirty="0">
              <a:solidFill>
                <a:sysClr val="windowText" lastClr="000000"/>
              </a:solidFill>
              <a:latin typeface="標楷體" panose="03000509000000000000" pitchFamily="65" charset="-120"/>
              <a:ea typeface="標楷體" panose="03000509000000000000" pitchFamily="65" charset="-120"/>
              <a:cs typeface="+mn-cs"/>
            </a:rPr>
            <a:t>學校 管理</a:t>
          </a:r>
        </a:p>
      </dgm:t>
    </dgm:pt>
    <dgm:pt modelId="{F205B131-40B2-4AE3-8F50-9C7B277B4E27}" type="sibTrans" cxnId="{FD10CB0F-B35E-4D9D-9AA7-BBFE9B087150}">
      <dgm:prSet/>
      <dgm:spPr/>
      <dgm:t>
        <a:bodyPr/>
        <a:lstStyle/>
        <a:p>
          <a:endParaRPr lang="zh-TW" altLang="en-US"/>
        </a:p>
      </dgm:t>
    </dgm:pt>
    <dgm:pt modelId="{2744731B-50FA-4EA5-B77C-80105878187A}" type="parTrans" cxnId="{FD10CB0F-B35E-4D9D-9AA7-BBFE9B087150}">
      <dgm:prSet/>
      <dgm:spPr>
        <a:xfrm rot="1797379">
          <a:off x="2139611" y="1469173"/>
          <a:ext cx="208770" cy="33704"/>
        </a:xfrm>
        <a:custGeom>
          <a:avLst/>
          <a:gdLst/>
          <a:ahLst/>
          <a:cxnLst/>
          <a:rect l="0" t="0" r="0" b="0"/>
          <a:pathLst>
            <a:path>
              <a:moveTo>
                <a:pt x="0" y="16852"/>
              </a:moveTo>
              <a:lnTo>
                <a:pt x="208770" y="16852"/>
              </a:lnTo>
            </a:path>
          </a:pathLst>
        </a:custGeom>
        <a:noFill/>
        <a:ln w="12700" cap="flat" cmpd="sng" algn="ctr">
          <a:solidFill>
            <a:srgbClr val="ED7D31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endParaRPr lang="zh-TW" altLang="en-US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 panose="020F0502020204030204"/>
            <a:ea typeface="新細明體" panose="02020500000000000000" pitchFamily="18" charset="-120"/>
            <a:cs typeface="+mn-cs"/>
          </a:endParaRPr>
        </a:p>
      </dgm:t>
    </dgm:pt>
    <dgm:pt modelId="{3CA1893A-6A80-4801-B0FA-D2BED11353F1}">
      <dgm:prSet/>
      <dgm:spPr/>
      <dgm:t>
        <a:bodyPr/>
        <a:lstStyle/>
        <a:p>
          <a:endParaRPr lang="zh-TW" altLang="en-US" dirty="0"/>
        </a:p>
      </dgm:t>
    </dgm:pt>
    <dgm:pt modelId="{DDA6C414-72FE-47A4-BC7E-71F44FBB05C7}" type="parTrans" cxnId="{70B3AB96-8647-478D-8410-72126E0D2E4D}">
      <dgm:prSet/>
      <dgm:spPr/>
      <dgm:t>
        <a:bodyPr/>
        <a:lstStyle/>
        <a:p>
          <a:endParaRPr lang="zh-TW" altLang="en-US"/>
        </a:p>
      </dgm:t>
    </dgm:pt>
    <dgm:pt modelId="{CCB0B8CD-9879-4928-A618-156BAF4047A7}" type="sibTrans" cxnId="{70B3AB96-8647-478D-8410-72126E0D2E4D}">
      <dgm:prSet/>
      <dgm:spPr/>
      <dgm:t>
        <a:bodyPr/>
        <a:lstStyle/>
        <a:p>
          <a:endParaRPr lang="zh-TW" altLang="en-US"/>
        </a:p>
      </dgm:t>
    </dgm:pt>
    <dgm:pt modelId="{32781C4E-6AE5-4856-BA4E-97A52F7D46DA}">
      <dgm:prSet/>
      <dgm:spPr>
        <a:xfrm>
          <a:off x="723898" y="1364440"/>
          <a:ext cx="693916" cy="693916"/>
        </a:xfrm>
        <a:prstGeom prst="ellipse">
          <a:avLst/>
        </a:prstGeom>
        <a:gradFill rotWithShape="0">
          <a:gsLst>
            <a:gs pos="0">
              <a:srgbClr val="70AD47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rgbClr>
            </a:gs>
            <a:gs pos="50000">
              <a:srgbClr val="70AD47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rgbClr>
            </a:gs>
            <a:gs pos="100000">
              <a:srgbClr val="70AD47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rgb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gm:spPr>
      <dgm:t>
        <a:bodyPr/>
        <a:lstStyle/>
        <a:p>
          <a:r>
            <a:rPr lang="zh-TW" altLang="en-US" dirty="0">
              <a:solidFill>
                <a:sysClr val="windowText" lastClr="000000"/>
              </a:solidFill>
              <a:latin typeface="標楷體" panose="03000509000000000000" pitchFamily="65" charset="-120"/>
              <a:ea typeface="標楷體" panose="03000509000000000000" pitchFamily="65" charset="-120"/>
              <a:cs typeface="+mn-cs"/>
            </a:rPr>
            <a:t>學生 資料</a:t>
          </a:r>
        </a:p>
      </dgm:t>
    </dgm:pt>
    <dgm:pt modelId="{C95564A4-29F1-46DD-BD9D-54BE663FD3B3}" type="parTrans" cxnId="{912422DF-413D-4E35-AEC8-3F29F323C260}">
      <dgm:prSet/>
      <dgm:spPr>
        <a:xfrm rot="9002621">
          <a:off x="1357517" y="1469173"/>
          <a:ext cx="208770" cy="33704"/>
        </a:xfrm>
        <a:custGeom>
          <a:avLst/>
          <a:gdLst/>
          <a:ahLst/>
          <a:cxnLst/>
          <a:rect l="0" t="0" r="0" b="0"/>
          <a:pathLst>
            <a:path>
              <a:moveTo>
                <a:pt x="0" y="16852"/>
              </a:moveTo>
              <a:lnTo>
                <a:pt x="208770" y="16852"/>
              </a:lnTo>
            </a:path>
          </a:pathLst>
        </a:custGeom>
        <a:noFill/>
        <a:ln w="12700" cap="flat" cmpd="sng" algn="ctr">
          <a:solidFill>
            <a:srgbClr val="ED7D31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endParaRPr lang="zh-TW" altLang="en-US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 panose="020F0502020204030204"/>
            <a:ea typeface="新細明體" panose="02020500000000000000" pitchFamily="18" charset="-120"/>
            <a:cs typeface="+mn-cs"/>
          </a:endParaRPr>
        </a:p>
      </dgm:t>
    </dgm:pt>
    <dgm:pt modelId="{3B7DFBE9-BD8C-402A-A17C-DA0E014A27F3}" type="sibTrans" cxnId="{912422DF-413D-4E35-AEC8-3F29F323C260}">
      <dgm:prSet/>
      <dgm:spPr/>
      <dgm:t>
        <a:bodyPr/>
        <a:lstStyle/>
        <a:p>
          <a:endParaRPr lang="zh-TW" altLang="en-US"/>
        </a:p>
      </dgm:t>
    </dgm:pt>
    <dgm:pt modelId="{82BA68B1-DFF8-4F26-9968-1CDAF7C6D097}">
      <dgm:prSet/>
      <dgm:spPr>
        <a:xfrm>
          <a:off x="723898" y="461357"/>
          <a:ext cx="693916" cy="693916"/>
        </a:xfrm>
        <a:prstGeom prst="ellipse">
          <a:avLst/>
        </a:prstGeom>
        <a:gradFill rotWithShape="0">
          <a:gsLst>
            <a:gs pos="0">
              <a:srgbClr val="ED7D3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rgbClr>
            </a:gs>
            <a:gs pos="50000">
              <a:srgbClr val="ED7D3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rgbClr>
            </a:gs>
            <a:gs pos="100000">
              <a:srgbClr val="ED7D3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rgb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gm:spPr>
      <dgm:t>
        <a:bodyPr/>
        <a:lstStyle/>
        <a:p>
          <a:r>
            <a:rPr lang="zh-TW" altLang="en-US" dirty="0">
              <a:solidFill>
                <a:sysClr val="windowText" lastClr="000000"/>
              </a:solidFill>
              <a:latin typeface="標楷體" panose="03000509000000000000" pitchFamily="65" charset="-120"/>
              <a:ea typeface="標楷體" panose="03000509000000000000" pitchFamily="65" charset="-120"/>
              <a:cs typeface="+mn-cs"/>
            </a:rPr>
            <a:t>課外 活動</a:t>
          </a:r>
        </a:p>
      </dgm:t>
    </dgm:pt>
    <dgm:pt modelId="{CB4690DE-F789-4A03-89DC-680E54B77FC6}" type="parTrans" cxnId="{DAF3DCD3-F86D-4612-95B8-9BD100C9D2C5}">
      <dgm:prSet/>
      <dgm:spPr>
        <a:xfrm rot="12602619">
          <a:off x="1357120" y="1017631"/>
          <a:ext cx="209565" cy="33704"/>
        </a:xfrm>
        <a:custGeom>
          <a:avLst/>
          <a:gdLst/>
          <a:ahLst/>
          <a:cxnLst/>
          <a:rect l="0" t="0" r="0" b="0"/>
          <a:pathLst>
            <a:path>
              <a:moveTo>
                <a:pt x="0" y="16852"/>
              </a:moveTo>
              <a:lnTo>
                <a:pt x="209565" y="16852"/>
              </a:lnTo>
            </a:path>
          </a:pathLst>
        </a:custGeom>
        <a:noFill/>
        <a:ln w="12700" cap="flat" cmpd="sng" algn="ctr">
          <a:solidFill>
            <a:srgbClr val="ED7D31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endParaRPr lang="zh-TW" altLang="en-US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 panose="020F0502020204030204"/>
            <a:ea typeface="新細明體" panose="02020500000000000000" pitchFamily="18" charset="-120"/>
            <a:cs typeface="+mn-cs"/>
          </a:endParaRPr>
        </a:p>
      </dgm:t>
    </dgm:pt>
    <dgm:pt modelId="{10B93F92-E526-40D3-BA92-BCAA9F80B237}" type="sibTrans" cxnId="{DAF3DCD3-F86D-4612-95B8-9BD100C9D2C5}">
      <dgm:prSet/>
      <dgm:spPr/>
      <dgm:t>
        <a:bodyPr/>
        <a:lstStyle/>
        <a:p>
          <a:endParaRPr lang="zh-TW" altLang="en-US"/>
        </a:p>
      </dgm:t>
    </dgm:pt>
    <dgm:pt modelId="{52A2BF06-C57E-4FEC-A202-FD592D3C290F}">
      <dgm:prSet/>
      <dgm:spPr>
        <a:xfrm>
          <a:off x="1505991" y="9815"/>
          <a:ext cx="693916" cy="693916"/>
        </a:xfrm>
        <a:prstGeom prst="ellipse">
          <a:avLst/>
        </a:prstGeom>
        <a:gradFill rotWithShape="0">
          <a:gsLst>
            <a:gs pos="0">
              <a:srgbClr val="ED7D3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rgbClr>
            </a:gs>
            <a:gs pos="50000">
              <a:srgbClr val="ED7D3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rgbClr>
            </a:gs>
            <a:gs pos="100000">
              <a:srgbClr val="ED7D3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rgb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gm:spPr>
      <dgm:t>
        <a:bodyPr/>
        <a:lstStyle/>
        <a:p>
          <a:r>
            <a:rPr lang="zh-TW" altLang="en-US" dirty="0">
              <a:solidFill>
                <a:sysClr val="windowText" lastClr="000000"/>
              </a:solidFill>
              <a:latin typeface="標楷體" panose="03000509000000000000" pitchFamily="65" charset="-120"/>
              <a:ea typeface="標楷體" panose="03000509000000000000" pitchFamily="65" charset="-120"/>
              <a:cs typeface="+mn-cs"/>
            </a:rPr>
            <a:t>獎懲 資料</a:t>
          </a:r>
        </a:p>
      </dgm:t>
    </dgm:pt>
    <dgm:pt modelId="{35A941B6-2250-4A65-8CE3-F6C116E76C23}" type="parTrans" cxnId="{A8DA08B8-AA73-4C1B-AF97-205C9888CA83}">
      <dgm:prSet/>
      <dgm:spPr>
        <a:xfrm rot="16200000">
          <a:off x="1747968" y="791860"/>
          <a:ext cx="209962" cy="33704"/>
        </a:xfrm>
        <a:custGeom>
          <a:avLst/>
          <a:gdLst/>
          <a:ahLst/>
          <a:cxnLst/>
          <a:rect l="0" t="0" r="0" b="0"/>
          <a:pathLst>
            <a:path>
              <a:moveTo>
                <a:pt x="0" y="16852"/>
              </a:moveTo>
              <a:lnTo>
                <a:pt x="209962" y="16852"/>
              </a:lnTo>
            </a:path>
          </a:pathLst>
        </a:custGeom>
        <a:noFill/>
        <a:ln w="12700" cap="flat" cmpd="sng" algn="ctr">
          <a:solidFill>
            <a:srgbClr val="ED7D31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endParaRPr lang="zh-TW" altLang="en-US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 panose="020F0502020204030204"/>
            <a:ea typeface="新細明體" panose="02020500000000000000" pitchFamily="18" charset="-120"/>
            <a:cs typeface="+mn-cs"/>
          </a:endParaRPr>
        </a:p>
      </dgm:t>
    </dgm:pt>
    <dgm:pt modelId="{F0C372C0-A6C2-4235-864D-EA6131B3B408}" type="sibTrans" cxnId="{A8DA08B8-AA73-4C1B-AF97-205C9888CA83}">
      <dgm:prSet/>
      <dgm:spPr/>
      <dgm:t>
        <a:bodyPr/>
        <a:lstStyle/>
        <a:p>
          <a:endParaRPr lang="zh-TW" altLang="en-US"/>
        </a:p>
      </dgm:t>
    </dgm:pt>
    <dgm:pt modelId="{714A7F52-810A-48FA-9954-A2DB35BBB7FB}" type="pres">
      <dgm:prSet presAssocID="{37FBC123-D35D-4E07-A638-A58A84AC02AA}" presName="cycle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9671A342-B858-4386-8B4E-B34BC7E54CA0}" type="pres">
      <dgm:prSet presAssocID="{7AF4C5B9-A4C8-4684-AA41-AF7EF0C10CC7}" presName="centerShape" presStyleLbl="node0" presStyleIdx="0" presStyleCnt="1" custScaleX="135275" custScaleY="123033" custLinFactNeighborY="44"/>
      <dgm:spPr/>
    </dgm:pt>
    <dgm:pt modelId="{8E814895-9E6D-4966-9974-458E63B2A2AA}" type="pres">
      <dgm:prSet presAssocID="{35A941B6-2250-4A65-8CE3-F6C116E76C23}" presName="Name9" presStyleLbl="parChTrans1D2" presStyleIdx="0" presStyleCnt="6"/>
      <dgm:spPr/>
    </dgm:pt>
    <dgm:pt modelId="{0B14A851-F51D-4C6F-9C14-DD91BBB9BE11}" type="pres">
      <dgm:prSet presAssocID="{35A941B6-2250-4A65-8CE3-F6C116E76C23}" presName="connTx" presStyleLbl="parChTrans1D2" presStyleIdx="0" presStyleCnt="6"/>
      <dgm:spPr/>
    </dgm:pt>
    <dgm:pt modelId="{673E2C0A-5F92-49C5-AE3B-D35D040C8139}" type="pres">
      <dgm:prSet presAssocID="{52A2BF06-C57E-4FEC-A202-FD592D3C290F}" presName="node" presStyleLbl="node1" presStyleIdx="0" presStyleCnt="6">
        <dgm:presLayoutVars>
          <dgm:bulletEnabled val="1"/>
        </dgm:presLayoutVars>
      </dgm:prSet>
      <dgm:spPr/>
    </dgm:pt>
    <dgm:pt modelId="{F9277EAC-3E6D-4DE7-8C40-4F8E3570F2AE}" type="pres">
      <dgm:prSet presAssocID="{1B0810C4-41E8-4D93-A093-9E301F7C86DF}" presName="Name9" presStyleLbl="parChTrans1D2" presStyleIdx="1" presStyleCnt="6"/>
      <dgm:spPr/>
    </dgm:pt>
    <dgm:pt modelId="{E8C338D7-E154-484F-92C2-BE4994ABD332}" type="pres">
      <dgm:prSet presAssocID="{1B0810C4-41E8-4D93-A093-9E301F7C86DF}" presName="connTx" presStyleLbl="parChTrans1D2" presStyleIdx="1" presStyleCnt="6"/>
      <dgm:spPr/>
    </dgm:pt>
    <dgm:pt modelId="{C645BCDF-DD1F-47F4-A176-B4047E06C2CC}" type="pres">
      <dgm:prSet presAssocID="{4DA97DE8-B4AD-4B32-9349-F21BA4E2649D}" presName="node" presStyleLbl="node1" presStyleIdx="1" presStyleCnt="6">
        <dgm:presLayoutVars>
          <dgm:bulletEnabled val="1"/>
        </dgm:presLayoutVars>
      </dgm:prSet>
      <dgm:spPr/>
    </dgm:pt>
    <dgm:pt modelId="{D9060643-0DDD-4686-AB85-635C896B77F3}" type="pres">
      <dgm:prSet presAssocID="{2744731B-50FA-4EA5-B77C-80105878187A}" presName="Name9" presStyleLbl="parChTrans1D2" presStyleIdx="2" presStyleCnt="6"/>
      <dgm:spPr/>
    </dgm:pt>
    <dgm:pt modelId="{C204ABC6-64F0-4D8C-9B50-A52E8F250FA8}" type="pres">
      <dgm:prSet presAssocID="{2744731B-50FA-4EA5-B77C-80105878187A}" presName="connTx" presStyleLbl="parChTrans1D2" presStyleIdx="2" presStyleCnt="6"/>
      <dgm:spPr/>
    </dgm:pt>
    <dgm:pt modelId="{EE0C330F-0812-4361-A964-64F23BD4D959}" type="pres">
      <dgm:prSet presAssocID="{FE43EE04-4CA9-447B-8ECA-154C2B31D70B}" presName="node" presStyleLbl="node1" presStyleIdx="2" presStyleCnt="6">
        <dgm:presLayoutVars>
          <dgm:bulletEnabled val="1"/>
        </dgm:presLayoutVars>
      </dgm:prSet>
      <dgm:spPr/>
    </dgm:pt>
    <dgm:pt modelId="{CF483823-CB55-4A83-931C-68A1A801B2FC}" type="pres">
      <dgm:prSet presAssocID="{C48A1ABF-4165-4553-B0F0-E33DCB328326}" presName="Name9" presStyleLbl="parChTrans1D2" presStyleIdx="3" presStyleCnt="6"/>
      <dgm:spPr/>
    </dgm:pt>
    <dgm:pt modelId="{B3DBECA8-7561-4C18-B5E1-0B0DFE299762}" type="pres">
      <dgm:prSet presAssocID="{C48A1ABF-4165-4553-B0F0-E33DCB328326}" presName="connTx" presStyleLbl="parChTrans1D2" presStyleIdx="3" presStyleCnt="6"/>
      <dgm:spPr/>
    </dgm:pt>
    <dgm:pt modelId="{32463984-4EDA-442D-B179-0F24C54C1538}" type="pres">
      <dgm:prSet presAssocID="{A9F904CC-AD41-44BE-85FF-13665613CAE1}" presName="node" presStyleLbl="node1" presStyleIdx="3" presStyleCnt="6">
        <dgm:presLayoutVars>
          <dgm:bulletEnabled val="1"/>
        </dgm:presLayoutVars>
      </dgm:prSet>
      <dgm:spPr/>
    </dgm:pt>
    <dgm:pt modelId="{45798B99-99B4-4437-B757-A5D60213D4F0}" type="pres">
      <dgm:prSet presAssocID="{C95564A4-29F1-46DD-BD9D-54BE663FD3B3}" presName="Name9" presStyleLbl="parChTrans1D2" presStyleIdx="4" presStyleCnt="6"/>
      <dgm:spPr/>
    </dgm:pt>
    <dgm:pt modelId="{F9274B60-2D80-456A-BE15-F4F4BDA443D7}" type="pres">
      <dgm:prSet presAssocID="{C95564A4-29F1-46DD-BD9D-54BE663FD3B3}" presName="connTx" presStyleLbl="parChTrans1D2" presStyleIdx="4" presStyleCnt="6"/>
      <dgm:spPr/>
    </dgm:pt>
    <dgm:pt modelId="{5F69B6A3-8F54-48D3-9ADD-7F8AA78C1597}" type="pres">
      <dgm:prSet presAssocID="{32781C4E-6AE5-4856-BA4E-97A52F7D46DA}" presName="node" presStyleLbl="node1" presStyleIdx="4" presStyleCnt="6">
        <dgm:presLayoutVars>
          <dgm:bulletEnabled val="1"/>
        </dgm:presLayoutVars>
      </dgm:prSet>
      <dgm:spPr/>
    </dgm:pt>
    <dgm:pt modelId="{C69F84D3-0F8C-4313-8CC9-0A5416DC488D}" type="pres">
      <dgm:prSet presAssocID="{CB4690DE-F789-4A03-89DC-680E54B77FC6}" presName="Name9" presStyleLbl="parChTrans1D2" presStyleIdx="5" presStyleCnt="6"/>
      <dgm:spPr/>
    </dgm:pt>
    <dgm:pt modelId="{14E541D8-42C7-447C-9F80-A764A9537107}" type="pres">
      <dgm:prSet presAssocID="{CB4690DE-F789-4A03-89DC-680E54B77FC6}" presName="connTx" presStyleLbl="parChTrans1D2" presStyleIdx="5" presStyleCnt="6"/>
      <dgm:spPr/>
    </dgm:pt>
    <dgm:pt modelId="{258D91E8-C1F1-4873-B9F3-53C3F8CA3578}" type="pres">
      <dgm:prSet presAssocID="{82BA68B1-DFF8-4F26-9968-1CDAF7C6D097}" presName="node" presStyleLbl="node1" presStyleIdx="5" presStyleCnt="6">
        <dgm:presLayoutVars>
          <dgm:bulletEnabled val="1"/>
        </dgm:presLayoutVars>
      </dgm:prSet>
      <dgm:spPr/>
    </dgm:pt>
  </dgm:ptLst>
  <dgm:cxnLst>
    <dgm:cxn modelId="{FD10CB0F-B35E-4D9D-9AA7-BBFE9B087150}" srcId="{7AF4C5B9-A4C8-4684-AA41-AF7EF0C10CC7}" destId="{FE43EE04-4CA9-447B-8ECA-154C2B31D70B}" srcOrd="2" destOrd="0" parTransId="{2744731B-50FA-4EA5-B77C-80105878187A}" sibTransId="{F205B131-40B2-4AE3-8F50-9C7B277B4E27}"/>
    <dgm:cxn modelId="{F3547111-3612-4B7D-8805-0CEDA18C11D4}" type="presOf" srcId="{FE43EE04-4CA9-447B-8ECA-154C2B31D70B}" destId="{EE0C330F-0812-4361-A964-64F23BD4D959}" srcOrd="0" destOrd="0" presId="urn:microsoft.com/office/officeart/2005/8/layout/radial1"/>
    <dgm:cxn modelId="{9E624B12-4CC8-4AD6-BBD0-724A9B946564}" type="presOf" srcId="{2744731B-50FA-4EA5-B77C-80105878187A}" destId="{D9060643-0DDD-4686-AB85-635C896B77F3}" srcOrd="0" destOrd="0" presId="urn:microsoft.com/office/officeart/2005/8/layout/radial1"/>
    <dgm:cxn modelId="{1DF5AD26-5374-429E-86EB-9499ABCF81F5}" type="presOf" srcId="{37FBC123-D35D-4E07-A638-A58A84AC02AA}" destId="{714A7F52-810A-48FA-9954-A2DB35BBB7FB}" srcOrd="0" destOrd="0" presId="urn:microsoft.com/office/officeart/2005/8/layout/radial1"/>
    <dgm:cxn modelId="{65A1F636-4157-409A-BA4C-E5F5E82D00FE}" type="presOf" srcId="{35A941B6-2250-4A65-8CE3-F6C116E76C23}" destId="{8E814895-9E6D-4966-9974-458E63B2A2AA}" srcOrd="0" destOrd="0" presId="urn:microsoft.com/office/officeart/2005/8/layout/radial1"/>
    <dgm:cxn modelId="{8D0E9E40-377F-4989-97AE-E41D954818C8}" type="presOf" srcId="{7AF4C5B9-A4C8-4684-AA41-AF7EF0C10CC7}" destId="{9671A342-B858-4386-8B4E-B34BC7E54CA0}" srcOrd="0" destOrd="0" presId="urn:microsoft.com/office/officeart/2005/8/layout/radial1"/>
    <dgm:cxn modelId="{4A46BD41-ADD2-4CDD-9781-83A67AA3C46F}" srcId="{37FBC123-D35D-4E07-A638-A58A84AC02AA}" destId="{7AF4C5B9-A4C8-4684-AA41-AF7EF0C10CC7}" srcOrd="0" destOrd="0" parTransId="{90523E47-A94B-4407-A8EE-B74F938B25DC}" sibTransId="{B57787F2-B0C7-4054-8923-2BBA6E4CCD22}"/>
    <dgm:cxn modelId="{FC60E264-7C7A-444E-A1E4-AF4948DCBE73}" srcId="{7AF4C5B9-A4C8-4684-AA41-AF7EF0C10CC7}" destId="{A9F904CC-AD41-44BE-85FF-13665613CAE1}" srcOrd="3" destOrd="0" parTransId="{C48A1ABF-4165-4553-B0F0-E33DCB328326}" sibTransId="{AD86483F-5740-4D6B-BE2C-332D0131C1B8}"/>
    <dgm:cxn modelId="{26759F6B-48CF-420B-BF24-9C2E6AB48D58}" type="presOf" srcId="{4DA97DE8-B4AD-4B32-9349-F21BA4E2649D}" destId="{C645BCDF-DD1F-47F4-A176-B4047E06C2CC}" srcOrd="0" destOrd="0" presId="urn:microsoft.com/office/officeart/2005/8/layout/radial1"/>
    <dgm:cxn modelId="{F986B84B-5695-4C78-8495-824764A446E7}" type="presOf" srcId="{1B0810C4-41E8-4D93-A093-9E301F7C86DF}" destId="{E8C338D7-E154-484F-92C2-BE4994ABD332}" srcOrd="1" destOrd="0" presId="urn:microsoft.com/office/officeart/2005/8/layout/radial1"/>
    <dgm:cxn modelId="{9C3F8781-B528-4616-A2B9-6821966D28F2}" type="presOf" srcId="{C48A1ABF-4165-4553-B0F0-E33DCB328326}" destId="{CF483823-CB55-4A83-931C-68A1A801B2FC}" srcOrd="0" destOrd="0" presId="urn:microsoft.com/office/officeart/2005/8/layout/radial1"/>
    <dgm:cxn modelId="{EC69998B-8ABF-47E0-A3C9-75A075614ACC}" srcId="{7AF4C5B9-A4C8-4684-AA41-AF7EF0C10CC7}" destId="{4DA97DE8-B4AD-4B32-9349-F21BA4E2649D}" srcOrd="1" destOrd="0" parTransId="{1B0810C4-41E8-4D93-A093-9E301F7C86DF}" sibTransId="{E3DBD78D-AF8C-41B7-9BA1-5354A656B210}"/>
    <dgm:cxn modelId="{4D88008C-5CEB-45E4-BC78-2AF5A741565F}" type="presOf" srcId="{52A2BF06-C57E-4FEC-A202-FD592D3C290F}" destId="{673E2C0A-5F92-49C5-AE3B-D35D040C8139}" srcOrd="0" destOrd="0" presId="urn:microsoft.com/office/officeart/2005/8/layout/radial1"/>
    <dgm:cxn modelId="{A710FF91-234E-4473-80A1-B1AE0538E332}" type="presOf" srcId="{C95564A4-29F1-46DD-BD9D-54BE663FD3B3}" destId="{F9274B60-2D80-456A-BE15-F4F4BDA443D7}" srcOrd="1" destOrd="0" presId="urn:microsoft.com/office/officeart/2005/8/layout/radial1"/>
    <dgm:cxn modelId="{07C4F995-74DB-4554-8621-BAF9434FFAE8}" type="presOf" srcId="{1B0810C4-41E8-4D93-A093-9E301F7C86DF}" destId="{F9277EAC-3E6D-4DE7-8C40-4F8E3570F2AE}" srcOrd="0" destOrd="0" presId="urn:microsoft.com/office/officeart/2005/8/layout/radial1"/>
    <dgm:cxn modelId="{D1FAA596-B97F-47F5-8292-4A1BA190B7DF}" type="presOf" srcId="{82BA68B1-DFF8-4F26-9968-1CDAF7C6D097}" destId="{258D91E8-C1F1-4873-B9F3-53C3F8CA3578}" srcOrd="0" destOrd="0" presId="urn:microsoft.com/office/officeart/2005/8/layout/radial1"/>
    <dgm:cxn modelId="{70B3AB96-8647-478D-8410-72126E0D2E4D}" srcId="{37FBC123-D35D-4E07-A638-A58A84AC02AA}" destId="{3CA1893A-6A80-4801-B0FA-D2BED11353F1}" srcOrd="1" destOrd="0" parTransId="{DDA6C414-72FE-47A4-BC7E-71F44FBB05C7}" sibTransId="{CCB0B8CD-9879-4928-A618-156BAF4047A7}"/>
    <dgm:cxn modelId="{DC0B2AAA-2C13-48E5-84EC-36C01E7ADF9D}" type="presOf" srcId="{35A941B6-2250-4A65-8CE3-F6C116E76C23}" destId="{0B14A851-F51D-4C6F-9C14-DD91BBB9BE11}" srcOrd="1" destOrd="0" presId="urn:microsoft.com/office/officeart/2005/8/layout/radial1"/>
    <dgm:cxn modelId="{DA7A0EB0-0E4F-4600-A897-37BAFE30EA3E}" type="presOf" srcId="{CB4690DE-F789-4A03-89DC-680E54B77FC6}" destId="{C69F84D3-0F8C-4313-8CC9-0A5416DC488D}" srcOrd="0" destOrd="0" presId="urn:microsoft.com/office/officeart/2005/8/layout/radial1"/>
    <dgm:cxn modelId="{0DD963B6-4EBB-45FA-96A3-93E95F1AAAFA}" type="presOf" srcId="{2744731B-50FA-4EA5-B77C-80105878187A}" destId="{C204ABC6-64F0-4D8C-9B50-A52E8F250FA8}" srcOrd="1" destOrd="0" presId="urn:microsoft.com/office/officeart/2005/8/layout/radial1"/>
    <dgm:cxn modelId="{A8DA08B8-AA73-4C1B-AF97-205C9888CA83}" srcId="{7AF4C5B9-A4C8-4684-AA41-AF7EF0C10CC7}" destId="{52A2BF06-C57E-4FEC-A202-FD592D3C290F}" srcOrd="0" destOrd="0" parTransId="{35A941B6-2250-4A65-8CE3-F6C116E76C23}" sibTransId="{F0C372C0-A6C2-4235-864D-EA6131B3B408}"/>
    <dgm:cxn modelId="{1E75BCCC-0279-4626-AF62-168283694D01}" type="presOf" srcId="{A9F904CC-AD41-44BE-85FF-13665613CAE1}" destId="{32463984-4EDA-442D-B179-0F24C54C1538}" srcOrd="0" destOrd="0" presId="urn:microsoft.com/office/officeart/2005/8/layout/radial1"/>
    <dgm:cxn modelId="{0B9260D2-7B32-456F-BC0E-0D53A49332C6}" type="presOf" srcId="{32781C4E-6AE5-4856-BA4E-97A52F7D46DA}" destId="{5F69B6A3-8F54-48D3-9ADD-7F8AA78C1597}" srcOrd="0" destOrd="0" presId="urn:microsoft.com/office/officeart/2005/8/layout/radial1"/>
    <dgm:cxn modelId="{DAF3DCD3-F86D-4612-95B8-9BD100C9D2C5}" srcId="{7AF4C5B9-A4C8-4684-AA41-AF7EF0C10CC7}" destId="{82BA68B1-DFF8-4F26-9968-1CDAF7C6D097}" srcOrd="5" destOrd="0" parTransId="{CB4690DE-F789-4A03-89DC-680E54B77FC6}" sibTransId="{10B93F92-E526-40D3-BA92-BCAA9F80B237}"/>
    <dgm:cxn modelId="{C65D63DE-1C8B-41DA-8972-A7BABDCD46EB}" type="presOf" srcId="{CB4690DE-F789-4A03-89DC-680E54B77FC6}" destId="{14E541D8-42C7-447C-9F80-A764A9537107}" srcOrd="1" destOrd="0" presId="urn:microsoft.com/office/officeart/2005/8/layout/radial1"/>
    <dgm:cxn modelId="{912422DF-413D-4E35-AEC8-3F29F323C260}" srcId="{7AF4C5B9-A4C8-4684-AA41-AF7EF0C10CC7}" destId="{32781C4E-6AE5-4856-BA4E-97A52F7D46DA}" srcOrd="4" destOrd="0" parTransId="{C95564A4-29F1-46DD-BD9D-54BE663FD3B3}" sibTransId="{3B7DFBE9-BD8C-402A-A17C-DA0E014A27F3}"/>
    <dgm:cxn modelId="{E56CACE5-4023-46F8-8F1E-7F2906BA9EC2}" type="presOf" srcId="{C48A1ABF-4165-4553-B0F0-E33DCB328326}" destId="{B3DBECA8-7561-4C18-B5E1-0B0DFE299762}" srcOrd="1" destOrd="0" presId="urn:microsoft.com/office/officeart/2005/8/layout/radial1"/>
    <dgm:cxn modelId="{6F445DF6-35AB-4C84-9C43-AA0EAA70972B}" type="presOf" srcId="{C95564A4-29F1-46DD-BD9D-54BE663FD3B3}" destId="{45798B99-99B4-4437-B757-A5D60213D4F0}" srcOrd="0" destOrd="0" presId="urn:microsoft.com/office/officeart/2005/8/layout/radial1"/>
    <dgm:cxn modelId="{B1239D6E-416E-44E8-AB2A-C90560250F0B}" type="presParOf" srcId="{714A7F52-810A-48FA-9954-A2DB35BBB7FB}" destId="{9671A342-B858-4386-8B4E-B34BC7E54CA0}" srcOrd="0" destOrd="0" presId="urn:microsoft.com/office/officeart/2005/8/layout/radial1"/>
    <dgm:cxn modelId="{D5D42890-0D51-4AA9-9DF1-0DB531BD8616}" type="presParOf" srcId="{714A7F52-810A-48FA-9954-A2DB35BBB7FB}" destId="{8E814895-9E6D-4966-9974-458E63B2A2AA}" srcOrd="1" destOrd="0" presId="urn:microsoft.com/office/officeart/2005/8/layout/radial1"/>
    <dgm:cxn modelId="{4886577F-D5EA-4E88-B6FC-9FAAFA6A0D94}" type="presParOf" srcId="{8E814895-9E6D-4966-9974-458E63B2A2AA}" destId="{0B14A851-F51D-4C6F-9C14-DD91BBB9BE11}" srcOrd="0" destOrd="0" presId="urn:microsoft.com/office/officeart/2005/8/layout/radial1"/>
    <dgm:cxn modelId="{A5974497-D1F6-42FB-8383-90B0CD52C5A4}" type="presParOf" srcId="{714A7F52-810A-48FA-9954-A2DB35BBB7FB}" destId="{673E2C0A-5F92-49C5-AE3B-D35D040C8139}" srcOrd="2" destOrd="0" presId="urn:microsoft.com/office/officeart/2005/8/layout/radial1"/>
    <dgm:cxn modelId="{16C43034-959D-4BEB-BDDB-381BBDACACF9}" type="presParOf" srcId="{714A7F52-810A-48FA-9954-A2DB35BBB7FB}" destId="{F9277EAC-3E6D-4DE7-8C40-4F8E3570F2AE}" srcOrd="3" destOrd="0" presId="urn:microsoft.com/office/officeart/2005/8/layout/radial1"/>
    <dgm:cxn modelId="{C929099E-45DD-4025-9810-8FDFED14D2A0}" type="presParOf" srcId="{F9277EAC-3E6D-4DE7-8C40-4F8E3570F2AE}" destId="{E8C338D7-E154-484F-92C2-BE4994ABD332}" srcOrd="0" destOrd="0" presId="urn:microsoft.com/office/officeart/2005/8/layout/radial1"/>
    <dgm:cxn modelId="{72462303-588B-430D-B8E1-BF3993C0468A}" type="presParOf" srcId="{714A7F52-810A-48FA-9954-A2DB35BBB7FB}" destId="{C645BCDF-DD1F-47F4-A176-B4047E06C2CC}" srcOrd="4" destOrd="0" presId="urn:microsoft.com/office/officeart/2005/8/layout/radial1"/>
    <dgm:cxn modelId="{97F5B626-8C04-4A6B-A9C1-AB52D54ADC54}" type="presParOf" srcId="{714A7F52-810A-48FA-9954-A2DB35BBB7FB}" destId="{D9060643-0DDD-4686-AB85-635C896B77F3}" srcOrd="5" destOrd="0" presId="urn:microsoft.com/office/officeart/2005/8/layout/radial1"/>
    <dgm:cxn modelId="{6F763B70-C37D-4BB5-9792-33896C128362}" type="presParOf" srcId="{D9060643-0DDD-4686-AB85-635C896B77F3}" destId="{C204ABC6-64F0-4D8C-9B50-A52E8F250FA8}" srcOrd="0" destOrd="0" presId="urn:microsoft.com/office/officeart/2005/8/layout/radial1"/>
    <dgm:cxn modelId="{EF93CCF3-F76B-4501-B4C5-3DA7B56AFFAE}" type="presParOf" srcId="{714A7F52-810A-48FA-9954-A2DB35BBB7FB}" destId="{EE0C330F-0812-4361-A964-64F23BD4D959}" srcOrd="6" destOrd="0" presId="urn:microsoft.com/office/officeart/2005/8/layout/radial1"/>
    <dgm:cxn modelId="{615C7631-998B-4E87-BD21-046C672FBCC4}" type="presParOf" srcId="{714A7F52-810A-48FA-9954-A2DB35BBB7FB}" destId="{CF483823-CB55-4A83-931C-68A1A801B2FC}" srcOrd="7" destOrd="0" presId="urn:microsoft.com/office/officeart/2005/8/layout/radial1"/>
    <dgm:cxn modelId="{FB445654-6E41-438E-B476-BCEE3589FDDF}" type="presParOf" srcId="{CF483823-CB55-4A83-931C-68A1A801B2FC}" destId="{B3DBECA8-7561-4C18-B5E1-0B0DFE299762}" srcOrd="0" destOrd="0" presId="urn:microsoft.com/office/officeart/2005/8/layout/radial1"/>
    <dgm:cxn modelId="{8F54FD55-70DF-4880-80EB-E9E465CBA798}" type="presParOf" srcId="{714A7F52-810A-48FA-9954-A2DB35BBB7FB}" destId="{32463984-4EDA-442D-B179-0F24C54C1538}" srcOrd="8" destOrd="0" presId="urn:microsoft.com/office/officeart/2005/8/layout/radial1"/>
    <dgm:cxn modelId="{416B019C-AD14-42DD-9BBB-41902AABC37A}" type="presParOf" srcId="{714A7F52-810A-48FA-9954-A2DB35BBB7FB}" destId="{45798B99-99B4-4437-B757-A5D60213D4F0}" srcOrd="9" destOrd="0" presId="urn:microsoft.com/office/officeart/2005/8/layout/radial1"/>
    <dgm:cxn modelId="{C5C21849-6949-45A4-8248-F9A4E8BB506B}" type="presParOf" srcId="{45798B99-99B4-4437-B757-A5D60213D4F0}" destId="{F9274B60-2D80-456A-BE15-F4F4BDA443D7}" srcOrd="0" destOrd="0" presId="urn:microsoft.com/office/officeart/2005/8/layout/radial1"/>
    <dgm:cxn modelId="{457E7C13-7F87-4C2D-A9C5-BFABF4AB2434}" type="presParOf" srcId="{714A7F52-810A-48FA-9954-A2DB35BBB7FB}" destId="{5F69B6A3-8F54-48D3-9ADD-7F8AA78C1597}" srcOrd="10" destOrd="0" presId="urn:microsoft.com/office/officeart/2005/8/layout/radial1"/>
    <dgm:cxn modelId="{BE523AC0-CECA-4C26-B13E-74813CD1418F}" type="presParOf" srcId="{714A7F52-810A-48FA-9954-A2DB35BBB7FB}" destId="{C69F84D3-0F8C-4313-8CC9-0A5416DC488D}" srcOrd="11" destOrd="0" presId="urn:microsoft.com/office/officeart/2005/8/layout/radial1"/>
    <dgm:cxn modelId="{0D897D5A-CD22-4021-9C90-BD0D9CA55C83}" type="presParOf" srcId="{C69F84D3-0F8C-4313-8CC9-0A5416DC488D}" destId="{14E541D8-42C7-447C-9F80-A764A9537107}" srcOrd="0" destOrd="0" presId="urn:microsoft.com/office/officeart/2005/8/layout/radial1"/>
    <dgm:cxn modelId="{2CCD7A12-76FF-44AF-9CB9-8015A2E21EAA}" type="presParOf" srcId="{714A7F52-810A-48FA-9954-A2DB35BBB7FB}" destId="{258D91E8-C1F1-4873-B9F3-53C3F8CA3578}" srcOrd="12" destOrd="0" presId="urn:microsoft.com/office/officeart/2005/8/layout/radial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671A342-B858-4386-8B4E-B34BC7E54CA0}">
      <dsp:nvSpPr>
        <dsp:cNvPr id="0" name=""/>
        <dsp:cNvSpPr/>
      </dsp:nvSpPr>
      <dsp:spPr>
        <a:xfrm>
          <a:off x="2365826" y="1291372"/>
          <a:ext cx="1453088" cy="1321588"/>
        </a:xfrm>
        <a:prstGeom prst="ellipse">
          <a:avLst/>
        </a:prstGeom>
        <a:gradFill rotWithShape="0">
          <a:gsLst>
            <a:gs pos="0">
              <a:srgbClr val="5B9BD5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rgbClr>
            </a:gs>
            <a:gs pos="50000">
              <a:srgbClr val="5B9BD5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rgbClr>
            </a:gs>
            <a:gs pos="100000">
              <a:srgbClr val="5B9BD5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rgb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altLang="zh-TW" sz="4000" kern="1200" dirty="0">
              <a:solidFill>
                <a:sysClr val="windowText" lastClr="000000"/>
              </a:solidFill>
              <a:latin typeface="Calibri" panose="020F0502020204030204"/>
              <a:ea typeface="新細明體" panose="02020500000000000000" pitchFamily="18" charset="-120"/>
              <a:cs typeface="+mn-cs"/>
            </a:rPr>
            <a:t>SAM</a:t>
          </a:r>
          <a:endParaRPr lang="zh-TW" altLang="zh-TW" sz="4000" kern="1200" dirty="0">
            <a:solidFill>
              <a:sysClr val="windowText" lastClr="000000"/>
            </a:solidFill>
            <a:latin typeface="Calibri" panose="020F0502020204030204"/>
            <a:ea typeface="新細明體" panose="02020500000000000000" pitchFamily="18" charset="-120"/>
            <a:cs typeface="+mn-cs"/>
          </a:endParaRPr>
        </a:p>
      </dsp:txBody>
      <dsp:txXfrm>
        <a:off x="2578626" y="1484914"/>
        <a:ext cx="1027488" cy="934504"/>
      </dsp:txXfrm>
    </dsp:sp>
    <dsp:sp modelId="{8E814895-9E6D-4966-9974-458E63B2A2AA}">
      <dsp:nvSpPr>
        <dsp:cNvPr id="0" name=""/>
        <dsp:cNvSpPr/>
      </dsp:nvSpPr>
      <dsp:spPr>
        <a:xfrm rot="16200000">
          <a:off x="2991446" y="1174817"/>
          <a:ext cx="201847" cy="31262"/>
        </a:xfrm>
        <a:custGeom>
          <a:avLst/>
          <a:gdLst/>
          <a:ahLst/>
          <a:cxnLst/>
          <a:rect l="0" t="0" r="0" b="0"/>
          <a:pathLst>
            <a:path>
              <a:moveTo>
                <a:pt x="0" y="16852"/>
              </a:moveTo>
              <a:lnTo>
                <a:pt x="209962" y="16852"/>
              </a:lnTo>
            </a:path>
          </a:pathLst>
        </a:custGeom>
        <a:noFill/>
        <a:ln w="12700" cap="flat" cmpd="sng" algn="ctr">
          <a:solidFill>
            <a:srgbClr val="ED7D31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zh-TW" altLang="en-US" sz="500" kern="120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 panose="020F0502020204030204"/>
            <a:ea typeface="新細明體" panose="02020500000000000000" pitchFamily="18" charset="-120"/>
            <a:cs typeface="+mn-cs"/>
          </a:endParaRPr>
        </a:p>
      </dsp:txBody>
      <dsp:txXfrm>
        <a:off x="3087324" y="1195494"/>
        <a:ext cx="0" cy="0"/>
      </dsp:txXfrm>
    </dsp:sp>
    <dsp:sp modelId="{673E2C0A-5F92-49C5-AE3B-D35D040C8139}">
      <dsp:nvSpPr>
        <dsp:cNvPr id="0" name=""/>
        <dsp:cNvSpPr/>
      </dsp:nvSpPr>
      <dsp:spPr>
        <a:xfrm>
          <a:off x="2555283" y="15351"/>
          <a:ext cx="1074173" cy="1074173"/>
        </a:xfrm>
        <a:prstGeom prst="ellipse">
          <a:avLst/>
        </a:prstGeom>
        <a:gradFill rotWithShape="0">
          <a:gsLst>
            <a:gs pos="0">
              <a:srgbClr val="ED7D3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rgbClr>
            </a:gs>
            <a:gs pos="50000">
              <a:srgbClr val="ED7D3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rgbClr>
            </a:gs>
            <a:gs pos="100000">
              <a:srgbClr val="ED7D3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rgb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TW" altLang="en-US" sz="1900" kern="1200" dirty="0">
              <a:solidFill>
                <a:sysClr val="windowText" lastClr="000000"/>
              </a:solidFill>
              <a:latin typeface="標楷體" panose="03000509000000000000" pitchFamily="65" charset="-120"/>
              <a:ea typeface="標楷體" panose="03000509000000000000" pitchFamily="65" charset="-120"/>
              <a:cs typeface="+mn-cs"/>
            </a:rPr>
            <a:t>獎懲 資料</a:t>
          </a:r>
        </a:p>
      </dsp:txBody>
      <dsp:txXfrm>
        <a:off x="2712592" y="172660"/>
        <a:ext cx="759555" cy="759555"/>
      </dsp:txXfrm>
    </dsp:sp>
    <dsp:sp modelId="{F9277EAC-3E6D-4DE7-8C40-4F8E3570F2AE}">
      <dsp:nvSpPr>
        <dsp:cNvPr id="0" name=""/>
        <dsp:cNvSpPr/>
      </dsp:nvSpPr>
      <dsp:spPr>
        <a:xfrm rot="19797381">
          <a:off x="3695121" y="1543450"/>
          <a:ext cx="153788" cy="31262"/>
        </a:xfrm>
        <a:custGeom>
          <a:avLst/>
          <a:gdLst/>
          <a:ahLst/>
          <a:cxnLst/>
          <a:rect l="0" t="0" r="0" b="0"/>
          <a:pathLst>
            <a:path>
              <a:moveTo>
                <a:pt x="0" y="16852"/>
              </a:moveTo>
              <a:lnTo>
                <a:pt x="209565" y="16852"/>
              </a:lnTo>
            </a:path>
          </a:pathLst>
        </a:custGeom>
        <a:noFill/>
        <a:ln w="12700" cap="flat" cmpd="sng" algn="ctr">
          <a:solidFill>
            <a:srgbClr val="ED7D31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zh-TW" altLang="en-US" sz="500" kern="120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 panose="020F0502020204030204"/>
            <a:ea typeface="新細明體" panose="02020500000000000000" pitchFamily="18" charset="-120"/>
            <a:cs typeface="+mn-cs"/>
          </a:endParaRPr>
        </a:p>
      </dsp:txBody>
      <dsp:txXfrm>
        <a:off x="3766762" y="1557678"/>
        <a:ext cx="0" cy="0"/>
      </dsp:txXfrm>
    </dsp:sp>
    <dsp:sp modelId="{C645BCDF-DD1F-47F4-A176-B4047E06C2CC}">
      <dsp:nvSpPr>
        <dsp:cNvPr id="0" name=""/>
        <dsp:cNvSpPr/>
      </dsp:nvSpPr>
      <dsp:spPr>
        <a:xfrm>
          <a:off x="3766417" y="714599"/>
          <a:ext cx="1074173" cy="1074173"/>
        </a:xfrm>
        <a:prstGeom prst="ellipse">
          <a:avLst/>
        </a:prstGeom>
        <a:gradFill rotWithShape="0">
          <a:gsLst>
            <a:gs pos="0">
              <a:srgbClr val="A5A5A5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rgbClr>
            </a:gs>
            <a:gs pos="50000">
              <a:srgbClr val="A5A5A5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rgbClr>
            </a:gs>
            <a:gs pos="100000">
              <a:srgbClr val="A5A5A5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rgb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TW" altLang="en-US" sz="1900" kern="1200" dirty="0">
              <a:solidFill>
                <a:sysClr val="windowText" lastClr="000000"/>
              </a:solidFill>
              <a:latin typeface="標楷體" panose="03000509000000000000" pitchFamily="65" charset="-120"/>
              <a:ea typeface="標楷體" panose="03000509000000000000" pitchFamily="65" charset="-120"/>
              <a:cs typeface="+mn-cs"/>
            </a:rPr>
            <a:t>代碼 管理</a:t>
          </a:r>
        </a:p>
      </dsp:txBody>
      <dsp:txXfrm>
        <a:off x="3923726" y="871908"/>
        <a:ext cx="759555" cy="759555"/>
      </dsp:txXfrm>
    </dsp:sp>
    <dsp:sp modelId="{D9060643-0DDD-4686-AB85-635C896B77F3}">
      <dsp:nvSpPr>
        <dsp:cNvPr id="0" name=""/>
        <dsp:cNvSpPr/>
      </dsp:nvSpPr>
      <dsp:spPr>
        <a:xfrm rot="1797379">
          <a:off x="3695888" y="2328298"/>
          <a:ext cx="152465" cy="31262"/>
        </a:xfrm>
        <a:custGeom>
          <a:avLst/>
          <a:gdLst/>
          <a:ahLst/>
          <a:cxnLst/>
          <a:rect l="0" t="0" r="0" b="0"/>
          <a:pathLst>
            <a:path>
              <a:moveTo>
                <a:pt x="0" y="16852"/>
              </a:moveTo>
              <a:lnTo>
                <a:pt x="208770" y="16852"/>
              </a:lnTo>
            </a:path>
          </a:pathLst>
        </a:custGeom>
        <a:noFill/>
        <a:ln w="12700" cap="flat" cmpd="sng" algn="ctr">
          <a:solidFill>
            <a:srgbClr val="ED7D31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zh-TW" altLang="en-US" sz="500" kern="120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 panose="020F0502020204030204"/>
            <a:ea typeface="新細明體" panose="02020500000000000000" pitchFamily="18" charset="-120"/>
            <a:cs typeface="+mn-cs"/>
          </a:endParaRPr>
        </a:p>
      </dsp:txBody>
      <dsp:txXfrm>
        <a:off x="3770721" y="2338723"/>
        <a:ext cx="0" cy="0"/>
      </dsp:txXfrm>
    </dsp:sp>
    <dsp:sp modelId="{EE0C330F-0812-4361-A964-64F23BD4D959}">
      <dsp:nvSpPr>
        <dsp:cNvPr id="0" name=""/>
        <dsp:cNvSpPr/>
      </dsp:nvSpPr>
      <dsp:spPr>
        <a:xfrm>
          <a:off x="3766417" y="2113097"/>
          <a:ext cx="1074173" cy="1074173"/>
        </a:xfrm>
        <a:prstGeom prst="ellipse">
          <a:avLst/>
        </a:prstGeom>
        <a:gradFill rotWithShape="0">
          <a:gsLst>
            <a:gs pos="0">
              <a:srgbClr val="FFC000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rgbClr>
            </a:gs>
            <a:gs pos="50000">
              <a:srgbClr val="FFC000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rgbClr>
            </a:gs>
            <a:gs pos="100000">
              <a:srgbClr val="FFC000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rgb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TW" altLang="en-US" sz="1900" kern="1200" dirty="0">
              <a:solidFill>
                <a:sysClr val="windowText" lastClr="000000"/>
              </a:solidFill>
              <a:latin typeface="標楷體" panose="03000509000000000000" pitchFamily="65" charset="-120"/>
              <a:ea typeface="標楷體" panose="03000509000000000000" pitchFamily="65" charset="-120"/>
              <a:cs typeface="+mn-cs"/>
            </a:rPr>
            <a:t>學校 管理</a:t>
          </a:r>
        </a:p>
      </dsp:txBody>
      <dsp:txXfrm>
        <a:off x="3923726" y="2270406"/>
        <a:ext cx="759555" cy="759555"/>
      </dsp:txXfrm>
    </dsp:sp>
    <dsp:sp modelId="{CF483823-CB55-4A83-931C-68A1A801B2FC}">
      <dsp:nvSpPr>
        <dsp:cNvPr id="0" name=""/>
        <dsp:cNvSpPr/>
      </dsp:nvSpPr>
      <dsp:spPr>
        <a:xfrm rot="5400000">
          <a:off x="2992677" y="2697021"/>
          <a:ext cx="199385" cy="31262"/>
        </a:xfrm>
        <a:custGeom>
          <a:avLst/>
          <a:gdLst/>
          <a:ahLst/>
          <a:cxnLst/>
          <a:rect l="0" t="0" r="0" b="0"/>
          <a:pathLst>
            <a:path>
              <a:moveTo>
                <a:pt x="0" y="16852"/>
              </a:moveTo>
              <a:lnTo>
                <a:pt x="208372" y="16852"/>
              </a:lnTo>
            </a:path>
          </a:pathLst>
        </a:custGeom>
        <a:noFill/>
        <a:ln w="12700" cap="flat" cmpd="sng" algn="ctr">
          <a:solidFill>
            <a:srgbClr val="ED7D31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zh-TW" altLang="en-US" sz="500" kern="120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 panose="020F0502020204030204"/>
            <a:ea typeface="新細明體" panose="02020500000000000000" pitchFamily="18" charset="-120"/>
            <a:cs typeface="+mn-cs"/>
          </a:endParaRPr>
        </a:p>
      </dsp:txBody>
      <dsp:txXfrm>
        <a:off x="3097354" y="2707668"/>
        <a:ext cx="0" cy="0"/>
      </dsp:txXfrm>
    </dsp:sp>
    <dsp:sp modelId="{32463984-4EDA-442D-B179-0F24C54C1538}">
      <dsp:nvSpPr>
        <dsp:cNvPr id="0" name=""/>
        <dsp:cNvSpPr/>
      </dsp:nvSpPr>
      <dsp:spPr>
        <a:xfrm>
          <a:off x="2555283" y="2812346"/>
          <a:ext cx="1074173" cy="1074173"/>
        </a:xfrm>
        <a:prstGeom prst="ellipse">
          <a:avLst/>
        </a:prstGeom>
        <a:gradFill rotWithShape="0">
          <a:gsLst>
            <a:gs pos="0">
              <a:srgbClr val="4472C4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rgbClr>
            </a:gs>
            <a:gs pos="50000">
              <a:srgbClr val="4472C4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rgbClr>
            </a:gs>
            <a:gs pos="100000">
              <a:srgbClr val="4472C4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rgb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TW" altLang="en-US" sz="1900" kern="1200" dirty="0">
              <a:solidFill>
                <a:sysClr val="windowText" lastClr="000000"/>
              </a:solidFill>
              <a:latin typeface="標楷體" panose="03000509000000000000" pitchFamily="65" charset="-120"/>
              <a:ea typeface="標楷體" panose="03000509000000000000" pitchFamily="65" charset="-120"/>
              <a:cs typeface="+mn-cs"/>
            </a:rPr>
            <a:t>教職員資料</a:t>
          </a:r>
        </a:p>
      </dsp:txBody>
      <dsp:txXfrm>
        <a:off x="2712592" y="2969655"/>
        <a:ext cx="759555" cy="759555"/>
      </dsp:txXfrm>
    </dsp:sp>
    <dsp:sp modelId="{45798B99-99B4-4437-B757-A5D60213D4F0}">
      <dsp:nvSpPr>
        <dsp:cNvPr id="0" name=""/>
        <dsp:cNvSpPr/>
      </dsp:nvSpPr>
      <dsp:spPr>
        <a:xfrm rot="9002621">
          <a:off x="2336387" y="2328298"/>
          <a:ext cx="152465" cy="31262"/>
        </a:xfrm>
        <a:custGeom>
          <a:avLst/>
          <a:gdLst/>
          <a:ahLst/>
          <a:cxnLst/>
          <a:rect l="0" t="0" r="0" b="0"/>
          <a:pathLst>
            <a:path>
              <a:moveTo>
                <a:pt x="0" y="16852"/>
              </a:moveTo>
              <a:lnTo>
                <a:pt x="208770" y="16852"/>
              </a:lnTo>
            </a:path>
          </a:pathLst>
        </a:custGeom>
        <a:noFill/>
        <a:ln w="12700" cap="flat" cmpd="sng" algn="ctr">
          <a:solidFill>
            <a:srgbClr val="ED7D31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zh-TW" altLang="en-US" sz="500" kern="120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 panose="020F0502020204030204"/>
            <a:ea typeface="新細明體" panose="02020500000000000000" pitchFamily="18" charset="-120"/>
            <a:cs typeface="+mn-cs"/>
          </a:endParaRPr>
        </a:p>
      </dsp:txBody>
      <dsp:txXfrm rot="10800000">
        <a:off x="2417825" y="2345328"/>
        <a:ext cx="0" cy="0"/>
      </dsp:txXfrm>
    </dsp:sp>
    <dsp:sp modelId="{5F69B6A3-8F54-48D3-9ADD-7F8AA78C1597}">
      <dsp:nvSpPr>
        <dsp:cNvPr id="0" name=""/>
        <dsp:cNvSpPr/>
      </dsp:nvSpPr>
      <dsp:spPr>
        <a:xfrm>
          <a:off x="1344149" y="2113097"/>
          <a:ext cx="1074173" cy="1074173"/>
        </a:xfrm>
        <a:prstGeom prst="ellipse">
          <a:avLst/>
        </a:prstGeom>
        <a:gradFill rotWithShape="0">
          <a:gsLst>
            <a:gs pos="0">
              <a:srgbClr val="70AD47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rgbClr>
            </a:gs>
            <a:gs pos="50000">
              <a:srgbClr val="70AD47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rgbClr>
            </a:gs>
            <a:gs pos="100000">
              <a:srgbClr val="70AD47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rgb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TW" altLang="en-US" sz="1900" kern="1200" dirty="0">
              <a:solidFill>
                <a:sysClr val="windowText" lastClr="000000"/>
              </a:solidFill>
              <a:latin typeface="標楷體" panose="03000509000000000000" pitchFamily="65" charset="-120"/>
              <a:ea typeface="標楷體" panose="03000509000000000000" pitchFamily="65" charset="-120"/>
              <a:cs typeface="+mn-cs"/>
            </a:rPr>
            <a:t>學生 資料</a:t>
          </a:r>
        </a:p>
      </dsp:txBody>
      <dsp:txXfrm>
        <a:off x="1501458" y="2270406"/>
        <a:ext cx="759555" cy="759555"/>
      </dsp:txXfrm>
    </dsp:sp>
    <dsp:sp modelId="{C69F84D3-0F8C-4313-8CC9-0A5416DC488D}">
      <dsp:nvSpPr>
        <dsp:cNvPr id="0" name=""/>
        <dsp:cNvSpPr/>
      </dsp:nvSpPr>
      <dsp:spPr>
        <a:xfrm rot="12602619">
          <a:off x="2335831" y="1543450"/>
          <a:ext cx="153788" cy="31262"/>
        </a:xfrm>
        <a:custGeom>
          <a:avLst/>
          <a:gdLst/>
          <a:ahLst/>
          <a:cxnLst/>
          <a:rect l="0" t="0" r="0" b="0"/>
          <a:pathLst>
            <a:path>
              <a:moveTo>
                <a:pt x="0" y="16852"/>
              </a:moveTo>
              <a:lnTo>
                <a:pt x="209565" y="16852"/>
              </a:lnTo>
            </a:path>
          </a:pathLst>
        </a:custGeom>
        <a:noFill/>
        <a:ln w="12700" cap="flat" cmpd="sng" algn="ctr">
          <a:solidFill>
            <a:srgbClr val="ED7D31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zh-TW" altLang="en-US" sz="500" kern="120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 panose="020F0502020204030204"/>
            <a:ea typeface="新細明體" panose="02020500000000000000" pitchFamily="18" charset="-120"/>
            <a:cs typeface="+mn-cs"/>
          </a:endParaRPr>
        </a:p>
      </dsp:txBody>
      <dsp:txXfrm rot="10800000">
        <a:off x="2414128" y="1564334"/>
        <a:ext cx="0" cy="0"/>
      </dsp:txXfrm>
    </dsp:sp>
    <dsp:sp modelId="{258D91E8-C1F1-4873-B9F3-53C3F8CA3578}">
      <dsp:nvSpPr>
        <dsp:cNvPr id="0" name=""/>
        <dsp:cNvSpPr/>
      </dsp:nvSpPr>
      <dsp:spPr>
        <a:xfrm>
          <a:off x="1344149" y="714599"/>
          <a:ext cx="1074173" cy="1074173"/>
        </a:xfrm>
        <a:prstGeom prst="ellipse">
          <a:avLst/>
        </a:prstGeom>
        <a:gradFill rotWithShape="0">
          <a:gsLst>
            <a:gs pos="0">
              <a:srgbClr val="ED7D3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rgbClr>
            </a:gs>
            <a:gs pos="50000">
              <a:srgbClr val="ED7D3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rgbClr>
            </a:gs>
            <a:gs pos="100000">
              <a:srgbClr val="ED7D3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rgb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TW" altLang="en-US" sz="1900" kern="1200" dirty="0">
              <a:solidFill>
                <a:sysClr val="windowText" lastClr="000000"/>
              </a:solidFill>
              <a:latin typeface="標楷體" panose="03000509000000000000" pitchFamily="65" charset="-120"/>
              <a:ea typeface="標楷體" panose="03000509000000000000" pitchFamily="65" charset="-120"/>
              <a:cs typeface="+mn-cs"/>
            </a:rPr>
            <a:t>課外 活動</a:t>
          </a:r>
        </a:p>
      </dsp:txBody>
      <dsp:txXfrm>
        <a:off x="1501458" y="871908"/>
        <a:ext cx="759555" cy="75955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2" y="2"/>
            <a:ext cx="4036007" cy="352176"/>
          </a:xfrm>
          <a:prstGeom prst="rect">
            <a:avLst/>
          </a:prstGeom>
        </p:spPr>
        <p:txBody>
          <a:bodyPr vert="horz" lIns="90827" tIns="45414" rIns="90827" bIns="45414" rtlCol="0"/>
          <a:lstStyle>
            <a:lvl1pPr algn="l">
              <a:defRPr sz="1200"/>
            </a:lvl1pPr>
          </a:lstStyle>
          <a:p>
            <a:endParaRPr lang="zh-HK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5275702" y="2"/>
            <a:ext cx="4036007" cy="352176"/>
          </a:xfrm>
          <a:prstGeom prst="rect">
            <a:avLst/>
          </a:prstGeom>
        </p:spPr>
        <p:txBody>
          <a:bodyPr vert="horz" lIns="90827" tIns="45414" rIns="90827" bIns="45414" rtlCol="0"/>
          <a:lstStyle>
            <a:lvl1pPr algn="r">
              <a:defRPr sz="1200"/>
            </a:lvl1pPr>
          </a:lstStyle>
          <a:p>
            <a:fld id="{F6EC2298-0CE0-4739-A71D-1198F074974F}" type="datetimeFigureOut">
              <a:rPr lang="zh-HK" altLang="en-US" smtClean="0"/>
              <a:t>21/11/2024</a:t>
            </a:fld>
            <a:endParaRPr lang="zh-HK" altLang="en-US"/>
          </a:p>
        </p:txBody>
      </p:sp>
      <p:sp>
        <p:nvSpPr>
          <p:cNvPr id="4" name="投影片圖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2549525" y="877888"/>
            <a:ext cx="4214813" cy="23717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827" tIns="45414" rIns="90827" bIns="45414" rtlCol="0" anchor="ctr"/>
          <a:lstStyle/>
          <a:p>
            <a:endParaRPr lang="zh-HK" alt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931387" y="3382006"/>
            <a:ext cx="7451090" cy="2767094"/>
          </a:xfrm>
          <a:prstGeom prst="rect">
            <a:avLst/>
          </a:prstGeom>
        </p:spPr>
        <p:txBody>
          <a:bodyPr vert="horz" lIns="90827" tIns="45414" rIns="90827" bIns="45414" rtlCol="0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zh-HK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2" y="6675688"/>
            <a:ext cx="4036007" cy="352175"/>
          </a:xfrm>
          <a:prstGeom prst="rect">
            <a:avLst/>
          </a:prstGeom>
        </p:spPr>
        <p:txBody>
          <a:bodyPr vert="horz" lIns="90827" tIns="45414" rIns="90827" bIns="45414" rtlCol="0" anchor="b"/>
          <a:lstStyle>
            <a:lvl1pPr algn="l">
              <a:defRPr sz="1200"/>
            </a:lvl1pPr>
          </a:lstStyle>
          <a:p>
            <a:endParaRPr lang="zh-HK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5275702" y="6675688"/>
            <a:ext cx="4036007" cy="352175"/>
          </a:xfrm>
          <a:prstGeom prst="rect">
            <a:avLst/>
          </a:prstGeom>
        </p:spPr>
        <p:txBody>
          <a:bodyPr vert="horz" lIns="90827" tIns="45414" rIns="90827" bIns="45414" rtlCol="0" anchor="b"/>
          <a:lstStyle>
            <a:lvl1pPr algn="r">
              <a:defRPr sz="1200"/>
            </a:lvl1pPr>
          </a:lstStyle>
          <a:p>
            <a:fld id="{604DD5D7-F4A8-4477-8323-A6B4B2672058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7893948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6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4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fld id="{BFA78D11-2CE3-4999-BE76-7A8BAE7C95B7}" type="slidenum">
              <a:rPr kumimoji="0" lang="en-US" altLang="zh-HK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新細明體" panose="02020500000000000000" pitchFamily="18" charset="-120"/>
                <a:cs typeface="+mn-cs"/>
              </a:rPr>
              <a:pPr marL="0" marR="0" lvl="0" indent="0" algn="r" defTabSz="449263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/>
              </a:pPr>
              <a:t>2</a:t>
            </a:fld>
            <a:endParaRPr kumimoji="0" lang="en-US" altLang="zh-HK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新細明體" panose="02020500000000000000" pitchFamily="18" charset="-120"/>
              <a:cs typeface="+mn-cs"/>
            </a:endParaRPr>
          </a:p>
        </p:txBody>
      </p:sp>
      <p:sp>
        <p:nvSpPr>
          <p:cNvPr id="4099" name="Text Box 1"/>
          <p:cNvSpPr txBox="1">
            <a:spLocks noChangeArrowheads="1"/>
          </p:cNvSpPr>
          <p:nvPr/>
        </p:nvSpPr>
        <p:spPr bwMode="auto">
          <a:xfrm>
            <a:off x="4435070" y="360722"/>
            <a:ext cx="4656931" cy="1804724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  <a:defRPr/>
            </a:pPr>
            <a:endParaRPr kumimoji="0" lang="zh-HK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細明體" panose="02020509000000000000" pitchFamily="49" charset="-120"/>
              <a:cs typeface="+mn-cs"/>
            </a:endParaRPr>
          </a:p>
        </p:txBody>
      </p:sp>
      <p:sp>
        <p:nvSpPr>
          <p:cNvPr id="4100" name="Rectangle 2"/>
          <p:cNvSpPr>
            <a:spLocks noGrp="1" noChangeArrowheads="1"/>
          </p:cNvSpPr>
          <p:nvPr>
            <p:ph type="body"/>
          </p:nvPr>
        </p:nvSpPr>
        <p:spPr>
          <a:xfrm>
            <a:off x="1803176" y="2285686"/>
            <a:ext cx="9920720" cy="2232870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TW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fld id="{441AF418-39F3-4624-84BC-2856DE122461}" type="slidenum">
              <a:rPr kumimoji="0" lang="en-US" altLang="zh-HK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新細明體" panose="02020500000000000000" pitchFamily="18" charset="-120"/>
                <a:cs typeface="+mn-cs"/>
              </a:rPr>
              <a:pPr marL="0" marR="0" lvl="0" indent="0" algn="r" defTabSz="449263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/>
              </a:pPr>
              <a:t>11</a:t>
            </a:fld>
            <a:endParaRPr kumimoji="0" lang="en-US" altLang="zh-HK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新細明體" panose="02020500000000000000" pitchFamily="18" charset="-120"/>
              <a:cs typeface="+mn-cs"/>
            </a:endParaRPr>
          </a:p>
        </p:txBody>
      </p:sp>
      <p:sp>
        <p:nvSpPr>
          <p:cNvPr id="22531" name="Text Box 1"/>
          <p:cNvSpPr txBox="1">
            <a:spLocks noChangeArrowheads="1"/>
          </p:cNvSpPr>
          <p:nvPr/>
        </p:nvSpPr>
        <p:spPr bwMode="auto">
          <a:xfrm>
            <a:off x="4435070" y="360722"/>
            <a:ext cx="4656931" cy="1804724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  <a:defRPr/>
            </a:pPr>
            <a:endParaRPr kumimoji="0" lang="zh-HK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細明體" panose="02020509000000000000" pitchFamily="49" charset="-120"/>
              <a:cs typeface="+mn-cs"/>
            </a:endParaRPr>
          </a:p>
        </p:txBody>
      </p:sp>
      <p:sp>
        <p:nvSpPr>
          <p:cNvPr id="22532" name="Rectangle 2"/>
          <p:cNvSpPr>
            <a:spLocks noGrp="1" noChangeArrowheads="1"/>
          </p:cNvSpPr>
          <p:nvPr>
            <p:ph type="body"/>
          </p:nvPr>
        </p:nvSpPr>
        <p:spPr>
          <a:xfrm>
            <a:off x="1803176" y="2285686"/>
            <a:ext cx="9920720" cy="2232870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TW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fld id="{C93F0650-7103-44FB-8697-4558C9E7E211}" type="slidenum">
              <a:rPr kumimoji="0" lang="en-US" altLang="zh-HK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新細明體" panose="02020500000000000000" pitchFamily="18" charset="-120"/>
                <a:cs typeface="+mn-cs"/>
              </a:rPr>
              <a:pPr marL="0" marR="0" lvl="0" indent="0" algn="r" defTabSz="449263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/>
              </a:pPr>
              <a:t>12</a:t>
            </a:fld>
            <a:endParaRPr kumimoji="0" lang="en-US" altLang="zh-HK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新細明體" panose="02020500000000000000" pitchFamily="18" charset="-120"/>
              <a:cs typeface="+mn-cs"/>
            </a:endParaRPr>
          </a:p>
        </p:txBody>
      </p:sp>
      <p:sp>
        <p:nvSpPr>
          <p:cNvPr id="24579" name="Text Box 1"/>
          <p:cNvSpPr txBox="1">
            <a:spLocks noChangeArrowheads="1"/>
          </p:cNvSpPr>
          <p:nvPr/>
        </p:nvSpPr>
        <p:spPr bwMode="auto">
          <a:xfrm>
            <a:off x="4435070" y="360722"/>
            <a:ext cx="4656931" cy="1804724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  <a:defRPr/>
            </a:pPr>
            <a:endParaRPr kumimoji="0" lang="zh-HK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細明體" panose="02020509000000000000" pitchFamily="49" charset="-120"/>
              <a:cs typeface="+mn-cs"/>
            </a:endParaRPr>
          </a:p>
        </p:txBody>
      </p:sp>
      <p:sp>
        <p:nvSpPr>
          <p:cNvPr id="24580" name="Rectangle 2"/>
          <p:cNvSpPr>
            <a:spLocks noGrp="1" noChangeArrowheads="1"/>
          </p:cNvSpPr>
          <p:nvPr>
            <p:ph type="body"/>
          </p:nvPr>
        </p:nvSpPr>
        <p:spPr>
          <a:xfrm>
            <a:off x="1803176" y="2285686"/>
            <a:ext cx="9920720" cy="2232870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TW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fld id="{FA29837D-9ECF-47F3-A5C6-BD814B97BBC0}" type="slidenum">
              <a:rPr kumimoji="0" lang="en-US" altLang="zh-HK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新細明體" panose="02020500000000000000" pitchFamily="18" charset="-120"/>
                <a:cs typeface="+mn-cs"/>
              </a:rPr>
              <a:pPr marL="0" marR="0" lvl="0" indent="0" algn="r" defTabSz="449263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/>
              </a:pPr>
              <a:t>13</a:t>
            </a:fld>
            <a:endParaRPr kumimoji="0" lang="en-US" altLang="zh-HK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新細明體" panose="02020500000000000000" pitchFamily="18" charset="-120"/>
              <a:cs typeface="+mn-cs"/>
            </a:endParaRPr>
          </a:p>
        </p:txBody>
      </p:sp>
      <p:sp>
        <p:nvSpPr>
          <p:cNvPr id="26627" name="Text Box 1"/>
          <p:cNvSpPr txBox="1">
            <a:spLocks noChangeArrowheads="1"/>
          </p:cNvSpPr>
          <p:nvPr/>
        </p:nvSpPr>
        <p:spPr bwMode="auto">
          <a:xfrm>
            <a:off x="4435070" y="360722"/>
            <a:ext cx="4656931" cy="1804724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  <a:defRPr/>
            </a:pPr>
            <a:endParaRPr kumimoji="0" lang="zh-HK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細明體" panose="02020509000000000000" pitchFamily="49" charset="-120"/>
              <a:cs typeface="+mn-cs"/>
            </a:endParaRPr>
          </a:p>
        </p:txBody>
      </p:sp>
      <p:sp>
        <p:nvSpPr>
          <p:cNvPr id="26628" name="Rectangle 2"/>
          <p:cNvSpPr>
            <a:spLocks noGrp="1" noChangeArrowheads="1"/>
          </p:cNvSpPr>
          <p:nvPr>
            <p:ph type="body"/>
          </p:nvPr>
        </p:nvSpPr>
        <p:spPr>
          <a:xfrm>
            <a:off x="1803176" y="2285686"/>
            <a:ext cx="9920720" cy="2232870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TW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fld id="{90B8E9E0-2201-46FF-B8BF-7F2B320B91C3}" type="slidenum">
              <a:rPr kumimoji="0" lang="en-US" altLang="zh-HK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新細明體" panose="02020500000000000000" pitchFamily="18" charset="-120"/>
                <a:cs typeface="+mn-cs"/>
              </a:rPr>
              <a:pPr marL="0" marR="0" lvl="0" indent="0" algn="r" defTabSz="449263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/>
              </a:pPr>
              <a:t>14</a:t>
            </a:fld>
            <a:endParaRPr kumimoji="0" lang="en-US" altLang="zh-HK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新細明體" panose="02020500000000000000" pitchFamily="18" charset="-120"/>
              <a:cs typeface="+mn-cs"/>
            </a:endParaRPr>
          </a:p>
        </p:txBody>
      </p:sp>
      <p:sp>
        <p:nvSpPr>
          <p:cNvPr id="28675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5159375" y="360363"/>
            <a:ext cx="3208338" cy="1804987"/>
          </a:xfrm>
          <a:ln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2867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803176" y="2285686"/>
            <a:ext cx="9920720" cy="2232870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TW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fld id="{A881FAEF-AE2E-4411-B3C9-D21B2A221628}" type="slidenum">
              <a:rPr kumimoji="0" lang="en-US" altLang="zh-HK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新細明體" panose="02020500000000000000" pitchFamily="18" charset="-120"/>
                <a:cs typeface="+mn-cs"/>
              </a:rPr>
              <a:pPr marL="0" marR="0" lvl="0" indent="0" algn="r" defTabSz="449263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/>
              </a:pPr>
              <a:t>15</a:t>
            </a:fld>
            <a:endParaRPr kumimoji="0" lang="en-US" altLang="zh-HK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新細明體" panose="02020500000000000000" pitchFamily="18" charset="-120"/>
              <a:cs typeface="+mn-cs"/>
            </a:endParaRPr>
          </a:p>
        </p:txBody>
      </p:sp>
      <p:sp>
        <p:nvSpPr>
          <p:cNvPr id="34819" name="Text Box 1"/>
          <p:cNvSpPr txBox="1">
            <a:spLocks noChangeArrowheads="1"/>
          </p:cNvSpPr>
          <p:nvPr/>
        </p:nvSpPr>
        <p:spPr bwMode="auto">
          <a:xfrm>
            <a:off x="4435070" y="360722"/>
            <a:ext cx="4656931" cy="1804724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  <a:defRPr/>
            </a:pPr>
            <a:endParaRPr kumimoji="0" lang="zh-HK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細明體" panose="02020509000000000000" pitchFamily="49" charset="-120"/>
              <a:cs typeface="+mn-cs"/>
            </a:endParaRPr>
          </a:p>
        </p:txBody>
      </p:sp>
      <p:sp>
        <p:nvSpPr>
          <p:cNvPr id="34820" name="Rectangle 2"/>
          <p:cNvSpPr>
            <a:spLocks noGrp="1" noChangeArrowheads="1"/>
          </p:cNvSpPr>
          <p:nvPr>
            <p:ph type="body"/>
          </p:nvPr>
        </p:nvSpPr>
        <p:spPr>
          <a:xfrm>
            <a:off x="1803176" y="2285686"/>
            <a:ext cx="9920720" cy="2232870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TW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fld id="{00E6E0BE-0116-46EF-A9DC-6EF5E0BA010F}" type="slidenum">
              <a:rPr kumimoji="0" lang="en-US" altLang="zh-HK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新細明體" panose="02020500000000000000" pitchFamily="18" charset="-120"/>
                <a:cs typeface="+mn-cs"/>
              </a:rPr>
              <a:pPr marL="0" marR="0" lvl="0" indent="0" algn="r" defTabSz="449263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/>
              </a:pPr>
              <a:t>16</a:t>
            </a:fld>
            <a:endParaRPr kumimoji="0" lang="en-US" altLang="zh-HK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新細明體" panose="02020500000000000000" pitchFamily="18" charset="-120"/>
              <a:cs typeface="+mn-cs"/>
            </a:endParaRPr>
          </a:p>
        </p:txBody>
      </p:sp>
      <p:sp>
        <p:nvSpPr>
          <p:cNvPr id="36867" name="Text Box 1"/>
          <p:cNvSpPr txBox="1">
            <a:spLocks noChangeArrowheads="1"/>
          </p:cNvSpPr>
          <p:nvPr/>
        </p:nvSpPr>
        <p:spPr bwMode="auto">
          <a:xfrm>
            <a:off x="4435070" y="360722"/>
            <a:ext cx="4656931" cy="1804724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  <a:defRPr/>
            </a:pPr>
            <a:endParaRPr kumimoji="0" lang="zh-HK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細明體" panose="02020509000000000000" pitchFamily="49" charset="-120"/>
              <a:cs typeface="+mn-cs"/>
            </a:endParaRPr>
          </a:p>
        </p:txBody>
      </p:sp>
      <p:sp>
        <p:nvSpPr>
          <p:cNvPr id="36868" name="Rectangle 2"/>
          <p:cNvSpPr>
            <a:spLocks noGrp="1" noChangeArrowheads="1"/>
          </p:cNvSpPr>
          <p:nvPr>
            <p:ph type="body"/>
          </p:nvPr>
        </p:nvSpPr>
        <p:spPr>
          <a:xfrm>
            <a:off x="1803176" y="2285686"/>
            <a:ext cx="9920720" cy="2232870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TW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9019E324-6F20-4084-8F96-F5324FE5797C}" type="slidenum">
              <a:rPr lang="en-US" altLang="zh-HK" smtClean="0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18</a:t>
            </a:fld>
            <a:endParaRPr lang="en-US" altLang="zh-HK">
              <a:latin typeface="Arial" panose="020B0604020202020204" pitchFamily="34" charset="0"/>
            </a:endParaRPr>
          </a:p>
        </p:txBody>
      </p:sp>
      <p:sp>
        <p:nvSpPr>
          <p:cNvPr id="57347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5159375" y="360363"/>
            <a:ext cx="3208338" cy="1804987"/>
          </a:xfrm>
          <a:ln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734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803176" y="2285686"/>
            <a:ext cx="9920720" cy="2232870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63385880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9019E324-6F20-4084-8F96-F5324FE5797C}" type="slidenum">
              <a:rPr lang="en-US" altLang="zh-HK" smtClean="0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19</a:t>
            </a:fld>
            <a:endParaRPr lang="en-US" altLang="zh-HK">
              <a:latin typeface="Arial" panose="020B0604020202020204" pitchFamily="34" charset="0"/>
            </a:endParaRPr>
          </a:p>
        </p:txBody>
      </p:sp>
      <p:sp>
        <p:nvSpPr>
          <p:cNvPr id="57347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5159375" y="360363"/>
            <a:ext cx="3208338" cy="1804987"/>
          </a:xfrm>
          <a:ln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734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803176" y="2285686"/>
            <a:ext cx="9920720" cy="2232870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TW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fld id="{0F38F9A0-8F6B-4634-BAE9-E108F09ABC60}" type="slidenum">
              <a:rPr kumimoji="0" lang="en-US" altLang="zh-HK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新細明體" panose="02020500000000000000" pitchFamily="18" charset="-120"/>
                <a:cs typeface="+mn-cs"/>
              </a:rPr>
              <a:pPr marL="0" marR="0" lvl="0" indent="0" algn="r" defTabSz="449263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/>
              </a:pPr>
              <a:t>20</a:t>
            </a:fld>
            <a:endParaRPr kumimoji="0" lang="en-US" altLang="zh-HK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新細明體" panose="02020500000000000000" pitchFamily="18" charset="-120"/>
              <a:cs typeface="+mn-cs"/>
            </a:endParaRPr>
          </a:p>
        </p:txBody>
      </p:sp>
      <p:sp>
        <p:nvSpPr>
          <p:cNvPr id="59395" name="Text Box 1"/>
          <p:cNvSpPr txBox="1">
            <a:spLocks noChangeArrowheads="1"/>
          </p:cNvSpPr>
          <p:nvPr/>
        </p:nvSpPr>
        <p:spPr bwMode="auto">
          <a:xfrm>
            <a:off x="4435070" y="360722"/>
            <a:ext cx="4656931" cy="1804724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  <a:defRPr/>
            </a:pPr>
            <a:endParaRPr kumimoji="0" lang="zh-HK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細明體" panose="02020509000000000000" pitchFamily="49" charset="-120"/>
              <a:cs typeface="+mn-cs"/>
            </a:endParaRPr>
          </a:p>
        </p:txBody>
      </p:sp>
      <p:sp>
        <p:nvSpPr>
          <p:cNvPr id="59396" name="Rectangle 2"/>
          <p:cNvSpPr>
            <a:spLocks noGrp="1" noChangeArrowheads="1"/>
          </p:cNvSpPr>
          <p:nvPr>
            <p:ph type="body"/>
          </p:nvPr>
        </p:nvSpPr>
        <p:spPr>
          <a:xfrm>
            <a:off x="1803176" y="2285686"/>
            <a:ext cx="9920720" cy="2232870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TW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690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fld id="{7DADD8C5-1515-468A-B884-1F840F7E5F35}" type="slidenum">
              <a:rPr kumimoji="0" lang="en-US" altLang="zh-HK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新細明體" panose="02020500000000000000" pitchFamily="18" charset="-120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/>
              </a:pPr>
              <a:t>21</a:t>
            </a:fld>
            <a:endParaRPr kumimoji="0" lang="en-US" altLang="zh-HK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新細明體" panose="02020500000000000000" pitchFamily="18" charset="-120"/>
              <a:cs typeface="+mn-cs"/>
            </a:endParaRPr>
          </a:p>
        </p:txBody>
      </p:sp>
      <p:sp>
        <p:nvSpPr>
          <p:cNvPr id="242691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5159375" y="360363"/>
            <a:ext cx="3208338" cy="1804987"/>
          </a:xfrm>
          <a:ln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24269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803176" y="2285686"/>
            <a:ext cx="9920720" cy="2232870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68385648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08274" algn="l"/>
                <a:tab pos="1816547" algn="l"/>
                <a:tab pos="2724821" algn="l"/>
                <a:tab pos="3633094" algn="l"/>
                <a:tab pos="4541368" algn="l"/>
                <a:tab pos="5449641" algn="l"/>
                <a:tab pos="6357915" algn="l"/>
                <a:tab pos="7266188" algn="l"/>
                <a:tab pos="8174462" algn="l"/>
                <a:tab pos="9082735" algn="l"/>
                <a:tab pos="9991009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08274" algn="l"/>
                <a:tab pos="1816547" algn="l"/>
                <a:tab pos="2724821" algn="l"/>
                <a:tab pos="3633094" algn="l"/>
                <a:tab pos="4541368" algn="l"/>
                <a:tab pos="5449641" algn="l"/>
                <a:tab pos="6357915" algn="l"/>
                <a:tab pos="7266188" algn="l"/>
                <a:tab pos="8174462" algn="l"/>
                <a:tab pos="9082735" algn="l"/>
                <a:tab pos="9991009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08274" algn="l"/>
                <a:tab pos="1816547" algn="l"/>
                <a:tab pos="2724821" algn="l"/>
                <a:tab pos="3633094" algn="l"/>
                <a:tab pos="4541368" algn="l"/>
                <a:tab pos="5449641" algn="l"/>
                <a:tab pos="6357915" algn="l"/>
                <a:tab pos="7266188" algn="l"/>
                <a:tab pos="8174462" algn="l"/>
                <a:tab pos="9082735" algn="l"/>
                <a:tab pos="9991009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08274" algn="l"/>
                <a:tab pos="1816547" algn="l"/>
                <a:tab pos="2724821" algn="l"/>
                <a:tab pos="3633094" algn="l"/>
                <a:tab pos="4541368" algn="l"/>
                <a:tab pos="5449641" algn="l"/>
                <a:tab pos="6357915" algn="l"/>
                <a:tab pos="7266188" algn="l"/>
                <a:tab pos="8174462" algn="l"/>
                <a:tab pos="9082735" algn="l"/>
                <a:tab pos="9991009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08274" algn="l"/>
                <a:tab pos="1816547" algn="l"/>
                <a:tab pos="2724821" algn="l"/>
                <a:tab pos="3633094" algn="l"/>
                <a:tab pos="4541368" algn="l"/>
                <a:tab pos="5449641" algn="l"/>
                <a:tab pos="6357915" algn="l"/>
                <a:tab pos="7266188" algn="l"/>
                <a:tab pos="8174462" algn="l"/>
                <a:tab pos="9082735" algn="l"/>
                <a:tab pos="9991009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497752" indent="-227068" defTabSz="44625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08274" algn="l"/>
                <a:tab pos="1816547" algn="l"/>
                <a:tab pos="2724821" algn="l"/>
                <a:tab pos="3633094" algn="l"/>
                <a:tab pos="4541368" algn="l"/>
                <a:tab pos="5449641" algn="l"/>
                <a:tab pos="6357915" algn="l"/>
                <a:tab pos="7266188" algn="l"/>
                <a:tab pos="8174462" algn="l"/>
                <a:tab pos="9082735" algn="l"/>
                <a:tab pos="9991009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51889" indent="-227068" defTabSz="44625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08274" algn="l"/>
                <a:tab pos="1816547" algn="l"/>
                <a:tab pos="2724821" algn="l"/>
                <a:tab pos="3633094" algn="l"/>
                <a:tab pos="4541368" algn="l"/>
                <a:tab pos="5449641" algn="l"/>
                <a:tab pos="6357915" algn="l"/>
                <a:tab pos="7266188" algn="l"/>
                <a:tab pos="8174462" algn="l"/>
                <a:tab pos="9082735" algn="l"/>
                <a:tab pos="9991009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06026" indent="-227068" defTabSz="44625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08274" algn="l"/>
                <a:tab pos="1816547" algn="l"/>
                <a:tab pos="2724821" algn="l"/>
                <a:tab pos="3633094" algn="l"/>
                <a:tab pos="4541368" algn="l"/>
                <a:tab pos="5449641" algn="l"/>
                <a:tab pos="6357915" algn="l"/>
                <a:tab pos="7266188" algn="l"/>
                <a:tab pos="8174462" algn="l"/>
                <a:tab pos="9082735" algn="l"/>
                <a:tab pos="9991009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60162" indent="-227068" defTabSz="44625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08274" algn="l"/>
                <a:tab pos="1816547" algn="l"/>
                <a:tab pos="2724821" algn="l"/>
                <a:tab pos="3633094" algn="l"/>
                <a:tab pos="4541368" algn="l"/>
                <a:tab pos="5449641" algn="l"/>
                <a:tab pos="6357915" algn="l"/>
                <a:tab pos="7266188" algn="l"/>
                <a:tab pos="8174462" algn="l"/>
                <a:tab pos="9082735" algn="l"/>
                <a:tab pos="9991009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0646BD84-7C9C-4013-8D7D-5F54FB3674D7}" type="slidenum">
              <a:rPr lang="en-US" altLang="zh-HK" smtClean="0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3</a:t>
            </a:fld>
            <a:endParaRPr lang="en-US" altLang="zh-HK">
              <a:latin typeface="Arial" panose="020B0604020202020204" pitchFamily="34" charset="0"/>
            </a:endParaRPr>
          </a:p>
        </p:txBody>
      </p:sp>
      <p:sp>
        <p:nvSpPr>
          <p:cNvPr id="4099" name="Text Box 1"/>
          <p:cNvSpPr txBox="1">
            <a:spLocks noChangeArrowheads="1"/>
          </p:cNvSpPr>
          <p:nvPr/>
        </p:nvSpPr>
        <p:spPr bwMode="auto">
          <a:xfrm>
            <a:off x="4396059" y="358885"/>
            <a:ext cx="4615967" cy="1795537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827" tIns="45414" rIns="90827" bIns="45414" anchor="ctr"/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zh-HK" altLang="en-US"/>
          </a:p>
        </p:txBody>
      </p:sp>
      <p:sp>
        <p:nvSpPr>
          <p:cNvPr id="4100" name="Rectangle 2"/>
          <p:cNvSpPr>
            <a:spLocks noGrp="1" noChangeArrowheads="1"/>
          </p:cNvSpPr>
          <p:nvPr>
            <p:ph type="body"/>
          </p:nvPr>
        </p:nvSpPr>
        <p:spPr>
          <a:xfrm>
            <a:off x="1787315" y="2274051"/>
            <a:ext cx="9833456" cy="2221502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14754266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22338" algn="l"/>
                <a:tab pos="1846263" algn="l"/>
                <a:tab pos="2770188" algn="l"/>
                <a:tab pos="3694113" algn="l"/>
                <a:tab pos="4618038" algn="l"/>
                <a:tab pos="5540375" algn="l"/>
                <a:tab pos="6464300" algn="l"/>
                <a:tab pos="7388225" algn="l"/>
                <a:tab pos="8312150" algn="l"/>
                <a:tab pos="9236075" algn="l"/>
                <a:tab pos="1015841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22338" algn="l"/>
                <a:tab pos="1846263" algn="l"/>
                <a:tab pos="2770188" algn="l"/>
                <a:tab pos="3694113" algn="l"/>
                <a:tab pos="4618038" algn="l"/>
                <a:tab pos="5540375" algn="l"/>
                <a:tab pos="6464300" algn="l"/>
                <a:tab pos="7388225" algn="l"/>
                <a:tab pos="8312150" algn="l"/>
                <a:tab pos="9236075" algn="l"/>
                <a:tab pos="1015841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22338" algn="l"/>
                <a:tab pos="1846263" algn="l"/>
                <a:tab pos="2770188" algn="l"/>
                <a:tab pos="3694113" algn="l"/>
                <a:tab pos="4618038" algn="l"/>
                <a:tab pos="5540375" algn="l"/>
                <a:tab pos="6464300" algn="l"/>
                <a:tab pos="7388225" algn="l"/>
                <a:tab pos="8312150" algn="l"/>
                <a:tab pos="9236075" algn="l"/>
                <a:tab pos="1015841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22338" algn="l"/>
                <a:tab pos="1846263" algn="l"/>
                <a:tab pos="2770188" algn="l"/>
                <a:tab pos="3694113" algn="l"/>
                <a:tab pos="4618038" algn="l"/>
                <a:tab pos="5540375" algn="l"/>
                <a:tab pos="6464300" algn="l"/>
                <a:tab pos="7388225" algn="l"/>
                <a:tab pos="8312150" algn="l"/>
                <a:tab pos="9236075" algn="l"/>
                <a:tab pos="1015841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22338" algn="l"/>
                <a:tab pos="1846263" algn="l"/>
                <a:tab pos="2770188" algn="l"/>
                <a:tab pos="3694113" algn="l"/>
                <a:tab pos="4618038" algn="l"/>
                <a:tab pos="5540375" algn="l"/>
                <a:tab pos="6464300" algn="l"/>
                <a:tab pos="7388225" algn="l"/>
                <a:tab pos="8312150" algn="l"/>
                <a:tab pos="9236075" algn="l"/>
                <a:tab pos="1015841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22338" algn="l"/>
                <a:tab pos="1846263" algn="l"/>
                <a:tab pos="2770188" algn="l"/>
                <a:tab pos="3694113" algn="l"/>
                <a:tab pos="4618038" algn="l"/>
                <a:tab pos="5540375" algn="l"/>
                <a:tab pos="6464300" algn="l"/>
                <a:tab pos="7388225" algn="l"/>
                <a:tab pos="8312150" algn="l"/>
                <a:tab pos="9236075" algn="l"/>
                <a:tab pos="1015841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22338" algn="l"/>
                <a:tab pos="1846263" algn="l"/>
                <a:tab pos="2770188" algn="l"/>
                <a:tab pos="3694113" algn="l"/>
                <a:tab pos="4618038" algn="l"/>
                <a:tab pos="5540375" algn="l"/>
                <a:tab pos="6464300" algn="l"/>
                <a:tab pos="7388225" algn="l"/>
                <a:tab pos="8312150" algn="l"/>
                <a:tab pos="9236075" algn="l"/>
                <a:tab pos="1015841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22338" algn="l"/>
                <a:tab pos="1846263" algn="l"/>
                <a:tab pos="2770188" algn="l"/>
                <a:tab pos="3694113" algn="l"/>
                <a:tab pos="4618038" algn="l"/>
                <a:tab pos="5540375" algn="l"/>
                <a:tab pos="6464300" algn="l"/>
                <a:tab pos="7388225" algn="l"/>
                <a:tab pos="8312150" algn="l"/>
                <a:tab pos="9236075" algn="l"/>
                <a:tab pos="1015841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22338" algn="l"/>
                <a:tab pos="1846263" algn="l"/>
                <a:tab pos="2770188" algn="l"/>
                <a:tab pos="3694113" algn="l"/>
                <a:tab pos="4618038" algn="l"/>
                <a:tab pos="5540375" algn="l"/>
                <a:tab pos="6464300" algn="l"/>
                <a:tab pos="7388225" algn="l"/>
                <a:tab pos="8312150" algn="l"/>
                <a:tab pos="9236075" algn="l"/>
                <a:tab pos="1015841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2D093256-D84F-40A5-95A5-6DE9946768C6}" type="slidenum">
              <a:rPr lang="en-US" altLang="zh-HK" smtClean="0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24</a:t>
            </a:fld>
            <a:endParaRPr lang="en-US" altLang="zh-HK">
              <a:latin typeface="Arial" panose="020B0604020202020204" pitchFamily="34" charset="0"/>
            </a:endParaRPr>
          </a:p>
        </p:txBody>
      </p:sp>
      <p:sp>
        <p:nvSpPr>
          <p:cNvPr id="49155" name="Text Box 1"/>
          <p:cNvSpPr txBox="1">
            <a:spLocks noChangeArrowheads="1"/>
          </p:cNvSpPr>
          <p:nvPr/>
        </p:nvSpPr>
        <p:spPr bwMode="auto">
          <a:xfrm>
            <a:off x="4482923" y="364092"/>
            <a:ext cx="4709134" cy="1821581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2364" tIns="46182" rIns="92364" bIns="46182" anchor="ctr"/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zh-HK" altLang="en-US"/>
          </a:p>
        </p:txBody>
      </p:sp>
      <p:sp>
        <p:nvSpPr>
          <p:cNvPr id="49156" name="Rectangle 2"/>
          <p:cNvSpPr>
            <a:spLocks noGrp="1" noChangeArrowheads="1"/>
          </p:cNvSpPr>
          <p:nvPr>
            <p:ph type="body"/>
          </p:nvPr>
        </p:nvSpPr>
        <p:spPr>
          <a:xfrm>
            <a:off x="1822751" y="2307037"/>
            <a:ext cx="10029478" cy="2253096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55585412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22338" algn="l"/>
                <a:tab pos="1846263" algn="l"/>
                <a:tab pos="2770188" algn="l"/>
                <a:tab pos="3694113" algn="l"/>
                <a:tab pos="4618038" algn="l"/>
                <a:tab pos="5540375" algn="l"/>
                <a:tab pos="6464300" algn="l"/>
                <a:tab pos="7388225" algn="l"/>
                <a:tab pos="8312150" algn="l"/>
                <a:tab pos="9236075" algn="l"/>
                <a:tab pos="1015841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22338" algn="l"/>
                <a:tab pos="1846263" algn="l"/>
                <a:tab pos="2770188" algn="l"/>
                <a:tab pos="3694113" algn="l"/>
                <a:tab pos="4618038" algn="l"/>
                <a:tab pos="5540375" algn="l"/>
                <a:tab pos="6464300" algn="l"/>
                <a:tab pos="7388225" algn="l"/>
                <a:tab pos="8312150" algn="l"/>
                <a:tab pos="9236075" algn="l"/>
                <a:tab pos="1015841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22338" algn="l"/>
                <a:tab pos="1846263" algn="l"/>
                <a:tab pos="2770188" algn="l"/>
                <a:tab pos="3694113" algn="l"/>
                <a:tab pos="4618038" algn="l"/>
                <a:tab pos="5540375" algn="l"/>
                <a:tab pos="6464300" algn="l"/>
                <a:tab pos="7388225" algn="l"/>
                <a:tab pos="8312150" algn="l"/>
                <a:tab pos="9236075" algn="l"/>
                <a:tab pos="1015841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22338" algn="l"/>
                <a:tab pos="1846263" algn="l"/>
                <a:tab pos="2770188" algn="l"/>
                <a:tab pos="3694113" algn="l"/>
                <a:tab pos="4618038" algn="l"/>
                <a:tab pos="5540375" algn="l"/>
                <a:tab pos="6464300" algn="l"/>
                <a:tab pos="7388225" algn="l"/>
                <a:tab pos="8312150" algn="l"/>
                <a:tab pos="9236075" algn="l"/>
                <a:tab pos="1015841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22338" algn="l"/>
                <a:tab pos="1846263" algn="l"/>
                <a:tab pos="2770188" algn="l"/>
                <a:tab pos="3694113" algn="l"/>
                <a:tab pos="4618038" algn="l"/>
                <a:tab pos="5540375" algn="l"/>
                <a:tab pos="6464300" algn="l"/>
                <a:tab pos="7388225" algn="l"/>
                <a:tab pos="8312150" algn="l"/>
                <a:tab pos="9236075" algn="l"/>
                <a:tab pos="1015841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22338" algn="l"/>
                <a:tab pos="1846263" algn="l"/>
                <a:tab pos="2770188" algn="l"/>
                <a:tab pos="3694113" algn="l"/>
                <a:tab pos="4618038" algn="l"/>
                <a:tab pos="5540375" algn="l"/>
                <a:tab pos="6464300" algn="l"/>
                <a:tab pos="7388225" algn="l"/>
                <a:tab pos="8312150" algn="l"/>
                <a:tab pos="9236075" algn="l"/>
                <a:tab pos="1015841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22338" algn="l"/>
                <a:tab pos="1846263" algn="l"/>
                <a:tab pos="2770188" algn="l"/>
                <a:tab pos="3694113" algn="l"/>
                <a:tab pos="4618038" algn="l"/>
                <a:tab pos="5540375" algn="l"/>
                <a:tab pos="6464300" algn="l"/>
                <a:tab pos="7388225" algn="l"/>
                <a:tab pos="8312150" algn="l"/>
                <a:tab pos="9236075" algn="l"/>
                <a:tab pos="1015841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22338" algn="l"/>
                <a:tab pos="1846263" algn="l"/>
                <a:tab pos="2770188" algn="l"/>
                <a:tab pos="3694113" algn="l"/>
                <a:tab pos="4618038" algn="l"/>
                <a:tab pos="5540375" algn="l"/>
                <a:tab pos="6464300" algn="l"/>
                <a:tab pos="7388225" algn="l"/>
                <a:tab pos="8312150" algn="l"/>
                <a:tab pos="9236075" algn="l"/>
                <a:tab pos="1015841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22338" algn="l"/>
                <a:tab pos="1846263" algn="l"/>
                <a:tab pos="2770188" algn="l"/>
                <a:tab pos="3694113" algn="l"/>
                <a:tab pos="4618038" algn="l"/>
                <a:tab pos="5540375" algn="l"/>
                <a:tab pos="6464300" algn="l"/>
                <a:tab pos="7388225" algn="l"/>
                <a:tab pos="8312150" algn="l"/>
                <a:tab pos="9236075" algn="l"/>
                <a:tab pos="1015841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73B15EA2-EBD5-450F-A280-8C25983B82AB}" type="slidenum">
              <a:rPr lang="en-US" altLang="zh-HK" smtClean="0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25</a:t>
            </a:fld>
            <a:endParaRPr lang="en-US" altLang="zh-HK">
              <a:latin typeface="Arial" panose="020B0604020202020204" pitchFamily="34" charset="0"/>
            </a:endParaRPr>
          </a:p>
        </p:txBody>
      </p:sp>
      <p:sp>
        <p:nvSpPr>
          <p:cNvPr id="51203" name="Text Box 1"/>
          <p:cNvSpPr txBox="1">
            <a:spLocks noChangeArrowheads="1"/>
          </p:cNvSpPr>
          <p:nvPr/>
        </p:nvSpPr>
        <p:spPr bwMode="auto">
          <a:xfrm>
            <a:off x="4482923" y="364092"/>
            <a:ext cx="4709134" cy="1821581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2364" tIns="46182" rIns="92364" bIns="46182" anchor="ctr"/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zh-HK" altLang="en-US"/>
          </a:p>
        </p:txBody>
      </p:sp>
      <p:sp>
        <p:nvSpPr>
          <p:cNvPr id="51204" name="Rectangle 2"/>
          <p:cNvSpPr>
            <a:spLocks noGrp="1" noChangeArrowheads="1"/>
          </p:cNvSpPr>
          <p:nvPr>
            <p:ph type="body"/>
          </p:nvPr>
        </p:nvSpPr>
        <p:spPr>
          <a:xfrm>
            <a:off x="1822751" y="2307037"/>
            <a:ext cx="10029478" cy="2253096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0199331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22338" algn="l"/>
                <a:tab pos="1846263" algn="l"/>
                <a:tab pos="2770188" algn="l"/>
                <a:tab pos="3694113" algn="l"/>
                <a:tab pos="4618038" algn="l"/>
                <a:tab pos="5540375" algn="l"/>
                <a:tab pos="6464300" algn="l"/>
                <a:tab pos="7388225" algn="l"/>
                <a:tab pos="8312150" algn="l"/>
                <a:tab pos="9236075" algn="l"/>
                <a:tab pos="1015841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22338" algn="l"/>
                <a:tab pos="1846263" algn="l"/>
                <a:tab pos="2770188" algn="l"/>
                <a:tab pos="3694113" algn="l"/>
                <a:tab pos="4618038" algn="l"/>
                <a:tab pos="5540375" algn="l"/>
                <a:tab pos="6464300" algn="l"/>
                <a:tab pos="7388225" algn="l"/>
                <a:tab pos="8312150" algn="l"/>
                <a:tab pos="9236075" algn="l"/>
                <a:tab pos="1015841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22338" algn="l"/>
                <a:tab pos="1846263" algn="l"/>
                <a:tab pos="2770188" algn="l"/>
                <a:tab pos="3694113" algn="l"/>
                <a:tab pos="4618038" algn="l"/>
                <a:tab pos="5540375" algn="l"/>
                <a:tab pos="6464300" algn="l"/>
                <a:tab pos="7388225" algn="l"/>
                <a:tab pos="8312150" algn="l"/>
                <a:tab pos="9236075" algn="l"/>
                <a:tab pos="1015841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22338" algn="l"/>
                <a:tab pos="1846263" algn="l"/>
                <a:tab pos="2770188" algn="l"/>
                <a:tab pos="3694113" algn="l"/>
                <a:tab pos="4618038" algn="l"/>
                <a:tab pos="5540375" algn="l"/>
                <a:tab pos="6464300" algn="l"/>
                <a:tab pos="7388225" algn="l"/>
                <a:tab pos="8312150" algn="l"/>
                <a:tab pos="9236075" algn="l"/>
                <a:tab pos="1015841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22338" algn="l"/>
                <a:tab pos="1846263" algn="l"/>
                <a:tab pos="2770188" algn="l"/>
                <a:tab pos="3694113" algn="l"/>
                <a:tab pos="4618038" algn="l"/>
                <a:tab pos="5540375" algn="l"/>
                <a:tab pos="6464300" algn="l"/>
                <a:tab pos="7388225" algn="l"/>
                <a:tab pos="8312150" algn="l"/>
                <a:tab pos="9236075" algn="l"/>
                <a:tab pos="1015841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22338" algn="l"/>
                <a:tab pos="1846263" algn="l"/>
                <a:tab pos="2770188" algn="l"/>
                <a:tab pos="3694113" algn="l"/>
                <a:tab pos="4618038" algn="l"/>
                <a:tab pos="5540375" algn="l"/>
                <a:tab pos="6464300" algn="l"/>
                <a:tab pos="7388225" algn="l"/>
                <a:tab pos="8312150" algn="l"/>
                <a:tab pos="9236075" algn="l"/>
                <a:tab pos="1015841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22338" algn="l"/>
                <a:tab pos="1846263" algn="l"/>
                <a:tab pos="2770188" algn="l"/>
                <a:tab pos="3694113" algn="l"/>
                <a:tab pos="4618038" algn="l"/>
                <a:tab pos="5540375" algn="l"/>
                <a:tab pos="6464300" algn="l"/>
                <a:tab pos="7388225" algn="l"/>
                <a:tab pos="8312150" algn="l"/>
                <a:tab pos="9236075" algn="l"/>
                <a:tab pos="1015841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22338" algn="l"/>
                <a:tab pos="1846263" algn="l"/>
                <a:tab pos="2770188" algn="l"/>
                <a:tab pos="3694113" algn="l"/>
                <a:tab pos="4618038" algn="l"/>
                <a:tab pos="5540375" algn="l"/>
                <a:tab pos="6464300" algn="l"/>
                <a:tab pos="7388225" algn="l"/>
                <a:tab pos="8312150" algn="l"/>
                <a:tab pos="9236075" algn="l"/>
                <a:tab pos="1015841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22338" algn="l"/>
                <a:tab pos="1846263" algn="l"/>
                <a:tab pos="2770188" algn="l"/>
                <a:tab pos="3694113" algn="l"/>
                <a:tab pos="4618038" algn="l"/>
                <a:tab pos="5540375" algn="l"/>
                <a:tab pos="6464300" algn="l"/>
                <a:tab pos="7388225" algn="l"/>
                <a:tab pos="8312150" algn="l"/>
                <a:tab pos="9236075" algn="l"/>
                <a:tab pos="1015841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6D070509-1FCA-4470-ADFD-CF8A971CAF86}" type="slidenum">
              <a:rPr lang="en-US" altLang="zh-HK" smtClean="0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26</a:t>
            </a:fld>
            <a:endParaRPr lang="en-US" altLang="zh-HK">
              <a:latin typeface="Arial" panose="020B0604020202020204" pitchFamily="34" charset="0"/>
            </a:endParaRPr>
          </a:p>
        </p:txBody>
      </p:sp>
      <p:sp>
        <p:nvSpPr>
          <p:cNvPr id="53251" name="Text Box 1"/>
          <p:cNvSpPr txBox="1">
            <a:spLocks noChangeArrowheads="1"/>
          </p:cNvSpPr>
          <p:nvPr/>
        </p:nvSpPr>
        <p:spPr bwMode="auto">
          <a:xfrm>
            <a:off x="4482923" y="364092"/>
            <a:ext cx="4709134" cy="1821581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2364" tIns="46182" rIns="92364" bIns="46182" anchor="ctr"/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zh-HK" altLang="en-US"/>
          </a:p>
        </p:txBody>
      </p:sp>
      <p:sp>
        <p:nvSpPr>
          <p:cNvPr id="53252" name="Rectangle 2"/>
          <p:cNvSpPr>
            <a:spLocks noGrp="1" noChangeArrowheads="1"/>
          </p:cNvSpPr>
          <p:nvPr>
            <p:ph type="body"/>
          </p:nvPr>
        </p:nvSpPr>
        <p:spPr>
          <a:xfrm>
            <a:off x="1822751" y="2307037"/>
            <a:ext cx="10029478" cy="2253096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15059715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22338" algn="l"/>
                <a:tab pos="1846263" algn="l"/>
                <a:tab pos="2770188" algn="l"/>
                <a:tab pos="3694113" algn="l"/>
                <a:tab pos="4618038" algn="l"/>
                <a:tab pos="5540375" algn="l"/>
                <a:tab pos="6464300" algn="l"/>
                <a:tab pos="7388225" algn="l"/>
                <a:tab pos="8312150" algn="l"/>
                <a:tab pos="9236075" algn="l"/>
                <a:tab pos="1015841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22338" algn="l"/>
                <a:tab pos="1846263" algn="l"/>
                <a:tab pos="2770188" algn="l"/>
                <a:tab pos="3694113" algn="l"/>
                <a:tab pos="4618038" algn="l"/>
                <a:tab pos="5540375" algn="l"/>
                <a:tab pos="6464300" algn="l"/>
                <a:tab pos="7388225" algn="l"/>
                <a:tab pos="8312150" algn="l"/>
                <a:tab pos="9236075" algn="l"/>
                <a:tab pos="1015841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22338" algn="l"/>
                <a:tab pos="1846263" algn="l"/>
                <a:tab pos="2770188" algn="l"/>
                <a:tab pos="3694113" algn="l"/>
                <a:tab pos="4618038" algn="l"/>
                <a:tab pos="5540375" algn="l"/>
                <a:tab pos="6464300" algn="l"/>
                <a:tab pos="7388225" algn="l"/>
                <a:tab pos="8312150" algn="l"/>
                <a:tab pos="9236075" algn="l"/>
                <a:tab pos="1015841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22338" algn="l"/>
                <a:tab pos="1846263" algn="l"/>
                <a:tab pos="2770188" algn="l"/>
                <a:tab pos="3694113" algn="l"/>
                <a:tab pos="4618038" algn="l"/>
                <a:tab pos="5540375" algn="l"/>
                <a:tab pos="6464300" algn="l"/>
                <a:tab pos="7388225" algn="l"/>
                <a:tab pos="8312150" algn="l"/>
                <a:tab pos="9236075" algn="l"/>
                <a:tab pos="1015841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22338" algn="l"/>
                <a:tab pos="1846263" algn="l"/>
                <a:tab pos="2770188" algn="l"/>
                <a:tab pos="3694113" algn="l"/>
                <a:tab pos="4618038" algn="l"/>
                <a:tab pos="5540375" algn="l"/>
                <a:tab pos="6464300" algn="l"/>
                <a:tab pos="7388225" algn="l"/>
                <a:tab pos="8312150" algn="l"/>
                <a:tab pos="9236075" algn="l"/>
                <a:tab pos="1015841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22338" algn="l"/>
                <a:tab pos="1846263" algn="l"/>
                <a:tab pos="2770188" algn="l"/>
                <a:tab pos="3694113" algn="l"/>
                <a:tab pos="4618038" algn="l"/>
                <a:tab pos="5540375" algn="l"/>
                <a:tab pos="6464300" algn="l"/>
                <a:tab pos="7388225" algn="l"/>
                <a:tab pos="8312150" algn="l"/>
                <a:tab pos="9236075" algn="l"/>
                <a:tab pos="1015841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22338" algn="l"/>
                <a:tab pos="1846263" algn="l"/>
                <a:tab pos="2770188" algn="l"/>
                <a:tab pos="3694113" algn="l"/>
                <a:tab pos="4618038" algn="l"/>
                <a:tab pos="5540375" algn="l"/>
                <a:tab pos="6464300" algn="l"/>
                <a:tab pos="7388225" algn="l"/>
                <a:tab pos="8312150" algn="l"/>
                <a:tab pos="9236075" algn="l"/>
                <a:tab pos="1015841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22338" algn="l"/>
                <a:tab pos="1846263" algn="l"/>
                <a:tab pos="2770188" algn="l"/>
                <a:tab pos="3694113" algn="l"/>
                <a:tab pos="4618038" algn="l"/>
                <a:tab pos="5540375" algn="l"/>
                <a:tab pos="6464300" algn="l"/>
                <a:tab pos="7388225" algn="l"/>
                <a:tab pos="8312150" algn="l"/>
                <a:tab pos="9236075" algn="l"/>
                <a:tab pos="1015841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22338" algn="l"/>
                <a:tab pos="1846263" algn="l"/>
                <a:tab pos="2770188" algn="l"/>
                <a:tab pos="3694113" algn="l"/>
                <a:tab pos="4618038" algn="l"/>
                <a:tab pos="5540375" algn="l"/>
                <a:tab pos="6464300" algn="l"/>
                <a:tab pos="7388225" algn="l"/>
                <a:tab pos="8312150" algn="l"/>
                <a:tab pos="9236075" algn="l"/>
                <a:tab pos="1015841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DFA6FB60-782F-439D-8220-3496815EA1AD}" type="slidenum">
              <a:rPr lang="en-US" altLang="zh-HK" smtClean="0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27</a:t>
            </a:fld>
            <a:endParaRPr lang="en-US" altLang="zh-HK">
              <a:latin typeface="Arial" panose="020B0604020202020204" pitchFamily="34" charset="0"/>
            </a:endParaRPr>
          </a:p>
        </p:txBody>
      </p:sp>
      <p:sp>
        <p:nvSpPr>
          <p:cNvPr id="55299" name="Text Box 1"/>
          <p:cNvSpPr txBox="1">
            <a:spLocks noChangeArrowheads="1"/>
          </p:cNvSpPr>
          <p:nvPr/>
        </p:nvSpPr>
        <p:spPr bwMode="auto">
          <a:xfrm>
            <a:off x="4482923" y="364092"/>
            <a:ext cx="4709134" cy="1821581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2364" tIns="46182" rIns="92364" bIns="46182" anchor="ctr"/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zh-HK" altLang="en-US"/>
          </a:p>
        </p:txBody>
      </p:sp>
      <p:sp>
        <p:nvSpPr>
          <p:cNvPr id="55300" name="Rectangle 2"/>
          <p:cNvSpPr>
            <a:spLocks noGrp="1" noChangeArrowheads="1"/>
          </p:cNvSpPr>
          <p:nvPr>
            <p:ph type="body"/>
          </p:nvPr>
        </p:nvSpPr>
        <p:spPr>
          <a:xfrm>
            <a:off x="1822751" y="2307037"/>
            <a:ext cx="10029478" cy="2253096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66238428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22338" algn="l"/>
                <a:tab pos="1846263" algn="l"/>
                <a:tab pos="2770188" algn="l"/>
                <a:tab pos="3694113" algn="l"/>
                <a:tab pos="4618038" algn="l"/>
                <a:tab pos="5540375" algn="l"/>
                <a:tab pos="6464300" algn="l"/>
                <a:tab pos="7388225" algn="l"/>
                <a:tab pos="8312150" algn="l"/>
                <a:tab pos="9236075" algn="l"/>
                <a:tab pos="1015841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22338" algn="l"/>
                <a:tab pos="1846263" algn="l"/>
                <a:tab pos="2770188" algn="l"/>
                <a:tab pos="3694113" algn="l"/>
                <a:tab pos="4618038" algn="l"/>
                <a:tab pos="5540375" algn="l"/>
                <a:tab pos="6464300" algn="l"/>
                <a:tab pos="7388225" algn="l"/>
                <a:tab pos="8312150" algn="l"/>
                <a:tab pos="9236075" algn="l"/>
                <a:tab pos="1015841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22338" algn="l"/>
                <a:tab pos="1846263" algn="l"/>
                <a:tab pos="2770188" algn="l"/>
                <a:tab pos="3694113" algn="l"/>
                <a:tab pos="4618038" algn="l"/>
                <a:tab pos="5540375" algn="l"/>
                <a:tab pos="6464300" algn="l"/>
                <a:tab pos="7388225" algn="l"/>
                <a:tab pos="8312150" algn="l"/>
                <a:tab pos="9236075" algn="l"/>
                <a:tab pos="1015841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22338" algn="l"/>
                <a:tab pos="1846263" algn="l"/>
                <a:tab pos="2770188" algn="l"/>
                <a:tab pos="3694113" algn="l"/>
                <a:tab pos="4618038" algn="l"/>
                <a:tab pos="5540375" algn="l"/>
                <a:tab pos="6464300" algn="l"/>
                <a:tab pos="7388225" algn="l"/>
                <a:tab pos="8312150" algn="l"/>
                <a:tab pos="9236075" algn="l"/>
                <a:tab pos="1015841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22338" algn="l"/>
                <a:tab pos="1846263" algn="l"/>
                <a:tab pos="2770188" algn="l"/>
                <a:tab pos="3694113" algn="l"/>
                <a:tab pos="4618038" algn="l"/>
                <a:tab pos="5540375" algn="l"/>
                <a:tab pos="6464300" algn="l"/>
                <a:tab pos="7388225" algn="l"/>
                <a:tab pos="8312150" algn="l"/>
                <a:tab pos="9236075" algn="l"/>
                <a:tab pos="1015841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22338" algn="l"/>
                <a:tab pos="1846263" algn="l"/>
                <a:tab pos="2770188" algn="l"/>
                <a:tab pos="3694113" algn="l"/>
                <a:tab pos="4618038" algn="l"/>
                <a:tab pos="5540375" algn="l"/>
                <a:tab pos="6464300" algn="l"/>
                <a:tab pos="7388225" algn="l"/>
                <a:tab pos="8312150" algn="l"/>
                <a:tab pos="9236075" algn="l"/>
                <a:tab pos="1015841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22338" algn="l"/>
                <a:tab pos="1846263" algn="l"/>
                <a:tab pos="2770188" algn="l"/>
                <a:tab pos="3694113" algn="l"/>
                <a:tab pos="4618038" algn="l"/>
                <a:tab pos="5540375" algn="l"/>
                <a:tab pos="6464300" algn="l"/>
                <a:tab pos="7388225" algn="l"/>
                <a:tab pos="8312150" algn="l"/>
                <a:tab pos="9236075" algn="l"/>
                <a:tab pos="1015841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22338" algn="l"/>
                <a:tab pos="1846263" algn="l"/>
                <a:tab pos="2770188" algn="l"/>
                <a:tab pos="3694113" algn="l"/>
                <a:tab pos="4618038" algn="l"/>
                <a:tab pos="5540375" algn="l"/>
                <a:tab pos="6464300" algn="l"/>
                <a:tab pos="7388225" algn="l"/>
                <a:tab pos="8312150" algn="l"/>
                <a:tab pos="9236075" algn="l"/>
                <a:tab pos="1015841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22338" algn="l"/>
                <a:tab pos="1846263" algn="l"/>
                <a:tab pos="2770188" algn="l"/>
                <a:tab pos="3694113" algn="l"/>
                <a:tab pos="4618038" algn="l"/>
                <a:tab pos="5540375" algn="l"/>
                <a:tab pos="6464300" algn="l"/>
                <a:tab pos="7388225" algn="l"/>
                <a:tab pos="8312150" algn="l"/>
                <a:tab pos="9236075" algn="l"/>
                <a:tab pos="1015841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CE261545-C738-4200-B615-D03902B271B7}" type="slidenum">
              <a:rPr lang="en-US" altLang="zh-HK" smtClean="0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28</a:t>
            </a:fld>
            <a:endParaRPr lang="en-US" altLang="zh-HK">
              <a:latin typeface="Arial" panose="020B0604020202020204" pitchFamily="34" charset="0"/>
            </a:endParaRPr>
          </a:p>
        </p:txBody>
      </p:sp>
      <p:sp>
        <p:nvSpPr>
          <p:cNvPr id="57347" name="Text Box 1"/>
          <p:cNvSpPr txBox="1">
            <a:spLocks noChangeArrowheads="1"/>
          </p:cNvSpPr>
          <p:nvPr/>
        </p:nvSpPr>
        <p:spPr bwMode="auto">
          <a:xfrm>
            <a:off x="4482923" y="364092"/>
            <a:ext cx="4709134" cy="1821581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2364" tIns="46182" rIns="92364" bIns="46182" anchor="ctr"/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zh-HK" altLang="en-US"/>
          </a:p>
        </p:txBody>
      </p:sp>
      <p:sp>
        <p:nvSpPr>
          <p:cNvPr id="57348" name="Rectangle 2"/>
          <p:cNvSpPr>
            <a:spLocks noGrp="1" noChangeArrowheads="1"/>
          </p:cNvSpPr>
          <p:nvPr>
            <p:ph type="body"/>
          </p:nvPr>
        </p:nvSpPr>
        <p:spPr>
          <a:xfrm>
            <a:off x="1822751" y="2307037"/>
            <a:ext cx="10029478" cy="2253096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954457036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22338" algn="l"/>
                <a:tab pos="1846263" algn="l"/>
                <a:tab pos="2770188" algn="l"/>
                <a:tab pos="3694113" algn="l"/>
                <a:tab pos="4618038" algn="l"/>
                <a:tab pos="5540375" algn="l"/>
                <a:tab pos="6464300" algn="l"/>
                <a:tab pos="7388225" algn="l"/>
                <a:tab pos="8312150" algn="l"/>
                <a:tab pos="9236075" algn="l"/>
                <a:tab pos="1015841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22338" algn="l"/>
                <a:tab pos="1846263" algn="l"/>
                <a:tab pos="2770188" algn="l"/>
                <a:tab pos="3694113" algn="l"/>
                <a:tab pos="4618038" algn="l"/>
                <a:tab pos="5540375" algn="l"/>
                <a:tab pos="6464300" algn="l"/>
                <a:tab pos="7388225" algn="l"/>
                <a:tab pos="8312150" algn="l"/>
                <a:tab pos="9236075" algn="l"/>
                <a:tab pos="1015841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22338" algn="l"/>
                <a:tab pos="1846263" algn="l"/>
                <a:tab pos="2770188" algn="l"/>
                <a:tab pos="3694113" algn="l"/>
                <a:tab pos="4618038" algn="l"/>
                <a:tab pos="5540375" algn="l"/>
                <a:tab pos="6464300" algn="l"/>
                <a:tab pos="7388225" algn="l"/>
                <a:tab pos="8312150" algn="l"/>
                <a:tab pos="9236075" algn="l"/>
                <a:tab pos="1015841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22338" algn="l"/>
                <a:tab pos="1846263" algn="l"/>
                <a:tab pos="2770188" algn="l"/>
                <a:tab pos="3694113" algn="l"/>
                <a:tab pos="4618038" algn="l"/>
                <a:tab pos="5540375" algn="l"/>
                <a:tab pos="6464300" algn="l"/>
                <a:tab pos="7388225" algn="l"/>
                <a:tab pos="8312150" algn="l"/>
                <a:tab pos="9236075" algn="l"/>
                <a:tab pos="1015841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22338" algn="l"/>
                <a:tab pos="1846263" algn="l"/>
                <a:tab pos="2770188" algn="l"/>
                <a:tab pos="3694113" algn="l"/>
                <a:tab pos="4618038" algn="l"/>
                <a:tab pos="5540375" algn="l"/>
                <a:tab pos="6464300" algn="l"/>
                <a:tab pos="7388225" algn="l"/>
                <a:tab pos="8312150" algn="l"/>
                <a:tab pos="9236075" algn="l"/>
                <a:tab pos="1015841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22338" algn="l"/>
                <a:tab pos="1846263" algn="l"/>
                <a:tab pos="2770188" algn="l"/>
                <a:tab pos="3694113" algn="l"/>
                <a:tab pos="4618038" algn="l"/>
                <a:tab pos="5540375" algn="l"/>
                <a:tab pos="6464300" algn="l"/>
                <a:tab pos="7388225" algn="l"/>
                <a:tab pos="8312150" algn="l"/>
                <a:tab pos="9236075" algn="l"/>
                <a:tab pos="1015841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22338" algn="l"/>
                <a:tab pos="1846263" algn="l"/>
                <a:tab pos="2770188" algn="l"/>
                <a:tab pos="3694113" algn="l"/>
                <a:tab pos="4618038" algn="l"/>
                <a:tab pos="5540375" algn="l"/>
                <a:tab pos="6464300" algn="l"/>
                <a:tab pos="7388225" algn="l"/>
                <a:tab pos="8312150" algn="l"/>
                <a:tab pos="9236075" algn="l"/>
                <a:tab pos="1015841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22338" algn="l"/>
                <a:tab pos="1846263" algn="l"/>
                <a:tab pos="2770188" algn="l"/>
                <a:tab pos="3694113" algn="l"/>
                <a:tab pos="4618038" algn="l"/>
                <a:tab pos="5540375" algn="l"/>
                <a:tab pos="6464300" algn="l"/>
                <a:tab pos="7388225" algn="l"/>
                <a:tab pos="8312150" algn="l"/>
                <a:tab pos="9236075" algn="l"/>
                <a:tab pos="1015841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22338" algn="l"/>
                <a:tab pos="1846263" algn="l"/>
                <a:tab pos="2770188" algn="l"/>
                <a:tab pos="3694113" algn="l"/>
                <a:tab pos="4618038" algn="l"/>
                <a:tab pos="5540375" algn="l"/>
                <a:tab pos="6464300" algn="l"/>
                <a:tab pos="7388225" algn="l"/>
                <a:tab pos="8312150" algn="l"/>
                <a:tab pos="9236075" algn="l"/>
                <a:tab pos="1015841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E4AF31B0-7F21-4332-A93D-864038709D99}" type="slidenum">
              <a:rPr lang="en-US" altLang="zh-HK" smtClean="0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29</a:t>
            </a:fld>
            <a:endParaRPr lang="en-US" altLang="zh-HK">
              <a:latin typeface="Arial" panose="020B0604020202020204" pitchFamily="34" charset="0"/>
            </a:endParaRPr>
          </a:p>
        </p:txBody>
      </p:sp>
      <p:sp>
        <p:nvSpPr>
          <p:cNvPr id="59395" name="Text Box 1"/>
          <p:cNvSpPr txBox="1">
            <a:spLocks noChangeArrowheads="1"/>
          </p:cNvSpPr>
          <p:nvPr/>
        </p:nvSpPr>
        <p:spPr bwMode="auto">
          <a:xfrm>
            <a:off x="4482923" y="364092"/>
            <a:ext cx="4709134" cy="1821581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2364" tIns="46182" rIns="92364" bIns="46182" anchor="ctr"/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zh-HK" altLang="en-US"/>
          </a:p>
        </p:txBody>
      </p:sp>
      <p:sp>
        <p:nvSpPr>
          <p:cNvPr id="59396" name="Rectangle 2"/>
          <p:cNvSpPr>
            <a:spLocks noGrp="1" noChangeArrowheads="1"/>
          </p:cNvSpPr>
          <p:nvPr>
            <p:ph type="body"/>
          </p:nvPr>
        </p:nvSpPr>
        <p:spPr>
          <a:xfrm>
            <a:off x="1822751" y="2307037"/>
            <a:ext cx="10029478" cy="2253096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763171816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22338" algn="l"/>
                <a:tab pos="1846263" algn="l"/>
                <a:tab pos="2770188" algn="l"/>
                <a:tab pos="3694113" algn="l"/>
                <a:tab pos="4618038" algn="l"/>
                <a:tab pos="5540375" algn="l"/>
                <a:tab pos="6464300" algn="l"/>
                <a:tab pos="7388225" algn="l"/>
                <a:tab pos="8312150" algn="l"/>
                <a:tab pos="9236075" algn="l"/>
                <a:tab pos="1015841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22338" algn="l"/>
                <a:tab pos="1846263" algn="l"/>
                <a:tab pos="2770188" algn="l"/>
                <a:tab pos="3694113" algn="l"/>
                <a:tab pos="4618038" algn="l"/>
                <a:tab pos="5540375" algn="l"/>
                <a:tab pos="6464300" algn="l"/>
                <a:tab pos="7388225" algn="l"/>
                <a:tab pos="8312150" algn="l"/>
                <a:tab pos="9236075" algn="l"/>
                <a:tab pos="1015841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22338" algn="l"/>
                <a:tab pos="1846263" algn="l"/>
                <a:tab pos="2770188" algn="l"/>
                <a:tab pos="3694113" algn="l"/>
                <a:tab pos="4618038" algn="l"/>
                <a:tab pos="5540375" algn="l"/>
                <a:tab pos="6464300" algn="l"/>
                <a:tab pos="7388225" algn="l"/>
                <a:tab pos="8312150" algn="l"/>
                <a:tab pos="9236075" algn="l"/>
                <a:tab pos="1015841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22338" algn="l"/>
                <a:tab pos="1846263" algn="l"/>
                <a:tab pos="2770188" algn="l"/>
                <a:tab pos="3694113" algn="l"/>
                <a:tab pos="4618038" algn="l"/>
                <a:tab pos="5540375" algn="l"/>
                <a:tab pos="6464300" algn="l"/>
                <a:tab pos="7388225" algn="l"/>
                <a:tab pos="8312150" algn="l"/>
                <a:tab pos="9236075" algn="l"/>
                <a:tab pos="1015841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22338" algn="l"/>
                <a:tab pos="1846263" algn="l"/>
                <a:tab pos="2770188" algn="l"/>
                <a:tab pos="3694113" algn="l"/>
                <a:tab pos="4618038" algn="l"/>
                <a:tab pos="5540375" algn="l"/>
                <a:tab pos="6464300" algn="l"/>
                <a:tab pos="7388225" algn="l"/>
                <a:tab pos="8312150" algn="l"/>
                <a:tab pos="9236075" algn="l"/>
                <a:tab pos="1015841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22338" algn="l"/>
                <a:tab pos="1846263" algn="l"/>
                <a:tab pos="2770188" algn="l"/>
                <a:tab pos="3694113" algn="l"/>
                <a:tab pos="4618038" algn="l"/>
                <a:tab pos="5540375" algn="l"/>
                <a:tab pos="6464300" algn="l"/>
                <a:tab pos="7388225" algn="l"/>
                <a:tab pos="8312150" algn="l"/>
                <a:tab pos="9236075" algn="l"/>
                <a:tab pos="1015841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22338" algn="l"/>
                <a:tab pos="1846263" algn="l"/>
                <a:tab pos="2770188" algn="l"/>
                <a:tab pos="3694113" algn="l"/>
                <a:tab pos="4618038" algn="l"/>
                <a:tab pos="5540375" algn="l"/>
                <a:tab pos="6464300" algn="l"/>
                <a:tab pos="7388225" algn="l"/>
                <a:tab pos="8312150" algn="l"/>
                <a:tab pos="9236075" algn="l"/>
                <a:tab pos="1015841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22338" algn="l"/>
                <a:tab pos="1846263" algn="l"/>
                <a:tab pos="2770188" algn="l"/>
                <a:tab pos="3694113" algn="l"/>
                <a:tab pos="4618038" algn="l"/>
                <a:tab pos="5540375" algn="l"/>
                <a:tab pos="6464300" algn="l"/>
                <a:tab pos="7388225" algn="l"/>
                <a:tab pos="8312150" algn="l"/>
                <a:tab pos="9236075" algn="l"/>
                <a:tab pos="1015841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22338" algn="l"/>
                <a:tab pos="1846263" algn="l"/>
                <a:tab pos="2770188" algn="l"/>
                <a:tab pos="3694113" algn="l"/>
                <a:tab pos="4618038" algn="l"/>
                <a:tab pos="5540375" algn="l"/>
                <a:tab pos="6464300" algn="l"/>
                <a:tab pos="7388225" algn="l"/>
                <a:tab pos="8312150" algn="l"/>
                <a:tab pos="9236075" algn="l"/>
                <a:tab pos="1015841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E4AF31B0-7F21-4332-A93D-864038709D99}" type="slidenum">
              <a:rPr lang="en-US" altLang="zh-HK" smtClean="0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30</a:t>
            </a:fld>
            <a:endParaRPr lang="en-US" altLang="zh-HK">
              <a:latin typeface="Arial" panose="020B0604020202020204" pitchFamily="34" charset="0"/>
            </a:endParaRPr>
          </a:p>
        </p:txBody>
      </p:sp>
      <p:sp>
        <p:nvSpPr>
          <p:cNvPr id="59395" name="Text Box 1"/>
          <p:cNvSpPr txBox="1">
            <a:spLocks noChangeArrowheads="1"/>
          </p:cNvSpPr>
          <p:nvPr/>
        </p:nvSpPr>
        <p:spPr bwMode="auto">
          <a:xfrm>
            <a:off x="4482923" y="364092"/>
            <a:ext cx="4709134" cy="1821581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2364" tIns="46182" rIns="92364" bIns="46182" anchor="ctr"/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zh-HK" altLang="en-US"/>
          </a:p>
        </p:txBody>
      </p:sp>
      <p:sp>
        <p:nvSpPr>
          <p:cNvPr id="59396" name="Rectangle 2"/>
          <p:cNvSpPr>
            <a:spLocks noGrp="1" noChangeArrowheads="1"/>
          </p:cNvSpPr>
          <p:nvPr>
            <p:ph type="body"/>
          </p:nvPr>
        </p:nvSpPr>
        <p:spPr>
          <a:xfrm>
            <a:off x="1822751" y="2307037"/>
            <a:ext cx="10029478" cy="2253096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773160574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22338" algn="l"/>
                <a:tab pos="1846263" algn="l"/>
                <a:tab pos="2770188" algn="l"/>
                <a:tab pos="3694113" algn="l"/>
                <a:tab pos="4618038" algn="l"/>
                <a:tab pos="5540375" algn="l"/>
                <a:tab pos="6464300" algn="l"/>
                <a:tab pos="7388225" algn="l"/>
                <a:tab pos="8312150" algn="l"/>
                <a:tab pos="9236075" algn="l"/>
                <a:tab pos="1015841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22338" algn="l"/>
                <a:tab pos="1846263" algn="l"/>
                <a:tab pos="2770188" algn="l"/>
                <a:tab pos="3694113" algn="l"/>
                <a:tab pos="4618038" algn="l"/>
                <a:tab pos="5540375" algn="l"/>
                <a:tab pos="6464300" algn="l"/>
                <a:tab pos="7388225" algn="l"/>
                <a:tab pos="8312150" algn="l"/>
                <a:tab pos="9236075" algn="l"/>
                <a:tab pos="1015841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22338" algn="l"/>
                <a:tab pos="1846263" algn="l"/>
                <a:tab pos="2770188" algn="l"/>
                <a:tab pos="3694113" algn="l"/>
                <a:tab pos="4618038" algn="l"/>
                <a:tab pos="5540375" algn="l"/>
                <a:tab pos="6464300" algn="l"/>
                <a:tab pos="7388225" algn="l"/>
                <a:tab pos="8312150" algn="l"/>
                <a:tab pos="9236075" algn="l"/>
                <a:tab pos="1015841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22338" algn="l"/>
                <a:tab pos="1846263" algn="l"/>
                <a:tab pos="2770188" algn="l"/>
                <a:tab pos="3694113" algn="l"/>
                <a:tab pos="4618038" algn="l"/>
                <a:tab pos="5540375" algn="l"/>
                <a:tab pos="6464300" algn="l"/>
                <a:tab pos="7388225" algn="l"/>
                <a:tab pos="8312150" algn="l"/>
                <a:tab pos="9236075" algn="l"/>
                <a:tab pos="1015841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22338" algn="l"/>
                <a:tab pos="1846263" algn="l"/>
                <a:tab pos="2770188" algn="l"/>
                <a:tab pos="3694113" algn="l"/>
                <a:tab pos="4618038" algn="l"/>
                <a:tab pos="5540375" algn="l"/>
                <a:tab pos="6464300" algn="l"/>
                <a:tab pos="7388225" algn="l"/>
                <a:tab pos="8312150" algn="l"/>
                <a:tab pos="9236075" algn="l"/>
                <a:tab pos="1015841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22338" algn="l"/>
                <a:tab pos="1846263" algn="l"/>
                <a:tab pos="2770188" algn="l"/>
                <a:tab pos="3694113" algn="l"/>
                <a:tab pos="4618038" algn="l"/>
                <a:tab pos="5540375" algn="l"/>
                <a:tab pos="6464300" algn="l"/>
                <a:tab pos="7388225" algn="l"/>
                <a:tab pos="8312150" algn="l"/>
                <a:tab pos="9236075" algn="l"/>
                <a:tab pos="1015841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22338" algn="l"/>
                <a:tab pos="1846263" algn="l"/>
                <a:tab pos="2770188" algn="l"/>
                <a:tab pos="3694113" algn="l"/>
                <a:tab pos="4618038" algn="l"/>
                <a:tab pos="5540375" algn="l"/>
                <a:tab pos="6464300" algn="l"/>
                <a:tab pos="7388225" algn="l"/>
                <a:tab pos="8312150" algn="l"/>
                <a:tab pos="9236075" algn="l"/>
                <a:tab pos="1015841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22338" algn="l"/>
                <a:tab pos="1846263" algn="l"/>
                <a:tab pos="2770188" algn="l"/>
                <a:tab pos="3694113" algn="l"/>
                <a:tab pos="4618038" algn="l"/>
                <a:tab pos="5540375" algn="l"/>
                <a:tab pos="6464300" algn="l"/>
                <a:tab pos="7388225" algn="l"/>
                <a:tab pos="8312150" algn="l"/>
                <a:tab pos="9236075" algn="l"/>
                <a:tab pos="1015841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22338" algn="l"/>
                <a:tab pos="1846263" algn="l"/>
                <a:tab pos="2770188" algn="l"/>
                <a:tab pos="3694113" algn="l"/>
                <a:tab pos="4618038" algn="l"/>
                <a:tab pos="5540375" algn="l"/>
                <a:tab pos="6464300" algn="l"/>
                <a:tab pos="7388225" algn="l"/>
                <a:tab pos="8312150" algn="l"/>
                <a:tab pos="9236075" algn="l"/>
                <a:tab pos="1015841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E23BEE9B-077D-41D7-9CA4-310BD65A78C2}" type="slidenum">
              <a:rPr lang="en-US" altLang="zh-HK" smtClean="0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31</a:t>
            </a:fld>
            <a:endParaRPr lang="en-US" altLang="zh-HK">
              <a:latin typeface="Arial" panose="020B0604020202020204" pitchFamily="34" charset="0"/>
            </a:endParaRPr>
          </a:p>
        </p:txBody>
      </p:sp>
      <p:sp>
        <p:nvSpPr>
          <p:cNvPr id="65539" name="Text Box 1"/>
          <p:cNvSpPr txBox="1">
            <a:spLocks noChangeArrowheads="1"/>
          </p:cNvSpPr>
          <p:nvPr/>
        </p:nvSpPr>
        <p:spPr bwMode="auto">
          <a:xfrm>
            <a:off x="4482923" y="364092"/>
            <a:ext cx="4709134" cy="1821581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2364" tIns="46182" rIns="92364" bIns="46182" anchor="ctr"/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zh-HK" altLang="en-US"/>
          </a:p>
        </p:txBody>
      </p:sp>
      <p:sp>
        <p:nvSpPr>
          <p:cNvPr id="65540" name="Rectangle 2"/>
          <p:cNvSpPr>
            <a:spLocks noGrp="1" noChangeArrowheads="1"/>
          </p:cNvSpPr>
          <p:nvPr>
            <p:ph type="body"/>
          </p:nvPr>
        </p:nvSpPr>
        <p:spPr>
          <a:xfrm>
            <a:off x="1822751" y="2307037"/>
            <a:ext cx="10029478" cy="2253096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481102994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22338" algn="l"/>
                <a:tab pos="1846263" algn="l"/>
                <a:tab pos="2770188" algn="l"/>
                <a:tab pos="3694113" algn="l"/>
                <a:tab pos="4618038" algn="l"/>
                <a:tab pos="5540375" algn="l"/>
                <a:tab pos="6464300" algn="l"/>
                <a:tab pos="7388225" algn="l"/>
                <a:tab pos="8312150" algn="l"/>
                <a:tab pos="9236075" algn="l"/>
                <a:tab pos="1015841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22338" algn="l"/>
                <a:tab pos="1846263" algn="l"/>
                <a:tab pos="2770188" algn="l"/>
                <a:tab pos="3694113" algn="l"/>
                <a:tab pos="4618038" algn="l"/>
                <a:tab pos="5540375" algn="l"/>
                <a:tab pos="6464300" algn="l"/>
                <a:tab pos="7388225" algn="l"/>
                <a:tab pos="8312150" algn="l"/>
                <a:tab pos="9236075" algn="l"/>
                <a:tab pos="1015841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22338" algn="l"/>
                <a:tab pos="1846263" algn="l"/>
                <a:tab pos="2770188" algn="l"/>
                <a:tab pos="3694113" algn="l"/>
                <a:tab pos="4618038" algn="l"/>
                <a:tab pos="5540375" algn="l"/>
                <a:tab pos="6464300" algn="l"/>
                <a:tab pos="7388225" algn="l"/>
                <a:tab pos="8312150" algn="l"/>
                <a:tab pos="9236075" algn="l"/>
                <a:tab pos="1015841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22338" algn="l"/>
                <a:tab pos="1846263" algn="l"/>
                <a:tab pos="2770188" algn="l"/>
                <a:tab pos="3694113" algn="l"/>
                <a:tab pos="4618038" algn="l"/>
                <a:tab pos="5540375" algn="l"/>
                <a:tab pos="6464300" algn="l"/>
                <a:tab pos="7388225" algn="l"/>
                <a:tab pos="8312150" algn="l"/>
                <a:tab pos="9236075" algn="l"/>
                <a:tab pos="1015841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22338" algn="l"/>
                <a:tab pos="1846263" algn="l"/>
                <a:tab pos="2770188" algn="l"/>
                <a:tab pos="3694113" algn="l"/>
                <a:tab pos="4618038" algn="l"/>
                <a:tab pos="5540375" algn="l"/>
                <a:tab pos="6464300" algn="l"/>
                <a:tab pos="7388225" algn="l"/>
                <a:tab pos="8312150" algn="l"/>
                <a:tab pos="9236075" algn="l"/>
                <a:tab pos="1015841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22338" algn="l"/>
                <a:tab pos="1846263" algn="l"/>
                <a:tab pos="2770188" algn="l"/>
                <a:tab pos="3694113" algn="l"/>
                <a:tab pos="4618038" algn="l"/>
                <a:tab pos="5540375" algn="l"/>
                <a:tab pos="6464300" algn="l"/>
                <a:tab pos="7388225" algn="l"/>
                <a:tab pos="8312150" algn="l"/>
                <a:tab pos="9236075" algn="l"/>
                <a:tab pos="1015841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22338" algn="l"/>
                <a:tab pos="1846263" algn="l"/>
                <a:tab pos="2770188" algn="l"/>
                <a:tab pos="3694113" algn="l"/>
                <a:tab pos="4618038" algn="l"/>
                <a:tab pos="5540375" algn="l"/>
                <a:tab pos="6464300" algn="l"/>
                <a:tab pos="7388225" algn="l"/>
                <a:tab pos="8312150" algn="l"/>
                <a:tab pos="9236075" algn="l"/>
                <a:tab pos="1015841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22338" algn="l"/>
                <a:tab pos="1846263" algn="l"/>
                <a:tab pos="2770188" algn="l"/>
                <a:tab pos="3694113" algn="l"/>
                <a:tab pos="4618038" algn="l"/>
                <a:tab pos="5540375" algn="l"/>
                <a:tab pos="6464300" algn="l"/>
                <a:tab pos="7388225" algn="l"/>
                <a:tab pos="8312150" algn="l"/>
                <a:tab pos="9236075" algn="l"/>
                <a:tab pos="1015841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22338" algn="l"/>
                <a:tab pos="1846263" algn="l"/>
                <a:tab pos="2770188" algn="l"/>
                <a:tab pos="3694113" algn="l"/>
                <a:tab pos="4618038" algn="l"/>
                <a:tab pos="5540375" algn="l"/>
                <a:tab pos="6464300" algn="l"/>
                <a:tab pos="7388225" algn="l"/>
                <a:tab pos="8312150" algn="l"/>
                <a:tab pos="9236075" algn="l"/>
                <a:tab pos="1015841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CE3F1EA6-8AF5-4BD3-B769-27598D015C11}" type="slidenum">
              <a:rPr lang="en-US" altLang="zh-HK" smtClean="0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34</a:t>
            </a:fld>
            <a:endParaRPr lang="en-US" altLang="zh-HK">
              <a:latin typeface="Arial" panose="020B0604020202020204" pitchFamily="34" charset="0"/>
            </a:endParaRPr>
          </a:p>
        </p:txBody>
      </p:sp>
      <p:sp>
        <p:nvSpPr>
          <p:cNvPr id="63491" name="Text Box 1"/>
          <p:cNvSpPr txBox="1">
            <a:spLocks noChangeArrowheads="1"/>
          </p:cNvSpPr>
          <p:nvPr/>
        </p:nvSpPr>
        <p:spPr bwMode="auto">
          <a:xfrm>
            <a:off x="4482923" y="364092"/>
            <a:ext cx="4709134" cy="1821581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2364" tIns="46182" rIns="92364" bIns="46182" anchor="ctr"/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zh-HK" altLang="en-US"/>
          </a:p>
        </p:txBody>
      </p:sp>
      <p:sp>
        <p:nvSpPr>
          <p:cNvPr id="63492" name="Rectangle 2"/>
          <p:cNvSpPr>
            <a:spLocks noGrp="1" noChangeArrowheads="1"/>
          </p:cNvSpPr>
          <p:nvPr>
            <p:ph type="body"/>
          </p:nvPr>
        </p:nvSpPr>
        <p:spPr>
          <a:xfrm>
            <a:off x="1822751" y="2307037"/>
            <a:ext cx="10029478" cy="2253096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749451130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22338" algn="l"/>
                <a:tab pos="1846263" algn="l"/>
                <a:tab pos="2770188" algn="l"/>
                <a:tab pos="3694113" algn="l"/>
                <a:tab pos="4618038" algn="l"/>
                <a:tab pos="5540375" algn="l"/>
                <a:tab pos="6464300" algn="l"/>
                <a:tab pos="7388225" algn="l"/>
                <a:tab pos="8312150" algn="l"/>
                <a:tab pos="9236075" algn="l"/>
                <a:tab pos="1015841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22338" algn="l"/>
                <a:tab pos="1846263" algn="l"/>
                <a:tab pos="2770188" algn="l"/>
                <a:tab pos="3694113" algn="l"/>
                <a:tab pos="4618038" algn="l"/>
                <a:tab pos="5540375" algn="l"/>
                <a:tab pos="6464300" algn="l"/>
                <a:tab pos="7388225" algn="l"/>
                <a:tab pos="8312150" algn="l"/>
                <a:tab pos="9236075" algn="l"/>
                <a:tab pos="1015841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22338" algn="l"/>
                <a:tab pos="1846263" algn="l"/>
                <a:tab pos="2770188" algn="l"/>
                <a:tab pos="3694113" algn="l"/>
                <a:tab pos="4618038" algn="l"/>
                <a:tab pos="5540375" algn="l"/>
                <a:tab pos="6464300" algn="l"/>
                <a:tab pos="7388225" algn="l"/>
                <a:tab pos="8312150" algn="l"/>
                <a:tab pos="9236075" algn="l"/>
                <a:tab pos="1015841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22338" algn="l"/>
                <a:tab pos="1846263" algn="l"/>
                <a:tab pos="2770188" algn="l"/>
                <a:tab pos="3694113" algn="l"/>
                <a:tab pos="4618038" algn="l"/>
                <a:tab pos="5540375" algn="l"/>
                <a:tab pos="6464300" algn="l"/>
                <a:tab pos="7388225" algn="l"/>
                <a:tab pos="8312150" algn="l"/>
                <a:tab pos="9236075" algn="l"/>
                <a:tab pos="1015841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22338" algn="l"/>
                <a:tab pos="1846263" algn="l"/>
                <a:tab pos="2770188" algn="l"/>
                <a:tab pos="3694113" algn="l"/>
                <a:tab pos="4618038" algn="l"/>
                <a:tab pos="5540375" algn="l"/>
                <a:tab pos="6464300" algn="l"/>
                <a:tab pos="7388225" algn="l"/>
                <a:tab pos="8312150" algn="l"/>
                <a:tab pos="9236075" algn="l"/>
                <a:tab pos="1015841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22338" algn="l"/>
                <a:tab pos="1846263" algn="l"/>
                <a:tab pos="2770188" algn="l"/>
                <a:tab pos="3694113" algn="l"/>
                <a:tab pos="4618038" algn="l"/>
                <a:tab pos="5540375" algn="l"/>
                <a:tab pos="6464300" algn="l"/>
                <a:tab pos="7388225" algn="l"/>
                <a:tab pos="8312150" algn="l"/>
                <a:tab pos="9236075" algn="l"/>
                <a:tab pos="1015841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22338" algn="l"/>
                <a:tab pos="1846263" algn="l"/>
                <a:tab pos="2770188" algn="l"/>
                <a:tab pos="3694113" algn="l"/>
                <a:tab pos="4618038" algn="l"/>
                <a:tab pos="5540375" algn="l"/>
                <a:tab pos="6464300" algn="l"/>
                <a:tab pos="7388225" algn="l"/>
                <a:tab pos="8312150" algn="l"/>
                <a:tab pos="9236075" algn="l"/>
                <a:tab pos="1015841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22338" algn="l"/>
                <a:tab pos="1846263" algn="l"/>
                <a:tab pos="2770188" algn="l"/>
                <a:tab pos="3694113" algn="l"/>
                <a:tab pos="4618038" algn="l"/>
                <a:tab pos="5540375" algn="l"/>
                <a:tab pos="6464300" algn="l"/>
                <a:tab pos="7388225" algn="l"/>
                <a:tab pos="8312150" algn="l"/>
                <a:tab pos="9236075" algn="l"/>
                <a:tab pos="1015841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22338" algn="l"/>
                <a:tab pos="1846263" algn="l"/>
                <a:tab pos="2770188" algn="l"/>
                <a:tab pos="3694113" algn="l"/>
                <a:tab pos="4618038" algn="l"/>
                <a:tab pos="5540375" algn="l"/>
                <a:tab pos="6464300" algn="l"/>
                <a:tab pos="7388225" algn="l"/>
                <a:tab pos="8312150" algn="l"/>
                <a:tab pos="9236075" algn="l"/>
                <a:tab pos="1015841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CE3F1EA6-8AF5-4BD3-B769-27598D015C11}" type="slidenum">
              <a:rPr lang="en-US" altLang="zh-HK" smtClean="0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35</a:t>
            </a:fld>
            <a:endParaRPr lang="en-US" altLang="zh-HK">
              <a:latin typeface="Arial" panose="020B0604020202020204" pitchFamily="34" charset="0"/>
            </a:endParaRPr>
          </a:p>
        </p:txBody>
      </p:sp>
      <p:sp>
        <p:nvSpPr>
          <p:cNvPr id="63491" name="Text Box 1"/>
          <p:cNvSpPr txBox="1">
            <a:spLocks noChangeArrowheads="1"/>
          </p:cNvSpPr>
          <p:nvPr/>
        </p:nvSpPr>
        <p:spPr bwMode="auto">
          <a:xfrm>
            <a:off x="4482923" y="364092"/>
            <a:ext cx="4709134" cy="1821581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2364" tIns="46182" rIns="92364" bIns="46182" anchor="ctr"/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zh-HK" altLang="en-US"/>
          </a:p>
        </p:txBody>
      </p:sp>
      <p:sp>
        <p:nvSpPr>
          <p:cNvPr id="63492" name="Rectangle 2"/>
          <p:cNvSpPr>
            <a:spLocks noGrp="1" noChangeArrowheads="1"/>
          </p:cNvSpPr>
          <p:nvPr>
            <p:ph type="body"/>
          </p:nvPr>
        </p:nvSpPr>
        <p:spPr>
          <a:xfrm>
            <a:off x="1822751" y="2307037"/>
            <a:ext cx="10029478" cy="2253096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99571750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08274" algn="l"/>
                <a:tab pos="1816547" algn="l"/>
                <a:tab pos="2724821" algn="l"/>
                <a:tab pos="3633094" algn="l"/>
                <a:tab pos="4541368" algn="l"/>
                <a:tab pos="5449641" algn="l"/>
                <a:tab pos="6357915" algn="l"/>
                <a:tab pos="7266188" algn="l"/>
                <a:tab pos="8174462" algn="l"/>
                <a:tab pos="9082735" algn="l"/>
                <a:tab pos="9991009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08274" algn="l"/>
                <a:tab pos="1816547" algn="l"/>
                <a:tab pos="2724821" algn="l"/>
                <a:tab pos="3633094" algn="l"/>
                <a:tab pos="4541368" algn="l"/>
                <a:tab pos="5449641" algn="l"/>
                <a:tab pos="6357915" algn="l"/>
                <a:tab pos="7266188" algn="l"/>
                <a:tab pos="8174462" algn="l"/>
                <a:tab pos="9082735" algn="l"/>
                <a:tab pos="9991009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08274" algn="l"/>
                <a:tab pos="1816547" algn="l"/>
                <a:tab pos="2724821" algn="l"/>
                <a:tab pos="3633094" algn="l"/>
                <a:tab pos="4541368" algn="l"/>
                <a:tab pos="5449641" algn="l"/>
                <a:tab pos="6357915" algn="l"/>
                <a:tab pos="7266188" algn="l"/>
                <a:tab pos="8174462" algn="l"/>
                <a:tab pos="9082735" algn="l"/>
                <a:tab pos="9991009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08274" algn="l"/>
                <a:tab pos="1816547" algn="l"/>
                <a:tab pos="2724821" algn="l"/>
                <a:tab pos="3633094" algn="l"/>
                <a:tab pos="4541368" algn="l"/>
                <a:tab pos="5449641" algn="l"/>
                <a:tab pos="6357915" algn="l"/>
                <a:tab pos="7266188" algn="l"/>
                <a:tab pos="8174462" algn="l"/>
                <a:tab pos="9082735" algn="l"/>
                <a:tab pos="9991009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08274" algn="l"/>
                <a:tab pos="1816547" algn="l"/>
                <a:tab pos="2724821" algn="l"/>
                <a:tab pos="3633094" algn="l"/>
                <a:tab pos="4541368" algn="l"/>
                <a:tab pos="5449641" algn="l"/>
                <a:tab pos="6357915" algn="l"/>
                <a:tab pos="7266188" algn="l"/>
                <a:tab pos="8174462" algn="l"/>
                <a:tab pos="9082735" algn="l"/>
                <a:tab pos="9991009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497752" indent="-227068" defTabSz="44625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08274" algn="l"/>
                <a:tab pos="1816547" algn="l"/>
                <a:tab pos="2724821" algn="l"/>
                <a:tab pos="3633094" algn="l"/>
                <a:tab pos="4541368" algn="l"/>
                <a:tab pos="5449641" algn="l"/>
                <a:tab pos="6357915" algn="l"/>
                <a:tab pos="7266188" algn="l"/>
                <a:tab pos="8174462" algn="l"/>
                <a:tab pos="9082735" algn="l"/>
                <a:tab pos="9991009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51889" indent="-227068" defTabSz="44625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08274" algn="l"/>
                <a:tab pos="1816547" algn="l"/>
                <a:tab pos="2724821" algn="l"/>
                <a:tab pos="3633094" algn="l"/>
                <a:tab pos="4541368" algn="l"/>
                <a:tab pos="5449641" algn="l"/>
                <a:tab pos="6357915" algn="l"/>
                <a:tab pos="7266188" algn="l"/>
                <a:tab pos="8174462" algn="l"/>
                <a:tab pos="9082735" algn="l"/>
                <a:tab pos="9991009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06026" indent="-227068" defTabSz="44625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08274" algn="l"/>
                <a:tab pos="1816547" algn="l"/>
                <a:tab pos="2724821" algn="l"/>
                <a:tab pos="3633094" algn="l"/>
                <a:tab pos="4541368" algn="l"/>
                <a:tab pos="5449641" algn="l"/>
                <a:tab pos="6357915" algn="l"/>
                <a:tab pos="7266188" algn="l"/>
                <a:tab pos="8174462" algn="l"/>
                <a:tab pos="9082735" algn="l"/>
                <a:tab pos="9991009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60162" indent="-227068" defTabSz="44625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08274" algn="l"/>
                <a:tab pos="1816547" algn="l"/>
                <a:tab pos="2724821" algn="l"/>
                <a:tab pos="3633094" algn="l"/>
                <a:tab pos="4541368" algn="l"/>
                <a:tab pos="5449641" algn="l"/>
                <a:tab pos="6357915" algn="l"/>
                <a:tab pos="7266188" algn="l"/>
                <a:tab pos="8174462" algn="l"/>
                <a:tab pos="9082735" algn="l"/>
                <a:tab pos="9991009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CD58A212-DC4D-41F3-A641-23314F86373F}" type="slidenum">
              <a:rPr lang="en-US" altLang="zh-HK" smtClean="0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4</a:t>
            </a:fld>
            <a:endParaRPr lang="en-US" altLang="zh-HK">
              <a:latin typeface="Arial" panose="020B0604020202020204" pitchFamily="34" charset="0"/>
            </a:endParaRPr>
          </a:p>
        </p:txBody>
      </p:sp>
      <p:sp>
        <p:nvSpPr>
          <p:cNvPr id="6147" name="Text Box 1"/>
          <p:cNvSpPr txBox="1">
            <a:spLocks noChangeArrowheads="1"/>
          </p:cNvSpPr>
          <p:nvPr/>
        </p:nvSpPr>
        <p:spPr bwMode="auto">
          <a:xfrm>
            <a:off x="4396059" y="358885"/>
            <a:ext cx="4615967" cy="1795537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827" tIns="45414" rIns="90827" bIns="45414" anchor="ctr"/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zh-HK" altLang="en-US"/>
          </a:p>
        </p:txBody>
      </p:sp>
      <p:sp>
        <p:nvSpPr>
          <p:cNvPr id="6148" name="Rectangle 2"/>
          <p:cNvSpPr>
            <a:spLocks noGrp="1" noChangeArrowheads="1"/>
          </p:cNvSpPr>
          <p:nvPr>
            <p:ph type="body"/>
          </p:nvPr>
        </p:nvSpPr>
        <p:spPr>
          <a:xfrm>
            <a:off x="1787315" y="2274051"/>
            <a:ext cx="9833456" cy="2221502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534357352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22338" algn="l"/>
                <a:tab pos="1846263" algn="l"/>
                <a:tab pos="2770188" algn="l"/>
                <a:tab pos="3694113" algn="l"/>
                <a:tab pos="4618038" algn="l"/>
                <a:tab pos="5540375" algn="l"/>
                <a:tab pos="6464300" algn="l"/>
                <a:tab pos="7388225" algn="l"/>
                <a:tab pos="8312150" algn="l"/>
                <a:tab pos="9236075" algn="l"/>
                <a:tab pos="1015841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22338" algn="l"/>
                <a:tab pos="1846263" algn="l"/>
                <a:tab pos="2770188" algn="l"/>
                <a:tab pos="3694113" algn="l"/>
                <a:tab pos="4618038" algn="l"/>
                <a:tab pos="5540375" algn="l"/>
                <a:tab pos="6464300" algn="l"/>
                <a:tab pos="7388225" algn="l"/>
                <a:tab pos="8312150" algn="l"/>
                <a:tab pos="9236075" algn="l"/>
                <a:tab pos="1015841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22338" algn="l"/>
                <a:tab pos="1846263" algn="l"/>
                <a:tab pos="2770188" algn="l"/>
                <a:tab pos="3694113" algn="l"/>
                <a:tab pos="4618038" algn="l"/>
                <a:tab pos="5540375" algn="l"/>
                <a:tab pos="6464300" algn="l"/>
                <a:tab pos="7388225" algn="l"/>
                <a:tab pos="8312150" algn="l"/>
                <a:tab pos="9236075" algn="l"/>
                <a:tab pos="1015841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22338" algn="l"/>
                <a:tab pos="1846263" algn="l"/>
                <a:tab pos="2770188" algn="l"/>
                <a:tab pos="3694113" algn="l"/>
                <a:tab pos="4618038" algn="l"/>
                <a:tab pos="5540375" algn="l"/>
                <a:tab pos="6464300" algn="l"/>
                <a:tab pos="7388225" algn="l"/>
                <a:tab pos="8312150" algn="l"/>
                <a:tab pos="9236075" algn="l"/>
                <a:tab pos="1015841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22338" algn="l"/>
                <a:tab pos="1846263" algn="l"/>
                <a:tab pos="2770188" algn="l"/>
                <a:tab pos="3694113" algn="l"/>
                <a:tab pos="4618038" algn="l"/>
                <a:tab pos="5540375" algn="l"/>
                <a:tab pos="6464300" algn="l"/>
                <a:tab pos="7388225" algn="l"/>
                <a:tab pos="8312150" algn="l"/>
                <a:tab pos="9236075" algn="l"/>
                <a:tab pos="1015841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22338" algn="l"/>
                <a:tab pos="1846263" algn="l"/>
                <a:tab pos="2770188" algn="l"/>
                <a:tab pos="3694113" algn="l"/>
                <a:tab pos="4618038" algn="l"/>
                <a:tab pos="5540375" algn="l"/>
                <a:tab pos="6464300" algn="l"/>
                <a:tab pos="7388225" algn="l"/>
                <a:tab pos="8312150" algn="l"/>
                <a:tab pos="9236075" algn="l"/>
                <a:tab pos="1015841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22338" algn="l"/>
                <a:tab pos="1846263" algn="l"/>
                <a:tab pos="2770188" algn="l"/>
                <a:tab pos="3694113" algn="l"/>
                <a:tab pos="4618038" algn="l"/>
                <a:tab pos="5540375" algn="l"/>
                <a:tab pos="6464300" algn="l"/>
                <a:tab pos="7388225" algn="l"/>
                <a:tab pos="8312150" algn="l"/>
                <a:tab pos="9236075" algn="l"/>
                <a:tab pos="1015841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22338" algn="l"/>
                <a:tab pos="1846263" algn="l"/>
                <a:tab pos="2770188" algn="l"/>
                <a:tab pos="3694113" algn="l"/>
                <a:tab pos="4618038" algn="l"/>
                <a:tab pos="5540375" algn="l"/>
                <a:tab pos="6464300" algn="l"/>
                <a:tab pos="7388225" algn="l"/>
                <a:tab pos="8312150" algn="l"/>
                <a:tab pos="9236075" algn="l"/>
                <a:tab pos="1015841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22338" algn="l"/>
                <a:tab pos="1846263" algn="l"/>
                <a:tab pos="2770188" algn="l"/>
                <a:tab pos="3694113" algn="l"/>
                <a:tab pos="4618038" algn="l"/>
                <a:tab pos="5540375" algn="l"/>
                <a:tab pos="6464300" algn="l"/>
                <a:tab pos="7388225" algn="l"/>
                <a:tab pos="8312150" algn="l"/>
                <a:tab pos="9236075" algn="l"/>
                <a:tab pos="1015841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DFA6FB60-782F-439D-8220-3496815EA1AD}" type="slidenum">
              <a:rPr lang="en-US" altLang="zh-HK" smtClean="0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36</a:t>
            </a:fld>
            <a:endParaRPr lang="en-US" altLang="zh-HK">
              <a:latin typeface="Arial" panose="020B0604020202020204" pitchFamily="34" charset="0"/>
            </a:endParaRPr>
          </a:p>
        </p:txBody>
      </p:sp>
      <p:sp>
        <p:nvSpPr>
          <p:cNvPr id="55299" name="Text Box 1"/>
          <p:cNvSpPr txBox="1">
            <a:spLocks noChangeArrowheads="1"/>
          </p:cNvSpPr>
          <p:nvPr/>
        </p:nvSpPr>
        <p:spPr bwMode="auto">
          <a:xfrm>
            <a:off x="4482923" y="364092"/>
            <a:ext cx="4709134" cy="1821581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2364" tIns="46182" rIns="92364" bIns="46182" anchor="ctr"/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zh-HK" altLang="en-US"/>
          </a:p>
        </p:txBody>
      </p:sp>
      <p:sp>
        <p:nvSpPr>
          <p:cNvPr id="55300" name="Rectangle 2"/>
          <p:cNvSpPr>
            <a:spLocks noGrp="1" noChangeArrowheads="1"/>
          </p:cNvSpPr>
          <p:nvPr>
            <p:ph type="body"/>
          </p:nvPr>
        </p:nvSpPr>
        <p:spPr>
          <a:xfrm>
            <a:off x="1822751" y="2307037"/>
            <a:ext cx="10029478" cy="2253096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264773309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22338" algn="l"/>
                <a:tab pos="1846263" algn="l"/>
                <a:tab pos="2770188" algn="l"/>
                <a:tab pos="3694113" algn="l"/>
                <a:tab pos="4618038" algn="l"/>
                <a:tab pos="5540375" algn="l"/>
                <a:tab pos="6464300" algn="l"/>
                <a:tab pos="7388225" algn="l"/>
                <a:tab pos="8312150" algn="l"/>
                <a:tab pos="9236075" algn="l"/>
                <a:tab pos="1015841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22338" algn="l"/>
                <a:tab pos="1846263" algn="l"/>
                <a:tab pos="2770188" algn="l"/>
                <a:tab pos="3694113" algn="l"/>
                <a:tab pos="4618038" algn="l"/>
                <a:tab pos="5540375" algn="l"/>
                <a:tab pos="6464300" algn="l"/>
                <a:tab pos="7388225" algn="l"/>
                <a:tab pos="8312150" algn="l"/>
                <a:tab pos="9236075" algn="l"/>
                <a:tab pos="1015841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22338" algn="l"/>
                <a:tab pos="1846263" algn="l"/>
                <a:tab pos="2770188" algn="l"/>
                <a:tab pos="3694113" algn="l"/>
                <a:tab pos="4618038" algn="l"/>
                <a:tab pos="5540375" algn="l"/>
                <a:tab pos="6464300" algn="l"/>
                <a:tab pos="7388225" algn="l"/>
                <a:tab pos="8312150" algn="l"/>
                <a:tab pos="9236075" algn="l"/>
                <a:tab pos="1015841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22338" algn="l"/>
                <a:tab pos="1846263" algn="l"/>
                <a:tab pos="2770188" algn="l"/>
                <a:tab pos="3694113" algn="l"/>
                <a:tab pos="4618038" algn="l"/>
                <a:tab pos="5540375" algn="l"/>
                <a:tab pos="6464300" algn="l"/>
                <a:tab pos="7388225" algn="l"/>
                <a:tab pos="8312150" algn="l"/>
                <a:tab pos="9236075" algn="l"/>
                <a:tab pos="1015841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22338" algn="l"/>
                <a:tab pos="1846263" algn="l"/>
                <a:tab pos="2770188" algn="l"/>
                <a:tab pos="3694113" algn="l"/>
                <a:tab pos="4618038" algn="l"/>
                <a:tab pos="5540375" algn="l"/>
                <a:tab pos="6464300" algn="l"/>
                <a:tab pos="7388225" algn="l"/>
                <a:tab pos="8312150" algn="l"/>
                <a:tab pos="9236075" algn="l"/>
                <a:tab pos="1015841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22338" algn="l"/>
                <a:tab pos="1846263" algn="l"/>
                <a:tab pos="2770188" algn="l"/>
                <a:tab pos="3694113" algn="l"/>
                <a:tab pos="4618038" algn="l"/>
                <a:tab pos="5540375" algn="l"/>
                <a:tab pos="6464300" algn="l"/>
                <a:tab pos="7388225" algn="l"/>
                <a:tab pos="8312150" algn="l"/>
                <a:tab pos="9236075" algn="l"/>
                <a:tab pos="1015841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22338" algn="l"/>
                <a:tab pos="1846263" algn="l"/>
                <a:tab pos="2770188" algn="l"/>
                <a:tab pos="3694113" algn="l"/>
                <a:tab pos="4618038" algn="l"/>
                <a:tab pos="5540375" algn="l"/>
                <a:tab pos="6464300" algn="l"/>
                <a:tab pos="7388225" algn="l"/>
                <a:tab pos="8312150" algn="l"/>
                <a:tab pos="9236075" algn="l"/>
                <a:tab pos="1015841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22338" algn="l"/>
                <a:tab pos="1846263" algn="l"/>
                <a:tab pos="2770188" algn="l"/>
                <a:tab pos="3694113" algn="l"/>
                <a:tab pos="4618038" algn="l"/>
                <a:tab pos="5540375" algn="l"/>
                <a:tab pos="6464300" algn="l"/>
                <a:tab pos="7388225" algn="l"/>
                <a:tab pos="8312150" algn="l"/>
                <a:tab pos="9236075" algn="l"/>
                <a:tab pos="1015841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22338" algn="l"/>
                <a:tab pos="1846263" algn="l"/>
                <a:tab pos="2770188" algn="l"/>
                <a:tab pos="3694113" algn="l"/>
                <a:tab pos="4618038" algn="l"/>
                <a:tab pos="5540375" algn="l"/>
                <a:tab pos="6464300" algn="l"/>
                <a:tab pos="7388225" algn="l"/>
                <a:tab pos="8312150" algn="l"/>
                <a:tab pos="9236075" algn="l"/>
                <a:tab pos="1015841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DFA6FB60-782F-439D-8220-3496815EA1AD}" type="slidenum">
              <a:rPr lang="en-US" altLang="zh-HK" smtClean="0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37</a:t>
            </a:fld>
            <a:endParaRPr lang="en-US" altLang="zh-HK">
              <a:latin typeface="Arial" panose="020B0604020202020204" pitchFamily="34" charset="0"/>
            </a:endParaRPr>
          </a:p>
        </p:txBody>
      </p:sp>
      <p:sp>
        <p:nvSpPr>
          <p:cNvPr id="55299" name="Text Box 1"/>
          <p:cNvSpPr txBox="1">
            <a:spLocks noChangeArrowheads="1"/>
          </p:cNvSpPr>
          <p:nvPr/>
        </p:nvSpPr>
        <p:spPr bwMode="auto">
          <a:xfrm>
            <a:off x="4482923" y="364092"/>
            <a:ext cx="4709134" cy="1821581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2364" tIns="46182" rIns="92364" bIns="46182" anchor="ctr"/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zh-HK" altLang="en-US"/>
          </a:p>
        </p:txBody>
      </p:sp>
      <p:sp>
        <p:nvSpPr>
          <p:cNvPr id="55300" name="Rectangle 2"/>
          <p:cNvSpPr>
            <a:spLocks noGrp="1" noChangeArrowheads="1"/>
          </p:cNvSpPr>
          <p:nvPr>
            <p:ph type="body"/>
          </p:nvPr>
        </p:nvSpPr>
        <p:spPr>
          <a:xfrm>
            <a:off x="1822751" y="2307037"/>
            <a:ext cx="10029478" cy="2253096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663908329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22338" algn="l"/>
                <a:tab pos="1846263" algn="l"/>
                <a:tab pos="2770188" algn="l"/>
                <a:tab pos="3694113" algn="l"/>
                <a:tab pos="4618038" algn="l"/>
                <a:tab pos="5540375" algn="l"/>
                <a:tab pos="6464300" algn="l"/>
                <a:tab pos="7388225" algn="l"/>
                <a:tab pos="8312150" algn="l"/>
                <a:tab pos="9236075" algn="l"/>
                <a:tab pos="1015841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22338" algn="l"/>
                <a:tab pos="1846263" algn="l"/>
                <a:tab pos="2770188" algn="l"/>
                <a:tab pos="3694113" algn="l"/>
                <a:tab pos="4618038" algn="l"/>
                <a:tab pos="5540375" algn="l"/>
                <a:tab pos="6464300" algn="l"/>
                <a:tab pos="7388225" algn="l"/>
                <a:tab pos="8312150" algn="l"/>
                <a:tab pos="9236075" algn="l"/>
                <a:tab pos="1015841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22338" algn="l"/>
                <a:tab pos="1846263" algn="l"/>
                <a:tab pos="2770188" algn="l"/>
                <a:tab pos="3694113" algn="l"/>
                <a:tab pos="4618038" algn="l"/>
                <a:tab pos="5540375" algn="l"/>
                <a:tab pos="6464300" algn="l"/>
                <a:tab pos="7388225" algn="l"/>
                <a:tab pos="8312150" algn="l"/>
                <a:tab pos="9236075" algn="l"/>
                <a:tab pos="1015841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22338" algn="l"/>
                <a:tab pos="1846263" algn="l"/>
                <a:tab pos="2770188" algn="l"/>
                <a:tab pos="3694113" algn="l"/>
                <a:tab pos="4618038" algn="l"/>
                <a:tab pos="5540375" algn="l"/>
                <a:tab pos="6464300" algn="l"/>
                <a:tab pos="7388225" algn="l"/>
                <a:tab pos="8312150" algn="l"/>
                <a:tab pos="9236075" algn="l"/>
                <a:tab pos="1015841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22338" algn="l"/>
                <a:tab pos="1846263" algn="l"/>
                <a:tab pos="2770188" algn="l"/>
                <a:tab pos="3694113" algn="l"/>
                <a:tab pos="4618038" algn="l"/>
                <a:tab pos="5540375" algn="l"/>
                <a:tab pos="6464300" algn="l"/>
                <a:tab pos="7388225" algn="l"/>
                <a:tab pos="8312150" algn="l"/>
                <a:tab pos="9236075" algn="l"/>
                <a:tab pos="1015841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22338" algn="l"/>
                <a:tab pos="1846263" algn="l"/>
                <a:tab pos="2770188" algn="l"/>
                <a:tab pos="3694113" algn="l"/>
                <a:tab pos="4618038" algn="l"/>
                <a:tab pos="5540375" algn="l"/>
                <a:tab pos="6464300" algn="l"/>
                <a:tab pos="7388225" algn="l"/>
                <a:tab pos="8312150" algn="l"/>
                <a:tab pos="9236075" algn="l"/>
                <a:tab pos="1015841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22338" algn="l"/>
                <a:tab pos="1846263" algn="l"/>
                <a:tab pos="2770188" algn="l"/>
                <a:tab pos="3694113" algn="l"/>
                <a:tab pos="4618038" algn="l"/>
                <a:tab pos="5540375" algn="l"/>
                <a:tab pos="6464300" algn="l"/>
                <a:tab pos="7388225" algn="l"/>
                <a:tab pos="8312150" algn="l"/>
                <a:tab pos="9236075" algn="l"/>
                <a:tab pos="1015841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22338" algn="l"/>
                <a:tab pos="1846263" algn="l"/>
                <a:tab pos="2770188" algn="l"/>
                <a:tab pos="3694113" algn="l"/>
                <a:tab pos="4618038" algn="l"/>
                <a:tab pos="5540375" algn="l"/>
                <a:tab pos="6464300" algn="l"/>
                <a:tab pos="7388225" algn="l"/>
                <a:tab pos="8312150" algn="l"/>
                <a:tab pos="9236075" algn="l"/>
                <a:tab pos="1015841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22338" algn="l"/>
                <a:tab pos="1846263" algn="l"/>
                <a:tab pos="2770188" algn="l"/>
                <a:tab pos="3694113" algn="l"/>
                <a:tab pos="4618038" algn="l"/>
                <a:tab pos="5540375" algn="l"/>
                <a:tab pos="6464300" algn="l"/>
                <a:tab pos="7388225" algn="l"/>
                <a:tab pos="8312150" algn="l"/>
                <a:tab pos="9236075" algn="l"/>
                <a:tab pos="1015841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DFA6FB60-782F-439D-8220-3496815EA1AD}" type="slidenum">
              <a:rPr lang="en-US" altLang="zh-HK" smtClean="0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38</a:t>
            </a:fld>
            <a:endParaRPr lang="en-US" altLang="zh-HK">
              <a:latin typeface="Arial" panose="020B0604020202020204" pitchFamily="34" charset="0"/>
            </a:endParaRPr>
          </a:p>
        </p:txBody>
      </p:sp>
      <p:sp>
        <p:nvSpPr>
          <p:cNvPr id="55299" name="Text Box 1"/>
          <p:cNvSpPr txBox="1">
            <a:spLocks noChangeArrowheads="1"/>
          </p:cNvSpPr>
          <p:nvPr/>
        </p:nvSpPr>
        <p:spPr bwMode="auto">
          <a:xfrm>
            <a:off x="4482923" y="364092"/>
            <a:ext cx="4709134" cy="1821581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2364" tIns="46182" rIns="92364" bIns="46182" anchor="ctr"/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zh-HK" altLang="en-US"/>
          </a:p>
        </p:txBody>
      </p:sp>
      <p:sp>
        <p:nvSpPr>
          <p:cNvPr id="55300" name="Rectangle 2"/>
          <p:cNvSpPr>
            <a:spLocks noGrp="1" noChangeArrowheads="1"/>
          </p:cNvSpPr>
          <p:nvPr>
            <p:ph type="body"/>
          </p:nvPr>
        </p:nvSpPr>
        <p:spPr>
          <a:xfrm>
            <a:off x="1822751" y="2307037"/>
            <a:ext cx="10029478" cy="2253096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989469289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9019E324-6F20-4084-8F96-F5324FE5797C}" type="slidenum">
              <a:rPr lang="en-US" altLang="zh-HK" smtClean="0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39</a:t>
            </a:fld>
            <a:endParaRPr lang="en-US" altLang="zh-HK">
              <a:latin typeface="Arial" panose="020B0604020202020204" pitchFamily="34" charset="0"/>
            </a:endParaRPr>
          </a:p>
        </p:txBody>
      </p:sp>
      <p:sp>
        <p:nvSpPr>
          <p:cNvPr id="57347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5159375" y="360363"/>
            <a:ext cx="3208338" cy="1804987"/>
          </a:xfrm>
          <a:ln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734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803176" y="2285686"/>
            <a:ext cx="9920720" cy="2232870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553609240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22338" algn="l"/>
                <a:tab pos="1846263" algn="l"/>
                <a:tab pos="2770188" algn="l"/>
                <a:tab pos="3694113" algn="l"/>
                <a:tab pos="4618038" algn="l"/>
                <a:tab pos="5540375" algn="l"/>
                <a:tab pos="6464300" algn="l"/>
                <a:tab pos="7388225" algn="l"/>
                <a:tab pos="8312150" algn="l"/>
                <a:tab pos="9236075" algn="l"/>
                <a:tab pos="1015841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22338" algn="l"/>
                <a:tab pos="1846263" algn="l"/>
                <a:tab pos="2770188" algn="l"/>
                <a:tab pos="3694113" algn="l"/>
                <a:tab pos="4618038" algn="l"/>
                <a:tab pos="5540375" algn="l"/>
                <a:tab pos="6464300" algn="l"/>
                <a:tab pos="7388225" algn="l"/>
                <a:tab pos="8312150" algn="l"/>
                <a:tab pos="9236075" algn="l"/>
                <a:tab pos="1015841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22338" algn="l"/>
                <a:tab pos="1846263" algn="l"/>
                <a:tab pos="2770188" algn="l"/>
                <a:tab pos="3694113" algn="l"/>
                <a:tab pos="4618038" algn="l"/>
                <a:tab pos="5540375" algn="l"/>
                <a:tab pos="6464300" algn="l"/>
                <a:tab pos="7388225" algn="l"/>
                <a:tab pos="8312150" algn="l"/>
                <a:tab pos="9236075" algn="l"/>
                <a:tab pos="1015841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22338" algn="l"/>
                <a:tab pos="1846263" algn="l"/>
                <a:tab pos="2770188" algn="l"/>
                <a:tab pos="3694113" algn="l"/>
                <a:tab pos="4618038" algn="l"/>
                <a:tab pos="5540375" algn="l"/>
                <a:tab pos="6464300" algn="l"/>
                <a:tab pos="7388225" algn="l"/>
                <a:tab pos="8312150" algn="l"/>
                <a:tab pos="9236075" algn="l"/>
                <a:tab pos="1015841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22338" algn="l"/>
                <a:tab pos="1846263" algn="l"/>
                <a:tab pos="2770188" algn="l"/>
                <a:tab pos="3694113" algn="l"/>
                <a:tab pos="4618038" algn="l"/>
                <a:tab pos="5540375" algn="l"/>
                <a:tab pos="6464300" algn="l"/>
                <a:tab pos="7388225" algn="l"/>
                <a:tab pos="8312150" algn="l"/>
                <a:tab pos="9236075" algn="l"/>
                <a:tab pos="1015841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22338" algn="l"/>
                <a:tab pos="1846263" algn="l"/>
                <a:tab pos="2770188" algn="l"/>
                <a:tab pos="3694113" algn="l"/>
                <a:tab pos="4618038" algn="l"/>
                <a:tab pos="5540375" algn="l"/>
                <a:tab pos="6464300" algn="l"/>
                <a:tab pos="7388225" algn="l"/>
                <a:tab pos="8312150" algn="l"/>
                <a:tab pos="9236075" algn="l"/>
                <a:tab pos="1015841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22338" algn="l"/>
                <a:tab pos="1846263" algn="l"/>
                <a:tab pos="2770188" algn="l"/>
                <a:tab pos="3694113" algn="l"/>
                <a:tab pos="4618038" algn="l"/>
                <a:tab pos="5540375" algn="l"/>
                <a:tab pos="6464300" algn="l"/>
                <a:tab pos="7388225" algn="l"/>
                <a:tab pos="8312150" algn="l"/>
                <a:tab pos="9236075" algn="l"/>
                <a:tab pos="1015841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22338" algn="l"/>
                <a:tab pos="1846263" algn="l"/>
                <a:tab pos="2770188" algn="l"/>
                <a:tab pos="3694113" algn="l"/>
                <a:tab pos="4618038" algn="l"/>
                <a:tab pos="5540375" algn="l"/>
                <a:tab pos="6464300" algn="l"/>
                <a:tab pos="7388225" algn="l"/>
                <a:tab pos="8312150" algn="l"/>
                <a:tab pos="9236075" algn="l"/>
                <a:tab pos="1015841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22338" algn="l"/>
                <a:tab pos="1846263" algn="l"/>
                <a:tab pos="2770188" algn="l"/>
                <a:tab pos="3694113" algn="l"/>
                <a:tab pos="4618038" algn="l"/>
                <a:tab pos="5540375" algn="l"/>
                <a:tab pos="6464300" algn="l"/>
                <a:tab pos="7388225" algn="l"/>
                <a:tab pos="8312150" algn="l"/>
                <a:tab pos="9236075" algn="l"/>
                <a:tab pos="1015841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088184C4-1BF1-4EFB-99F5-F5D59E5C6FBD}" type="slidenum">
              <a:rPr lang="en-US" altLang="zh-HK" smtClean="0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40</a:t>
            </a:fld>
            <a:endParaRPr lang="en-US" altLang="zh-HK">
              <a:latin typeface="Arial" panose="020B0604020202020204" pitchFamily="34" charset="0"/>
            </a:endParaRPr>
          </a:p>
        </p:txBody>
      </p:sp>
      <p:sp>
        <p:nvSpPr>
          <p:cNvPr id="70659" name="Text Box 1"/>
          <p:cNvSpPr txBox="1">
            <a:spLocks noChangeArrowheads="1"/>
          </p:cNvSpPr>
          <p:nvPr/>
        </p:nvSpPr>
        <p:spPr bwMode="auto">
          <a:xfrm>
            <a:off x="4482923" y="364092"/>
            <a:ext cx="4709134" cy="1821581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2364" tIns="46182" rIns="92364" bIns="46182" anchor="ctr"/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zh-HK" altLang="en-US"/>
          </a:p>
        </p:txBody>
      </p:sp>
      <p:sp>
        <p:nvSpPr>
          <p:cNvPr id="70660" name="Rectangle 2"/>
          <p:cNvSpPr>
            <a:spLocks noGrp="1" noChangeArrowheads="1"/>
          </p:cNvSpPr>
          <p:nvPr>
            <p:ph type="body"/>
          </p:nvPr>
        </p:nvSpPr>
        <p:spPr>
          <a:xfrm>
            <a:off x="1822751" y="2307037"/>
            <a:ext cx="10029478" cy="2253096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139067966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22338" algn="l"/>
                <a:tab pos="1846263" algn="l"/>
                <a:tab pos="2770188" algn="l"/>
                <a:tab pos="3694113" algn="l"/>
                <a:tab pos="4618038" algn="l"/>
                <a:tab pos="5540375" algn="l"/>
                <a:tab pos="6464300" algn="l"/>
                <a:tab pos="7388225" algn="l"/>
                <a:tab pos="8312150" algn="l"/>
                <a:tab pos="9236075" algn="l"/>
                <a:tab pos="1015841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22338" algn="l"/>
                <a:tab pos="1846263" algn="l"/>
                <a:tab pos="2770188" algn="l"/>
                <a:tab pos="3694113" algn="l"/>
                <a:tab pos="4618038" algn="l"/>
                <a:tab pos="5540375" algn="l"/>
                <a:tab pos="6464300" algn="l"/>
                <a:tab pos="7388225" algn="l"/>
                <a:tab pos="8312150" algn="l"/>
                <a:tab pos="9236075" algn="l"/>
                <a:tab pos="1015841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22338" algn="l"/>
                <a:tab pos="1846263" algn="l"/>
                <a:tab pos="2770188" algn="l"/>
                <a:tab pos="3694113" algn="l"/>
                <a:tab pos="4618038" algn="l"/>
                <a:tab pos="5540375" algn="l"/>
                <a:tab pos="6464300" algn="l"/>
                <a:tab pos="7388225" algn="l"/>
                <a:tab pos="8312150" algn="l"/>
                <a:tab pos="9236075" algn="l"/>
                <a:tab pos="1015841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22338" algn="l"/>
                <a:tab pos="1846263" algn="l"/>
                <a:tab pos="2770188" algn="l"/>
                <a:tab pos="3694113" algn="l"/>
                <a:tab pos="4618038" algn="l"/>
                <a:tab pos="5540375" algn="l"/>
                <a:tab pos="6464300" algn="l"/>
                <a:tab pos="7388225" algn="l"/>
                <a:tab pos="8312150" algn="l"/>
                <a:tab pos="9236075" algn="l"/>
                <a:tab pos="1015841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22338" algn="l"/>
                <a:tab pos="1846263" algn="l"/>
                <a:tab pos="2770188" algn="l"/>
                <a:tab pos="3694113" algn="l"/>
                <a:tab pos="4618038" algn="l"/>
                <a:tab pos="5540375" algn="l"/>
                <a:tab pos="6464300" algn="l"/>
                <a:tab pos="7388225" algn="l"/>
                <a:tab pos="8312150" algn="l"/>
                <a:tab pos="9236075" algn="l"/>
                <a:tab pos="1015841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22338" algn="l"/>
                <a:tab pos="1846263" algn="l"/>
                <a:tab pos="2770188" algn="l"/>
                <a:tab pos="3694113" algn="l"/>
                <a:tab pos="4618038" algn="l"/>
                <a:tab pos="5540375" algn="l"/>
                <a:tab pos="6464300" algn="l"/>
                <a:tab pos="7388225" algn="l"/>
                <a:tab pos="8312150" algn="l"/>
                <a:tab pos="9236075" algn="l"/>
                <a:tab pos="1015841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22338" algn="l"/>
                <a:tab pos="1846263" algn="l"/>
                <a:tab pos="2770188" algn="l"/>
                <a:tab pos="3694113" algn="l"/>
                <a:tab pos="4618038" algn="l"/>
                <a:tab pos="5540375" algn="l"/>
                <a:tab pos="6464300" algn="l"/>
                <a:tab pos="7388225" algn="l"/>
                <a:tab pos="8312150" algn="l"/>
                <a:tab pos="9236075" algn="l"/>
                <a:tab pos="1015841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22338" algn="l"/>
                <a:tab pos="1846263" algn="l"/>
                <a:tab pos="2770188" algn="l"/>
                <a:tab pos="3694113" algn="l"/>
                <a:tab pos="4618038" algn="l"/>
                <a:tab pos="5540375" algn="l"/>
                <a:tab pos="6464300" algn="l"/>
                <a:tab pos="7388225" algn="l"/>
                <a:tab pos="8312150" algn="l"/>
                <a:tab pos="9236075" algn="l"/>
                <a:tab pos="1015841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22338" algn="l"/>
                <a:tab pos="1846263" algn="l"/>
                <a:tab pos="2770188" algn="l"/>
                <a:tab pos="3694113" algn="l"/>
                <a:tab pos="4618038" algn="l"/>
                <a:tab pos="5540375" algn="l"/>
                <a:tab pos="6464300" algn="l"/>
                <a:tab pos="7388225" algn="l"/>
                <a:tab pos="8312150" algn="l"/>
                <a:tab pos="9236075" algn="l"/>
                <a:tab pos="1015841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31B29D4C-5441-4145-8294-FA7B63BD1848}" type="slidenum">
              <a:rPr lang="en-US" altLang="zh-HK" smtClean="0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42</a:t>
            </a:fld>
            <a:endParaRPr lang="en-US" altLang="zh-HK">
              <a:latin typeface="Arial" panose="020B0604020202020204" pitchFamily="34" charset="0"/>
            </a:endParaRPr>
          </a:p>
        </p:txBody>
      </p:sp>
      <p:sp>
        <p:nvSpPr>
          <p:cNvPr id="72707" name="Text Box 1"/>
          <p:cNvSpPr txBox="1">
            <a:spLocks noChangeArrowheads="1"/>
          </p:cNvSpPr>
          <p:nvPr/>
        </p:nvSpPr>
        <p:spPr bwMode="auto">
          <a:xfrm>
            <a:off x="4482923" y="364092"/>
            <a:ext cx="4709134" cy="1821581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2364" tIns="46182" rIns="92364" bIns="46182" anchor="ctr"/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zh-HK" altLang="en-US"/>
          </a:p>
        </p:txBody>
      </p:sp>
      <p:sp>
        <p:nvSpPr>
          <p:cNvPr id="72708" name="Rectangle 2"/>
          <p:cNvSpPr>
            <a:spLocks noGrp="1" noChangeArrowheads="1"/>
          </p:cNvSpPr>
          <p:nvPr>
            <p:ph type="body"/>
          </p:nvPr>
        </p:nvSpPr>
        <p:spPr>
          <a:xfrm>
            <a:off x="1822751" y="2307037"/>
            <a:ext cx="10029478" cy="2253096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062327168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9019E324-6F20-4084-8F96-F5324FE5797C}" type="slidenum">
              <a:rPr lang="en-US" altLang="zh-HK" smtClean="0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45</a:t>
            </a:fld>
            <a:endParaRPr lang="en-US" altLang="zh-HK">
              <a:latin typeface="Arial" panose="020B0604020202020204" pitchFamily="34" charset="0"/>
            </a:endParaRPr>
          </a:p>
        </p:txBody>
      </p:sp>
      <p:sp>
        <p:nvSpPr>
          <p:cNvPr id="57347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5159375" y="360363"/>
            <a:ext cx="3208338" cy="1804987"/>
          </a:xfrm>
          <a:ln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734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803176" y="2285686"/>
            <a:ext cx="9920720" cy="2232870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842885970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690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fld id="{7DADD8C5-1515-468A-B884-1F840F7E5F35}" type="slidenum">
              <a:rPr kumimoji="0" lang="en-US" altLang="zh-HK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新細明體" panose="02020500000000000000" pitchFamily="18" charset="-120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/>
              </a:pPr>
              <a:t>46</a:t>
            </a:fld>
            <a:endParaRPr kumimoji="0" lang="en-US" altLang="zh-HK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新細明體" panose="02020500000000000000" pitchFamily="18" charset="-120"/>
              <a:cs typeface="+mn-cs"/>
            </a:endParaRPr>
          </a:p>
        </p:txBody>
      </p:sp>
      <p:sp>
        <p:nvSpPr>
          <p:cNvPr id="242691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5159375" y="360363"/>
            <a:ext cx="3208338" cy="1804987"/>
          </a:xfrm>
          <a:ln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24269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803176" y="2285686"/>
            <a:ext cx="9920720" cy="2232870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850903533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9019E324-6F20-4084-8F96-F5324FE5797C}" type="slidenum">
              <a:rPr lang="en-US" altLang="zh-HK" smtClean="0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51</a:t>
            </a:fld>
            <a:endParaRPr lang="en-US" altLang="zh-HK">
              <a:latin typeface="Arial" panose="020B0604020202020204" pitchFamily="34" charset="0"/>
            </a:endParaRPr>
          </a:p>
        </p:txBody>
      </p:sp>
      <p:sp>
        <p:nvSpPr>
          <p:cNvPr id="57347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5159375" y="360363"/>
            <a:ext cx="3208338" cy="1804987"/>
          </a:xfrm>
          <a:ln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734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803176" y="2285686"/>
            <a:ext cx="9920720" cy="2232870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504747387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690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fld id="{7DADD8C5-1515-468A-B884-1F840F7E5F35}" type="slidenum">
              <a:rPr kumimoji="0" lang="en-US" altLang="zh-HK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新細明體" panose="02020500000000000000" pitchFamily="18" charset="-120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/>
              </a:pPr>
              <a:t>52</a:t>
            </a:fld>
            <a:endParaRPr kumimoji="0" lang="en-US" altLang="zh-HK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新細明體" panose="02020500000000000000" pitchFamily="18" charset="-120"/>
              <a:cs typeface="+mn-cs"/>
            </a:endParaRPr>
          </a:p>
        </p:txBody>
      </p:sp>
      <p:sp>
        <p:nvSpPr>
          <p:cNvPr id="242691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5159375" y="360363"/>
            <a:ext cx="3208338" cy="1804987"/>
          </a:xfrm>
          <a:ln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24269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803176" y="2285686"/>
            <a:ext cx="9920720" cy="2232870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71954495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08274" algn="l"/>
                <a:tab pos="1816547" algn="l"/>
                <a:tab pos="2724821" algn="l"/>
                <a:tab pos="3633094" algn="l"/>
                <a:tab pos="4541368" algn="l"/>
                <a:tab pos="5449641" algn="l"/>
                <a:tab pos="6357915" algn="l"/>
                <a:tab pos="7266188" algn="l"/>
                <a:tab pos="8174462" algn="l"/>
                <a:tab pos="9082735" algn="l"/>
                <a:tab pos="9991009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08274" algn="l"/>
                <a:tab pos="1816547" algn="l"/>
                <a:tab pos="2724821" algn="l"/>
                <a:tab pos="3633094" algn="l"/>
                <a:tab pos="4541368" algn="l"/>
                <a:tab pos="5449641" algn="l"/>
                <a:tab pos="6357915" algn="l"/>
                <a:tab pos="7266188" algn="l"/>
                <a:tab pos="8174462" algn="l"/>
                <a:tab pos="9082735" algn="l"/>
                <a:tab pos="9991009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08274" algn="l"/>
                <a:tab pos="1816547" algn="l"/>
                <a:tab pos="2724821" algn="l"/>
                <a:tab pos="3633094" algn="l"/>
                <a:tab pos="4541368" algn="l"/>
                <a:tab pos="5449641" algn="l"/>
                <a:tab pos="6357915" algn="l"/>
                <a:tab pos="7266188" algn="l"/>
                <a:tab pos="8174462" algn="l"/>
                <a:tab pos="9082735" algn="l"/>
                <a:tab pos="9991009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08274" algn="l"/>
                <a:tab pos="1816547" algn="l"/>
                <a:tab pos="2724821" algn="l"/>
                <a:tab pos="3633094" algn="l"/>
                <a:tab pos="4541368" algn="l"/>
                <a:tab pos="5449641" algn="l"/>
                <a:tab pos="6357915" algn="l"/>
                <a:tab pos="7266188" algn="l"/>
                <a:tab pos="8174462" algn="l"/>
                <a:tab pos="9082735" algn="l"/>
                <a:tab pos="9991009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08274" algn="l"/>
                <a:tab pos="1816547" algn="l"/>
                <a:tab pos="2724821" algn="l"/>
                <a:tab pos="3633094" algn="l"/>
                <a:tab pos="4541368" algn="l"/>
                <a:tab pos="5449641" algn="l"/>
                <a:tab pos="6357915" algn="l"/>
                <a:tab pos="7266188" algn="l"/>
                <a:tab pos="8174462" algn="l"/>
                <a:tab pos="9082735" algn="l"/>
                <a:tab pos="9991009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497752" indent="-227068" defTabSz="44625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08274" algn="l"/>
                <a:tab pos="1816547" algn="l"/>
                <a:tab pos="2724821" algn="l"/>
                <a:tab pos="3633094" algn="l"/>
                <a:tab pos="4541368" algn="l"/>
                <a:tab pos="5449641" algn="l"/>
                <a:tab pos="6357915" algn="l"/>
                <a:tab pos="7266188" algn="l"/>
                <a:tab pos="8174462" algn="l"/>
                <a:tab pos="9082735" algn="l"/>
                <a:tab pos="9991009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51889" indent="-227068" defTabSz="44625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08274" algn="l"/>
                <a:tab pos="1816547" algn="l"/>
                <a:tab pos="2724821" algn="l"/>
                <a:tab pos="3633094" algn="l"/>
                <a:tab pos="4541368" algn="l"/>
                <a:tab pos="5449641" algn="l"/>
                <a:tab pos="6357915" algn="l"/>
                <a:tab pos="7266188" algn="l"/>
                <a:tab pos="8174462" algn="l"/>
                <a:tab pos="9082735" algn="l"/>
                <a:tab pos="9991009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06026" indent="-227068" defTabSz="44625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08274" algn="l"/>
                <a:tab pos="1816547" algn="l"/>
                <a:tab pos="2724821" algn="l"/>
                <a:tab pos="3633094" algn="l"/>
                <a:tab pos="4541368" algn="l"/>
                <a:tab pos="5449641" algn="l"/>
                <a:tab pos="6357915" algn="l"/>
                <a:tab pos="7266188" algn="l"/>
                <a:tab pos="8174462" algn="l"/>
                <a:tab pos="9082735" algn="l"/>
                <a:tab pos="9991009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60162" indent="-227068" defTabSz="44625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08274" algn="l"/>
                <a:tab pos="1816547" algn="l"/>
                <a:tab pos="2724821" algn="l"/>
                <a:tab pos="3633094" algn="l"/>
                <a:tab pos="4541368" algn="l"/>
                <a:tab pos="5449641" algn="l"/>
                <a:tab pos="6357915" algn="l"/>
                <a:tab pos="7266188" algn="l"/>
                <a:tab pos="8174462" algn="l"/>
                <a:tab pos="9082735" algn="l"/>
                <a:tab pos="9991009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A09DD347-8203-4494-9939-23C620096165}" type="slidenum">
              <a:rPr lang="en-US" altLang="zh-HK" smtClean="0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5</a:t>
            </a:fld>
            <a:endParaRPr lang="en-US" altLang="zh-HK">
              <a:latin typeface="Arial" panose="020B0604020202020204" pitchFamily="34" charset="0"/>
            </a:endParaRPr>
          </a:p>
        </p:txBody>
      </p:sp>
      <p:sp>
        <p:nvSpPr>
          <p:cNvPr id="8195" name="Text Box 1"/>
          <p:cNvSpPr txBox="1">
            <a:spLocks noChangeArrowheads="1"/>
          </p:cNvSpPr>
          <p:nvPr/>
        </p:nvSpPr>
        <p:spPr bwMode="auto">
          <a:xfrm>
            <a:off x="4396059" y="358885"/>
            <a:ext cx="4615967" cy="1795537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827" tIns="45414" rIns="90827" bIns="45414" anchor="ctr"/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zh-HK" altLang="en-US"/>
          </a:p>
        </p:txBody>
      </p:sp>
      <p:sp>
        <p:nvSpPr>
          <p:cNvPr id="8196" name="Rectangle 2"/>
          <p:cNvSpPr>
            <a:spLocks noGrp="1" noChangeArrowheads="1"/>
          </p:cNvSpPr>
          <p:nvPr>
            <p:ph type="body"/>
          </p:nvPr>
        </p:nvSpPr>
        <p:spPr>
          <a:xfrm>
            <a:off x="1787315" y="2274051"/>
            <a:ext cx="9833456" cy="2221502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265975983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690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7DADD8C5-1515-468A-B884-1F840F7E5F35}" type="slidenum">
              <a:rPr lang="en-US" altLang="zh-HK" smtClean="0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56</a:t>
            </a:fld>
            <a:endParaRPr lang="en-US" altLang="zh-HK">
              <a:latin typeface="Arial" panose="020B0604020202020204" pitchFamily="34" charset="0"/>
            </a:endParaRPr>
          </a:p>
        </p:txBody>
      </p:sp>
      <p:sp>
        <p:nvSpPr>
          <p:cNvPr id="242691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5159375" y="360363"/>
            <a:ext cx="3208338" cy="1804987"/>
          </a:xfrm>
          <a:ln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24269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803176" y="2285686"/>
            <a:ext cx="9920720" cy="2232870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TW" altLang="en-US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9019E324-6F20-4084-8F96-F5324FE5797C}" type="slidenum">
              <a:rPr lang="en-US" altLang="zh-HK" smtClean="0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65</a:t>
            </a:fld>
            <a:endParaRPr lang="en-US" altLang="zh-HK">
              <a:latin typeface="Arial" panose="020B0604020202020204" pitchFamily="34" charset="0"/>
            </a:endParaRPr>
          </a:p>
        </p:txBody>
      </p:sp>
      <p:sp>
        <p:nvSpPr>
          <p:cNvPr id="57347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5159375" y="360363"/>
            <a:ext cx="3208338" cy="1804987"/>
          </a:xfrm>
          <a:ln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734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803176" y="2285686"/>
            <a:ext cx="9920720" cy="2232870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360495541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08274" algn="l"/>
                <a:tab pos="1816547" algn="l"/>
                <a:tab pos="2724821" algn="l"/>
                <a:tab pos="3633094" algn="l"/>
                <a:tab pos="4541368" algn="l"/>
                <a:tab pos="5449641" algn="l"/>
                <a:tab pos="6357915" algn="l"/>
                <a:tab pos="7266188" algn="l"/>
                <a:tab pos="8174462" algn="l"/>
                <a:tab pos="9082735" algn="l"/>
                <a:tab pos="9991009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08274" algn="l"/>
                <a:tab pos="1816547" algn="l"/>
                <a:tab pos="2724821" algn="l"/>
                <a:tab pos="3633094" algn="l"/>
                <a:tab pos="4541368" algn="l"/>
                <a:tab pos="5449641" algn="l"/>
                <a:tab pos="6357915" algn="l"/>
                <a:tab pos="7266188" algn="l"/>
                <a:tab pos="8174462" algn="l"/>
                <a:tab pos="9082735" algn="l"/>
                <a:tab pos="9991009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08274" algn="l"/>
                <a:tab pos="1816547" algn="l"/>
                <a:tab pos="2724821" algn="l"/>
                <a:tab pos="3633094" algn="l"/>
                <a:tab pos="4541368" algn="l"/>
                <a:tab pos="5449641" algn="l"/>
                <a:tab pos="6357915" algn="l"/>
                <a:tab pos="7266188" algn="l"/>
                <a:tab pos="8174462" algn="l"/>
                <a:tab pos="9082735" algn="l"/>
                <a:tab pos="9991009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08274" algn="l"/>
                <a:tab pos="1816547" algn="l"/>
                <a:tab pos="2724821" algn="l"/>
                <a:tab pos="3633094" algn="l"/>
                <a:tab pos="4541368" algn="l"/>
                <a:tab pos="5449641" algn="l"/>
                <a:tab pos="6357915" algn="l"/>
                <a:tab pos="7266188" algn="l"/>
                <a:tab pos="8174462" algn="l"/>
                <a:tab pos="9082735" algn="l"/>
                <a:tab pos="9991009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08274" algn="l"/>
                <a:tab pos="1816547" algn="l"/>
                <a:tab pos="2724821" algn="l"/>
                <a:tab pos="3633094" algn="l"/>
                <a:tab pos="4541368" algn="l"/>
                <a:tab pos="5449641" algn="l"/>
                <a:tab pos="6357915" algn="l"/>
                <a:tab pos="7266188" algn="l"/>
                <a:tab pos="8174462" algn="l"/>
                <a:tab pos="9082735" algn="l"/>
                <a:tab pos="9991009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497752" indent="-227068" defTabSz="44625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08274" algn="l"/>
                <a:tab pos="1816547" algn="l"/>
                <a:tab pos="2724821" algn="l"/>
                <a:tab pos="3633094" algn="l"/>
                <a:tab pos="4541368" algn="l"/>
                <a:tab pos="5449641" algn="l"/>
                <a:tab pos="6357915" algn="l"/>
                <a:tab pos="7266188" algn="l"/>
                <a:tab pos="8174462" algn="l"/>
                <a:tab pos="9082735" algn="l"/>
                <a:tab pos="9991009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51889" indent="-227068" defTabSz="44625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08274" algn="l"/>
                <a:tab pos="1816547" algn="l"/>
                <a:tab pos="2724821" algn="l"/>
                <a:tab pos="3633094" algn="l"/>
                <a:tab pos="4541368" algn="l"/>
                <a:tab pos="5449641" algn="l"/>
                <a:tab pos="6357915" algn="l"/>
                <a:tab pos="7266188" algn="l"/>
                <a:tab pos="8174462" algn="l"/>
                <a:tab pos="9082735" algn="l"/>
                <a:tab pos="9991009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06026" indent="-227068" defTabSz="44625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08274" algn="l"/>
                <a:tab pos="1816547" algn="l"/>
                <a:tab pos="2724821" algn="l"/>
                <a:tab pos="3633094" algn="l"/>
                <a:tab pos="4541368" algn="l"/>
                <a:tab pos="5449641" algn="l"/>
                <a:tab pos="6357915" algn="l"/>
                <a:tab pos="7266188" algn="l"/>
                <a:tab pos="8174462" algn="l"/>
                <a:tab pos="9082735" algn="l"/>
                <a:tab pos="9991009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60162" indent="-227068" defTabSz="44625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08274" algn="l"/>
                <a:tab pos="1816547" algn="l"/>
                <a:tab pos="2724821" algn="l"/>
                <a:tab pos="3633094" algn="l"/>
                <a:tab pos="4541368" algn="l"/>
                <a:tab pos="5449641" algn="l"/>
                <a:tab pos="6357915" algn="l"/>
                <a:tab pos="7266188" algn="l"/>
                <a:tab pos="8174462" algn="l"/>
                <a:tab pos="9082735" algn="l"/>
                <a:tab pos="9991009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 defTabSz="908274">
              <a:spcBef>
                <a:spcPct val="0"/>
              </a:spcBef>
              <a:defRPr/>
            </a:pPr>
            <a:fld id="{A4E6A324-7971-4C4F-8A33-3FEB6B596F0D}" type="slidenum">
              <a:rPr lang="en-US" altLang="zh-HK">
                <a:latin typeface="Arial" panose="020B0604020202020204" pitchFamily="34" charset="0"/>
                <a:ea typeface="新細明體" panose="02020500000000000000" pitchFamily="18" charset="-120"/>
              </a:rPr>
              <a:pPr defTabSz="908274">
                <a:spcBef>
                  <a:spcPct val="0"/>
                </a:spcBef>
                <a:defRPr/>
              </a:pPr>
              <a:t>66</a:t>
            </a:fld>
            <a:endParaRPr lang="en-US" altLang="zh-HK">
              <a:latin typeface="Arial" panose="020B0604020202020204" pitchFamily="34" charset="0"/>
              <a:ea typeface="新細明體" panose="02020500000000000000" pitchFamily="18" charset="-120"/>
            </a:endParaRPr>
          </a:p>
        </p:txBody>
      </p:sp>
      <p:sp>
        <p:nvSpPr>
          <p:cNvPr id="6147" name="Text Box 1"/>
          <p:cNvSpPr txBox="1">
            <a:spLocks noChangeArrowheads="1"/>
          </p:cNvSpPr>
          <p:nvPr/>
        </p:nvSpPr>
        <p:spPr bwMode="auto">
          <a:xfrm>
            <a:off x="4396059" y="358885"/>
            <a:ext cx="4615967" cy="1795537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827" tIns="45414" rIns="90827" bIns="45414" anchor="ctr"/>
          <a:lstStyle/>
          <a:p>
            <a:pPr defTabSz="908274">
              <a:buClr>
                <a:srgbClr val="000000"/>
              </a:buClr>
              <a:buSzPct val="100000"/>
              <a:defRPr/>
            </a:pPr>
            <a:endParaRPr lang="zh-HK" altLang="en-US">
              <a:solidFill>
                <a:prstClr val="black"/>
              </a:solidFill>
              <a:latin typeface="Calibri" panose="020F0502020204030204"/>
              <a:ea typeface="新細明體" panose="02020500000000000000" pitchFamily="18" charset="-120"/>
            </a:endParaRPr>
          </a:p>
        </p:txBody>
      </p:sp>
      <p:sp>
        <p:nvSpPr>
          <p:cNvPr id="6148" name="Rectangle 2"/>
          <p:cNvSpPr>
            <a:spLocks noGrp="1" noChangeArrowheads="1"/>
          </p:cNvSpPr>
          <p:nvPr>
            <p:ph type="body"/>
          </p:nvPr>
        </p:nvSpPr>
        <p:spPr>
          <a:xfrm>
            <a:off x="1787315" y="2274051"/>
            <a:ext cx="9833456" cy="2221502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792645400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>
          <a:xfrm>
            <a:off x="2549525" y="877888"/>
            <a:ext cx="4214813" cy="2371725"/>
          </a:xfrm>
        </p:spPr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C287CAF-A55E-4364-A805-8B2CA6143273}" type="slidenum">
              <a:rPr lang="en-US" altLang="zh-TW" smtClean="0"/>
              <a:pPr>
                <a:defRPr/>
              </a:pPr>
              <a:t>74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1901397653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266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E4F91290-62DD-40E9-B45E-BAFA4E136BF5}" type="slidenum">
              <a:rPr lang="en-US" altLang="zh-HK" smtClean="0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77</a:t>
            </a:fld>
            <a:endParaRPr lang="en-US" altLang="zh-HK">
              <a:latin typeface="Arial" panose="020B0604020202020204" pitchFamily="34" charset="0"/>
            </a:endParaRPr>
          </a:p>
        </p:txBody>
      </p:sp>
      <p:sp>
        <p:nvSpPr>
          <p:cNvPr id="267267" name="Text Box 1"/>
          <p:cNvSpPr txBox="1">
            <a:spLocks noChangeArrowheads="1"/>
          </p:cNvSpPr>
          <p:nvPr/>
        </p:nvSpPr>
        <p:spPr bwMode="auto">
          <a:xfrm>
            <a:off x="4435070" y="360722"/>
            <a:ext cx="4656931" cy="1804724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zh-HK" altLang="en-US"/>
          </a:p>
        </p:txBody>
      </p:sp>
      <p:sp>
        <p:nvSpPr>
          <p:cNvPr id="267268" name="Rectangle 2"/>
          <p:cNvSpPr>
            <a:spLocks noGrp="1" noChangeArrowheads="1"/>
          </p:cNvSpPr>
          <p:nvPr>
            <p:ph type="body"/>
          </p:nvPr>
        </p:nvSpPr>
        <p:spPr>
          <a:xfrm>
            <a:off x="1803176" y="2285686"/>
            <a:ext cx="9920720" cy="2232870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TW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fld id="{3206331D-4CBA-452B-A8F8-CCC9F8E3710B}" type="slidenum">
              <a:rPr kumimoji="0" lang="en-US" altLang="zh-HK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新細明體" panose="02020500000000000000" pitchFamily="18" charset="-120"/>
                <a:cs typeface="+mn-cs"/>
              </a:rPr>
              <a:pPr marL="0" marR="0" lvl="0" indent="0" algn="r" defTabSz="449263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/>
              </a:pPr>
              <a:t>6</a:t>
            </a:fld>
            <a:endParaRPr kumimoji="0" lang="en-US" altLang="zh-HK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新細明體" panose="02020500000000000000" pitchFamily="18" charset="-120"/>
              <a:cs typeface="+mn-cs"/>
            </a:endParaRPr>
          </a:p>
        </p:txBody>
      </p:sp>
      <p:sp>
        <p:nvSpPr>
          <p:cNvPr id="12291" name="Text Box 1"/>
          <p:cNvSpPr txBox="1">
            <a:spLocks noChangeArrowheads="1"/>
          </p:cNvSpPr>
          <p:nvPr/>
        </p:nvSpPr>
        <p:spPr bwMode="auto">
          <a:xfrm>
            <a:off x="4435070" y="360722"/>
            <a:ext cx="4656931" cy="1804724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  <a:defRPr/>
            </a:pPr>
            <a:endParaRPr kumimoji="0" lang="zh-HK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細明體" panose="02020509000000000000" pitchFamily="49" charset="-120"/>
              <a:cs typeface="+mn-cs"/>
            </a:endParaRPr>
          </a:p>
        </p:txBody>
      </p:sp>
      <p:sp>
        <p:nvSpPr>
          <p:cNvPr id="12292" name="Rectangle 2"/>
          <p:cNvSpPr>
            <a:spLocks noGrp="1" noChangeArrowheads="1"/>
          </p:cNvSpPr>
          <p:nvPr>
            <p:ph type="body"/>
          </p:nvPr>
        </p:nvSpPr>
        <p:spPr>
          <a:xfrm>
            <a:off x="1803176" y="2285686"/>
            <a:ext cx="9920720" cy="2232870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TW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fld id="{45B161CB-1D22-49E0-9CCE-745CED722135}" type="slidenum">
              <a:rPr kumimoji="0" lang="en-US" altLang="zh-HK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新細明體" panose="02020500000000000000" pitchFamily="18" charset="-120"/>
                <a:cs typeface="+mn-cs"/>
              </a:rPr>
              <a:pPr marL="0" marR="0" lvl="0" indent="0" algn="r" defTabSz="449263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/>
              </a:pPr>
              <a:t>7</a:t>
            </a:fld>
            <a:endParaRPr kumimoji="0" lang="en-US" altLang="zh-HK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新細明體" panose="02020500000000000000" pitchFamily="18" charset="-120"/>
              <a:cs typeface="+mn-cs"/>
            </a:endParaRPr>
          </a:p>
        </p:txBody>
      </p:sp>
      <p:sp>
        <p:nvSpPr>
          <p:cNvPr id="14339" name="Text Box 1"/>
          <p:cNvSpPr txBox="1">
            <a:spLocks noChangeArrowheads="1"/>
          </p:cNvSpPr>
          <p:nvPr/>
        </p:nvSpPr>
        <p:spPr bwMode="auto">
          <a:xfrm>
            <a:off x="4435070" y="360722"/>
            <a:ext cx="4656931" cy="1804724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  <a:defRPr/>
            </a:pPr>
            <a:endParaRPr kumimoji="0" lang="zh-HK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細明體" panose="02020509000000000000" pitchFamily="49" charset="-120"/>
              <a:cs typeface="+mn-cs"/>
            </a:endParaRPr>
          </a:p>
        </p:txBody>
      </p:sp>
      <p:sp>
        <p:nvSpPr>
          <p:cNvPr id="14340" name="Rectangle 2"/>
          <p:cNvSpPr>
            <a:spLocks noGrp="1" noChangeArrowheads="1"/>
          </p:cNvSpPr>
          <p:nvPr>
            <p:ph type="body"/>
          </p:nvPr>
        </p:nvSpPr>
        <p:spPr>
          <a:xfrm>
            <a:off x="1803176" y="2285686"/>
            <a:ext cx="9920720" cy="2232870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TW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fld id="{261B5D96-8D4C-40D7-961A-3D01F2892062}" type="slidenum">
              <a:rPr kumimoji="0" lang="en-US" altLang="zh-HK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新細明體" panose="02020500000000000000" pitchFamily="18" charset="-120"/>
                <a:cs typeface="+mn-cs"/>
              </a:rPr>
              <a:pPr marL="0" marR="0" lvl="0" indent="0" algn="r" defTabSz="449263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/>
              </a:pPr>
              <a:t>8</a:t>
            </a:fld>
            <a:endParaRPr kumimoji="0" lang="en-US" altLang="zh-HK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新細明體" panose="02020500000000000000" pitchFamily="18" charset="-120"/>
              <a:cs typeface="+mn-cs"/>
            </a:endParaRPr>
          </a:p>
        </p:txBody>
      </p:sp>
      <p:sp>
        <p:nvSpPr>
          <p:cNvPr id="16387" name="Text Box 1"/>
          <p:cNvSpPr txBox="1">
            <a:spLocks noChangeArrowheads="1"/>
          </p:cNvSpPr>
          <p:nvPr/>
        </p:nvSpPr>
        <p:spPr bwMode="auto">
          <a:xfrm>
            <a:off x="4435070" y="360722"/>
            <a:ext cx="4656931" cy="1804724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  <a:defRPr/>
            </a:pPr>
            <a:endParaRPr kumimoji="0" lang="zh-HK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細明體" panose="02020509000000000000" pitchFamily="49" charset="-120"/>
              <a:cs typeface="+mn-cs"/>
            </a:endParaRPr>
          </a:p>
        </p:txBody>
      </p:sp>
      <p:sp>
        <p:nvSpPr>
          <p:cNvPr id="16388" name="Rectangle 2"/>
          <p:cNvSpPr>
            <a:spLocks noGrp="1" noChangeArrowheads="1"/>
          </p:cNvSpPr>
          <p:nvPr>
            <p:ph type="body"/>
          </p:nvPr>
        </p:nvSpPr>
        <p:spPr>
          <a:xfrm>
            <a:off x="1803176" y="2285686"/>
            <a:ext cx="9920720" cy="2232870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TW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8243D066-E8AA-463D-BB0F-A9F3A927ABD7}" type="slidenum">
              <a:rPr lang="en-US" altLang="zh-HK" smtClean="0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9</a:t>
            </a:fld>
            <a:endParaRPr lang="en-US" altLang="zh-HK">
              <a:latin typeface="Arial" panose="020B0604020202020204" pitchFamily="34" charset="0"/>
            </a:endParaRPr>
          </a:p>
        </p:txBody>
      </p:sp>
      <p:sp>
        <p:nvSpPr>
          <p:cNvPr id="18435" name="Text Box 1"/>
          <p:cNvSpPr txBox="1">
            <a:spLocks noChangeArrowheads="1"/>
          </p:cNvSpPr>
          <p:nvPr/>
        </p:nvSpPr>
        <p:spPr bwMode="auto">
          <a:xfrm>
            <a:off x="4435070" y="360722"/>
            <a:ext cx="4656931" cy="1804724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zh-HK" altLang="en-US"/>
          </a:p>
        </p:txBody>
      </p:sp>
      <p:sp>
        <p:nvSpPr>
          <p:cNvPr id="18436" name="Rectangle 2"/>
          <p:cNvSpPr>
            <a:spLocks noGrp="1" noChangeArrowheads="1"/>
          </p:cNvSpPr>
          <p:nvPr>
            <p:ph type="body"/>
          </p:nvPr>
        </p:nvSpPr>
        <p:spPr>
          <a:xfrm>
            <a:off x="1803176" y="2285686"/>
            <a:ext cx="9920720" cy="2232870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TW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fld id="{8281771B-D9D6-43ED-AB05-174FC1F6B01A}" type="slidenum">
              <a:rPr kumimoji="0" lang="en-US" altLang="zh-HK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新細明體" panose="02020500000000000000" pitchFamily="18" charset="-120"/>
                <a:cs typeface="+mn-cs"/>
              </a:rPr>
              <a:pPr marL="0" marR="0" lvl="0" indent="0" algn="r" defTabSz="449263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/>
              </a:pPr>
              <a:t>10</a:t>
            </a:fld>
            <a:endParaRPr kumimoji="0" lang="en-US" altLang="zh-HK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新細明體" panose="02020500000000000000" pitchFamily="18" charset="-120"/>
              <a:cs typeface="+mn-cs"/>
            </a:endParaRPr>
          </a:p>
        </p:txBody>
      </p:sp>
      <p:sp>
        <p:nvSpPr>
          <p:cNvPr id="20483" name="Text Box 1"/>
          <p:cNvSpPr txBox="1">
            <a:spLocks noChangeArrowheads="1"/>
          </p:cNvSpPr>
          <p:nvPr/>
        </p:nvSpPr>
        <p:spPr bwMode="auto">
          <a:xfrm>
            <a:off x="4435070" y="360722"/>
            <a:ext cx="4656931" cy="1804724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  <a:defRPr/>
            </a:pPr>
            <a:endParaRPr kumimoji="0" lang="zh-HK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細明體" panose="02020509000000000000" pitchFamily="49" charset="-120"/>
              <a:cs typeface="+mn-cs"/>
            </a:endParaRPr>
          </a:p>
        </p:txBody>
      </p:sp>
      <p:sp>
        <p:nvSpPr>
          <p:cNvPr id="20484" name="Rectangle 2"/>
          <p:cNvSpPr>
            <a:spLocks noGrp="1" noChangeArrowheads="1"/>
          </p:cNvSpPr>
          <p:nvPr>
            <p:ph type="body"/>
          </p:nvPr>
        </p:nvSpPr>
        <p:spPr>
          <a:xfrm>
            <a:off x="1803176" y="2285686"/>
            <a:ext cx="9920720" cy="2232870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TW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3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026">
            <a:extLst>
              <a:ext uri="{FF2B5EF4-FFF2-40B4-BE49-F238E27FC236}">
                <a16:creationId xmlns:a16="http://schemas.microsoft.com/office/drawing/2014/main" id="{635241B9-6404-4628-AE09-839B066B3AB6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2844800" y="2438400"/>
            <a:ext cx="7924800" cy="1143000"/>
          </a:xfrm>
          <a:prstGeom prst="rect">
            <a:avLst/>
          </a:prstGeom>
        </p:spPr>
        <p:txBody>
          <a:bodyPr/>
          <a:lstStyle>
            <a:lvl1pPr algn="r">
              <a:defRPr lang="en-US" altLang="zh-TW" sz="3600" b="1" noProof="0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  <a:cs typeface="+mj-cs"/>
              </a:defRPr>
            </a:lvl1pPr>
          </a:lstStyle>
          <a:p>
            <a:pPr lvl="0"/>
            <a:r>
              <a:rPr lang="zh-TW" altLang="en-US" noProof="0" dirty="0"/>
              <a:t>按一下以編輯母片標題樣式</a:t>
            </a:r>
            <a:endParaRPr lang="en-US" altLang="zh-TW" noProof="0" dirty="0"/>
          </a:p>
        </p:txBody>
      </p:sp>
      <p:sp>
        <p:nvSpPr>
          <p:cNvPr id="13" name="Rectangle 1027">
            <a:extLst>
              <a:ext uri="{FF2B5EF4-FFF2-40B4-BE49-F238E27FC236}">
                <a16:creationId xmlns:a16="http://schemas.microsoft.com/office/drawing/2014/main" id="{5E4EDF56-8EA8-4F51-AA6F-DB1DEFF70B63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2844800" y="3810003"/>
            <a:ext cx="7924800" cy="974725"/>
          </a:xfrm>
        </p:spPr>
        <p:txBody>
          <a:bodyPr/>
          <a:lstStyle>
            <a:lvl1pPr marL="0" indent="0" algn="r">
              <a:buFont typeface="Wingdings" pitchFamily="2" charset="2"/>
              <a:buNone/>
              <a:defRPr sz="2700">
                <a:solidFill>
                  <a:srgbClr val="004A48"/>
                </a:solidFill>
                <a:latin typeface="Cooper Black" pitchFamily="18" charset="0"/>
              </a:defRPr>
            </a:lvl1pPr>
          </a:lstStyle>
          <a:p>
            <a:pPr lvl="0"/>
            <a:r>
              <a:rPr lang="zh-TW" altLang="en-US" noProof="0"/>
              <a:t>按一下以編輯母片子標題樣式</a:t>
            </a:r>
            <a:endParaRPr lang="en-US" altLang="zh-TW" noProof="0"/>
          </a:p>
        </p:txBody>
      </p:sp>
      <p:pic>
        <p:nvPicPr>
          <p:cNvPr id="8" name="圖片 7">
            <a:extLst>
              <a:ext uri="{FF2B5EF4-FFF2-40B4-BE49-F238E27FC236}">
                <a16:creationId xmlns:a16="http://schemas.microsoft.com/office/drawing/2014/main" id="{4FCD2874-BFE6-457A-ACBB-071CAF287E2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482" y="17393"/>
            <a:ext cx="2489607" cy="1590730"/>
          </a:xfrm>
          <a:prstGeom prst="rect">
            <a:avLst/>
          </a:prstGeom>
        </p:spPr>
      </p:pic>
      <p:grpSp>
        <p:nvGrpSpPr>
          <p:cNvPr id="11" name="Group 4">
            <a:extLst>
              <a:ext uri="{FF2B5EF4-FFF2-40B4-BE49-F238E27FC236}">
                <a16:creationId xmlns:a16="http://schemas.microsoft.com/office/drawing/2014/main" id="{13E72F35-3812-4F97-BA68-593F2C02403D}"/>
              </a:ext>
            </a:extLst>
          </p:cNvPr>
          <p:cNvGrpSpPr/>
          <p:nvPr userDrawn="1"/>
        </p:nvGrpSpPr>
        <p:grpSpPr>
          <a:xfrm>
            <a:off x="11351897" y="0"/>
            <a:ext cx="840103" cy="6858000"/>
            <a:chOff x="250409" y="0"/>
            <a:chExt cx="272970" cy="2087880"/>
          </a:xfrm>
        </p:grpSpPr>
        <p:sp>
          <p:nvSpPr>
            <p:cNvPr id="16" name="Freeform 5">
              <a:extLst>
                <a:ext uri="{FF2B5EF4-FFF2-40B4-BE49-F238E27FC236}">
                  <a16:creationId xmlns:a16="http://schemas.microsoft.com/office/drawing/2014/main" id="{5219A514-3B88-467B-B1CA-C375CE10ACCD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50409" y="0"/>
              <a:ext cx="272970" cy="2087880"/>
            </a:xfrm>
            <a:custGeom>
              <a:avLst/>
              <a:gdLst/>
              <a:ahLst/>
              <a:cxnLst/>
              <a:rect l="l" t="t" r="r" b="b"/>
              <a:pathLst>
                <a:path w="523379" h="3479800">
                  <a:moveTo>
                    <a:pt x="0" y="0"/>
                  </a:moveTo>
                  <a:lnTo>
                    <a:pt x="523379" y="0"/>
                  </a:lnTo>
                  <a:lnTo>
                    <a:pt x="523379" y="3479800"/>
                  </a:lnTo>
                  <a:lnTo>
                    <a:pt x="0" y="3479800"/>
                  </a:lnTo>
                  <a:close/>
                </a:path>
              </a:pathLst>
            </a:custGeom>
            <a:solidFill>
              <a:srgbClr val="D7E7F5"/>
            </a:solidFill>
          </p:spPr>
          <p:txBody>
            <a:bodyPr vert="vert270" tIns="10800" bIns="10800"/>
            <a:lstStyle/>
            <a:p>
              <a:r>
                <a:rPr lang="en-US" altLang="zh-TW" sz="3000" dirty="0">
                  <a:solidFill>
                    <a:srgbClr val="EBF0F9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endParaRPr lang="zh-TW" altLang="en-US" sz="3000" dirty="0">
                <a:solidFill>
                  <a:srgbClr val="EBF0F9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7" name="矩形 16">
            <a:extLst>
              <a:ext uri="{FF2B5EF4-FFF2-40B4-BE49-F238E27FC236}">
                <a16:creationId xmlns:a16="http://schemas.microsoft.com/office/drawing/2014/main" id="{AD288FEC-AA20-43F8-835C-0CEBA2C73EC1}"/>
              </a:ext>
            </a:extLst>
          </p:cNvPr>
          <p:cNvSpPr/>
          <p:nvPr userDrawn="1"/>
        </p:nvSpPr>
        <p:spPr>
          <a:xfrm>
            <a:off x="333148" y="5648464"/>
            <a:ext cx="6096000" cy="55399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kumimoji="1" lang="zh-TW" altLang="en-US" sz="1500" dirty="0">
                <a:ln>
                  <a:solidFill>
                    <a:srgbClr val="0070C0"/>
                  </a:solidFill>
                </a:ln>
                <a:solidFill>
                  <a:srgbClr val="7030A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ea"/>
              </a:rPr>
              <a:t>教育局</a:t>
            </a:r>
          </a:p>
          <a:p>
            <a:pPr>
              <a:defRPr/>
            </a:pPr>
            <a:r>
              <a:rPr kumimoji="1" lang="zh-TW" altLang="en-US" sz="1500" dirty="0">
                <a:ln>
                  <a:solidFill>
                    <a:srgbClr val="0070C0"/>
                  </a:solidFill>
                </a:ln>
                <a:solidFill>
                  <a:srgbClr val="7030A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ea"/>
              </a:rPr>
              <a:t>系統及資訊管理組</a:t>
            </a:r>
          </a:p>
        </p:txBody>
      </p:sp>
      <p:pic>
        <p:nvPicPr>
          <p:cNvPr id="20" name="圖片 19">
            <a:extLst>
              <a:ext uri="{FF2B5EF4-FFF2-40B4-BE49-F238E27FC236}">
                <a16:creationId xmlns:a16="http://schemas.microsoft.com/office/drawing/2014/main" id="{4539CA01-2C86-42BF-BC79-9C12D166EC28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4161855" y="3730074"/>
            <a:ext cx="6264000" cy="129717"/>
          </a:xfrm>
          <a:prstGeom prst="rect">
            <a:avLst/>
          </a:prstGeom>
        </p:spPr>
      </p:pic>
      <p:pic>
        <p:nvPicPr>
          <p:cNvPr id="21" name="圖片 20">
            <a:extLst>
              <a:ext uri="{FF2B5EF4-FFF2-40B4-BE49-F238E27FC236}">
                <a16:creationId xmlns:a16="http://schemas.microsoft.com/office/drawing/2014/main" id="{59EC2015-1BCE-4CAC-82A4-E0B3CD2E44DE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4579227" y="3563420"/>
            <a:ext cx="6372000" cy="135604"/>
          </a:xfrm>
          <a:prstGeom prst="rect">
            <a:avLst/>
          </a:prstGeom>
        </p:spPr>
      </p:pic>
      <p:sp>
        <p:nvSpPr>
          <p:cNvPr id="10" name="文字方塊 9">
            <a:extLst>
              <a:ext uri="{FF2B5EF4-FFF2-40B4-BE49-F238E27FC236}">
                <a16:creationId xmlns:a16="http://schemas.microsoft.com/office/drawing/2014/main" id="{01AEA9E3-178C-490D-AC73-A7332BBA0AA6}"/>
              </a:ext>
            </a:extLst>
          </p:cNvPr>
          <p:cNvSpPr txBox="1"/>
          <p:nvPr userDrawn="1"/>
        </p:nvSpPr>
        <p:spPr>
          <a:xfrm rot="16200000">
            <a:off x="10192600" y="4865771"/>
            <a:ext cx="3158697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3000" b="1" spc="-113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CloudSAMS</a:t>
            </a:r>
            <a:endParaRPr lang="en-US" sz="3000" b="1" spc="-113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642378413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072787" y="271659"/>
            <a:ext cx="9550400" cy="762000"/>
          </a:xfrm>
          <a:prstGeom prst="rect">
            <a:avLst/>
          </a:prstGeom>
        </p:spPr>
        <p:txBody>
          <a:bodyPr/>
          <a:lstStyle>
            <a:lvl1pPr>
              <a:defRPr sz="1950"/>
            </a:lvl1pPr>
          </a:lstStyle>
          <a:p>
            <a:r>
              <a:rPr lang="zh-TW" altLang="en-US" dirty="0"/>
              <a:t>按一下以編輯母片標題樣式</a:t>
            </a:r>
            <a:endParaRPr lang="zh-HK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lang="zh-TW" altLang="en-US" sz="1800" dirty="0">
                <a:solidFill>
                  <a:schemeClr val="folHlink"/>
                </a:solidFill>
                <a:latin typeface="+mn-lt"/>
                <a:ea typeface="+mn-ea"/>
                <a:cs typeface="+mn-cs"/>
              </a:defRPr>
            </a:lvl1pPr>
            <a:lvl2pPr>
              <a:defRPr lang="zh-TW" altLang="en-US" sz="1575" dirty="0">
                <a:solidFill>
                  <a:schemeClr val="folHlink"/>
                </a:solidFill>
                <a:latin typeface="+mn-lt"/>
              </a:defRPr>
            </a:lvl2pPr>
            <a:lvl3pPr>
              <a:defRPr lang="zh-TW" altLang="en-US" sz="1350" dirty="0">
                <a:solidFill>
                  <a:schemeClr val="folHlink"/>
                </a:solidFill>
                <a:latin typeface="+mn-lt"/>
              </a:defRPr>
            </a:lvl3pPr>
            <a:lvl4pPr>
              <a:defRPr lang="zh-TW" altLang="en-US" sz="1275" dirty="0">
                <a:solidFill>
                  <a:schemeClr val="folHlink"/>
                </a:solidFill>
                <a:latin typeface="+mn-lt"/>
              </a:defRPr>
            </a:lvl4pPr>
          </a:lstStyle>
          <a:p>
            <a:pPr lvl="0"/>
            <a:r>
              <a:rPr lang="zh-TW" altLang="en-US" dirty="0"/>
              <a:t>按一下以編輯母片文字樣式</a:t>
            </a:r>
          </a:p>
          <a:p>
            <a:pPr lvl="1"/>
            <a:r>
              <a:rPr lang="zh-TW" altLang="en-US" dirty="0"/>
              <a:t>第二層</a:t>
            </a:r>
          </a:p>
          <a:p>
            <a:pPr lvl="2"/>
            <a:r>
              <a:rPr lang="zh-TW" altLang="en-US" dirty="0"/>
              <a:t>第三層</a:t>
            </a:r>
          </a:p>
          <a:p>
            <a:pPr lvl="3"/>
            <a:r>
              <a:rPr lang="zh-TW" altLang="en-US" dirty="0"/>
              <a:t>第四層</a:t>
            </a:r>
          </a:p>
          <a:p>
            <a:pPr lvl="4"/>
            <a:r>
              <a:rPr lang="zh-TW" altLang="en-US" dirty="0"/>
              <a:t>第五層</a:t>
            </a:r>
            <a:endParaRPr lang="zh-HK" altLang="en-US" dirty="0"/>
          </a:p>
        </p:txBody>
      </p:sp>
      <p:sp>
        <p:nvSpPr>
          <p:cNvPr id="4" name="Rectangle 1032">
            <a:extLst>
              <a:ext uri="{FF2B5EF4-FFF2-40B4-BE49-F238E27FC236}">
                <a16:creationId xmlns:a16="http://schemas.microsoft.com/office/drawing/2014/main" id="{690065EC-2AB5-4318-9AAB-4D71484F29AD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>
          <a:xfrm>
            <a:off x="10701813" y="6456677"/>
            <a:ext cx="1195851" cy="457200"/>
          </a:xfrm>
          <a:prstGeom prst="rect">
            <a:avLst/>
          </a:prstGeom>
          <a:ln/>
        </p:spPr>
        <p:txBody>
          <a:bodyPr/>
          <a:lstStyle>
            <a:lvl1pPr algn="r">
              <a:defRPr lang="zh-HK" altLang="en-US" sz="1350" kern="1200" smtClean="0">
                <a:solidFill>
                  <a:srgbClr val="2E75B6"/>
                </a:solidFill>
                <a:latin typeface="+mn-lt"/>
                <a:ea typeface="+mn-ea"/>
                <a:cs typeface="+mn-cs"/>
              </a:defRPr>
            </a:lvl1pPr>
          </a:lstStyle>
          <a:p>
            <a:fld id="{7B3C8E2D-E91C-4BBB-B7BA-C2875630DAEF}" type="slidenum">
              <a:rPr lang="en-US" altLang="zh-HK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1672232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963084" y="4406905"/>
            <a:ext cx="10363200" cy="1362075"/>
          </a:xfrm>
          <a:prstGeom prst="rect">
            <a:avLst/>
          </a:prstGeom>
        </p:spPr>
        <p:txBody>
          <a:bodyPr anchor="t"/>
          <a:lstStyle>
            <a:lvl1pPr algn="l">
              <a:defRPr sz="2250" b="1" cap="all"/>
            </a:lvl1pPr>
          </a:lstStyle>
          <a:p>
            <a:r>
              <a:rPr lang="zh-TW" altLang="en-US"/>
              <a:t>按一下以編輯母片標題樣式</a:t>
            </a:r>
            <a:endParaRPr lang="zh-HK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1125"/>
            </a:lvl1pPr>
            <a:lvl2pPr marL="257175" indent="0">
              <a:buNone/>
              <a:defRPr sz="1013"/>
            </a:lvl2pPr>
            <a:lvl3pPr marL="514350" indent="0">
              <a:buNone/>
              <a:defRPr sz="900"/>
            </a:lvl3pPr>
            <a:lvl4pPr marL="771525" indent="0">
              <a:buNone/>
              <a:defRPr sz="788"/>
            </a:lvl4pPr>
            <a:lvl5pPr marL="1028700" indent="0">
              <a:buNone/>
              <a:defRPr sz="788"/>
            </a:lvl5pPr>
            <a:lvl6pPr marL="1285875" indent="0">
              <a:buNone/>
              <a:defRPr sz="788"/>
            </a:lvl6pPr>
            <a:lvl7pPr marL="1543050" indent="0">
              <a:buNone/>
              <a:defRPr sz="788"/>
            </a:lvl7pPr>
            <a:lvl8pPr marL="1800225" indent="0">
              <a:buNone/>
              <a:defRPr sz="788"/>
            </a:lvl8pPr>
            <a:lvl9pPr marL="2057400" indent="0">
              <a:buNone/>
              <a:defRPr sz="788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Rectangle 1032">
            <a:extLst>
              <a:ext uri="{FF2B5EF4-FFF2-40B4-BE49-F238E27FC236}">
                <a16:creationId xmlns:a16="http://schemas.microsoft.com/office/drawing/2014/main" id="{E6B67330-8775-428E-9999-1505B0ACF128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>
          <a:xfrm>
            <a:off x="10701813" y="6456677"/>
            <a:ext cx="1195851" cy="457200"/>
          </a:xfrm>
          <a:prstGeom prst="rect">
            <a:avLst/>
          </a:prstGeom>
          <a:ln/>
        </p:spPr>
        <p:txBody>
          <a:bodyPr/>
          <a:lstStyle>
            <a:lvl1pPr algn="r">
              <a:defRPr lang="zh-HK" altLang="en-US" sz="1350" kern="1200" smtClean="0">
                <a:solidFill>
                  <a:srgbClr val="2E75B6"/>
                </a:solidFill>
                <a:latin typeface="+mn-lt"/>
                <a:ea typeface="+mn-ea"/>
                <a:cs typeface="+mn-cs"/>
              </a:defRPr>
            </a:lvl1pPr>
          </a:lstStyle>
          <a:p>
            <a:fld id="{7B3C8E2D-E91C-4BBB-B7BA-C2875630DAEF}" type="slidenum">
              <a:rPr lang="en-US" altLang="zh-HK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0013172"/>
      </p:ext>
    </p:extLst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072787" y="271659"/>
            <a:ext cx="9550400" cy="762000"/>
          </a:xfrm>
          <a:prstGeom prst="rect">
            <a:avLst/>
          </a:prstGeom>
        </p:spPr>
        <p:txBody>
          <a:bodyPr/>
          <a:lstStyle>
            <a:lvl1pPr>
              <a:defRPr sz="1950"/>
            </a:lvl1pPr>
          </a:lstStyle>
          <a:p>
            <a:r>
              <a:rPr lang="zh-TW" altLang="en-US" dirty="0"/>
              <a:t>按一下以編輯母片標題樣式</a:t>
            </a:r>
            <a:endParaRPr lang="zh-HK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1219200" y="1509713"/>
            <a:ext cx="5283200" cy="4608512"/>
          </a:xfrm>
        </p:spPr>
        <p:txBody>
          <a:bodyPr/>
          <a:lstStyle>
            <a:lvl1pPr>
              <a:defRPr sz="1575"/>
            </a:lvl1pPr>
            <a:lvl2pPr>
              <a:defRPr sz="1350"/>
            </a:lvl2pPr>
            <a:lvl3pPr>
              <a:defRPr sz="1125"/>
            </a:lvl3pPr>
            <a:lvl4pPr>
              <a:defRPr sz="1013"/>
            </a:lvl4pPr>
            <a:lvl5pPr>
              <a:defRPr sz="1013"/>
            </a:lvl5pPr>
            <a:lvl6pPr>
              <a:defRPr sz="1013"/>
            </a:lvl6pPr>
            <a:lvl7pPr>
              <a:defRPr sz="1013"/>
            </a:lvl7pPr>
            <a:lvl8pPr>
              <a:defRPr sz="1013"/>
            </a:lvl8pPr>
            <a:lvl9pPr>
              <a:defRPr sz="1013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zh-HK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6705600" y="1509713"/>
            <a:ext cx="5283200" cy="4608512"/>
          </a:xfrm>
        </p:spPr>
        <p:txBody>
          <a:bodyPr/>
          <a:lstStyle>
            <a:lvl1pPr>
              <a:defRPr sz="1575"/>
            </a:lvl1pPr>
            <a:lvl2pPr>
              <a:defRPr sz="1350"/>
            </a:lvl2pPr>
            <a:lvl3pPr>
              <a:defRPr sz="1125"/>
            </a:lvl3pPr>
            <a:lvl4pPr>
              <a:defRPr sz="1013"/>
            </a:lvl4pPr>
            <a:lvl5pPr>
              <a:defRPr sz="1013"/>
            </a:lvl5pPr>
            <a:lvl6pPr>
              <a:defRPr sz="1013"/>
            </a:lvl6pPr>
            <a:lvl7pPr>
              <a:defRPr sz="1013"/>
            </a:lvl7pPr>
            <a:lvl8pPr>
              <a:defRPr sz="1013"/>
            </a:lvl8pPr>
            <a:lvl9pPr>
              <a:defRPr sz="1013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zh-HK" altLang="en-US"/>
          </a:p>
        </p:txBody>
      </p:sp>
      <p:sp>
        <p:nvSpPr>
          <p:cNvPr id="5" name="Rectangle 1032">
            <a:extLst>
              <a:ext uri="{FF2B5EF4-FFF2-40B4-BE49-F238E27FC236}">
                <a16:creationId xmlns:a16="http://schemas.microsoft.com/office/drawing/2014/main" id="{4A4002C6-7F14-4731-BC20-7B9B3C82609E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>
          <a:xfrm>
            <a:off x="10701813" y="6456677"/>
            <a:ext cx="1195851" cy="457200"/>
          </a:xfrm>
          <a:prstGeom prst="rect">
            <a:avLst/>
          </a:prstGeom>
          <a:ln/>
        </p:spPr>
        <p:txBody>
          <a:bodyPr/>
          <a:lstStyle>
            <a:lvl1pPr algn="r">
              <a:defRPr lang="zh-HK" altLang="en-US" sz="1350" kern="1200" smtClean="0">
                <a:solidFill>
                  <a:srgbClr val="2E75B6"/>
                </a:solidFill>
                <a:latin typeface="+mn-lt"/>
                <a:ea typeface="+mn-ea"/>
                <a:cs typeface="+mn-cs"/>
              </a:defRPr>
            </a:lvl1pPr>
          </a:lstStyle>
          <a:p>
            <a:fld id="{7B3C8E2D-E91C-4BBB-B7BA-C2875630DAEF}" type="slidenum">
              <a:rPr lang="en-US" altLang="zh-HK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4121157"/>
      </p:ext>
    </p:extLst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1350" b="1"/>
            </a:lvl1pPr>
            <a:lvl2pPr marL="257175" indent="0">
              <a:buNone/>
              <a:defRPr sz="1125" b="1"/>
            </a:lvl2pPr>
            <a:lvl3pPr marL="514350" indent="0">
              <a:buNone/>
              <a:defRPr sz="1013" b="1"/>
            </a:lvl3pPr>
            <a:lvl4pPr marL="771525" indent="0">
              <a:buNone/>
              <a:defRPr sz="900" b="1"/>
            </a:lvl4pPr>
            <a:lvl5pPr marL="1028700" indent="0">
              <a:buNone/>
              <a:defRPr sz="900" b="1"/>
            </a:lvl5pPr>
            <a:lvl6pPr marL="1285875" indent="0">
              <a:buNone/>
              <a:defRPr sz="900" b="1"/>
            </a:lvl6pPr>
            <a:lvl7pPr marL="1543050" indent="0">
              <a:buNone/>
              <a:defRPr sz="900" b="1"/>
            </a:lvl7pPr>
            <a:lvl8pPr marL="1800225" indent="0">
              <a:buNone/>
              <a:defRPr sz="900" b="1"/>
            </a:lvl8pPr>
            <a:lvl9pPr marL="2057400" indent="0">
              <a:buNone/>
              <a:defRPr sz="9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1350"/>
            </a:lvl1pPr>
            <a:lvl2pPr>
              <a:defRPr sz="1125"/>
            </a:lvl2pPr>
            <a:lvl3pPr>
              <a:defRPr sz="1013"/>
            </a:lvl3pPr>
            <a:lvl4pPr>
              <a:defRPr sz="900"/>
            </a:lvl4pPr>
            <a:lvl5pPr>
              <a:defRPr sz="900"/>
            </a:lvl5pPr>
            <a:lvl6pPr>
              <a:defRPr sz="900"/>
            </a:lvl6pPr>
            <a:lvl7pPr>
              <a:defRPr sz="900"/>
            </a:lvl7pPr>
            <a:lvl8pPr>
              <a:defRPr sz="900"/>
            </a:lvl8pPr>
            <a:lvl9pPr>
              <a:defRPr sz="90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zh-HK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6193370" y="1535113"/>
            <a:ext cx="5389033" cy="639762"/>
          </a:xfrm>
        </p:spPr>
        <p:txBody>
          <a:bodyPr anchor="b"/>
          <a:lstStyle>
            <a:lvl1pPr marL="0" indent="0">
              <a:buNone/>
              <a:defRPr sz="1350" b="1"/>
            </a:lvl1pPr>
            <a:lvl2pPr marL="257175" indent="0">
              <a:buNone/>
              <a:defRPr sz="1125" b="1"/>
            </a:lvl2pPr>
            <a:lvl3pPr marL="514350" indent="0">
              <a:buNone/>
              <a:defRPr sz="1013" b="1"/>
            </a:lvl3pPr>
            <a:lvl4pPr marL="771525" indent="0">
              <a:buNone/>
              <a:defRPr sz="900" b="1"/>
            </a:lvl4pPr>
            <a:lvl5pPr marL="1028700" indent="0">
              <a:buNone/>
              <a:defRPr sz="900" b="1"/>
            </a:lvl5pPr>
            <a:lvl6pPr marL="1285875" indent="0">
              <a:buNone/>
              <a:defRPr sz="900" b="1"/>
            </a:lvl6pPr>
            <a:lvl7pPr marL="1543050" indent="0">
              <a:buNone/>
              <a:defRPr sz="900" b="1"/>
            </a:lvl7pPr>
            <a:lvl8pPr marL="1800225" indent="0">
              <a:buNone/>
              <a:defRPr sz="900" b="1"/>
            </a:lvl8pPr>
            <a:lvl9pPr marL="2057400" indent="0">
              <a:buNone/>
              <a:defRPr sz="9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6193370" y="2174875"/>
            <a:ext cx="5389033" cy="3951288"/>
          </a:xfrm>
        </p:spPr>
        <p:txBody>
          <a:bodyPr/>
          <a:lstStyle>
            <a:lvl1pPr>
              <a:defRPr sz="1350"/>
            </a:lvl1pPr>
            <a:lvl2pPr>
              <a:defRPr sz="1125"/>
            </a:lvl2pPr>
            <a:lvl3pPr>
              <a:defRPr sz="1013"/>
            </a:lvl3pPr>
            <a:lvl4pPr>
              <a:defRPr sz="900"/>
            </a:lvl4pPr>
            <a:lvl5pPr>
              <a:defRPr sz="900"/>
            </a:lvl5pPr>
            <a:lvl6pPr>
              <a:defRPr sz="900"/>
            </a:lvl6pPr>
            <a:lvl7pPr>
              <a:defRPr sz="900"/>
            </a:lvl7pPr>
            <a:lvl8pPr>
              <a:defRPr sz="900"/>
            </a:lvl8pPr>
            <a:lvl9pPr>
              <a:defRPr sz="90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zh-HK" altLang="en-US"/>
          </a:p>
        </p:txBody>
      </p:sp>
      <p:sp>
        <p:nvSpPr>
          <p:cNvPr id="7" name="標題 1">
            <a:extLst>
              <a:ext uri="{FF2B5EF4-FFF2-40B4-BE49-F238E27FC236}">
                <a16:creationId xmlns:a16="http://schemas.microsoft.com/office/drawing/2014/main" id="{B4C24F66-D125-4F79-A64B-6CCC3D01C0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72787" y="271659"/>
            <a:ext cx="9550400" cy="762000"/>
          </a:xfrm>
          <a:prstGeom prst="rect">
            <a:avLst/>
          </a:prstGeom>
        </p:spPr>
        <p:txBody>
          <a:bodyPr/>
          <a:lstStyle>
            <a:lvl1pPr>
              <a:defRPr sz="1950"/>
            </a:lvl1pPr>
          </a:lstStyle>
          <a:p>
            <a:r>
              <a:rPr lang="zh-TW" altLang="en-US" dirty="0"/>
              <a:t>按一下以編輯母片標題樣式</a:t>
            </a:r>
            <a:endParaRPr lang="zh-HK" altLang="en-US" dirty="0"/>
          </a:p>
        </p:txBody>
      </p:sp>
      <p:sp>
        <p:nvSpPr>
          <p:cNvPr id="8" name="Rectangle 1032">
            <a:extLst>
              <a:ext uri="{FF2B5EF4-FFF2-40B4-BE49-F238E27FC236}">
                <a16:creationId xmlns:a16="http://schemas.microsoft.com/office/drawing/2014/main" id="{B1DAEE3E-4B73-415E-814D-0FF70825F4F6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>
          <a:xfrm>
            <a:off x="10701813" y="6456677"/>
            <a:ext cx="1195851" cy="457200"/>
          </a:xfrm>
          <a:prstGeom prst="rect">
            <a:avLst/>
          </a:prstGeom>
          <a:ln/>
        </p:spPr>
        <p:txBody>
          <a:bodyPr/>
          <a:lstStyle>
            <a:lvl1pPr algn="r">
              <a:defRPr lang="zh-HK" altLang="en-US" sz="1350" kern="1200" smtClean="0">
                <a:solidFill>
                  <a:srgbClr val="2E75B6"/>
                </a:solidFill>
                <a:latin typeface="+mn-lt"/>
                <a:ea typeface="+mn-ea"/>
                <a:cs typeface="+mn-cs"/>
              </a:defRPr>
            </a:lvl1pPr>
          </a:lstStyle>
          <a:p>
            <a:fld id="{7B3C8E2D-E91C-4BBB-B7BA-C2875630DAEF}" type="slidenum">
              <a:rPr lang="en-US" altLang="zh-HK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8713180"/>
      </p:ext>
    </p:extLst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標題，文字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072787" y="271659"/>
            <a:ext cx="9550400" cy="762000"/>
          </a:xfrm>
          <a:prstGeom prst="rect">
            <a:avLst/>
          </a:prstGeom>
        </p:spPr>
        <p:txBody>
          <a:bodyPr/>
          <a:lstStyle/>
          <a:p>
            <a:r>
              <a:rPr lang="zh-TW" altLang="en-US"/>
              <a:t>按一下以編輯母片標題樣式</a:t>
            </a:r>
            <a:endParaRPr lang="zh-HK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sz="half" idx="1"/>
          </p:nvPr>
        </p:nvSpPr>
        <p:spPr>
          <a:xfrm>
            <a:off x="1219200" y="1509713"/>
            <a:ext cx="5283200" cy="4608512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zh-HK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6705600" y="1509713"/>
            <a:ext cx="5283200" cy="4608512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zh-HK" altLang="en-US"/>
          </a:p>
        </p:txBody>
      </p:sp>
      <p:sp>
        <p:nvSpPr>
          <p:cNvPr id="5" name="Rectangle 1032">
            <a:extLst>
              <a:ext uri="{FF2B5EF4-FFF2-40B4-BE49-F238E27FC236}">
                <a16:creationId xmlns:a16="http://schemas.microsoft.com/office/drawing/2014/main" id="{67D7D5DD-2948-40FA-8FBF-3FB22A657891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>
          <a:xfrm>
            <a:off x="10701813" y="6456677"/>
            <a:ext cx="1195851" cy="457200"/>
          </a:xfrm>
          <a:prstGeom prst="rect">
            <a:avLst/>
          </a:prstGeom>
          <a:ln/>
        </p:spPr>
        <p:txBody>
          <a:bodyPr/>
          <a:lstStyle>
            <a:lvl1pPr algn="r">
              <a:defRPr lang="zh-HK" altLang="en-US" sz="1350" kern="1200" smtClean="0">
                <a:solidFill>
                  <a:srgbClr val="2E75B6"/>
                </a:solidFill>
                <a:latin typeface="+mn-lt"/>
                <a:ea typeface="+mn-ea"/>
                <a:cs typeface="+mn-cs"/>
              </a:defRPr>
            </a:lvl1pPr>
          </a:lstStyle>
          <a:p>
            <a:fld id="{7B3C8E2D-E91C-4BBB-B7BA-C2875630DAEF}" type="slidenum">
              <a:rPr lang="en-US" altLang="zh-HK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9915283"/>
      </p:ext>
    </p:extLst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訂版面配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072787" y="271659"/>
            <a:ext cx="9550400" cy="762000"/>
          </a:xfrm>
          <a:prstGeom prst="rect">
            <a:avLst/>
          </a:prstGeom>
        </p:spPr>
        <p:txBody>
          <a:bodyPr/>
          <a:lstStyle/>
          <a:p>
            <a:r>
              <a:rPr lang="zh-TW" altLang="en-US"/>
              <a:t>按一下以編輯母片標題樣式</a:t>
            </a:r>
            <a:endParaRPr lang="zh-HK" altLang="en-US"/>
          </a:p>
        </p:txBody>
      </p:sp>
      <p:sp>
        <p:nvSpPr>
          <p:cNvPr id="3" name="Rectangle 1032">
            <a:extLst>
              <a:ext uri="{FF2B5EF4-FFF2-40B4-BE49-F238E27FC236}">
                <a16:creationId xmlns:a16="http://schemas.microsoft.com/office/drawing/2014/main" id="{CA6AC465-E014-49CB-8844-29A0F59407D9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>
          <a:xfrm>
            <a:off x="10701813" y="6481616"/>
            <a:ext cx="1195851" cy="457200"/>
          </a:xfrm>
          <a:prstGeom prst="rect">
            <a:avLst/>
          </a:prstGeom>
          <a:ln/>
        </p:spPr>
        <p:txBody>
          <a:bodyPr/>
          <a:lstStyle>
            <a:lvl1pPr algn="r">
              <a:defRPr lang="zh-HK" altLang="en-US" sz="1350" kern="1200" smtClean="0">
                <a:solidFill>
                  <a:srgbClr val="2E75B6"/>
                </a:solidFill>
                <a:latin typeface="+mn-lt"/>
                <a:ea typeface="+mn-ea"/>
                <a:cs typeface="+mn-cs"/>
              </a:defRPr>
            </a:lvl1pPr>
          </a:lstStyle>
          <a:p>
            <a:fld id="{7B3C8E2D-E91C-4BBB-B7BA-C2875630DAEF}" type="slidenum">
              <a:rPr lang="en-US" altLang="zh-HK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0587476"/>
      </p:ext>
    </p:extLst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32">
            <a:extLst>
              <a:ext uri="{FF2B5EF4-FFF2-40B4-BE49-F238E27FC236}">
                <a16:creationId xmlns:a16="http://schemas.microsoft.com/office/drawing/2014/main" id="{FC03FC6E-3F99-4AA3-80AF-4061C271DF75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>
          <a:xfrm>
            <a:off x="10701813" y="6456677"/>
            <a:ext cx="1195851" cy="457200"/>
          </a:xfrm>
          <a:prstGeom prst="rect">
            <a:avLst/>
          </a:prstGeom>
          <a:ln/>
        </p:spPr>
        <p:txBody>
          <a:bodyPr/>
          <a:lstStyle>
            <a:lvl1pPr algn="r">
              <a:defRPr lang="zh-HK" altLang="en-US" sz="1350" kern="1200" smtClean="0">
                <a:solidFill>
                  <a:srgbClr val="2E75B6"/>
                </a:solidFill>
                <a:latin typeface="+mn-lt"/>
                <a:ea typeface="+mn-ea"/>
                <a:cs typeface="+mn-cs"/>
              </a:defRPr>
            </a:lvl1pPr>
          </a:lstStyle>
          <a:p>
            <a:fld id="{7B3C8E2D-E91C-4BBB-B7BA-C2875630DAEF}" type="slidenum">
              <a:rPr lang="en-US" altLang="zh-HK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4163430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072787" y="271659"/>
            <a:ext cx="9550400" cy="762000"/>
          </a:xfrm>
          <a:prstGeom prst="rect">
            <a:avLst/>
          </a:prstGeom>
        </p:spPr>
        <p:txBody>
          <a:bodyPr/>
          <a:lstStyle>
            <a:lvl1pPr>
              <a:defRPr sz="1950"/>
            </a:lvl1pPr>
          </a:lstStyle>
          <a:p>
            <a:r>
              <a:rPr lang="zh-TW" altLang="en-US" dirty="0"/>
              <a:t>按一下以編輯母片標題樣式</a:t>
            </a:r>
            <a:endParaRPr lang="zh-HK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lang="zh-TW" altLang="en-US" sz="1800" dirty="0">
                <a:solidFill>
                  <a:schemeClr val="folHlink"/>
                </a:solidFill>
                <a:latin typeface="+mn-lt"/>
                <a:ea typeface="+mn-ea"/>
                <a:cs typeface="+mn-cs"/>
              </a:defRPr>
            </a:lvl1pPr>
            <a:lvl2pPr>
              <a:defRPr lang="zh-TW" altLang="en-US" sz="1575" dirty="0">
                <a:solidFill>
                  <a:schemeClr val="folHlink"/>
                </a:solidFill>
                <a:latin typeface="+mn-lt"/>
              </a:defRPr>
            </a:lvl2pPr>
            <a:lvl3pPr>
              <a:defRPr lang="zh-TW" altLang="en-US" sz="1350" dirty="0">
                <a:solidFill>
                  <a:schemeClr val="folHlink"/>
                </a:solidFill>
                <a:latin typeface="+mn-lt"/>
              </a:defRPr>
            </a:lvl3pPr>
            <a:lvl4pPr>
              <a:defRPr lang="zh-TW" altLang="en-US" sz="1275" dirty="0">
                <a:solidFill>
                  <a:schemeClr val="folHlink"/>
                </a:solidFill>
                <a:latin typeface="+mn-lt"/>
              </a:defRPr>
            </a:lvl4pPr>
          </a:lstStyle>
          <a:p>
            <a:pPr lvl="0"/>
            <a:r>
              <a:rPr lang="zh-TW" altLang="en-US" dirty="0"/>
              <a:t>按一下以編輯母片文字樣式</a:t>
            </a:r>
          </a:p>
          <a:p>
            <a:pPr lvl="1"/>
            <a:r>
              <a:rPr lang="zh-TW" altLang="en-US" dirty="0"/>
              <a:t>第二層</a:t>
            </a:r>
          </a:p>
          <a:p>
            <a:pPr lvl="2"/>
            <a:r>
              <a:rPr lang="zh-TW" altLang="en-US" dirty="0"/>
              <a:t>第三層</a:t>
            </a:r>
          </a:p>
          <a:p>
            <a:pPr lvl="3"/>
            <a:r>
              <a:rPr lang="zh-TW" altLang="en-US" dirty="0"/>
              <a:t>第四層</a:t>
            </a:r>
          </a:p>
          <a:p>
            <a:pPr lvl="4"/>
            <a:r>
              <a:rPr lang="zh-TW" altLang="en-US" dirty="0"/>
              <a:t>第五層</a:t>
            </a:r>
            <a:endParaRPr lang="zh-HK" altLang="en-US" dirty="0"/>
          </a:p>
        </p:txBody>
      </p:sp>
      <p:sp>
        <p:nvSpPr>
          <p:cNvPr id="4" name="Rectangle 1032">
            <a:extLst>
              <a:ext uri="{FF2B5EF4-FFF2-40B4-BE49-F238E27FC236}">
                <a16:creationId xmlns:a16="http://schemas.microsoft.com/office/drawing/2014/main" id="{690065EC-2AB5-4318-9AAB-4D71484F29AD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>
          <a:xfrm>
            <a:off x="10701813" y="6456677"/>
            <a:ext cx="1195851" cy="457200"/>
          </a:xfrm>
          <a:prstGeom prst="rect">
            <a:avLst/>
          </a:prstGeom>
          <a:ln/>
        </p:spPr>
        <p:txBody>
          <a:bodyPr/>
          <a:lstStyle>
            <a:lvl1pPr algn="r">
              <a:defRPr lang="zh-HK" altLang="en-US" sz="1350" kern="1200" smtClean="0">
                <a:solidFill>
                  <a:srgbClr val="2E75B6"/>
                </a:solidFill>
                <a:latin typeface="+mn-lt"/>
                <a:ea typeface="+mn-ea"/>
                <a:cs typeface="+mn-cs"/>
              </a:defRPr>
            </a:lvl1pPr>
          </a:lstStyle>
          <a:p>
            <a:fld id="{7B3C8E2D-E91C-4BBB-B7BA-C2875630DAEF}" type="slidenum">
              <a:rPr lang="en-US" altLang="zh-HK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6541110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963084" y="4406905"/>
            <a:ext cx="10363200" cy="1362075"/>
          </a:xfrm>
          <a:prstGeom prst="rect">
            <a:avLst/>
          </a:prstGeom>
        </p:spPr>
        <p:txBody>
          <a:bodyPr anchor="t"/>
          <a:lstStyle>
            <a:lvl1pPr algn="l">
              <a:defRPr sz="2250" b="1" cap="all"/>
            </a:lvl1pPr>
          </a:lstStyle>
          <a:p>
            <a:r>
              <a:rPr lang="zh-TW" altLang="en-US"/>
              <a:t>按一下以編輯母片標題樣式</a:t>
            </a:r>
            <a:endParaRPr lang="zh-HK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1125"/>
            </a:lvl1pPr>
            <a:lvl2pPr marL="257175" indent="0">
              <a:buNone/>
              <a:defRPr sz="1013"/>
            </a:lvl2pPr>
            <a:lvl3pPr marL="514350" indent="0">
              <a:buNone/>
              <a:defRPr sz="900"/>
            </a:lvl3pPr>
            <a:lvl4pPr marL="771525" indent="0">
              <a:buNone/>
              <a:defRPr sz="788"/>
            </a:lvl4pPr>
            <a:lvl5pPr marL="1028700" indent="0">
              <a:buNone/>
              <a:defRPr sz="788"/>
            </a:lvl5pPr>
            <a:lvl6pPr marL="1285875" indent="0">
              <a:buNone/>
              <a:defRPr sz="788"/>
            </a:lvl6pPr>
            <a:lvl7pPr marL="1543050" indent="0">
              <a:buNone/>
              <a:defRPr sz="788"/>
            </a:lvl7pPr>
            <a:lvl8pPr marL="1800225" indent="0">
              <a:buNone/>
              <a:defRPr sz="788"/>
            </a:lvl8pPr>
            <a:lvl9pPr marL="2057400" indent="0">
              <a:buNone/>
              <a:defRPr sz="788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Rectangle 1032">
            <a:extLst>
              <a:ext uri="{FF2B5EF4-FFF2-40B4-BE49-F238E27FC236}">
                <a16:creationId xmlns:a16="http://schemas.microsoft.com/office/drawing/2014/main" id="{E6B67330-8775-428E-9999-1505B0ACF128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>
          <a:xfrm>
            <a:off x="10701813" y="6456677"/>
            <a:ext cx="1195851" cy="457200"/>
          </a:xfrm>
          <a:prstGeom prst="rect">
            <a:avLst/>
          </a:prstGeom>
          <a:ln/>
        </p:spPr>
        <p:txBody>
          <a:bodyPr/>
          <a:lstStyle>
            <a:lvl1pPr algn="r">
              <a:defRPr lang="zh-HK" altLang="en-US" sz="1350" kern="1200" smtClean="0">
                <a:solidFill>
                  <a:srgbClr val="2E75B6"/>
                </a:solidFill>
                <a:latin typeface="+mn-lt"/>
                <a:ea typeface="+mn-ea"/>
                <a:cs typeface="+mn-cs"/>
              </a:defRPr>
            </a:lvl1pPr>
          </a:lstStyle>
          <a:p>
            <a:fld id="{7B3C8E2D-E91C-4BBB-B7BA-C2875630DAEF}" type="slidenum">
              <a:rPr lang="en-US" altLang="zh-HK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6836004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072787" y="271659"/>
            <a:ext cx="9550400" cy="762000"/>
          </a:xfrm>
          <a:prstGeom prst="rect">
            <a:avLst/>
          </a:prstGeom>
        </p:spPr>
        <p:txBody>
          <a:bodyPr/>
          <a:lstStyle>
            <a:lvl1pPr>
              <a:defRPr sz="1950"/>
            </a:lvl1pPr>
          </a:lstStyle>
          <a:p>
            <a:r>
              <a:rPr lang="zh-TW" altLang="en-US" dirty="0"/>
              <a:t>按一下以編輯母片標題樣式</a:t>
            </a:r>
            <a:endParaRPr lang="zh-HK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1219200" y="1509713"/>
            <a:ext cx="5283200" cy="4608512"/>
          </a:xfrm>
        </p:spPr>
        <p:txBody>
          <a:bodyPr/>
          <a:lstStyle>
            <a:lvl1pPr>
              <a:defRPr sz="1575"/>
            </a:lvl1pPr>
            <a:lvl2pPr>
              <a:defRPr sz="1350"/>
            </a:lvl2pPr>
            <a:lvl3pPr>
              <a:defRPr sz="1125"/>
            </a:lvl3pPr>
            <a:lvl4pPr>
              <a:defRPr sz="1013"/>
            </a:lvl4pPr>
            <a:lvl5pPr>
              <a:defRPr sz="1013"/>
            </a:lvl5pPr>
            <a:lvl6pPr>
              <a:defRPr sz="1013"/>
            </a:lvl6pPr>
            <a:lvl7pPr>
              <a:defRPr sz="1013"/>
            </a:lvl7pPr>
            <a:lvl8pPr>
              <a:defRPr sz="1013"/>
            </a:lvl8pPr>
            <a:lvl9pPr>
              <a:defRPr sz="1013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zh-HK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6705600" y="1509713"/>
            <a:ext cx="5283200" cy="4608512"/>
          </a:xfrm>
        </p:spPr>
        <p:txBody>
          <a:bodyPr/>
          <a:lstStyle>
            <a:lvl1pPr>
              <a:defRPr sz="1575"/>
            </a:lvl1pPr>
            <a:lvl2pPr>
              <a:defRPr sz="1350"/>
            </a:lvl2pPr>
            <a:lvl3pPr>
              <a:defRPr sz="1125"/>
            </a:lvl3pPr>
            <a:lvl4pPr>
              <a:defRPr sz="1013"/>
            </a:lvl4pPr>
            <a:lvl5pPr>
              <a:defRPr sz="1013"/>
            </a:lvl5pPr>
            <a:lvl6pPr>
              <a:defRPr sz="1013"/>
            </a:lvl6pPr>
            <a:lvl7pPr>
              <a:defRPr sz="1013"/>
            </a:lvl7pPr>
            <a:lvl8pPr>
              <a:defRPr sz="1013"/>
            </a:lvl8pPr>
            <a:lvl9pPr>
              <a:defRPr sz="1013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zh-HK" altLang="en-US"/>
          </a:p>
        </p:txBody>
      </p:sp>
      <p:sp>
        <p:nvSpPr>
          <p:cNvPr id="5" name="Rectangle 1032">
            <a:extLst>
              <a:ext uri="{FF2B5EF4-FFF2-40B4-BE49-F238E27FC236}">
                <a16:creationId xmlns:a16="http://schemas.microsoft.com/office/drawing/2014/main" id="{4A4002C6-7F14-4731-BC20-7B9B3C82609E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>
          <a:xfrm>
            <a:off x="10701813" y="6456677"/>
            <a:ext cx="1195851" cy="457200"/>
          </a:xfrm>
          <a:prstGeom prst="rect">
            <a:avLst/>
          </a:prstGeom>
          <a:ln/>
        </p:spPr>
        <p:txBody>
          <a:bodyPr/>
          <a:lstStyle>
            <a:lvl1pPr algn="r">
              <a:defRPr lang="zh-HK" altLang="en-US" sz="1350" kern="1200" smtClean="0">
                <a:solidFill>
                  <a:srgbClr val="2E75B6"/>
                </a:solidFill>
                <a:latin typeface="+mn-lt"/>
                <a:ea typeface="+mn-ea"/>
                <a:cs typeface="+mn-cs"/>
              </a:defRPr>
            </a:lvl1pPr>
          </a:lstStyle>
          <a:p>
            <a:fld id="{7B3C8E2D-E91C-4BBB-B7BA-C2875630DAEF}" type="slidenum">
              <a:rPr lang="en-US" altLang="zh-HK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493054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1350" b="1"/>
            </a:lvl1pPr>
            <a:lvl2pPr marL="257175" indent="0">
              <a:buNone/>
              <a:defRPr sz="1125" b="1"/>
            </a:lvl2pPr>
            <a:lvl3pPr marL="514350" indent="0">
              <a:buNone/>
              <a:defRPr sz="1013" b="1"/>
            </a:lvl3pPr>
            <a:lvl4pPr marL="771525" indent="0">
              <a:buNone/>
              <a:defRPr sz="900" b="1"/>
            </a:lvl4pPr>
            <a:lvl5pPr marL="1028700" indent="0">
              <a:buNone/>
              <a:defRPr sz="900" b="1"/>
            </a:lvl5pPr>
            <a:lvl6pPr marL="1285875" indent="0">
              <a:buNone/>
              <a:defRPr sz="900" b="1"/>
            </a:lvl6pPr>
            <a:lvl7pPr marL="1543050" indent="0">
              <a:buNone/>
              <a:defRPr sz="900" b="1"/>
            </a:lvl7pPr>
            <a:lvl8pPr marL="1800225" indent="0">
              <a:buNone/>
              <a:defRPr sz="900" b="1"/>
            </a:lvl8pPr>
            <a:lvl9pPr marL="2057400" indent="0">
              <a:buNone/>
              <a:defRPr sz="9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1350"/>
            </a:lvl1pPr>
            <a:lvl2pPr>
              <a:defRPr sz="1125"/>
            </a:lvl2pPr>
            <a:lvl3pPr>
              <a:defRPr sz="1013"/>
            </a:lvl3pPr>
            <a:lvl4pPr>
              <a:defRPr sz="900"/>
            </a:lvl4pPr>
            <a:lvl5pPr>
              <a:defRPr sz="900"/>
            </a:lvl5pPr>
            <a:lvl6pPr>
              <a:defRPr sz="900"/>
            </a:lvl6pPr>
            <a:lvl7pPr>
              <a:defRPr sz="900"/>
            </a:lvl7pPr>
            <a:lvl8pPr>
              <a:defRPr sz="900"/>
            </a:lvl8pPr>
            <a:lvl9pPr>
              <a:defRPr sz="90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zh-HK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6193370" y="1535113"/>
            <a:ext cx="5389033" cy="639762"/>
          </a:xfrm>
        </p:spPr>
        <p:txBody>
          <a:bodyPr anchor="b"/>
          <a:lstStyle>
            <a:lvl1pPr marL="0" indent="0">
              <a:buNone/>
              <a:defRPr sz="1350" b="1"/>
            </a:lvl1pPr>
            <a:lvl2pPr marL="257175" indent="0">
              <a:buNone/>
              <a:defRPr sz="1125" b="1"/>
            </a:lvl2pPr>
            <a:lvl3pPr marL="514350" indent="0">
              <a:buNone/>
              <a:defRPr sz="1013" b="1"/>
            </a:lvl3pPr>
            <a:lvl4pPr marL="771525" indent="0">
              <a:buNone/>
              <a:defRPr sz="900" b="1"/>
            </a:lvl4pPr>
            <a:lvl5pPr marL="1028700" indent="0">
              <a:buNone/>
              <a:defRPr sz="900" b="1"/>
            </a:lvl5pPr>
            <a:lvl6pPr marL="1285875" indent="0">
              <a:buNone/>
              <a:defRPr sz="900" b="1"/>
            </a:lvl6pPr>
            <a:lvl7pPr marL="1543050" indent="0">
              <a:buNone/>
              <a:defRPr sz="900" b="1"/>
            </a:lvl7pPr>
            <a:lvl8pPr marL="1800225" indent="0">
              <a:buNone/>
              <a:defRPr sz="900" b="1"/>
            </a:lvl8pPr>
            <a:lvl9pPr marL="2057400" indent="0">
              <a:buNone/>
              <a:defRPr sz="9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6193370" y="2174875"/>
            <a:ext cx="5389033" cy="3951288"/>
          </a:xfrm>
        </p:spPr>
        <p:txBody>
          <a:bodyPr/>
          <a:lstStyle>
            <a:lvl1pPr>
              <a:defRPr sz="1350"/>
            </a:lvl1pPr>
            <a:lvl2pPr>
              <a:defRPr sz="1125"/>
            </a:lvl2pPr>
            <a:lvl3pPr>
              <a:defRPr sz="1013"/>
            </a:lvl3pPr>
            <a:lvl4pPr>
              <a:defRPr sz="900"/>
            </a:lvl4pPr>
            <a:lvl5pPr>
              <a:defRPr sz="900"/>
            </a:lvl5pPr>
            <a:lvl6pPr>
              <a:defRPr sz="900"/>
            </a:lvl6pPr>
            <a:lvl7pPr>
              <a:defRPr sz="900"/>
            </a:lvl7pPr>
            <a:lvl8pPr>
              <a:defRPr sz="900"/>
            </a:lvl8pPr>
            <a:lvl9pPr>
              <a:defRPr sz="90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zh-HK" altLang="en-US"/>
          </a:p>
        </p:txBody>
      </p:sp>
      <p:sp>
        <p:nvSpPr>
          <p:cNvPr id="7" name="標題 1">
            <a:extLst>
              <a:ext uri="{FF2B5EF4-FFF2-40B4-BE49-F238E27FC236}">
                <a16:creationId xmlns:a16="http://schemas.microsoft.com/office/drawing/2014/main" id="{B4C24F66-D125-4F79-A64B-6CCC3D01C0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72787" y="271659"/>
            <a:ext cx="9550400" cy="762000"/>
          </a:xfrm>
          <a:prstGeom prst="rect">
            <a:avLst/>
          </a:prstGeom>
        </p:spPr>
        <p:txBody>
          <a:bodyPr/>
          <a:lstStyle>
            <a:lvl1pPr>
              <a:defRPr sz="1950"/>
            </a:lvl1pPr>
          </a:lstStyle>
          <a:p>
            <a:r>
              <a:rPr lang="zh-TW" altLang="en-US" dirty="0"/>
              <a:t>按一下以編輯母片標題樣式</a:t>
            </a:r>
            <a:endParaRPr lang="zh-HK" altLang="en-US" dirty="0"/>
          </a:p>
        </p:txBody>
      </p:sp>
      <p:sp>
        <p:nvSpPr>
          <p:cNvPr id="8" name="Rectangle 1032">
            <a:extLst>
              <a:ext uri="{FF2B5EF4-FFF2-40B4-BE49-F238E27FC236}">
                <a16:creationId xmlns:a16="http://schemas.microsoft.com/office/drawing/2014/main" id="{B1DAEE3E-4B73-415E-814D-0FF70825F4F6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>
          <a:xfrm>
            <a:off x="10701813" y="6456677"/>
            <a:ext cx="1195851" cy="457200"/>
          </a:xfrm>
          <a:prstGeom prst="rect">
            <a:avLst/>
          </a:prstGeom>
          <a:ln/>
        </p:spPr>
        <p:txBody>
          <a:bodyPr/>
          <a:lstStyle>
            <a:lvl1pPr algn="r">
              <a:defRPr lang="zh-HK" altLang="en-US" sz="1350" kern="1200" smtClean="0">
                <a:solidFill>
                  <a:srgbClr val="2E75B6"/>
                </a:solidFill>
                <a:latin typeface="+mn-lt"/>
                <a:ea typeface="+mn-ea"/>
                <a:cs typeface="+mn-cs"/>
              </a:defRPr>
            </a:lvl1pPr>
          </a:lstStyle>
          <a:p>
            <a:fld id="{7B3C8E2D-E91C-4BBB-B7BA-C2875630DAEF}" type="slidenum">
              <a:rPr lang="en-US" altLang="zh-HK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5052436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標題，文字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072787" y="271659"/>
            <a:ext cx="9550400" cy="762000"/>
          </a:xfrm>
          <a:prstGeom prst="rect">
            <a:avLst/>
          </a:prstGeom>
        </p:spPr>
        <p:txBody>
          <a:bodyPr/>
          <a:lstStyle/>
          <a:p>
            <a:r>
              <a:rPr lang="zh-TW" altLang="en-US"/>
              <a:t>按一下以編輯母片標題樣式</a:t>
            </a:r>
            <a:endParaRPr lang="zh-HK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sz="half" idx="1"/>
          </p:nvPr>
        </p:nvSpPr>
        <p:spPr>
          <a:xfrm>
            <a:off x="1219200" y="1509713"/>
            <a:ext cx="5283200" cy="4608512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zh-HK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6705600" y="1509713"/>
            <a:ext cx="5283200" cy="4608512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zh-HK" altLang="en-US"/>
          </a:p>
        </p:txBody>
      </p:sp>
      <p:sp>
        <p:nvSpPr>
          <p:cNvPr id="5" name="Rectangle 1032">
            <a:extLst>
              <a:ext uri="{FF2B5EF4-FFF2-40B4-BE49-F238E27FC236}">
                <a16:creationId xmlns:a16="http://schemas.microsoft.com/office/drawing/2014/main" id="{67D7D5DD-2948-40FA-8FBF-3FB22A657891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>
          <a:xfrm>
            <a:off x="10701813" y="6456677"/>
            <a:ext cx="1195851" cy="457200"/>
          </a:xfrm>
          <a:prstGeom prst="rect">
            <a:avLst/>
          </a:prstGeom>
          <a:ln/>
        </p:spPr>
        <p:txBody>
          <a:bodyPr/>
          <a:lstStyle>
            <a:lvl1pPr algn="r">
              <a:defRPr lang="zh-HK" altLang="en-US" sz="1350" kern="1200" smtClean="0">
                <a:solidFill>
                  <a:srgbClr val="2E75B6"/>
                </a:solidFill>
                <a:latin typeface="+mn-lt"/>
                <a:ea typeface="+mn-ea"/>
                <a:cs typeface="+mn-cs"/>
              </a:defRPr>
            </a:lvl1pPr>
          </a:lstStyle>
          <a:p>
            <a:fld id="{7B3C8E2D-E91C-4BBB-B7BA-C2875630DAEF}" type="slidenum">
              <a:rPr lang="en-US" altLang="zh-HK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054988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訂版面配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072787" y="271659"/>
            <a:ext cx="9550400" cy="762000"/>
          </a:xfrm>
          <a:prstGeom prst="rect">
            <a:avLst/>
          </a:prstGeom>
        </p:spPr>
        <p:txBody>
          <a:bodyPr/>
          <a:lstStyle/>
          <a:p>
            <a:r>
              <a:rPr lang="zh-TW" altLang="en-US"/>
              <a:t>按一下以編輯母片標題樣式</a:t>
            </a:r>
            <a:endParaRPr lang="zh-HK" altLang="en-US"/>
          </a:p>
        </p:txBody>
      </p:sp>
      <p:sp>
        <p:nvSpPr>
          <p:cNvPr id="3" name="Rectangle 1032">
            <a:extLst>
              <a:ext uri="{FF2B5EF4-FFF2-40B4-BE49-F238E27FC236}">
                <a16:creationId xmlns:a16="http://schemas.microsoft.com/office/drawing/2014/main" id="{CA6AC465-E014-49CB-8844-29A0F59407D9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>
          <a:xfrm>
            <a:off x="10701813" y="6481616"/>
            <a:ext cx="1195851" cy="457200"/>
          </a:xfrm>
          <a:prstGeom prst="rect">
            <a:avLst/>
          </a:prstGeom>
          <a:ln/>
        </p:spPr>
        <p:txBody>
          <a:bodyPr/>
          <a:lstStyle>
            <a:lvl1pPr algn="r">
              <a:defRPr lang="zh-HK" altLang="en-US" sz="1350" kern="1200" smtClean="0">
                <a:solidFill>
                  <a:srgbClr val="2E75B6"/>
                </a:solidFill>
                <a:latin typeface="+mn-lt"/>
                <a:ea typeface="+mn-ea"/>
                <a:cs typeface="+mn-cs"/>
              </a:defRPr>
            </a:lvl1pPr>
          </a:lstStyle>
          <a:p>
            <a:fld id="{7B3C8E2D-E91C-4BBB-B7BA-C2875630DAEF}" type="slidenum">
              <a:rPr lang="en-US" altLang="zh-HK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5612392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32">
            <a:extLst>
              <a:ext uri="{FF2B5EF4-FFF2-40B4-BE49-F238E27FC236}">
                <a16:creationId xmlns:a16="http://schemas.microsoft.com/office/drawing/2014/main" id="{FC03FC6E-3F99-4AA3-80AF-4061C271DF75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>
          <a:xfrm>
            <a:off x="10701813" y="6456677"/>
            <a:ext cx="1195851" cy="457200"/>
          </a:xfrm>
          <a:prstGeom prst="rect">
            <a:avLst/>
          </a:prstGeom>
          <a:ln/>
        </p:spPr>
        <p:txBody>
          <a:bodyPr/>
          <a:lstStyle>
            <a:lvl1pPr algn="r">
              <a:defRPr lang="zh-HK" altLang="en-US" sz="1350" kern="1200" smtClean="0">
                <a:solidFill>
                  <a:srgbClr val="2E75B6"/>
                </a:solidFill>
                <a:latin typeface="+mn-lt"/>
                <a:ea typeface="+mn-ea"/>
                <a:cs typeface="+mn-cs"/>
              </a:defRPr>
            </a:lvl1pPr>
          </a:lstStyle>
          <a:p>
            <a:fld id="{7B3C8E2D-E91C-4BBB-B7BA-C2875630DAEF}" type="slidenum">
              <a:rPr lang="en-US" altLang="zh-HK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8444764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026">
            <a:extLst>
              <a:ext uri="{FF2B5EF4-FFF2-40B4-BE49-F238E27FC236}">
                <a16:creationId xmlns:a16="http://schemas.microsoft.com/office/drawing/2014/main" id="{635241B9-6404-4628-AE09-839B066B3AB6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2844800" y="2438400"/>
            <a:ext cx="7924800" cy="1143000"/>
          </a:xfrm>
          <a:prstGeom prst="rect">
            <a:avLst/>
          </a:prstGeom>
        </p:spPr>
        <p:txBody>
          <a:bodyPr/>
          <a:lstStyle>
            <a:lvl1pPr algn="r">
              <a:defRPr lang="en-US" altLang="zh-TW" sz="3600" b="1" noProof="0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  <a:cs typeface="+mj-cs"/>
              </a:defRPr>
            </a:lvl1pPr>
          </a:lstStyle>
          <a:p>
            <a:pPr lvl="0"/>
            <a:r>
              <a:rPr lang="zh-TW" altLang="en-US" noProof="0" dirty="0"/>
              <a:t>按一下以編輯母片標題樣式</a:t>
            </a:r>
            <a:endParaRPr lang="en-US" altLang="zh-TW" noProof="0" dirty="0"/>
          </a:p>
        </p:txBody>
      </p:sp>
      <p:sp>
        <p:nvSpPr>
          <p:cNvPr id="13" name="Rectangle 1027">
            <a:extLst>
              <a:ext uri="{FF2B5EF4-FFF2-40B4-BE49-F238E27FC236}">
                <a16:creationId xmlns:a16="http://schemas.microsoft.com/office/drawing/2014/main" id="{5E4EDF56-8EA8-4F51-AA6F-DB1DEFF70B63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2844800" y="3810003"/>
            <a:ext cx="7924800" cy="974725"/>
          </a:xfrm>
        </p:spPr>
        <p:txBody>
          <a:bodyPr/>
          <a:lstStyle>
            <a:lvl1pPr marL="0" indent="0" algn="r">
              <a:buFont typeface="Wingdings" pitchFamily="2" charset="2"/>
              <a:buNone/>
              <a:defRPr sz="2700">
                <a:solidFill>
                  <a:srgbClr val="004A48"/>
                </a:solidFill>
                <a:latin typeface="Cooper Black" pitchFamily="18" charset="0"/>
              </a:defRPr>
            </a:lvl1pPr>
          </a:lstStyle>
          <a:p>
            <a:pPr lvl="0"/>
            <a:r>
              <a:rPr lang="zh-TW" altLang="en-US" noProof="0"/>
              <a:t>按一下以編輯母片子標題樣式</a:t>
            </a:r>
            <a:endParaRPr lang="en-US" altLang="zh-TW" noProof="0"/>
          </a:p>
        </p:txBody>
      </p:sp>
      <p:pic>
        <p:nvPicPr>
          <p:cNvPr id="8" name="圖片 7">
            <a:extLst>
              <a:ext uri="{FF2B5EF4-FFF2-40B4-BE49-F238E27FC236}">
                <a16:creationId xmlns:a16="http://schemas.microsoft.com/office/drawing/2014/main" id="{4FCD2874-BFE6-457A-ACBB-071CAF287E2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482" y="17393"/>
            <a:ext cx="2489607" cy="1590730"/>
          </a:xfrm>
          <a:prstGeom prst="rect">
            <a:avLst/>
          </a:prstGeom>
        </p:spPr>
      </p:pic>
      <p:grpSp>
        <p:nvGrpSpPr>
          <p:cNvPr id="11" name="Group 4">
            <a:extLst>
              <a:ext uri="{FF2B5EF4-FFF2-40B4-BE49-F238E27FC236}">
                <a16:creationId xmlns:a16="http://schemas.microsoft.com/office/drawing/2014/main" id="{13E72F35-3812-4F97-BA68-593F2C02403D}"/>
              </a:ext>
            </a:extLst>
          </p:cNvPr>
          <p:cNvGrpSpPr/>
          <p:nvPr userDrawn="1"/>
        </p:nvGrpSpPr>
        <p:grpSpPr>
          <a:xfrm>
            <a:off x="11351897" y="0"/>
            <a:ext cx="840103" cy="6858000"/>
            <a:chOff x="250409" y="0"/>
            <a:chExt cx="272970" cy="2087880"/>
          </a:xfrm>
        </p:grpSpPr>
        <p:sp>
          <p:nvSpPr>
            <p:cNvPr id="16" name="Freeform 5">
              <a:extLst>
                <a:ext uri="{FF2B5EF4-FFF2-40B4-BE49-F238E27FC236}">
                  <a16:creationId xmlns:a16="http://schemas.microsoft.com/office/drawing/2014/main" id="{5219A514-3B88-467B-B1CA-C375CE10ACCD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50409" y="0"/>
              <a:ext cx="272970" cy="2087880"/>
            </a:xfrm>
            <a:custGeom>
              <a:avLst/>
              <a:gdLst/>
              <a:ahLst/>
              <a:cxnLst/>
              <a:rect l="l" t="t" r="r" b="b"/>
              <a:pathLst>
                <a:path w="523379" h="3479800">
                  <a:moveTo>
                    <a:pt x="0" y="0"/>
                  </a:moveTo>
                  <a:lnTo>
                    <a:pt x="523379" y="0"/>
                  </a:lnTo>
                  <a:lnTo>
                    <a:pt x="523379" y="3479800"/>
                  </a:lnTo>
                  <a:lnTo>
                    <a:pt x="0" y="3479800"/>
                  </a:lnTo>
                  <a:close/>
                </a:path>
              </a:pathLst>
            </a:custGeom>
            <a:solidFill>
              <a:srgbClr val="D7E7F5"/>
            </a:solidFill>
          </p:spPr>
          <p:txBody>
            <a:bodyPr vert="vert270" tIns="10800" bIns="10800"/>
            <a:lstStyle/>
            <a:p>
              <a:r>
                <a:rPr lang="en-US" altLang="zh-TW" sz="3000" dirty="0">
                  <a:solidFill>
                    <a:srgbClr val="EBF0F9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endParaRPr lang="zh-TW" altLang="en-US" sz="3000" dirty="0">
                <a:solidFill>
                  <a:srgbClr val="EBF0F9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7" name="矩形 16">
            <a:extLst>
              <a:ext uri="{FF2B5EF4-FFF2-40B4-BE49-F238E27FC236}">
                <a16:creationId xmlns:a16="http://schemas.microsoft.com/office/drawing/2014/main" id="{AD288FEC-AA20-43F8-835C-0CEBA2C73EC1}"/>
              </a:ext>
            </a:extLst>
          </p:cNvPr>
          <p:cNvSpPr/>
          <p:nvPr userDrawn="1"/>
        </p:nvSpPr>
        <p:spPr>
          <a:xfrm>
            <a:off x="333148" y="5648464"/>
            <a:ext cx="6096000" cy="55399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kumimoji="1" lang="zh-TW" altLang="en-US" sz="1500" dirty="0">
                <a:ln>
                  <a:solidFill>
                    <a:srgbClr val="0070C0"/>
                  </a:solidFill>
                </a:ln>
                <a:solidFill>
                  <a:srgbClr val="7030A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ea"/>
              </a:rPr>
              <a:t>教育局</a:t>
            </a:r>
          </a:p>
          <a:p>
            <a:pPr>
              <a:defRPr/>
            </a:pPr>
            <a:r>
              <a:rPr kumimoji="1" lang="zh-TW" altLang="en-US" sz="1500" dirty="0">
                <a:ln>
                  <a:solidFill>
                    <a:srgbClr val="0070C0"/>
                  </a:solidFill>
                </a:ln>
                <a:solidFill>
                  <a:srgbClr val="7030A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ea"/>
              </a:rPr>
              <a:t>系統及資訊管理組</a:t>
            </a:r>
          </a:p>
        </p:txBody>
      </p:sp>
      <p:pic>
        <p:nvPicPr>
          <p:cNvPr id="20" name="圖片 19">
            <a:extLst>
              <a:ext uri="{FF2B5EF4-FFF2-40B4-BE49-F238E27FC236}">
                <a16:creationId xmlns:a16="http://schemas.microsoft.com/office/drawing/2014/main" id="{4539CA01-2C86-42BF-BC79-9C12D166EC28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4161855" y="3730074"/>
            <a:ext cx="6264000" cy="129717"/>
          </a:xfrm>
          <a:prstGeom prst="rect">
            <a:avLst/>
          </a:prstGeom>
        </p:spPr>
      </p:pic>
      <p:pic>
        <p:nvPicPr>
          <p:cNvPr id="21" name="圖片 20">
            <a:extLst>
              <a:ext uri="{FF2B5EF4-FFF2-40B4-BE49-F238E27FC236}">
                <a16:creationId xmlns:a16="http://schemas.microsoft.com/office/drawing/2014/main" id="{59EC2015-1BCE-4CAC-82A4-E0B3CD2E44DE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4579227" y="3563420"/>
            <a:ext cx="6372000" cy="135604"/>
          </a:xfrm>
          <a:prstGeom prst="rect">
            <a:avLst/>
          </a:prstGeom>
        </p:spPr>
      </p:pic>
      <p:sp>
        <p:nvSpPr>
          <p:cNvPr id="10" name="文字方塊 9">
            <a:extLst>
              <a:ext uri="{FF2B5EF4-FFF2-40B4-BE49-F238E27FC236}">
                <a16:creationId xmlns:a16="http://schemas.microsoft.com/office/drawing/2014/main" id="{01AEA9E3-178C-490D-AC73-A7332BBA0AA6}"/>
              </a:ext>
            </a:extLst>
          </p:cNvPr>
          <p:cNvSpPr txBox="1"/>
          <p:nvPr userDrawn="1"/>
        </p:nvSpPr>
        <p:spPr>
          <a:xfrm rot="16200000">
            <a:off x="10192600" y="4865771"/>
            <a:ext cx="3158697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3000" b="1" spc="-113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CloudSAMS</a:t>
            </a:r>
            <a:endParaRPr lang="en-US" sz="3000" b="1" spc="-113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818231129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gif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.xml"/><Relationship Id="rId3" Type="http://schemas.openxmlformats.org/officeDocument/2006/relationships/slideLayout" Target="../slideLayouts/slideLayout11.xml"/><Relationship Id="rId7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6" Type="http://schemas.openxmlformats.org/officeDocument/2006/relationships/slideLayout" Target="../slideLayouts/slideLayout14.xml"/><Relationship Id="rId5" Type="http://schemas.openxmlformats.org/officeDocument/2006/relationships/slideLayout" Target="../slideLayouts/slideLayout13.xml"/><Relationship Id="rId10" Type="http://schemas.openxmlformats.org/officeDocument/2006/relationships/image" Target="../media/image1.gif"/><Relationship Id="rId4" Type="http://schemas.openxmlformats.org/officeDocument/2006/relationships/slideLayout" Target="../slideLayouts/slideLayout12.xml"/><Relationship Id="rId9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>
            <a:extLst>
              <a:ext uri="{FF2B5EF4-FFF2-40B4-BE49-F238E27FC236}">
                <a16:creationId xmlns:a16="http://schemas.microsoft.com/office/drawing/2014/main" id="{C9BB8881-ECBC-4142-9933-CDAB826E4185}"/>
              </a:ext>
            </a:extLst>
          </p:cNvPr>
          <p:cNvSpPr/>
          <p:nvPr userDrawn="1"/>
        </p:nvSpPr>
        <p:spPr>
          <a:xfrm>
            <a:off x="0" y="6283067"/>
            <a:ext cx="12192000" cy="584776"/>
          </a:xfrm>
          <a:prstGeom prst="rect">
            <a:avLst/>
          </a:prstGeom>
          <a:gradFill>
            <a:gsLst>
              <a:gs pos="18000">
                <a:srgbClr val="F7FAFD"/>
              </a:gs>
              <a:gs pos="58000">
                <a:srgbClr val="B5D2EC"/>
              </a:gs>
              <a:gs pos="81000">
                <a:srgbClr val="B5D2EC"/>
              </a:gs>
              <a:gs pos="100000">
                <a:srgbClr val="CEE1F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pic>
        <p:nvPicPr>
          <p:cNvPr id="3" name="圖片 2">
            <a:extLst>
              <a:ext uri="{FF2B5EF4-FFF2-40B4-BE49-F238E27FC236}">
                <a16:creationId xmlns:a16="http://schemas.microsoft.com/office/drawing/2014/main" id="{AF0E82B3-CBDD-4AC0-821B-99CF90E0C81F}"/>
              </a:ext>
            </a:extLst>
          </p:cNvPr>
          <p:cNvPicPr>
            <a:picLocks noChangeAspect="1"/>
          </p:cNvPicPr>
          <p:nvPr userDrawn="1"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941" y="48034"/>
            <a:ext cx="1591731" cy="1017034"/>
          </a:xfrm>
          <a:prstGeom prst="rect">
            <a:avLst/>
          </a:prstGeom>
        </p:spPr>
      </p:pic>
      <p:sp>
        <p:nvSpPr>
          <p:cNvPr id="1029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19200" y="1509713"/>
            <a:ext cx="10769600" cy="4608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257175" marR="0" lvl="0" indent="-257175" algn="l" defTabSz="6858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CF01"/>
              </a:buClr>
              <a:buSzPct val="60000"/>
              <a:buFont typeface="Wingdings" pitchFamily="2" charset="2"/>
              <a:buChar char="n"/>
              <a:tabLst/>
              <a:defRPr/>
            </a:pPr>
            <a:r>
              <a:rPr kumimoji="0" lang="en-US" altLang="zh-TW" sz="2100" b="0" i="0" u="none" strike="noStrike" kern="0" cap="none" spc="0" normalizeH="0" baseline="0" noProof="0" dirty="0">
                <a:ln>
                  <a:noFill/>
                </a:ln>
                <a:solidFill>
                  <a:srgbClr val="660066"/>
                </a:solidFill>
                <a:effectLst/>
                <a:uLnTx/>
                <a:uFillTx/>
                <a:latin typeface="Trebuchet MS"/>
                <a:ea typeface="+mn-ea"/>
                <a:cs typeface="+mn-cs"/>
              </a:rPr>
              <a:t>Click to edit Master text styles</a:t>
            </a:r>
          </a:p>
          <a:p>
            <a:pPr marL="557213" marR="0" lvl="1" indent="-214313" algn="l" defTabSz="6858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CC0099"/>
              </a:buClr>
              <a:buSzPct val="55000"/>
              <a:buFont typeface="Wingdings" pitchFamily="2" charset="2"/>
              <a:buChar char="n"/>
              <a:tabLst/>
              <a:defRPr/>
            </a:pPr>
            <a:r>
              <a:rPr kumimoji="0" lang="en-US" altLang="zh-TW" sz="1800" b="0" i="0" u="none" strike="noStrike" kern="0" cap="none" spc="0" normalizeH="0" baseline="0" noProof="0" dirty="0">
                <a:ln>
                  <a:noFill/>
                </a:ln>
                <a:solidFill>
                  <a:srgbClr val="9900CC"/>
                </a:solidFill>
                <a:effectLst/>
                <a:uLnTx/>
                <a:uFillTx/>
                <a:latin typeface="Trebuchet MS"/>
              </a:rPr>
              <a:t>Second level</a:t>
            </a:r>
          </a:p>
          <a:p>
            <a:pPr marL="857250" marR="0" lvl="2" indent="-171450" algn="l" defTabSz="6858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E4A8"/>
              </a:buClr>
              <a:buSzPct val="50000"/>
              <a:buFont typeface="Wingdings" pitchFamily="2" charset="2"/>
              <a:buChar char="n"/>
              <a:tabLst/>
              <a:defRPr/>
            </a:pPr>
            <a:r>
              <a:rPr kumimoji="0" lang="en-US" altLang="zh-TW" sz="1500" b="0" i="0" u="none" strike="noStrike" kern="0" cap="none" spc="0" normalizeH="0" baseline="0" noProof="0" dirty="0">
                <a:ln>
                  <a:noFill/>
                </a:ln>
                <a:solidFill>
                  <a:srgbClr val="6600CC"/>
                </a:solidFill>
                <a:effectLst/>
                <a:uLnTx/>
                <a:uFillTx/>
                <a:latin typeface="Trebuchet MS"/>
              </a:rPr>
              <a:t>Third level</a:t>
            </a:r>
          </a:p>
          <a:p>
            <a:pPr marL="1200150" marR="0" lvl="3" indent="-171450" algn="l" defTabSz="6858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3333CC"/>
              </a:buClr>
              <a:buSzPct val="55000"/>
              <a:buFont typeface="Wingdings" pitchFamily="2" charset="2"/>
              <a:buChar char="n"/>
              <a:tabLst/>
              <a:defRPr/>
            </a:pPr>
            <a:r>
              <a:rPr kumimoji="0" lang="en-US" altLang="zh-TW" sz="1350" b="0" i="0" u="none" strike="noStrike" kern="0" cap="none" spc="0" normalizeH="0" baseline="0" noProof="0" dirty="0">
                <a:ln>
                  <a:noFill/>
                </a:ln>
                <a:solidFill>
                  <a:srgbClr val="333399"/>
                </a:solidFill>
                <a:effectLst/>
                <a:uLnTx/>
                <a:uFillTx/>
                <a:latin typeface="Trebuchet MS"/>
              </a:rPr>
              <a:t>Fourth level</a:t>
            </a:r>
          </a:p>
        </p:txBody>
      </p:sp>
      <p:sp>
        <p:nvSpPr>
          <p:cNvPr id="15" name="Rectangle 1028">
            <a:extLst>
              <a:ext uri="{FF2B5EF4-FFF2-40B4-BE49-F238E27FC236}">
                <a16:creationId xmlns:a16="http://schemas.microsoft.com/office/drawing/2014/main" id="{AD4C71FC-CCAA-42BB-8D48-DFD3FDF83E5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070101" y="263690"/>
            <a:ext cx="95504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 dirty="0"/>
              <a:t>按一下以編輯母片標題樣式</a:t>
            </a:r>
            <a:endParaRPr lang="en-US" altLang="zh-TW" dirty="0"/>
          </a:p>
        </p:txBody>
      </p:sp>
      <p:sp>
        <p:nvSpPr>
          <p:cNvPr id="16" name="Rectangle 1034">
            <a:extLst>
              <a:ext uri="{FF2B5EF4-FFF2-40B4-BE49-F238E27FC236}">
                <a16:creationId xmlns:a16="http://schemas.microsoft.com/office/drawing/2014/main" id="{11DA46A4-38A6-4E5A-9752-565E045AFC52}"/>
              </a:ext>
            </a:extLst>
          </p:cNvPr>
          <p:cNvSpPr>
            <a:spLocks noChangeArrowheads="1"/>
          </p:cNvSpPr>
          <p:nvPr userDrawn="1"/>
        </p:nvSpPr>
        <p:spPr bwMode="gray">
          <a:xfrm>
            <a:off x="2051052" y="330203"/>
            <a:ext cx="42333" cy="1052513"/>
          </a:xfrm>
          <a:prstGeom prst="rect">
            <a:avLst/>
          </a:prstGeom>
          <a:solidFill>
            <a:srgbClr val="3333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spcBef>
                <a:spcPct val="0"/>
              </a:spcBef>
              <a:buClrTx/>
              <a:buSzTx/>
              <a:buFontTx/>
              <a:buNone/>
            </a:pPr>
            <a:endParaRPr kumimoji="1" lang="en-GB" sz="1800" b="0" dirty="0">
              <a:solidFill>
                <a:schemeClr val="tx1"/>
              </a:solidFill>
              <a:latin typeface="Tahoma" pitchFamily="34" charset="0"/>
            </a:endParaRPr>
          </a:p>
        </p:txBody>
      </p:sp>
      <p:sp>
        <p:nvSpPr>
          <p:cNvPr id="17" name="Rectangle 1035">
            <a:extLst>
              <a:ext uri="{FF2B5EF4-FFF2-40B4-BE49-F238E27FC236}">
                <a16:creationId xmlns:a16="http://schemas.microsoft.com/office/drawing/2014/main" id="{ECF39216-7EA6-4DDD-969A-CA2C48B8803A}"/>
              </a:ext>
            </a:extLst>
          </p:cNvPr>
          <p:cNvSpPr>
            <a:spLocks noChangeArrowheads="1"/>
          </p:cNvSpPr>
          <p:nvPr userDrawn="1"/>
        </p:nvSpPr>
        <p:spPr bwMode="gray">
          <a:xfrm>
            <a:off x="628653" y="1016000"/>
            <a:ext cx="10968567" cy="31750"/>
          </a:xfrm>
          <a:prstGeom prst="rect">
            <a:avLst/>
          </a:prstGeom>
          <a:solidFill>
            <a:srgbClr val="3F8DA5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spcBef>
                <a:spcPct val="0"/>
              </a:spcBef>
              <a:buClrTx/>
              <a:buSzTx/>
              <a:buFontTx/>
              <a:buNone/>
            </a:pPr>
            <a:endParaRPr kumimoji="1" lang="en-GB" sz="1800" b="0" dirty="0">
              <a:solidFill>
                <a:schemeClr val="tx1"/>
              </a:solidFill>
              <a:latin typeface="Tahoma" pitchFamily="34" charset="0"/>
            </a:endParaRPr>
          </a:p>
        </p:txBody>
      </p:sp>
      <p:sp>
        <p:nvSpPr>
          <p:cNvPr id="18" name="Rectangle 1036">
            <a:extLst>
              <a:ext uri="{FF2B5EF4-FFF2-40B4-BE49-F238E27FC236}">
                <a16:creationId xmlns:a16="http://schemas.microsoft.com/office/drawing/2014/main" id="{496A3C86-C137-476B-B3EA-5A54F8D4D6E4}"/>
              </a:ext>
            </a:extLst>
          </p:cNvPr>
          <p:cNvSpPr>
            <a:spLocks noChangeArrowheads="1"/>
          </p:cNvSpPr>
          <p:nvPr userDrawn="1"/>
        </p:nvSpPr>
        <p:spPr bwMode="gray">
          <a:xfrm>
            <a:off x="4692652" y="1092200"/>
            <a:ext cx="5278967" cy="31750"/>
          </a:xfrm>
          <a:prstGeom prst="rect">
            <a:avLst/>
          </a:prstGeom>
          <a:gradFill rotWithShape="0">
            <a:gsLst>
              <a:gs pos="0">
                <a:srgbClr val="3F8DA5"/>
              </a:gs>
              <a:gs pos="100000">
                <a:srgbClr val="9BCAD9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spcBef>
                <a:spcPct val="0"/>
              </a:spcBef>
              <a:buClrTx/>
              <a:buSzTx/>
              <a:buFontTx/>
              <a:buNone/>
            </a:pPr>
            <a:endParaRPr kumimoji="1" lang="en-GB" sz="1800" b="0" dirty="0">
              <a:solidFill>
                <a:schemeClr val="tx1"/>
              </a:solidFill>
              <a:latin typeface="Tahoma" pitchFamily="34" charset="0"/>
            </a:endParaRPr>
          </a:p>
        </p:txBody>
      </p:sp>
      <p:sp>
        <p:nvSpPr>
          <p:cNvPr id="19" name="Rectangle 1037">
            <a:extLst>
              <a:ext uri="{FF2B5EF4-FFF2-40B4-BE49-F238E27FC236}">
                <a16:creationId xmlns:a16="http://schemas.microsoft.com/office/drawing/2014/main" id="{2E234E59-394E-4DFC-8838-16B123A48A3D}"/>
              </a:ext>
            </a:extLst>
          </p:cNvPr>
          <p:cNvSpPr>
            <a:spLocks noChangeArrowheads="1"/>
          </p:cNvSpPr>
          <p:nvPr userDrawn="1"/>
        </p:nvSpPr>
        <p:spPr bwMode="gray">
          <a:xfrm>
            <a:off x="7429502" y="1187450"/>
            <a:ext cx="3359151" cy="31750"/>
          </a:xfrm>
          <a:prstGeom prst="rect">
            <a:avLst/>
          </a:prstGeom>
          <a:solidFill>
            <a:srgbClr val="A1CDD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spcBef>
                <a:spcPct val="0"/>
              </a:spcBef>
              <a:buClrTx/>
              <a:buSzTx/>
              <a:buFontTx/>
              <a:buNone/>
            </a:pPr>
            <a:endParaRPr kumimoji="1" lang="en-GB" sz="1800" b="0" dirty="0">
              <a:solidFill>
                <a:schemeClr val="tx1"/>
              </a:solidFill>
              <a:latin typeface="Tahoma" pitchFamily="34" charset="0"/>
            </a:endParaRPr>
          </a:p>
        </p:txBody>
      </p:sp>
      <p:sp>
        <p:nvSpPr>
          <p:cNvPr id="25" name="文字方塊 24">
            <a:extLst>
              <a:ext uri="{FF2B5EF4-FFF2-40B4-BE49-F238E27FC236}">
                <a16:creationId xmlns:a16="http://schemas.microsoft.com/office/drawing/2014/main" id="{AD009F95-6ACD-47DA-B333-DCE5346BC742}"/>
              </a:ext>
            </a:extLst>
          </p:cNvPr>
          <p:cNvSpPr txBox="1"/>
          <p:nvPr userDrawn="1"/>
        </p:nvSpPr>
        <p:spPr>
          <a:xfrm>
            <a:off x="41566" y="6480355"/>
            <a:ext cx="3781805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kern="1200" dirty="0">
                <a:solidFill>
                  <a:srgbClr val="2E75B6"/>
                </a:solidFill>
                <a:latin typeface="+mn-lt"/>
                <a:ea typeface="+mn-ea"/>
                <a:cs typeface="+mn-cs"/>
              </a:rPr>
              <a:t>Systems and </a:t>
            </a:r>
            <a:r>
              <a:rPr lang="en-US" sz="1350" u="none" kern="1200" dirty="0">
                <a:solidFill>
                  <a:srgbClr val="2E75B6"/>
                </a:solidFill>
                <a:latin typeface="+mn-lt"/>
                <a:ea typeface="+mn-ea"/>
                <a:cs typeface="+mn-cs"/>
              </a:rPr>
              <a:t>Information</a:t>
            </a:r>
            <a:r>
              <a:rPr lang="en-US" sz="1350" kern="1200" dirty="0">
                <a:solidFill>
                  <a:srgbClr val="2E75B6"/>
                </a:solidFill>
                <a:latin typeface="+mn-lt"/>
                <a:ea typeface="+mn-ea"/>
                <a:cs typeface="+mn-cs"/>
              </a:rPr>
              <a:t> Management Section</a:t>
            </a:r>
          </a:p>
        </p:txBody>
      </p:sp>
      <p:sp>
        <p:nvSpPr>
          <p:cNvPr id="26" name="文字方塊 25">
            <a:extLst>
              <a:ext uri="{FF2B5EF4-FFF2-40B4-BE49-F238E27FC236}">
                <a16:creationId xmlns:a16="http://schemas.microsoft.com/office/drawing/2014/main" id="{FAB57F6A-1ACD-4678-872A-38EEF24D92FE}"/>
              </a:ext>
            </a:extLst>
          </p:cNvPr>
          <p:cNvSpPr txBox="1"/>
          <p:nvPr userDrawn="1"/>
        </p:nvSpPr>
        <p:spPr>
          <a:xfrm>
            <a:off x="8949062" y="6400425"/>
            <a:ext cx="2492828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100" b="1" spc="-113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CloudSAMS</a:t>
            </a:r>
            <a:endParaRPr lang="en-US" sz="2100" b="1" spc="-113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2" name="Rectangle 1032">
            <a:extLst>
              <a:ext uri="{FF2B5EF4-FFF2-40B4-BE49-F238E27FC236}">
                <a16:creationId xmlns:a16="http://schemas.microsoft.com/office/drawing/2014/main" id="{E6A5F99F-9F59-43CB-B56C-561C7B49472D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>
          <a:xfrm>
            <a:off x="10701813" y="6456677"/>
            <a:ext cx="1195851" cy="457200"/>
          </a:xfrm>
          <a:prstGeom prst="rect">
            <a:avLst/>
          </a:prstGeom>
          <a:ln/>
        </p:spPr>
        <p:txBody>
          <a:bodyPr/>
          <a:lstStyle>
            <a:lvl1pPr algn="r">
              <a:defRPr lang="zh-HK" altLang="en-US" sz="1350" kern="1200" smtClean="0">
                <a:solidFill>
                  <a:srgbClr val="2E75B6"/>
                </a:solidFill>
                <a:latin typeface="+mn-lt"/>
                <a:ea typeface="+mn-ea"/>
                <a:cs typeface="+mn-cs"/>
              </a:defRPr>
            </a:lvl1pPr>
          </a:lstStyle>
          <a:p>
            <a:fld id="{7B3C8E2D-E91C-4BBB-B7BA-C2875630DAEF}" type="slidenum">
              <a:rPr lang="en-US" altLang="zh-HK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35283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6" r:id="rId1"/>
    <p:sldLayoutId id="2147483757" r:id="rId2"/>
    <p:sldLayoutId id="2147483758" r:id="rId3"/>
    <p:sldLayoutId id="2147483759" r:id="rId4"/>
    <p:sldLayoutId id="2147483760" r:id="rId5"/>
    <p:sldLayoutId id="2147483761" r:id="rId6"/>
    <p:sldLayoutId id="2147483762" r:id="rId7"/>
    <p:sldLayoutId id="2147483763" r:id="rId8"/>
  </p:sldLayoutIdLst>
  <p:transition/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lang="en-US" altLang="zh-TW" sz="1950" b="1" dirty="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1800">
          <a:solidFill>
            <a:schemeClr val="tx2"/>
          </a:solidFill>
          <a:latin typeface="Arial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1800">
          <a:solidFill>
            <a:schemeClr val="tx2"/>
          </a:solidFill>
          <a:latin typeface="Arial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1800">
          <a:solidFill>
            <a:schemeClr val="tx2"/>
          </a:solidFill>
          <a:latin typeface="Arial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1800">
          <a:solidFill>
            <a:schemeClr val="tx2"/>
          </a:solidFill>
          <a:latin typeface="Arial" pitchFamily="34" charset="0"/>
        </a:defRPr>
      </a:lvl5pPr>
      <a:lvl6pPr marL="257175" algn="l" rtl="0" eaLnBrk="1" fontAlgn="base" hangingPunct="1">
        <a:spcBef>
          <a:spcPct val="0"/>
        </a:spcBef>
        <a:spcAft>
          <a:spcPct val="0"/>
        </a:spcAft>
        <a:defRPr sz="1800">
          <a:solidFill>
            <a:schemeClr val="tx2"/>
          </a:solidFill>
          <a:latin typeface="Arial" pitchFamily="34" charset="0"/>
        </a:defRPr>
      </a:lvl6pPr>
      <a:lvl7pPr marL="514350" algn="l" rtl="0" eaLnBrk="1" fontAlgn="base" hangingPunct="1">
        <a:spcBef>
          <a:spcPct val="0"/>
        </a:spcBef>
        <a:spcAft>
          <a:spcPct val="0"/>
        </a:spcAft>
        <a:defRPr sz="1800">
          <a:solidFill>
            <a:schemeClr val="tx2"/>
          </a:solidFill>
          <a:latin typeface="Arial" pitchFamily="34" charset="0"/>
        </a:defRPr>
      </a:lvl7pPr>
      <a:lvl8pPr marL="771525" algn="l" rtl="0" eaLnBrk="1" fontAlgn="base" hangingPunct="1">
        <a:spcBef>
          <a:spcPct val="0"/>
        </a:spcBef>
        <a:spcAft>
          <a:spcPct val="0"/>
        </a:spcAft>
        <a:defRPr sz="1800">
          <a:solidFill>
            <a:schemeClr val="tx2"/>
          </a:solidFill>
          <a:latin typeface="Arial" pitchFamily="34" charset="0"/>
        </a:defRPr>
      </a:lvl8pPr>
      <a:lvl9pPr marL="1028700" algn="l" rtl="0" eaLnBrk="1" fontAlgn="base" hangingPunct="1">
        <a:spcBef>
          <a:spcPct val="0"/>
        </a:spcBef>
        <a:spcAft>
          <a:spcPct val="0"/>
        </a:spcAft>
        <a:defRPr sz="1800">
          <a:solidFill>
            <a:schemeClr val="tx2"/>
          </a:solidFill>
          <a:latin typeface="Arial" pitchFamily="34" charset="0"/>
        </a:defRPr>
      </a:lvl9pPr>
    </p:titleStyle>
    <p:bodyStyle>
      <a:lvl1pPr marL="257175" marR="0" indent="-257175" algn="l" defTabSz="6858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rgbClr val="FFCF01"/>
        </a:buClr>
        <a:buSzPct val="60000"/>
        <a:buFont typeface="Wingdings" pitchFamily="2" charset="2"/>
        <a:buChar char="n"/>
        <a:tabLst/>
        <a:defRPr lang="en-US" altLang="zh-TW" sz="2100" dirty="0">
          <a:solidFill>
            <a:srgbClr val="660066"/>
          </a:solidFill>
          <a:latin typeface="+mn-lt"/>
          <a:ea typeface="+mn-ea"/>
          <a:cs typeface="+mn-cs"/>
        </a:defRPr>
      </a:lvl1pPr>
      <a:lvl2pPr marL="557213" marR="0" indent="-214313" algn="l" defTabSz="6858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rgbClr val="CC0099"/>
        </a:buClr>
        <a:buSzPct val="55000"/>
        <a:buFont typeface="Wingdings" pitchFamily="2" charset="2"/>
        <a:buChar char="n"/>
        <a:tabLst/>
        <a:defRPr lang="en-US" altLang="zh-TW" sz="1800" dirty="0">
          <a:solidFill>
            <a:srgbClr val="9900CC"/>
          </a:solidFill>
          <a:latin typeface="+mn-lt"/>
          <a:ea typeface="+mn-ea"/>
          <a:cs typeface="+mn-cs"/>
        </a:defRPr>
      </a:lvl2pPr>
      <a:lvl3pPr marL="857250" marR="0" indent="-171450" algn="l" defTabSz="6858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rgbClr val="00E4A8"/>
        </a:buClr>
        <a:buSzPct val="50000"/>
        <a:buFont typeface="Wingdings" pitchFamily="2" charset="2"/>
        <a:buChar char="n"/>
        <a:tabLst/>
        <a:defRPr lang="en-US" altLang="zh-TW" sz="1500" dirty="0">
          <a:solidFill>
            <a:srgbClr val="6600CC"/>
          </a:solidFill>
          <a:latin typeface="+mn-lt"/>
          <a:ea typeface="+mn-ea"/>
          <a:cs typeface="+mn-cs"/>
        </a:defRPr>
      </a:lvl3pPr>
      <a:lvl4pPr marL="1200150" marR="0" indent="-171450" algn="l" defTabSz="6858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rgbClr val="3333CC"/>
        </a:buClr>
        <a:buSzPct val="55000"/>
        <a:buFont typeface="Wingdings" pitchFamily="2" charset="2"/>
        <a:buChar char="n"/>
        <a:tabLst/>
        <a:defRPr lang="en-US" altLang="zh-TW" sz="1350" kern="1200" noProof="0" dirty="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4pPr>
      <a:lvl5pPr marL="1157288" indent="-128588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anose="05000000000000000000" pitchFamily="2" charset="2"/>
        <a:buChar char="n"/>
        <a:defRPr sz="788">
          <a:solidFill>
            <a:schemeClr val="tx1"/>
          </a:solidFill>
          <a:latin typeface="Tahoma" pitchFamily="34" charset="0"/>
        </a:defRPr>
      </a:lvl5pPr>
      <a:lvl6pPr marL="1414463" indent="-128588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788">
          <a:solidFill>
            <a:schemeClr val="tx1"/>
          </a:solidFill>
          <a:latin typeface="Tahoma" pitchFamily="34" charset="0"/>
        </a:defRPr>
      </a:lvl6pPr>
      <a:lvl7pPr marL="1671638" indent="-128588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788">
          <a:solidFill>
            <a:schemeClr val="tx1"/>
          </a:solidFill>
          <a:latin typeface="Tahoma" pitchFamily="34" charset="0"/>
        </a:defRPr>
      </a:lvl7pPr>
      <a:lvl8pPr marL="1928813" indent="-128588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788">
          <a:solidFill>
            <a:schemeClr val="tx1"/>
          </a:solidFill>
          <a:latin typeface="Tahoma" pitchFamily="34" charset="0"/>
        </a:defRPr>
      </a:lvl8pPr>
      <a:lvl9pPr marL="2185988" indent="-128588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788">
          <a:solidFill>
            <a:schemeClr val="tx1"/>
          </a:solidFill>
          <a:latin typeface="Tahoma" pitchFamily="34" charset="0"/>
        </a:defRPr>
      </a:lvl9pPr>
    </p:bodyStyle>
    <p:otherStyle>
      <a:defPPr>
        <a:defRPr lang="zh-HK"/>
      </a:defPPr>
      <a:lvl1pPr marL="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2pPr>
      <a:lvl3pPr marL="51435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3pPr>
      <a:lvl4pPr marL="77152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4pPr>
      <a:lvl5pPr marL="102870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5pPr>
      <a:lvl6pPr marL="128587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54305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80022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>
            <a:extLst>
              <a:ext uri="{FF2B5EF4-FFF2-40B4-BE49-F238E27FC236}">
                <a16:creationId xmlns:a16="http://schemas.microsoft.com/office/drawing/2014/main" id="{C9BB8881-ECBC-4142-9933-CDAB826E4185}"/>
              </a:ext>
            </a:extLst>
          </p:cNvPr>
          <p:cNvSpPr/>
          <p:nvPr userDrawn="1"/>
        </p:nvSpPr>
        <p:spPr>
          <a:xfrm>
            <a:off x="0" y="6283067"/>
            <a:ext cx="12192000" cy="584776"/>
          </a:xfrm>
          <a:prstGeom prst="rect">
            <a:avLst/>
          </a:prstGeom>
          <a:gradFill>
            <a:gsLst>
              <a:gs pos="18000">
                <a:srgbClr val="F7FAFD"/>
              </a:gs>
              <a:gs pos="58000">
                <a:srgbClr val="B5D2EC"/>
              </a:gs>
              <a:gs pos="81000">
                <a:srgbClr val="B5D2EC"/>
              </a:gs>
              <a:gs pos="100000">
                <a:srgbClr val="CEE1F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pic>
        <p:nvPicPr>
          <p:cNvPr id="3" name="圖片 2">
            <a:extLst>
              <a:ext uri="{FF2B5EF4-FFF2-40B4-BE49-F238E27FC236}">
                <a16:creationId xmlns:a16="http://schemas.microsoft.com/office/drawing/2014/main" id="{AF0E82B3-CBDD-4AC0-821B-99CF90E0C81F}"/>
              </a:ext>
            </a:extLst>
          </p:cNvPr>
          <p:cNvPicPr>
            <a:picLocks noChangeAspect="1"/>
          </p:cNvPicPr>
          <p:nvPr userDrawn="1"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941" y="48034"/>
            <a:ext cx="1591731" cy="1017034"/>
          </a:xfrm>
          <a:prstGeom prst="rect">
            <a:avLst/>
          </a:prstGeom>
        </p:spPr>
      </p:pic>
      <p:sp>
        <p:nvSpPr>
          <p:cNvPr id="1029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19200" y="1509713"/>
            <a:ext cx="10769600" cy="4608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257175" marR="0" lvl="0" indent="-257175" algn="l" defTabSz="6858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CF01"/>
              </a:buClr>
              <a:buSzPct val="60000"/>
              <a:buFont typeface="Wingdings" pitchFamily="2" charset="2"/>
              <a:buChar char="n"/>
              <a:tabLst/>
              <a:defRPr/>
            </a:pPr>
            <a:r>
              <a:rPr kumimoji="0" lang="en-US" altLang="zh-TW" sz="2100" b="0" i="0" u="none" strike="noStrike" kern="0" cap="none" spc="0" normalizeH="0" baseline="0" noProof="0" dirty="0">
                <a:ln>
                  <a:noFill/>
                </a:ln>
                <a:solidFill>
                  <a:srgbClr val="660066"/>
                </a:solidFill>
                <a:effectLst/>
                <a:uLnTx/>
                <a:uFillTx/>
                <a:latin typeface="Trebuchet MS"/>
                <a:ea typeface="+mn-ea"/>
                <a:cs typeface="+mn-cs"/>
              </a:rPr>
              <a:t>Click to edit Master text styles</a:t>
            </a:r>
          </a:p>
          <a:p>
            <a:pPr marL="557213" marR="0" lvl="1" indent="-214313" algn="l" defTabSz="6858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CC0099"/>
              </a:buClr>
              <a:buSzPct val="55000"/>
              <a:buFont typeface="Wingdings" pitchFamily="2" charset="2"/>
              <a:buChar char="n"/>
              <a:tabLst/>
              <a:defRPr/>
            </a:pPr>
            <a:r>
              <a:rPr kumimoji="0" lang="en-US" altLang="zh-TW" sz="1800" b="0" i="0" u="none" strike="noStrike" kern="0" cap="none" spc="0" normalizeH="0" baseline="0" noProof="0" dirty="0">
                <a:ln>
                  <a:noFill/>
                </a:ln>
                <a:solidFill>
                  <a:srgbClr val="9900CC"/>
                </a:solidFill>
                <a:effectLst/>
                <a:uLnTx/>
                <a:uFillTx/>
                <a:latin typeface="Trebuchet MS"/>
              </a:rPr>
              <a:t>Second level</a:t>
            </a:r>
          </a:p>
          <a:p>
            <a:pPr marL="857250" marR="0" lvl="2" indent="-171450" algn="l" defTabSz="6858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E4A8"/>
              </a:buClr>
              <a:buSzPct val="50000"/>
              <a:buFont typeface="Wingdings" pitchFamily="2" charset="2"/>
              <a:buChar char="n"/>
              <a:tabLst/>
              <a:defRPr/>
            </a:pPr>
            <a:r>
              <a:rPr kumimoji="0" lang="en-US" altLang="zh-TW" sz="1500" b="0" i="0" u="none" strike="noStrike" kern="0" cap="none" spc="0" normalizeH="0" baseline="0" noProof="0" dirty="0">
                <a:ln>
                  <a:noFill/>
                </a:ln>
                <a:solidFill>
                  <a:srgbClr val="6600CC"/>
                </a:solidFill>
                <a:effectLst/>
                <a:uLnTx/>
                <a:uFillTx/>
                <a:latin typeface="Trebuchet MS"/>
              </a:rPr>
              <a:t>Third level</a:t>
            </a:r>
          </a:p>
          <a:p>
            <a:pPr marL="1200150" marR="0" lvl="3" indent="-171450" algn="l" defTabSz="6858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3333CC"/>
              </a:buClr>
              <a:buSzPct val="55000"/>
              <a:buFont typeface="Wingdings" pitchFamily="2" charset="2"/>
              <a:buChar char="n"/>
              <a:tabLst/>
              <a:defRPr/>
            </a:pPr>
            <a:r>
              <a:rPr kumimoji="0" lang="en-US" altLang="zh-TW" sz="1350" b="0" i="0" u="none" strike="noStrike" kern="0" cap="none" spc="0" normalizeH="0" baseline="0" noProof="0" dirty="0">
                <a:ln>
                  <a:noFill/>
                </a:ln>
                <a:solidFill>
                  <a:srgbClr val="333399"/>
                </a:solidFill>
                <a:effectLst/>
                <a:uLnTx/>
                <a:uFillTx/>
                <a:latin typeface="Trebuchet MS"/>
              </a:rPr>
              <a:t>Fourth level</a:t>
            </a:r>
          </a:p>
        </p:txBody>
      </p:sp>
      <p:sp>
        <p:nvSpPr>
          <p:cNvPr id="15" name="Rectangle 1028">
            <a:extLst>
              <a:ext uri="{FF2B5EF4-FFF2-40B4-BE49-F238E27FC236}">
                <a16:creationId xmlns:a16="http://schemas.microsoft.com/office/drawing/2014/main" id="{AD4C71FC-CCAA-42BB-8D48-DFD3FDF83E5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070101" y="263690"/>
            <a:ext cx="95504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 dirty="0"/>
              <a:t>按一下以編輯母片標題樣式</a:t>
            </a:r>
            <a:endParaRPr lang="en-US" altLang="zh-TW" dirty="0"/>
          </a:p>
        </p:txBody>
      </p:sp>
      <p:sp>
        <p:nvSpPr>
          <p:cNvPr id="16" name="Rectangle 1034">
            <a:extLst>
              <a:ext uri="{FF2B5EF4-FFF2-40B4-BE49-F238E27FC236}">
                <a16:creationId xmlns:a16="http://schemas.microsoft.com/office/drawing/2014/main" id="{11DA46A4-38A6-4E5A-9752-565E045AFC52}"/>
              </a:ext>
            </a:extLst>
          </p:cNvPr>
          <p:cNvSpPr>
            <a:spLocks noChangeArrowheads="1"/>
          </p:cNvSpPr>
          <p:nvPr userDrawn="1"/>
        </p:nvSpPr>
        <p:spPr bwMode="gray">
          <a:xfrm>
            <a:off x="2051052" y="330203"/>
            <a:ext cx="42333" cy="1052513"/>
          </a:xfrm>
          <a:prstGeom prst="rect">
            <a:avLst/>
          </a:prstGeom>
          <a:solidFill>
            <a:srgbClr val="3333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spcBef>
                <a:spcPct val="0"/>
              </a:spcBef>
              <a:buClrTx/>
              <a:buSzTx/>
              <a:buFontTx/>
              <a:buNone/>
            </a:pPr>
            <a:endParaRPr kumimoji="1" lang="en-GB" sz="1800" b="0" dirty="0">
              <a:solidFill>
                <a:schemeClr val="tx1"/>
              </a:solidFill>
              <a:latin typeface="Tahoma" pitchFamily="34" charset="0"/>
            </a:endParaRPr>
          </a:p>
        </p:txBody>
      </p:sp>
      <p:sp>
        <p:nvSpPr>
          <p:cNvPr id="17" name="Rectangle 1035">
            <a:extLst>
              <a:ext uri="{FF2B5EF4-FFF2-40B4-BE49-F238E27FC236}">
                <a16:creationId xmlns:a16="http://schemas.microsoft.com/office/drawing/2014/main" id="{ECF39216-7EA6-4DDD-969A-CA2C48B8803A}"/>
              </a:ext>
            </a:extLst>
          </p:cNvPr>
          <p:cNvSpPr>
            <a:spLocks noChangeArrowheads="1"/>
          </p:cNvSpPr>
          <p:nvPr userDrawn="1"/>
        </p:nvSpPr>
        <p:spPr bwMode="gray">
          <a:xfrm>
            <a:off x="628653" y="1016000"/>
            <a:ext cx="10968567" cy="31750"/>
          </a:xfrm>
          <a:prstGeom prst="rect">
            <a:avLst/>
          </a:prstGeom>
          <a:solidFill>
            <a:srgbClr val="3F8DA5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spcBef>
                <a:spcPct val="0"/>
              </a:spcBef>
              <a:buClrTx/>
              <a:buSzTx/>
              <a:buFontTx/>
              <a:buNone/>
            </a:pPr>
            <a:endParaRPr kumimoji="1" lang="en-GB" sz="1800" b="0" dirty="0">
              <a:solidFill>
                <a:schemeClr val="tx1"/>
              </a:solidFill>
              <a:latin typeface="Tahoma" pitchFamily="34" charset="0"/>
            </a:endParaRPr>
          </a:p>
        </p:txBody>
      </p:sp>
      <p:sp>
        <p:nvSpPr>
          <p:cNvPr id="18" name="Rectangle 1036">
            <a:extLst>
              <a:ext uri="{FF2B5EF4-FFF2-40B4-BE49-F238E27FC236}">
                <a16:creationId xmlns:a16="http://schemas.microsoft.com/office/drawing/2014/main" id="{496A3C86-C137-476B-B3EA-5A54F8D4D6E4}"/>
              </a:ext>
            </a:extLst>
          </p:cNvPr>
          <p:cNvSpPr>
            <a:spLocks noChangeArrowheads="1"/>
          </p:cNvSpPr>
          <p:nvPr userDrawn="1"/>
        </p:nvSpPr>
        <p:spPr bwMode="gray">
          <a:xfrm>
            <a:off x="4692652" y="1092200"/>
            <a:ext cx="5278967" cy="31750"/>
          </a:xfrm>
          <a:prstGeom prst="rect">
            <a:avLst/>
          </a:prstGeom>
          <a:gradFill rotWithShape="0">
            <a:gsLst>
              <a:gs pos="0">
                <a:srgbClr val="3F8DA5"/>
              </a:gs>
              <a:gs pos="100000">
                <a:srgbClr val="9BCAD9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spcBef>
                <a:spcPct val="0"/>
              </a:spcBef>
              <a:buClrTx/>
              <a:buSzTx/>
              <a:buFontTx/>
              <a:buNone/>
            </a:pPr>
            <a:endParaRPr kumimoji="1" lang="en-GB" sz="1800" b="0" dirty="0">
              <a:solidFill>
                <a:schemeClr val="tx1"/>
              </a:solidFill>
              <a:latin typeface="Tahoma" pitchFamily="34" charset="0"/>
            </a:endParaRPr>
          </a:p>
        </p:txBody>
      </p:sp>
      <p:sp>
        <p:nvSpPr>
          <p:cNvPr id="19" name="Rectangle 1037">
            <a:extLst>
              <a:ext uri="{FF2B5EF4-FFF2-40B4-BE49-F238E27FC236}">
                <a16:creationId xmlns:a16="http://schemas.microsoft.com/office/drawing/2014/main" id="{2E234E59-394E-4DFC-8838-16B123A48A3D}"/>
              </a:ext>
            </a:extLst>
          </p:cNvPr>
          <p:cNvSpPr>
            <a:spLocks noChangeArrowheads="1"/>
          </p:cNvSpPr>
          <p:nvPr userDrawn="1"/>
        </p:nvSpPr>
        <p:spPr bwMode="gray">
          <a:xfrm>
            <a:off x="7429502" y="1187450"/>
            <a:ext cx="3359151" cy="31750"/>
          </a:xfrm>
          <a:prstGeom prst="rect">
            <a:avLst/>
          </a:prstGeom>
          <a:solidFill>
            <a:srgbClr val="A1CDD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spcBef>
                <a:spcPct val="0"/>
              </a:spcBef>
              <a:buClrTx/>
              <a:buSzTx/>
              <a:buFontTx/>
              <a:buNone/>
            </a:pPr>
            <a:endParaRPr kumimoji="1" lang="en-GB" sz="1800" b="0" dirty="0">
              <a:solidFill>
                <a:schemeClr val="tx1"/>
              </a:solidFill>
              <a:latin typeface="Tahoma" pitchFamily="34" charset="0"/>
            </a:endParaRPr>
          </a:p>
        </p:txBody>
      </p:sp>
      <p:sp>
        <p:nvSpPr>
          <p:cNvPr id="25" name="文字方塊 24">
            <a:extLst>
              <a:ext uri="{FF2B5EF4-FFF2-40B4-BE49-F238E27FC236}">
                <a16:creationId xmlns:a16="http://schemas.microsoft.com/office/drawing/2014/main" id="{AD009F95-6ACD-47DA-B333-DCE5346BC742}"/>
              </a:ext>
            </a:extLst>
          </p:cNvPr>
          <p:cNvSpPr txBox="1"/>
          <p:nvPr userDrawn="1"/>
        </p:nvSpPr>
        <p:spPr>
          <a:xfrm>
            <a:off x="41566" y="6480355"/>
            <a:ext cx="3781805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kern="1200" dirty="0">
                <a:solidFill>
                  <a:srgbClr val="2E75B6"/>
                </a:solidFill>
                <a:latin typeface="+mn-lt"/>
                <a:ea typeface="+mn-ea"/>
                <a:cs typeface="+mn-cs"/>
              </a:rPr>
              <a:t>Systems and </a:t>
            </a:r>
            <a:r>
              <a:rPr lang="en-US" sz="1350" u="none" kern="1200" dirty="0">
                <a:solidFill>
                  <a:srgbClr val="2E75B6"/>
                </a:solidFill>
                <a:latin typeface="+mn-lt"/>
                <a:ea typeface="+mn-ea"/>
                <a:cs typeface="+mn-cs"/>
              </a:rPr>
              <a:t>Information</a:t>
            </a:r>
            <a:r>
              <a:rPr lang="en-US" sz="1350" kern="1200" dirty="0">
                <a:solidFill>
                  <a:srgbClr val="2E75B6"/>
                </a:solidFill>
                <a:latin typeface="+mn-lt"/>
                <a:ea typeface="+mn-ea"/>
                <a:cs typeface="+mn-cs"/>
              </a:rPr>
              <a:t> Management Section</a:t>
            </a:r>
          </a:p>
        </p:txBody>
      </p:sp>
      <p:sp>
        <p:nvSpPr>
          <p:cNvPr id="26" name="文字方塊 25">
            <a:extLst>
              <a:ext uri="{FF2B5EF4-FFF2-40B4-BE49-F238E27FC236}">
                <a16:creationId xmlns:a16="http://schemas.microsoft.com/office/drawing/2014/main" id="{FAB57F6A-1ACD-4678-872A-38EEF24D92FE}"/>
              </a:ext>
            </a:extLst>
          </p:cNvPr>
          <p:cNvSpPr txBox="1"/>
          <p:nvPr userDrawn="1"/>
        </p:nvSpPr>
        <p:spPr>
          <a:xfrm>
            <a:off x="8949062" y="6400425"/>
            <a:ext cx="2492828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100" b="1" spc="-113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CloudSAMS</a:t>
            </a:r>
            <a:endParaRPr lang="en-US" sz="2100" b="1" spc="-113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2" name="Rectangle 1032">
            <a:extLst>
              <a:ext uri="{FF2B5EF4-FFF2-40B4-BE49-F238E27FC236}">
                <a16:creationId xmlns:a16="http://schemas.microsoft.com/office/drawing/2014/main" id="{E6A5F99F-9F59-43CB-B56C-561C7B49472D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>
          <a:xfrm>
            <a:off x="10701813" y="6456677"/>
            <a:ext cx="1195851" cy="457200"/>
          </a:xfrm>
          <a:prstGeom prst="rect">
            <a:avLst/>
          </a:prstGeom>
          <a:ln/>
        </p:spPr>
        <p:txBody>
          <a:bodyPr/>
          <a:lstStyle>
            <a:lvl1pPr algn="r">
              <a:defRPr lang="zh-HK" altLang="en-US" sz="1350" kern="1200" smtClean="0">
                <a:solidFill>
                  <a:srgbClr val="2E75B6"/>
                </a:solidFill>
                <a:latin typeface="+mn-lt"/>
                <a:ea typeface="+mn-ea"/>
                <a:cs typeface="+mn-cs"/>
              </a:defRPr>
            </a:lvl1pPr>
          </a:lstStyle>
          <a:p>
            <a:fld id="{7B3C8E2D-E91C-4BBB-B7BA-C2875630DAEF}" type="slidenum">
              <a:rPr lang="en-US" altLang="zh-HK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60723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5" r:id="rId1"/>
    <p:sldLayoutId id="2147483766" r:id="rId2"/>
    <p:sldLayoutId id="2147483767" r:id="rId3"/>
    <p:sldLayoutId id="2147483768" r:id="rId4"/>
    <p:sldLayoutId id="2147483769" r:id="rId5"/>
    <p:sldLayoutId id="2147483770" r:id="rId6"/>
    <p:sldLayoutId id="2147483771" r:id="rId7"/>
    <p:sldLayoutId id="2147483772" r:id="rId8"/>
  </p:sldLayoutIdLst>
  <p:transition/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lang="en-US" altLang="zh-TW" sz="1950" b="1" dirty="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1800">
          <a:solidFill>
            <a:schemeClr val="tx2"/>
          </a:solidFill>
          <a:latin typeface="Arial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1800">
          <a:solidFill>
            <a:schemeClr val="tx2"/>
          </a:solidFill>
          <a:latin typeface="Arial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1800">
          <a:solidFill>
            <a:schemeClr val="tx2"/>
          </a:solidFill>
          <a:latin typeface="Arial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1800">
          <a:solidFill>
            <a:schemeClr val="tx2"/>
          </a:solidFill>
          <a:latin typeface="Arial" pitchFamily="34" charset="0"/>
        </a:defRPr>
      </a:lvl5pPr>
      <a:lvl6pPr marL="257175" algn="l" rtl="0" eaLnBrk="1" fontAlgn="base" hangingPunct="1">
        <a:spcBef>
          <a:spcPct val="0"/>
        </a:spcBef>
        <a:spcAft>
          <a:spcPct val="0"/>
        </a:spcAft>
        <a:defRPr sz="1800">
          <a:solidFill>
            <a:schemeClr val="tx2"/>
          </a:solidFill>
          <a:latin typeface="Arial" pitchFamily="34" charset="0"/>
        </a:defRPr>
      </a:lvl6pPr>
      <a:lvl7pPr marL="514350" algn="l" rtl="0" eaLnBrk="1" fontAlgn="base" hangingPunct="1">
        <a:spcBef>
          <a:spcPct val="0"/>
        </a:spcBef>
        <a:spcAft>
          <a:spcPct val="0"/>
        </a:spcAft>
        <a:defRPr sz="1800">
          <a:solidFill>
            <a:schemeClr val="tx2"/>
          </a:solidFill>
          <a:latin typeface="Arial" pitchFamily="34" charset="0"/>
        </a:defRPr>
      </a:lvl7pPr>
      <a:lvl8pPr marL="771525" algn="l" rtl="0" eaLnBrk="1" fontAlgn="base" hangingPunct="1">
        <a:spcBef>
          <a:spcPct val="0"/>
        </a:spcBef>
        <a:spcAft>
          <a:spcPct val="0"/>
        </a:spcAft>
        <a:defRPr sz="1800">
          <a:solidFill>
            <a:schemeClr val="tx2"/>
          </a:solidFill>
          <a:latin typeface="Arial" pitchFamily="34" charset="0"/>
        </a:defRPr>
      </a:lvl8pPr>
      <a:lvl9pPr marL="1028700" algn="l" rtl="0" eaLnBrk="1" fontAlgn="base" hangingPunct="1">
        <a:spcBef>
          <a:spcPct val="0"/>
        </a:spcBef>
        <a:spcAft>
          <a:spcPct val="0"/>
        </a:spcAft>
        <a:defRPr sz="1800">
          <a:solidFill>
            <a:schemeClr val="tx2"/>
          </a:solidFill>
          <a:latin typeface="Arial" pitchFamily="34" charset="0"/>
        </a:defRPr>
      </a:lvl9pPr>
    </p:titleStyle>
    <p:bodyStyle>
      <a:lvl1pPr marL="257175" marR="0" indent="-257175" algn="l" defTabSz="6858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rgbClr val="FFCF01"/>
        </a:buClr>
        <a:buSzPct val="60000"/>
        <a:buFont typeface="Wingdings" pitchFamily="2" charset="2"/>
        <a:buChar char="n"/>
        <a:tabLst/>
        <a:defRPr lang="en-US" altLang="zh-TW" sz="2100" dirty="0">
          <a:solidFill>
            <a:srgbClr val="660066"/>
          </a:solidFill>
          <a:latin typeface="+mn-lt"/>
          <a:ea typeface="+mn-ea"/>
          <a:cs typeface="+mn-cs"/>
        </a:defRPr>
      </a:lvl1pPr>
      <a:lvl2pPr marL="557213" marR="0" indent="-214313" algn="l" defTabSz="6858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rgbClr val="CC0099"/>
        </a:buClr>
        <a:buSzPct val="55000"/>
        <a:buFont typeface="Wingdings" pitchFamily="2" charset="2"/>
        <a:buChar char="n"/>
        <a:tabLst/>
        <a:defRPr lang="en-US" altLang="zh-TW" sz="1800" dirty="0">
          <a:solidFill>
            <a:srgbClr val="9900CC"/>
          </a:solidFill>
          <a:latin typeface="+mn-lt"/>
          <a:ea typeface="+mn-ea"/>
          <a:cs typeface="+mn-cs"/>
        </a:defRPr>
      </a:lvl2pPr>
      <a:lvl3pPr marL="857250" marR="0" indent="-171450" algn="l" defTabSz="6858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rgbClr val="00E4A8"/>
        </a:buClr>
        <a:buSzPct val="50000"/>
        <a:buFont typeface="Wingdings" pitchFamily="2" charset="2"/>
        <a:buChar char="n"/>
        <a:tabLst/>
        <a:defRPr lang="en-US" altLang="zh-TW" sz="1500" dirty="0">
          <a:solidFill>
            <a:srgbClr val="6600CC"/>
          </a:solidFill>
          <a:latin typeface="+mn-lt"/>
          <a:ea typeface="+mn-ea"/>
          <a:cs typeface="+mn-cs"/>
        </a:defRPr>
      </a:lvl3pPr>
      <a:lvl4pPr marL="1200150" marR="0" indent="-171450" algn="l" defTabSz="6858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rgbClr val="3333CC"/>
        </a:buClr>
        <a:buSzPct val="55000"/>
        <a:buFont typeface="Wingdings" pitchFamily="2" charset="2"/>
        <a:buChar char="n"/>
        <a:tabLst/>
        <a:defRPr lang="en-US" altLang="zh-TW" sz="1350" kern="1200" noProof="0" dirty="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4pPr>
      <a:lvl5pPr marL="1157288" indent="-128588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anose="05000000000000000000" pitchFamily="2" charset="2"/>
        <a:buChar char="n"/>
        <a:defRPr sz="788">
          <a:solidFill>
            <a:schemeClr val="tx1"/>
          </a:solidFill>
          <a:latin typeface="Tahoma" pitchFamily="34" charset="0"/>
        </a:defRPr>
      </a:lvl5pPr>
      <a:lvl6pPr marL="1414463" indent="-128588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788">
          <a:solidFill>
            <a:schemeClr val="tx1"/>
          </a:solidFill>
          <a:latin typeface="Tahoma" pitchFamily="34" charset="0"/>
        </a:defRPr>
      </a:lvl6pPr>
      <a:lvl7pPr marL="1671638" indent="-128588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788">
          <a:solidFill>
            <a:schemeClr val="tx1"/>
          </a:solidFill>
          <a:latin typeface="Tahoma" pitchFamily="34" charset="0"/>
        </a:defRPr>
      </a:lvl7pPr>
      <a:lvl8pPr marL="1928813" indent="-128588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788">
          <a:solidFill>
            <a:schemeClr val="tx1"/>
          </a:solidFill>
          <a:latin typeface="Tahoma" pitchFamily="34" charset="0"/>
        </a:defRPr>
      </a:lvl8pPr>
      <a:lvl9pPr marL="2185988" indent="-128588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788">
          <a:solidFill>
            <a:schemeClr val="tx1"/>
          </a:solidFill>
          <a:latin typeface="Tahoma" pitchFamily="34" charset="0"/>
        </a:defRPr>
      </a:lvl9pPr>
    </p:bodyStyle>
    <p:otherStyle>
      <a:defPPr>
        <a:defRPr lang="zh-HK"/>
      </a:defPPr>
      <a:lvl1pPr marL="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2pPr>
      <a:lvl3pPr marL="51435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3pPr>
      <a:lvl4pPr marL="77152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4pPr>
      <a:lvl5pPr marL="102870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5pPr>
      <a:lvl6pPr marL="128587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54305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80022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6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#Slide 16"/><Relationship Id="rId13" Type="http://schemas.openxmlformats.org/officeDocument/2006/relationships/slide" Target="slide52.xml"/><Relationship Id="rId18" Type="http://schemas.openxmlformats.org/officeDocument/2006/relationships/hyperlink" Target="#Slide 84"/><Relationship Id="rId3" Type="http://schemas.openxmlformats.org/officeDocument/2006/relationships/slide" Target="slide4.xml"/><Relationship Id="rId7" Type="http://schemas.openxmlformats.org/officeDocument/2006/relationships/slide" Target="slide15.xml"/><Relationship Id="rId12" Type="http://schemas.openxmlformats.org/officeDocument/2006/relationships/hyperlink" Target="#Slide 57"/><Relationship Id="rId17" Type="http://schemas.openxmlformats.org/officeDocument/2006/relationships/slide" Target="slide66.xml"/><Relationship Id="rId2" Type="http://schemas.openxmlformats.org/officeDocument/2006/relationships/notesSlide" Target="../notesSlides/notesSlide1.xml"/><Relationship Id="rId16" Type="http://schemas.openxmlformats.org/officeDocument/2006/relationships/hyperlink" Target="#Slide 68"/><Relationship Id="rId1" Type="http://schemas.openxmlformats.org/officeDocument/2006/relationships/slideLayout" Target="../slideLayouts/slideLayout15.xml"/><Relationship Id="rId6" Type="http://schemas.openxmlformats.org/officeDocument/2006/relationships/hyperlink" Target="#Slide 6"/><Relationship Id="rId11" Type="http://schemas.openxmlformats.org/officeDocument/2006/relationships/slide" Target="slide46.xml"/><Relationship Id="rId5" Type="http://schemas.openxmlformats.org/officeDocument/2006/relationships/slide" Target="slide7.xml"/><Relationship Id="rId15" Type="http://schemas.openxmlformats.org/officeDocument/2006/relationships/slide" Target="slide56.xml"/><Relationship Id="rId10" Type="http://schemas.openxmlformats.org/officeDocument/2006/relationships/hyperlink" Target="#Slide 29"/><Relationship Id="rId4" Type="http://schemas.openxmlformats.org/officeDocument/2006/relationships/hyperlink" Target="#Slide 3"/><Relationship Id="rId9" Type="http://schemas.openxmlformats.org/officeDocument/2006/relationships/slide" Target="slide21.xml"/><Relationship Id="rId14" Type="http://schemas.openxmlformats.org/officeDocument/2006/relationships/hyperlink" Target="#Slide 65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8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7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8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8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1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8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8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8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8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8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8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8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8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8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8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8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8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8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8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8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8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8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8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8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8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8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8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8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8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8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6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8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8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8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8.xm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8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8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8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8.xml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6.xml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8.xml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8.xml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8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8.xml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62.PNG"/></Relationships>
</file>

<file path=ppt/slides/_rels/slide7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65.PNG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8.xml"/></Relationships>
</file>

<file path=ppt/slides/_rels/slide7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標題 4">
            <a:extLst>
              <a:ext uri="{FF2B5EF4-FFF2-40B4-BE49-F238E27FC236}">
                <a16:creationId xmlns:a16="http://schemas.microsoft.com/office/drawing/2014/main" id="{C6FFD95A-49D4-4B9B-B896-118F5623323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TW" altLang="en-US" sz="4400" dirty="0">
                <a:latin typeface="標楷體" panose="03000509000000000000" pitchFamily="65" charset="-120"/>
                <a:ea typeface="標楷體" panose="03000509000000000000" pitchFamily="65" charset="-120"/>
              </a:rPr>
              <a:t>學校活動管理模組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6580488"/>
      </p:ext>
    </p:extLst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群組 6">
            <a:extLst>
              <a:ext uri="{FF2B5EF4-FFF2-40B4-BE49-F238E27FC236}">
                <a16:creationId xmlns:a16="http://schemas.microsoft.com/office/drawing/2014/main" id="{6305FAD5-0536-4179-94C3-CE44E6C947A4}"/>
              </a:ext>
            </a:extLst>
          </p:cNvPr>
          <p:cNvGrpSpPr/>
          <p:nvPr/>
        </p:nvGrpSpPr>
        <p:grpSpPr>
          <a:xfrm>
            <a:off x="2516109" y="1160748"/>
            <a:ext cx="7495980" cy="5279572"/>
            <a:chOff x="992109" y="1160748"/>
            <a:chExt cx="7495980" cy="5279572"/>
          </a:xfrm>
        </p:grpSpPr>
        <p:pic>
          <p:nvPicPr>
            <p:cNvPr id="5" name="圖片 4">
              <a:extLst>
                <a:ext uri="{FF2B5EF4-FFF2-40B4-BE49-F238E27FC236}">
                  <a16:creationId xmlns:a16="http://schemas.microsoft.com/office/drawing/2014/main" id="{273247FC-1E88-4AE5-ABF1-00945BB5459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92109" y="1160748"/>
              <a:ext cx="7159781" cy="5279572"/>
            </a:xfrm>
            <a:prstGeom prst="rect">
              <a:avLst/>
            </a:prstGeom>
          </p:spPr>
        </p:pic>
        <p:sp>
          <p:nvSpPr>
            <p:cNvPr id="11266" name="AutoShape 2"/>
            <p:cNvSpPr>
              <a:spLocks noChangeArrowheads="1"/>
            </p:cNvSpPr>
            <p:nvPr/>
          </p:nvSpPr>
          <p:spPr bwMode="auto">
            <a:xfrm>
              <a:off x="5787751" y="3925916"/>
              <a:ext cx="2700338" cy="540544"/>
            </a:xfrm>
            <a:prstGeom prst="wedgeRoundRectCallout">
              <a:avLst>
                <a:gd name="adj1" fmla="val -47038"/>
                <a:gd name="adj2" fmla="val 208286"/>
                <a:gd name="adj3" fmla="val 16667"/>
              </a:avLst>
            </a:prstGeom>
            <a:solidFill>
              <a:schemeClr val="accent2">
                <a:lumMod val="40000"/>
                <a:lumOff val="60000"/>
              </a:schemeClr>
            </a:solidFill>
            <a:ln w="2844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67500" tIns="35100" rIns="67500" bIns="35100" anchor="ctr"/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3200">
                  <a:solidFill>
                    <a:srgbClr val="000000"/>
                  </a:solidFill>
                  <a:latin typeface="Arial" panose="020B0604020202020204" pitchFamily="34" charset="0"/>
                  <a:ea typeface="細明體" panose="02020509000000000000" pitchFamily="49" charset="-120"/>
                </a:defRPr>
              </a:lvl1pPr>
              <a:lvl2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800">
                  <a:solidFill>
                    <a:srgbClr val="000000"/>
                  </a:solidFill>
                  <a:latin typeface="Arial" panose="020B0604020202020204" pitchFamily="34" charset="0"/>
                  <a:ea typeface="細明體" panose="02020509000000000000" pitchFamily="49" charset="-120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細明體" panose="02020509000000000000" pitchFamily="49" charset="-120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細明體" panose="02020509000000000000" pitchFamily="49" charset="-120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細明體" panose="02020509000000000000" pitchFamily="49" charset="-120"/>
                </a:defRPr>
              </a:lvl5pPr>
              <a:lvl6pPr marL="25146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細明體" panose="02020509000000000000" pitchFamily="49" charset="-120"/>
                </a:defRPr>
              </a:lvl6pPr>
              <a:lvl7pPr marL="29718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細明體" panose="02020509000000000000" pitchFamily="49" charset="-120"/>
                </a:defRPr>
              </a:lvl7pPr>
              <a:lvl8pPr marL="34290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細明體" panose="02020509000000000000" pitchFamily="49" charset="-120"/>
                </a:defRPr>
              </a:lvl8pPr>
              <a:lvl9pPr marL="38862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細明體" panose="02020509000000000000" pitchFamily="49" charset="-120"/>
                </a:defRPr>
              </a:lvl9pPr>
            </a:lstStyle>
            <a:p>
              <a:pPr algn="ctr" defTabSz="449263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altLang="zh-TW" sz="2400" dirty="0" err="1">
                  <a:latin typeface="標楷體" panose="03000509000000000000" pitchFamily="65" charset="-120"/>
                  <a:ea typeface="標楷體" panose="03000509000000000000" pitchFamily="65" charset="-120"/>
                </a:rPr>
                <a:t>選「</a:t>
              </a:r>
              <a:r>
                <a:rPr lang="en-US" altLang="zh-TW" sz="2400" dirty="0" err="1">
                  <a:solidFill>
                    <a:schemeClr val="tx2"/>
                  </a:solidFill>
                  <a:latin typeface="標楷體" panose="03000509000000000000" pitchFamily="65" charset="-120"/>
                  <a:ea typeface="標楷體" panose="03000509000000000000" pitchFamily="65" charset="-120"/>
                </a:rPr>
                <a:t>編配用戶組</a:t>
              </a:r>
              <a:r>
                <a:rPr lang="en-US" altLang="zh-TW" sz="2400" dirty="0">
                  <a:latin typeface="標楷體" panose="03000509000000000000" pitchFamily="65" charset="-120"/>
                  <a:ea typeface="標楷體" panose="03000509000000000000" pitchFamily="65" charset="-120"/>
                </a:rPr>
                <a:t>」</a:t>
              </a:r>
            </a:p>
          </p:txBody>
        </p:sp>
        <p:sp>
          <p:nvSpPr>
            <p:cNvPr id="6" name="矩形: 圓角 5">
              <a:extLst>
                <a:ext uri="{FF2B5EF4-FFF2-40B4-BE49-F238E27FC236}">
                  <a16:creationId xmlns:a16="http://schemas.microsoft.com/office/drawing/2014/main" id="{F0722723-4F67-4197-9000-1D5E43C09B5F}"/>
                </a:ext>
              </a:extLst>
            </p:cNvPr>
            <p:cNvSpPr/>
            <p:nvPr/>
          </p:nvSpPr>
          <p:spPr bwMode="auto">
            <a:xfrm>
              <a:off x="4980372" y="5362112"/>
              <a:ext cx="914401" cy="335140"/>
            </a:xfrm>
            <a:prstGeom prst="roundRect">
              <a:avLst/>
            </a:prstGeom>
            <a:noFill/>
            <a:ln w="25400">
              <a:solidFill>
                <a:srgbClr val="FF0000"/>
              </a:solidFill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20000"/>
                </a:spcBef>
                <a:spcAft>
                  <a:spcPct val="0"/>
                </a:spcAft>
                <a:buClr>
                  <a:srgbClr val="FFFFFF"/>
                </a:buClr>
                <a:buSzPct val="100000"/>
                <a:defRPr/>
              </a:pPr>
              <a:endParaRPr lang="en-US"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endParaRPr>
            </a:p>
          </p:txBody>
        </p:sp>
      </p:grpSp>
      <p:sp>
        <p:nvSpPr>
          <p:cNvPr id="2" name="投影片編號版面配置區 1">
            <a:extLst>
              <a:ext uri="{FF2B5EF4-FFF2-40B4-BE49-F238E27FC236}">
                <a16:creationId xmlns:a16="http://schemas.microsoft.com/office/drawing/2014/main" id="{F847D805-AD09-4DF2-BE0A-83AE1D689E3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defTabSz="449263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7B3C8E2D-E91C-4BBB-B7BA-C2875630DAEF}" type="slidenum">
              <a:rPr lang="en-US" altLang="zh-HK">
                <a:latin typeface="Arial"/>
              </a:rPr>
              <a:pPr defTabSz="449263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10</a:t>
            </a:fld>
            <a:endParaRPr lang="en-US" altLang="en-US" dirty="0">
              <a:latin typeface="Arial"/>
            </a:endParaRPr>
          </a:p>
        </p:txBody>
      </p:sp>
    </p:spTree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投影片編號版面配置區 4">
            <a:extLst>
              <a:ext uri="{FF2B5EF4-FFF2-40B4-BE49-F238E27FC236}">
                <a16:creationId xmlns:a16="http://schemas.microsoft.com/office/drawing/2014/main" id="{52AB22BC-ABAA-4FDA-93AC-2E96149CD98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defTabSz="449263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7B3C8E2D-E91C-4BBB-B7BA-C2875630DAEF}" type="slidenum">
              <a:rPr lang="en-US" altLang="zh-HK">
                <a:latin typeface="Arial"/>
              </a:rPr>
              <a:pPr defTabSz="449263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11</a:t>
            </a:fld>
            <a:endParaRPr lang="en-US" altLang="en-US" dirty="0">
              <a:latin typeface="Arial"/>
            </a:endParaRPr>
          </a:p>
        </p:txBody>
      </p:sp>
      <p:grpSp>
        <p:nvGrpSpPr>
          <p:cNvPr id="9" name="群組 8">
            <a:extLst>
              <a:ext uri="{FF2B5EF4-FFF2-40B4-BE49-F238E27FC236}">
                <a16:creationId xmlns:a16="http://schemas.microsoft.com/office/drawing/2014/main" id="{932AD231-3966-4791-A8E0-F75EAB534BCC}"/>
              </a:ext>
            </a:extLst>
          </p:cNvPr>
          <p:cNvGrpSpPr/>
          <p:nvPr/>
        </p:nvGrpSpPr>
        <p:grpSpPr>
          <a:xfrm>
            <a:off x="2035729" y="669761"/>
            <a:ext cx="8120543" cy="4565426"/>
            <a:chOff x="511728" y="669761"/>
            <a:chExt cx="8120543" cy="4565426"/>
          </a:xfrm>
        </p:grpSpPr>
        <p:pic>
          <p:nvPicPr>
            <p:cNvPr id="7" name="圖片 6">
              <a:extLst>
                <a:ext uri="{FF2B5EF4-FFF2-40B4-BE49-F238E27FC236}">
                  <a16:creationId xmlns:a16="http://schemas.microsoft.com/office/drawing/2014/main" id="{44F8FF77-5F2A-48D5-ABCB-BF59482AC08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11728" y="1622812"/>
              <a:ext cx="8120543" cy="3612375"/>
            </a:xfrm>
            <a:prstGeom prst="rect">
              <a:avLst/>
            </a:prstGeom>
          </p:spPr>
        </p:pic>
        <p:sp>
          <p:nvSpPr>
            <p:cNvPr id="4" name="矩形: 圓角 3">
              <a:extLst>
                <a:ext uri="{FF2B5EF4-FFF2-40B4-BE49-F238E27FC236}">
                  <a16:creationId xmlns:a16="http://schemas.microsoft.com/office/drawing/2014/main" id="{34D8495A-25C8-45F0-8EE9-EE66F5B25EF3}"/>
                </a:ext>
              </a:extLst>
            </p:cNvPr>
            <p:cNvSpPr/>
            <p:nvPr/>
          </p:nvSpPr>
          <p:spPr bwMode="auto">
            <a:xfrm>
              <a:off x="511728" y="2821861"/>
              <a:ext cx="4269997" cy="206565"/>
            </a:xfrm>
            <a:prstGeom prst="roundRect">
              <a:avLst/>
            </a:prstGeom>
            <a:noFill/>
            <a:ln w="25400">
              <a:solidFill>
                <a:srgbClr val="FF0000"/>
              </a:solidFill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20000"/>
                </a:spcBef>
                <a:spcAft>
                  <a:spcPct val="0"/>
                </a:spcAft>
                <a:buClr>
                  <a:srgbClr val="FFFFFF"/>
                </a:buClr>
                <a:buSzPct val="100000"/>
                <a:defRPr/>
              </a:pPr>
              <a:endParaRPr lang="en-US"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endParaRPr>
            </a:p>
          </p:txBody>
        </p:sp>
        <p:sp>
          <p:nvSpPr>
            <p:cNvPr id="8" name="AutoShape 3"/>
            <p:cNvSpPr>
              <a:spLocks noChangeArrowheads="1"/>
            </p:cNvSpPr>
            <p:nvPr/>
          </p:nvSpPr>
          <p:spPr bwMode="auto">
            <a:xfrm>
              <a:off x="4374746" y="669761"/>
              <a:ext cx="3348038" cy="1552575"/>
            </a:xfrm>
            <a:prstGeom prst="wedgeRoundRectCallout">
              <a:avLst>
                <a:gd name="adj1" fmla="val -40190"/>
                <a:gd name="adj2" fmla="val 87088"/>
                <a:gd name="adj3" fmla="val 16667"/>
              </a:avLst>
            </a:prstGeom>
            <a:solidFill>
              <a:schemeClr val="accent2">
                <a:lumMod val="40000"/>
                <a:lumOff val="60000"/>
              </a:schemeClr>
            </a:solidFill>
            <a:ln w="28440">
              <a:solidFill>
                <a:srgbClr val="000000"/>
              </a:solidFill>
              <a:miter lim="800000"/>
              <a:headEnd/>
              <a:tailEnd/>
            </a:ln>
            <a:effectLst/>
            <a:extLst/>
          </p:spPr>
          <p:txBody>
            <a:bodyPr lIns="67500" tIns="35100" rIns="67500" bIns="35100" anchor="ctr"/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3200">
                  <a:solidFill>
                    <a:srgbClr val="000000"/>
                  </a:solidFill>
                  <a:latin typeface="Arial" panose="020B0604020202020204" pitchFamily="34" charset="0"/>
                  <a:ea typeface="細明體" panose="02020509000000000000" pitchFamily="49" charset="-120"/>
                </a:defRPr>
              </a:lvl1pPr>
              <a:lvl2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800">
                  <a:solidFill>
                    <a:srgbClr val="000000"/>
                  </a:solidFill>
                  <a:latin typeface="Arial" panose="020B0604020202020204" pitchFamily="34" charset="0"/>
                  <a:ea typeface="細明體" panose="02020509000000000000" pitchFamily="49" charset="-120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細明體" panose="02020509000000000000" pitchFamily="49" charset="-120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細明體" panose="02020509000000000000" pitchFamily="49" charset="-120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細明體" panose="02020509000000000000" pitchFamily="49" charset="-120"/>
                </a:defRPr>
              </a:lvl5pPr>
              <a:lvl6pPr marL="25146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細明體" panose="02020509000000000000" pitchFamily="49" charset="-120"/>
                </a:defRPr>
              </a:lvl6pPr>
              <a:lvl7pPr marL="29718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細明體" panose="02020509000000000000" pitchFamily="49" charset="-120"/>
                </a:defRPr>
              </a:lvl7pPr>
              <a:lvl8pPr marL="34290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細明體" panose="02020509000000000000" pitchFamily="49" charset="-120"/>
                </a:defRPr>
              </a:lvl8pPr>
              <a:lvl9pPr marL="38862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細明體" panose="02020509000000000000" pitchFamily="49" charset="-120"/>
                </a:defRPr>
              </a:lvl9pPr>
            </a:lstStyle>
            <a:p>
              <a:pPr algn="ctr" defTabSz="449263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altLang="zh-HK" sz="2400" dirty="0">
                  <a:solidFill>
                    <a:srgbClr val="333399"/>
                  </a:solidFill>
                  <a:latin typeface="Arial Black" panose="020B0A04020102020204" pitchFamily="34" charset="0"/>
                </a:rPr>
                <a:t>SYSTEM_ADMIN</a:t>
              </a:r>
            </a:p>
            <a:p>
              <a:pPr algn="ctr" defTabSz="449263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altLang="zh-HK" sz="2400" dirty="0">
                  <a:solidFill>
                    <a:srgbClr val="333399"/>
                  </a:solidFill>
                  <a:latin typeface="Arial Black" panose="020B0A04020102020204" pitchFamily="34" charset="0"/>
                </a:rPr>
                <a:t>SAM_ADMIN</a:t>
              </a:r>
            </a:p>
            <a:p>
              <a:pPr algn="ctr" defTabSz="449263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altLang="zh-TW" sz="2400" dirty="0" err="1">
                  <a:latin typeface="標楷體" panose="03000509000000000000" pitchFamily="65" charset="-120"/>
                  <a:ea typeface="標楷體" panose="03000509000000000000" pitchFamily="65" charset="-120"/>
                </a:rPr>
                <a:t>自動擁有</a:t>
              </a:r>
              <a:r>
                <a:rPr lang="en-US" altLang="zh-TW" sz="2400" dirty="0">
                  <a:latin typeface="標楷體" panose="03000509000000000000" pitchFamily="65" charset="-120"/>
                  <a:ea typeface="標楷體" panose="03000509000000000000" pitchFamily="65" charset="-120"/>
                </a:rPr>
                <a:t>「</a:t>
              </a:r>
              <a:r>
                <a:rPr lang="zh-TW" altLang="en-US" sz="2400" dirty="0">
                  <a:latin typeface="標楷體" panose="03000509000000000000" pitchFamily="65" charset="-120"/>
                  <a:ea typeface="標楷體" panose="03000509000000000000" pitchFamily="65" charset="-120"/>
                </a:rPr>
                <a:t>學校活動管理</a:t>
              </a:r>
              <a:r>
                <a:rPr lang="en-US" altLang="zh-TW" sz="2400" dirty="0">
                  <a:latin typeface="標楷體" panose="03000509000000000000" pitchFamily="65" charset="-120"/>
                  <a:ea typeface="標楷體" panose="03000509000000000000" pitchFamily="65" charset="-120"/>
                </a:rPr>
                <a:t>」</a:t>
              </a:r>
              <a:r>
                <a:rPr lang="en-US" altLang="zh-TW" sz="2400" dirty="0" err="1">
                  <a:latin typeface="標楷體" panose="03000509000000000000" pitchFamily="65" charset="-120"/>
                  <a:ea typeface="標楷體" panose="03000509000000000000" pitchFamily="65" charset="-120"/>
                </a:rPr>
                <a:t>模組所有權</a:t>
              </a:r>
              <a:r>
                <a:rPr lang="zh-TW" altLang="en-US" sz="2400" dirty="0">
                  <a:latin typeface="標楷體" panose="03000509000000000000" pitchFamily="65" charset="-120"/>
                  <a:ea typeface="標楷體" panose="03000509000000000000" pitchFamily="65" charset="-120"/>
                </a:rPr>
                <a:t>限</a:t>
              </a:r>
              <a:endParaRPr lang="en-US" altLang="zh-TW" sz="2400" dirty="0">
                <a:latin typeface="標楷體" panose="03000509000000000000" pitchFamily="65" charset="-120"/>
                <a:ea typeface="標楷體" panose="03000509000000000000" pitchFamily="65" charset="-120"/>
              </a:endParaRPr>
            </a:p>
          </p:txBody>
        </p:sp>
      </p:grpSp>
    </p:spTree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群組 5">
            <a:extLst>
              <a:ext uri="{FF2B5EF4-FFF2-40B4-BE49-F238E27FC236}">
                <a16:creationId xmlns:a16="http://schemas.microsoft.com/office/drawing/2014/main" id="{DD0DF3A5-8EBF-4349-91DC-0094AD575E86}"/>
              </a:ext>
            </a:extLst>
          </p:cNvPr>
          <p:cNvGrpSpPr/>
          <p:nvPr/>
        </p:nvGrpSpPr>
        <p:grpSpPr>
          <a:xfrm>
            <a:off x="2200901" y="1162434"/>
            <a:ext cx="7790198" cy="5362910"/>
            <a:chOff x="676901" y="1152357"/>
            <a:chExt cx="7790198" cy="5362910"/>
          </a:xfrm>
        </p:grpSpPr>
        <p:pic>
          <p:nvPicPr>
            <p:cNvPr id="4" name="圖片 3">
              <a:extLst>
                <a:ext uri="{FF2B5EF4-FFF2-40B4-BE49-F238E27FC236}">
                  <a16:creationId xmlns:a16="http://schemas.microsoft.com/office/drawing/2014/main" id="{5147E0C9-5593-4700-819E-CB7C4A312E8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6901" y="1152357"/>
              <a:ext cx="7790198" cy="5362910"/>
            </a:xfrm>
            <a:prstGeom prst="rect">
              <a:avLst/>
            </a:prstGeom>
          </p:spPr>
        </p:pic>
        <p:sp>
          <p:nvSpPr>
            <p:cNvPr id="13315" name="AutoShape 3"/>
            <p:cNvSpPr>
              <a:spLocks noChangeArrowheads="1"/>
            </p:cNvSpPr>
            <p:nvPr/>
          </p:nvSpPr>
          <p:spPr bwMode="auto">
            <a:xfrm>
              <a:off x="953598" y="3087702"/>
              <a:ext cx="7236804" cy="809625"/>
            </a:xfrm>
            <a:prstGeom prst="wedgeRoundRectCallout">
              <a:avLst>
                <a:gd name="adj1" fmla="val -41197"/>
                <a:gd name="adj2" fmla="val -138163"/>
                <a:gd name="adj3" fmla="val 16667"/>
              </a:avLst>
            </a:prstGeom>
            <a:solidFill>
              <a:schemeClr val="accent2">
                <a:lumMod val="40000"/>
                <a:lumOff val="60000"/>
              </a:schemeClr>
            </a:solidFill>
            <a:ln w="381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67500" tIns="35100" rIns="67500" bIns="35100" anchor="ctr"/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3200">
                  <a:solidFill>
                    <a:srgbClr val="000000"/>
                  </a:solidFill>
                  <a:latin typeface="Arial" panose="020B0604020202020204" pitchFamily="34" charset="0"/>
                  <a:ea typeface="細明體" panose="02020509000000000000" pitchFamily="49" charset="-120"/>
                </a:defRPr>
              </a:lvl1pPr>
              <a:lvl2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800">
                  <a:solidFill>
                    <a:srgbClr val="000000"/>
                  </a:solidFill>
                  <a:latin typeface="Arial" panose="020B0604020202020204" pitchFamily="34" charset="0"/>
                  <a:ea typeface="細明體" panose="02020509000000000000" pitchFamily="49" charset="-120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細明體" panose="02020509000000000000" pitchFamily="49" charset="-120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細明體" panose="02020509000000000000" pitchFamily="49" charset="-120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細明體" panose="02020509000000000000" pitchFamily="49" charset="-120"/>
                </a:defRPr>
              </a:lvl5pPr>
              <a:lvl6pPr marL="25146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細明體" panose="02020509000000000000" pitchFamily="49" charset="-120"/>
                </a:defRPr>
              </a:lvl6pPr>
              <a:lvl7pPr marL="29718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細明體" panose="02020509000000000000" pitchFamily="49" charset="-120"/>
                </a:defRPr>
              </a:lvl7pPr>
              <a:lvl8pPr marL="34290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細明體" panose="02020509000000000000" pitchFamily="49" charset="-120"/>
                </a:defRPr>
              </a:lvl8pPr>
              <a:lvl9pPr marL="38862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細明體" panose="02020509000000000000" pitchFamily="49" charset="-120"/>
                </a:defRPr>
              </a:lvl9pPr>
            </a:lstStyle>
            <a:p>
              <a:pPr algn="just" defTabSz="449263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TW" altLang="en-US" sz="2400" dirty="0">
                  <a:latin typeface="標楷體" panose="03000509000000000000" pitchFamily="65" charset="-120"/>
                  <a:ea typeface="標楷體" panose="03000509000000000000" pitchFamily="65" charset="-120"/>
                </a:rPr>
                <a:t>剔</a:t>
              </a:r>
              <a:r>
                <a:rPr lang="en-US" altLang="zh-TW" sz="2400" dirty="0" err="1">
                  <a:latin typeface="標楷體" panose="03000509000000000000" pitchFamily="65" charset="-120"/>
                  <a:ea typeface="標楷體" panose="03000509000000000000" pitchFamily="65" charset="-120"/>
                </a:rPr>
                <a:t>選組別後，請</a:t>
              </a:r>
              <a:r>
                <a:rPr lang="zh-TW" altLang="en-US" sz="2400" dirty="0">
                  <a:latin typeface="標楷體" panose="03000509000000000000" pitchFamily="65" charset="-120"/>
                  <a:ea typeface="標楷體" panose="03000509000000000000" pitchFamily="65" charset="-120"/>
                </a:rPr>
                <a:t>回到頁面上方按</a:t>
              </a:r>
              <a:r>
                <a:rPr lang="en-US" altLang="zh-TW" sz="2400" dirty="0">
                  <a:latin typeface="標楷體" panose="03000509000000000000" pitchFamily="65" charset="-120"/>
                  <a:ea typeface="標楷體" panose="03000509000000000000" pitchFamily="65" charset="-120"/>
                </a:rPr>
                <a:t>「</a:t>
              </a:r>
              <a:r>
                <a:rPr lang="en-US" altLang="zh-TW" sz="2400" dirty="0" err="1">
                  <a:solidFill>
                    <a:schemeClr val="tx2"/>
                  </a:solidFill>
                  <a:latin typeface="標楷體" panose="03000509000000000000" pitchFamily="65" charset="-120"/>
                  <a:ea typeface="標楷體" panose="03000509000000000000" pitchFamily="65" charset="-120"/>
                </a:rPr>
                <a:t>選擇</a:t>
              </a:r>
              <a:r>
                <a:rPr lang="en-US" altLang="zh-TW" sz="2400" dirty="0">
                  <a:latin typeface="標楷體" panose="03000509000000000000" pitchFamily="65" charset="-120"/>
                  <a:ea typeface="標楷體" panose="03000509000000000000" pitchFamily="65" charset="-120"/>
                </a:rPr>
                <a:t>」</a:t>
              </a:r>
              <a:r>
                <a:rPr lang="zh-TW" altLang="en-US" sz="2400" dirty="0">
                  <a:latin typeface="標楷體" panose="03000509000000000000" pitchFamily="65" charset="-120"/>
                  <a:ea typeface="標楷體" panose="03000509000000000000" pitchFamily="65" charset="-120"/>
                </a:rPr>
                <a:t>按鈕確認</a:t>
              </a:r>
              <a:r>
                <a:rPr lang="en-US" altLang="zh-TW" sz="2400" dirty="0">
                  <a:latin typeface="標楷體" panose="03000509000000000000" pitchFamily="65" charset="-120"/>
                  <a:ea typeface="標楷體" panose="03000509000000000000" pitchFamily="65" charset="-120"/>
                </a:rPr>
                <a:t>。</a:t>
              </a:r>
            </a:p>
          </p:txBody>
        </p:sp>
        <p:sp>
          <p:nvSpPr>
            <p:cNvPr id="5" name="矩形: 圓角 4">
              <a:extLst>
                <a:ext uri="{FF2B5EF4-FFF2-40B4-BE49-F238E27FC236}">
                  <a16:creationId xmlns:a16="http://schemas.microsoft.com/office/drawing/2014/main" id="{03AE4399-EFBF-45C0-9342-AFB79A60D234}"/>
                </a:ext>
              </a:extLst>
            </p:cNvPr>
            <p:cNvSpPr/>
            <p:nvPr/>
          </p:nvSpPr>
          <p:spPr bwMode="auto">
            <a:xfrm>
              <a:off x="1178254" y="2022909"/>
              <a:ext cx="481870" cy="292964"/>
            </a:xfrm>
            <a:prstGeom prst="roundRect">
              <a:avLst/>
            </a:prstGeom>
            <a:noFill/>
            <a:ln w="25400">
              <a:solidFill>
                <a:srgbClr val="FF0000"/>
              </a:solidFill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20000"/>
                </a:spcBef>
                <a:spcAft>
                  <a:spcPct val="0"/>
                </a:spcAft>
                <a:buClr>
                  <a:srgbClr val="FFFFFF"/>
                </a:buClr>
                <a:buSzPct val="100000"/>
                <a:defRPr/>
              </a:pPr>
              <a:endParaRPr lang="en-US" sz="2000" b="1" dirty="0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endParaRPr>
            </a:p>
          </p:txBody>
        </p:sp>
      </p:grpSp>
      <p:sp>
        <p:nvSpPr>
          <p:cNvPr id="2" name="投影片編號版面配置區 1">
            <a:extLst>
              <a:ext uri="{FF2B5EF4-FFF2-40B4-BE49-F238E27FC236}">
                <a16:creationId xmlns:a16="http://schemas.microsoft.com/office/drawing/2014/main" id="{63ACA54E-67E9-4627-8D88-C419DC7211E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defTabSz="449263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7B3C8E2D-E91C-4BBB-B7BA-C2875630DAEF}" type="slidenum">
              <a:rPr lang="en-US" altLang="zh-HK">
                <a:latin typeface="Arial"/>
              </a:rPr>
              <a:pPr defTabSz="449263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12</a:t>
            </a:fld>
            <a:endParaRPr lang="en-US" altLang="en-US" dirty="0">
              <a:latin typeface="Arial"/>
            </a:endParaRPr>
          </a:p>
        </p:txBody>
      </p:sp>
    </p:spTree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群組 5">
            <a:extLst>
              <a:ext uri="{FF2B5EF4-FFF2-40B4-BE49-F238E27FC236}">
                <a16:creationId xmlns:a16="http://schemas.microsoft.com/office/drawing/2014/main" id="{43D7EBD3-4A62-4FAC-82D4-C6C6EB10F8EC}"/>
              </a:ext>
            </a:extLst>
          </p:cNvPr>
          <p:cNvGrpSpPr/>
          <p:nvPr/>
        </p:nvGrpSpPr>
        <p:grpSpPr>
          <a:xfrm>
            <a:off x="2405844" y="1196752"/>
            <a:ext cx="7380312" cy="5265222"/>
            <a:chOff x="881844" y="1196752"/>
            <a:chExt cx="7380312" cy="5265222"/>
          </a:xfrm>
        </p:grpSpPr>
        <p:pic>
          <p:nvPicPr>
            <p:cNvPr id="4" name="圖片 3">
              <a:extLst>
                <a:ext uri="{FF2B5EF4-FFF2-40B4-BE49-F238E27FC236}">
                  <a16:creationId xmlns:a16="http://schemas.microsoft.com/office/drawing/2014/main" id="{1982641B-AC68-4E97-BDA0-E9B2D87FBCE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81844" y="1196752"/>
              <a:ext cx="7380312" cy="5265222"/>
            </a:xfrm>
            <a:prstGeom prst="rect">
              <a:avLst/>
            </a:prstGeom>
          </p:spPr>
        </p:pic>
        <p:sp>
          <p:nvSpPr>
            <p:cNvPr id="14338" name="AutoShape 2"/>
            <p:cNvSpPr>
              <a:spLocks noChangeArrowheads="1"/>
            </p:cNvSpPr>
            <p:nvPr/>
          </p:nvSpPr>
          <p:spPr bwMode="auto">
            <a:xfrm>
              <a:off x="1259633" y="3592519"/>
              <a:ext cx="5798667" cy="559752"/>
            </a:xfrm>
            <a:prstGeom prst="wedgeRoundRectCallout">
              <a:avLst>
                <a:gd name="adj1" fmla="val -9963"/>
                <a:gd name="adj2" fmla="val -192846"/>
                <a:gd name="adj3" fmla="val 16667"/>
              </a:avLst>
            </a:prstGeom>
            <a:solidFill>
              <a:schemeClr val="accent2">
                <a:lumMod val="40000"/>
                <a:lumOff val="60000"/>
              </a:schemeClr>
            </a:solidFill>
            <a:ln w="38160">
              <a:solidFill>
                <a:srgbClr val="000000"/>
              </a:solidFill>
              <a:miter lim="800000"/>
              <a:headEnd/>
              <a:tailEnd/>
            </a:ln>
            <a:effectLst/>
            <a:extLst/>
          </p:spPr>
          <p:txBody>
            <a:bodyPr lIns="67500" tIns="35100" rIns="67500" bIns="35100" anchor="ctr"/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3200">
                  <a:solidFill>
                    <a:srgbClr val="000000"/>
                  </a:solidFill>
                  <a:latin typeface="Arial" panose="020B0604020202020204" pitchFamily="34" charset="0"/>
                  <a:ea typeface="細明體" panose="02020509000000000000" pitchFamily="49" charset="-120"/>
                </a:defRPr>
              </a:lvl1pPr>
              <a:lvl2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800">
                  <a:solidFill>
                    <a:srgbClr val="000000"/>
                  </a:solidFill>
                  <a:latin typeface="Arial" panose="020B0604020202020204" pitchFamily="34" charset="0"/>
                  <a:ea typeface="細明體" panose="02020509000000000000" pitchFamily="49" charset="-120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細明體" panose="02020509000000000000" pitchFamily="49" charset="-120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細明體" panose="02020509000000000000" pitchFamily="49" charset="-120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細明體" panose="02020509000000000000" pitchFamily="49" charset="-120"/>
                </a:defRPr>
              </a:lvl5pPr>
              <a:lvl6pPr marL="25146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細明體" panose="02020509000000000000" pitchFamily="49" charset="-120"/>
                </a:defRPr>
              </a:lvl6pPr>
              <a:lvl7pPr marL="29718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細明體" panose="02020509000000000000" pitchFamily="49" charset="-120"/>
                </a:defRPr>
              </a:lvl7pPr>
              <a:lvl8pPr marL="34290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細明體" panose="02020509000000000000" pitchFamily="49" charset="-120"/>
                </a:defRPr>
              </a:lvl8pPr>
              <a:lvl9pPr marL="38862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細明體" panose="02020509000000000000" pitchFamily="49" charset="-120"/>
                </a:defRPr>
              </a:lvl9pPr>
            </a:lstStyle>
            <a:p>
              <a:pPr algn="just" defTabSz="449263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altLang="zh-TW" sz="2400" err="1">
                  <a:latin typeface="標楷體" panose="03000509000000000000" pitchFamily="65" charset="-120"/>
                  <a:ea typeface="標楷體" panose="03000509000000000000" pitchFamily="65" charset="-120"/>
                </a:rPr>
                <a:t>選擇後，必須要按「</a:t>
              </a:r>
              <a:r>
                <a:rPr lang="en-US" altLang="zh-TW" sz="2400" err="1">
                  <a:solidFill>
                    <a:schemeClr val="tx2"/>
                  </a:solidFill>
                  <a:latin typeface="標楷體" panose="03000509000000000000" pitchFamily="65" charset="-120"/>
                  <a:ea typeface="標楷體" panose="03000509000000000000" pitchFamily="65" charset="-120"/>
                </a:rPr>
                <a:t>儲存</a:t>
              </a:r>
              <a:r>
                <a:rPr lang="en-US" altLang="zh-TW" sz="2400">
                  <a:latin typeface="標楷體" panose="03000509000000000000" pitchFamily="65" charset="-120"/>
                  <a:ea typeface="標楷體" panose="03000509000000000000" pitchFamily="65" charset="-120"/>
                </a:rPr>
                <a:t>」，</a:t>
              </a:r>
              <a:r>
                <a:rPr lang="en-US" altLang="zh-TW" sz="2400" err="1">
                  <a:latin typeface="標楷體" panose="03000509000000000000" pitchFamily="65" charset="-120"/>
                  <a:ea typeface="標楷體" panose="03000509000000000000" pitchFamily="65" charset="-120"/>
                </a:rPr>
                <a:t>才能生效</a:t>
              </a:r>
              <a:r>
                <a:rPr lang="en-US" altLang="zh-TW" sz="2400">
                  <a:latin typeface="標楷體" panose="03000509000000000000" pitchFamily="65" charset="-120"/>
                  <a:ea typeface="標楷體" panose="03000509000000000000" pitchFamily="65" charset="-120"/>
                </a:rPr>
                <a:t>。</a:t>
              </a:r>
            </a:p>
          </p:txBody>
        </p:sp>
        <p:sp>
          <p:nvSpPr>
            <p:cNvPr id="5" name="矩形: 圓角 4">
              <a:extLst>
                <a:ext uri="{FF2B5EF4-FFF2-40B4-BE49-F238E27FC236}">
                  <a16:creationId xmlns:a16="http://schemas.microsoft.com/office/drawing/2014/main" id="{0B7D05EE-4C71-4447-9F80-B427606FCC6F}"/>
                </a:ext>
              </a:extLst>
            </p:cNvPr>
            <p:cNvSpPr/>
            <p:nvPr/>
          </p:nvSpPr>
          <p:spPr bwMode="auto">
            <a:xfrm>
              <a:off x="3455876" y="2343704"/>
              <a:ext cx="864096" cy="399495"/>
            </a:xfrm>
            <a:prstGeom prst="roundRect">
              <a:avLst/>
            </a:prstGeom>
            <a:noFill/>
            <a:ln w="25400">
              <a:solidFill>
                <a:srgbClr val="FF0000"/>
              </a:solidFill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20000"/>
                </a:spcBef>
                <a:spcAft>
                  <a:spcPct val="0"/>
                </a:spcAft>
                <a:buClr>
                  <a:srgbClr val="FFFFFF"/>
                </a:buClr>
                <a:buSzPct val="100000"/>
                <a:defRPr/>
              </a:pPr>
              <a:endParaRPr lang="en-US"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endParaRPr>
            </a:p>
          </p:txBody>
        </p:sp>
      </p:grpSp>
      <p:sp>
        <p:nvSpPr>
          <p:cNvPr id="3" name="投影片編號版面配置區 2">
            <a:extLst>
              <a:ext uri="{FF2B5EF4-FFF2-40B4-BE49-F238E27FC236}">
                <a16:creationId xmlns:a16="http://schemas.microsoft.com/office/drawing/2014/main" id="{8DF45436-FC8F-449F-BB59-7FA0C8242B6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defTabSz="449263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7B3C8E2D-E91C-4BBB-B7BA-C2875630DAEF}" type="slidenum">
              <a:rPr lang="en-US" altLang="zh-HK">
                <a:latin typeface="Arial"/>
              </a:rPr>
              <a:pPr defTabSz="449263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13</a:t>
            </a:fld>
            <a:endParaRPr lang="en-US" altLang="en-US" dirty="0">
              <a:latin typeface="Arial"/>
            </a:endParaRPr>
          </a:p>
        </p:txBody>
      </p:sp>
    </p:spTree>
  </p:cSld>
  <p:clrMapOvr>
    <a:masterClrMapping/>
  </p:clrMapOvr>
  <p:transition spd="med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3181350" y="2672917"/>
            <a:ext cx="5829300" cy="1101725"/>
          </a:xfrm>
        </p:spPr>
        <p:txBody>
          <a:bodyPr anchor="t"/>
          <a:lstStyle/>
          <a:p>
            <a:pPr algn="ctr">
              <a:tabLst>
                <a:tab pos="0" algn="l"/>
                <a:tab pos="685800" algn="l"/>
                <a:tab pos="1371600" algn="l"/>
                <a:tab pos="2057400" algn="l"/>
                <a:tab pos="2743200" algn="l"/>
                <a:tab pos="3429000" algn="l"/>
                <a:tab pos="4114800" algn="l"/>
                <a:tab pos="4800600" algn="l"/>
                <a:tab pos="5486400" algn="l"/>
                <a:tab pos="6172200" algn="l"/>
                <a:tab pos="6858000" algn="l"/>
                <a:tab pos="7543800" algn="l"/>
              </a:tabLst>
            </a:pPr>
            <a:r>
              <a:rPr lang="en-US" altLang="zh-TW" sz="4800" dirty="0" err="1"/>
              <a:t>練習一</a:t>
            </a:r>
            <a:endParaRPr lang="en-US" altLang="zh-TW" sz="4800" dirty="0"/>
          </a:p>
        </p:txBody>
      </p:sp>
      <p:sp>
        <p:nvSpPr>
          <p:cNvPr id="27651" name="Rectangle 2"/>
          <p:cNvSpPr>
            <a:spLocks noGrp="1" noChangeArrowheads="1"/>
          </p:cNvSpPr>
          <p:nvPr>
            <p:ph type="subTitle" idx="4294967295"/>
          </p:nvPr>
        </p:nvSpPr>
        <p:spPr>
          <a:xfrm>
            <a:off x="3695700" y="3429000"/>
            <a:ext cx="4800600" cy="1314450"/>
          </a:xfrm>
        </p:spPr>
        <p:txBody>
          <a:bodyPr vert="horz" wrap="square" lIns="67500" tIns="35100" rIns="67500" bIns="35100" numCol="1" anchor="t" anchorCtr="0" compatLnSpc="1">
            <a:prstTxWarp prst="textNoShape">
              <a:avLst/>
            </a:prstTxWarp>
          </a:bodyPr>
          <a:lstStyle/>
          <a:p>
            <a:pPr marL="0" indent="0" algn="ctr">
              <a:spcBef>
                <a:spcPts val="675"/>
              </a:spcBef>
              <a:buNone/>
              <a:tabLst>
                <a:tab pos="0" algn="l"/>
                <a:tab pos="685800" algn="l"/>
                <a:tab pos="1371600" algn="l"/>
                <a:tab pos="2057400" algn="l"/>
                <a:tab pos="2743200" algn="l"/>
                <a:tab pos="3429000" algn="l"/>
                <a:tab pos="4114800" algn="l"/>
                <a:tab pos="4800600" algn="l"/>
                <a:tab pos="5486400" algn="l"/>
                <a:tab pos="6172200" algn="l"/>
                <a:tab pos="6858000" algn="l"/>
                <a:tab pos="7543800" algn="l"/>
              </a:tabLst>
            </a:pPr>
            <a:r>
              <a:rPr lang="en-US" altLang="zh-TW" sz="3600" err="1">
                <a:ea typeface="標楷體" panose="03000509000000000000" pitchFamily="65" charset="-120"/>
              </a:rPr>
              <a:t>加入用戶組別</a:t>
            </a:r>
            <a:r>
              <a:rPr lang="en-US" altLang="zh-TW" sz="3600">
                <a:ea typeface="標楷體" panose="03000509000000000000" pitchFamily="65" charset="-120"/>
              </a:rPr>
              <a:t> </a:t>
            </a:r>
            <a:r>
              <a:rPr lang="en-US" altLang="zh-HK" sz="3600">
                <a:ea typeface="標楷體" panose="03000509000000000000" pitchFamily="65" charset="-120"/>
              </a:rPr>
              <a:t>SAM_ADMIN</a:t>
            </a:r>
          </a:p>
        </p:txBody>
      </p:sp>
      <p:sp>
        <p:nvSpPr>
          <p:cNvPr id="2" name="投影片編號版面配置區 1">
            <a:extLst>
              <a:ext uri="{FF2B5EF4-FFF2-40B4-BE49-F238E27FC236}">
                <a16:creationId xmlns:a16="http://schemas.microsoft.com/office/drawing/2014/main" id="{E86B6AA0-7F6A-4F1B-8B44-9B3CD3D6E55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defTabSz="449263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7B3C8E2D-E91C-4BBB-B7BA-C2875630DAEF}" type="slidenum">
              <a:rPr lang="en-US" altLang="zh-HK">
                <a:latin typeface="Arial"/>
              </a:rPr>
              <a:pPr defTabSz="449263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14</a:t>
            </a:fld>
            <a:endParaRPr lang="en-US" altLang="en-US" dirty="0">
              <a:latin typeface="Arial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3665537" y="332657"/>
            <a:ext cx="5788856" cy="519113"/>
          </a:xfrm>
        </p:spPr>
        <p:txBody>
          <a:bodyPr anchor="t"/>
          <a:lstStyle/>
          <a:p>
            <a:pPr>
              <a:tabLst>
                <a:tab pos="0" algn="l"/>
                <a:tab pos="685800" algn="l"/>
                <a:tab pos="1371600" algn="l"/>
                <a:tab pos="2057400" algn="l"/>
                <a:tab pos="2743200" algn="l"/>
                <a:tab pos="3429000" algn="l"/>
                <a:tab pos="4114800" algn="l"/>
                <a:tab pos="4800600" algn="l"/>
                <a:tab pos="5486400" algn="l"/>
                <a:tab pos="6172200" algn="l"/>
                <a:tab pos="6858000" algn="l"/>
                <a:tab pos="7543800" algn="l"/>
              </a:tabLst>
            </a:pPr>
            <a:r>
              <a:rPr lang="en-US" altLang="zh-TW" sz="32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標楷體" panose="03000509000000000000" pitchFamily="65" charset="-120"/>
                <a:ea typeface="標楷體" panose="03000509000000000000" pitchFamily="65" charset="-120"/>
              </a:rPr>
              <a:t>預備工作</a:t>
            </a:r>
            <a:r>
              <a:rPr lang="en-US" altLang="zh-HK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標楷體" panose="03000509000000000000" pitchFamily="65" charset="-120"/>
                <a:ea typeface="標楷體" panose="03000509000000000000" pitchFamily="65" charset="-120"/>
              </a:rPr>
              <a:t>(2) </a:t>
            </a:r>
            <a:r>
              <a:rPr lang="en-US" altLang="zh-TW" sz="32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標楷體" panose="03000509000000000000" pitchFamily="65" charset="-120"/>
                <a:ea typeface="標楷體" panose="03000509000000000000" pitchFamily="65" charset="-120"/>
              </a:rPr>
              <a:t>編修有關代碼</a:t>
            </a:r>
            <a:endParaRPr lang="en-US" altLang="zh-TW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33795" name="Text Box 2"/>
          <p:cNvSpPr txBox="1">
            <a:spLocks noChangeArrowheads="1"/>
          </p:cNvSpPr>
          <p:nvPr/>
        </p:nvSpPr>
        <p:spPr bwMode="auto">
          <a:xfrm>
            <a:off x="2396541" y="2426840"/>
            <a:ext cx="7398915" cy="2182233"/>
          </a:xfrm>
          <a:prstGeom prst="rect">
            <a:avLst/>
          </a:prstGeom>
          <a:solidFill>
            <a:srgbClr val="CCECFF"/>
          </a:solidFill>
          <a:ln>
            <a:noFill/>
          </a:ln>
          <a:effectLst/>
          <a:extLst/>
        </p:spPr>
        <p:txBody>
          <a:bodyPr wrap="square" lIns="67500" tIns="35100" rIns="67500" bIns="35100">
            <a:spAutoFit/>
          </a:bodyPr>
          <a:lstStyle>
            <a:lvl1pPr marL="341313" indent="-341313"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32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9pPr>
          </a:lstStyle>
          <a:p>
            <a:pPr algn="ctr" defTabSz="449263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TW" sz="2800">
                <a:latin typeface="Times New Roman" panose="02020603050405020304" pitchFamily="18" charset="0"/>
                <a:ea typeface="標楷體" panose="03000509000000000000" pitchFamily="65" charset="-120"/>
              </a:rPr>
              <a:t>「代碼管理」→「編修」</a:t>
            </a:r>
          </a:p>
          <a:p>
            <a:pPr algn="ctr" defTabSz="449263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HK" sz="2800">
                <a:latin typeface="Times New Roman" panose="02020603050405020304" pitchFamily="18" charset="0"/>
                <a:ea typeface="標楷體" panose="03000509000000000000" pitchFamily="65" charset="-120"/>
              </a:rPr>
              <a:t>Code Management </a:t>
            </a:r>
            <a:r>
              <a:rPr lang="en-US" altLang="zh-TW" sz="2800">
                <a:latin typeface="標楷體" panose="03000509000000000000" pitchFamily="65" charset="-120"/>
                <a:ea typeface="標楷體" panose="03000509000000000000" pitchFamily="65" charset="-120"/>
              </a:rPr>
              <a:t>→</a:t>
            </a:r>
            <a:r>
              <a:rPr lang="en-US" altLang="zh-HK" sz="2800">
                <a:latin typeface="Times New Roman" panose="02020603050405020304" pitchFamily="18" charset="0"/>
                <a:ea typeface="標楷體" panose="03000509000000000000" pitchFamily="65" charset="-120"/>
              </a:rPr>
              <a:t> Maintenance</a:t>
            </a:r>
          </a:p>
          <a:p>
            <a:pPr algn="ctr" defTabSz="449263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TW" sz="2800">
                <a:latin typeface="Times New Roman" panose="02020603050405020304" pitchFamily="18" charset="0"/>
                <a:ea typeface="標楷體" panose="03000509000000000000" pitchFamily="65" charset="-120"/>
              </a:rPr>
              <a:t>修訂代碼表：</a:t>
            </a:r>
          </a:p>
          <a:p>
            <a:pPr algn="ctr" defTabSz="449263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altLang="zh-TW" sz="2800">
              <a:latin typeface="Times New Roman" panose="02020603050405020304" pitchFamily="18" charset="0"/>
              <a:ea typeface="標楷體" panose="03000509000000000000" pitchFamily="65" charset="-120"/>
            </a:endParaRPr>
          </a:p>
          <a:p>
            <a:pPr marL="1080000" indent="-342900" defTabSz="449263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rgbClr val="333399"/>
              </a:buClr>
              <a:buFont typeface="Wingdings" panose="05000000000000000000" pitchFamily="2" charset="2"/>
              <a:buChar char="q"/>
            </a:pPr>
            <a:r>
              <a:rPr lang="zh-TW" altLang="en-US" sz="2400">
                <a:solidFill>
                  <a:srgbClr val="333399"/>
                </a:solidFill>
                <a:latin typeface="Times New Roman" panose="02020603050405020304" pitchFamily="18" charset="0"/>
                <a:ea typeface="標楷體" panose="03000509000000000000" pitchFamily="65" charset="-120"/>
              </a:rPr>
              <a:t> </a:t>
            </a:r>
            <a:r>
              <a:rPr lang="zh-TW" altLang="en-US" sz="2800">
                <a:solidFill>
                  <a:srgbClr val="333399"/>
                </a:solidFill>
                <a:latin typeface="Times New Roman" panose="02020603050405020304" pitchFamily="18" charset="0"/>
                <a:ea typeface="標楷體" panose="03000509000000000000" pitchFamily="65" charset="-120"/>
              </a:rPr>
              <a:t>學校活動類別</a:t>
            </a:r>
            <a:endParaRPr lang="en-US" altLang="zh-HK" sz="2400">
              <a:solidFill>
                <a:srgbClr val="333399"/>
              </a:solidFill>
              <a:latin typeface="Times New Roman" panose="02020603050405020304" pitchFamily="18" charset="0"/>
              <a:ea typeface="標楷體" panose="03000509000000000000" pitchFamily="65" charset="-120"/>
            </a:endParaRPr>
          </a:p>
        </p:txBody>
      </p:sp>
      <p:sp>
        <p:nvSpPr>
          <p:cNvPr id="2" name="投影片編號版面配置區 1">
            <a:extLst>
              <a:ext uri="{FF2B5EF4-FFF2-40B4-BE49-F238E27FC236}">
                <a16:creationId xmlns:a16="http://schemas.microsoft.com/office/drawing/2014/main" id="{2E169014-8E26-40E2-AF06-15ED2A5BF4F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defTabSz="449263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7B3C8E2D-E91C-4BBB-B7BA-C2875630DAEF}" type="slidenum">
              <a:rPr lang="en-US" altLang="zh-HK">
                <a:latin typeface="Arial"/>
              </a:rPr>
              <a:pPr defTabSz="449263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15</a:t>
            </a:fld>
            <a:endParaRPr lang="en-US" altLang="en-US" dirty="0">
              <a:latin typeface="Arial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投影片編號版面配置區 4">
            <a:extLst>
              <a:ext uri="{FF2B5EF4-FFF2-40B4-BE49-F238E27FC236}">
                <a16:creationId xmlns:a16="http://schemas.microsoft.com/office/drawing/2014/main" id="{98407CD5-F409-4D1A-8865-41A49D3DC4B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defTabSz="449263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7B3C8E2D-E91C-4BBB-B7BA-C2875630DAEF}" type="slidenum">
              <a:rPr lang="en-US" altLang="zh-HK">
                <a:latin typeface="Arial"/>
              </a:rPr>
              <a:pPr defTabSz="449263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16</a:t>
            </a:fld>
            <a:endParaRPr lang="en-US" altLang="en-US" dirty="0">
              <a:latin typeface="Arial"/>
            </a:endParaRPr>
          </a:p>
        </p:txBody>
      </p:sp>
      <p:grpSp>
        <p:nvGrpSpPr>
          <p:cNvPr id="10" name="群組 9">
            <a:extLst>
              <a:ext uri="{FF2B5EF4-FFF2-40B4-BE49-F238E27FC236}">
                <a16:creationId xmlns:a16="http://schemas.microsoft.com/office/drawing/2014/main" id="{63A31AF2-6E5B-4D27-823E-971600F880E2}"/>
              </a:ext>
            </a:extLst>
          </p:cNvPr>
          <p:cNvGrpSpPr/>
          <p:nvPr/>
        </p:nvGrpSpPr>
        <p:grpSpPr>
          <a:xfrm>
            <a:off x="1127001" y="404665"/>
            <a:ext cx="9937997" cy="4602341"/>
            <a:chOff x="-397000" y="404664"/>
            <a:chExt cx="9937997" cy="4602341"/>
          </a:xfrm>
        </p:grpSpPr>
        <p:sp>
          <p:nvSpPr>
            <p:cNvPr id="2" name="文字方塊 1">
              <a:extLst>
                <a:ext uri="{FF2B5EF4-FFF2-40B4-BE49-F238E27FC236}">
                  <a16:creationId xmlns:a16="http://schemas.microsoft.com/office/drawing/2014/main" id="{25AAA9E5-5E88-4D1B-A7F9-ACB22F586673}"/>
                </a:ext>
              </a:extLst>
            </p:cNvPr>
            <p:cNvSpPr txBox="1"/>
            <p:nvPr/>
          </p:nvSpPr>
          <p:spPr>
            <a:xfrm>
              <a:off x="2017453" y="404664"/>
              <a:ext cx="5929828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449263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altLang="zh-TW" sz="3200" b="1" dirty="0" err="1">
                  <a:solidFill>
                    <a:srgbClr val="333399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標楷體" panose="03000509000000000000" pitchFamily="65" charset="-120"/>
                  <a:ea typeface="標楷體" panose="03000509000000000000" pitchFamily="65" charset="-120"/>
                </a:rPr>
                <a:t>代碼管理＞編修</a:t>
              </a:r>
              <a:r>
                <a:rPr lang="en-US" altLang="zh-TW" sz="3200" b="1" dirty="0">
                  <a:solidFill>
                    <a:srgbClr val="333399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標楷體" panose="03000509000000000000" pitchFamily="65" charset="-120"/>
                  <a:ea typeface="標楷體" panose="03000509000000000000" pitchFamily="65" charset="-120"/>
                </a:rPr>
                <a:t>＞</a:t>
              </a:r>
              <a:r>
                <a:rPr lang="zh-TW" altLang="en-US" sz="3200" b="1" dirty="0">
                  <a:solidFill>
                    <a:srgbClr val="333399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標楷體" panose="03000509000000000000" pitchFamily="65" charset="-120"/>
                  <a:ea typeface="標楷體" panose="03000509000000000000" pitchFamily="65" charset="-120"/>
                </a:rPr>
                <a:t>學校</a:t>
              </a:r>
              <a:r>
                <a:rPr lang="en-US" altLang="zh-TW" sz="3200" b="1" dirty="0" err="1">
                  <a:solidFill>
                    <a:srgbClr val="333399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標楷體" panose="03000509000000000000" pitchFamily="65" charset="-120"/>
                  <a:ea typeface="標楷體" panose="03000509000000000000" pitchFamily="65" charset="-120"/>
                </a:rPr>
                <a:t>活動類別</a:t>
              </a:r>
              <a:endParaRPr lang="en-US" sz="1600" dirty="0">
                <a:solidFill>
                  <a:srgbClr val="FFFFFF"/>
                </a:solidFill>
                <a:latin typeface="Arial" panose="020B0604020202020204" pitchFamily="34" charset="0"/>
                <a:ea typeface="細明體" panose="02020509000000000000" pitchFamily="49" charset="-120"/>
              </a:endParaRPr>
            </a:p>
          </p:txBody>
        </p:sp>
        <p:pic>
          <p:nvPicPr>
            <p:cNvPr id="8" name="圖片 7">
              <a:extLst>
                <a:ext uri="{FF2B5EF4-FFF2-40B4-BE49-F238E27FC236}">
                  <a16:creationId xmlns:a16="http://schemas.microsoft.com/office/drawing/2014/main" id="{4348B045-AD8F-4E07-AAEC-09678366A6C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397000" y="2127059"/>
              <a:ext cx="9937997" cy="2879946"/>
            </a:xfrm>
            <a:prstGeom prst="rect">
              <a:avLst/>
            </a:prstGeom>
          </p:spPr>
        </p:pic>
        <p:sp>
          <p:nvSpPr>
            <p:cNvPr id="9" name="矩形: 圓角 8">
              <a:extLst>
                <a:ext uri="{FF2B5EF4-FFF2-40B4-BE49-F238E27FC236}">
                  <a16:creationId xmlns:a16="http://schemas.microsoft.com/office/drawing/2014/main" id="{9FAEEFC8-344C-4800-8794-A2C98B54F316}"/>
                </a:ext>
              </a:extLst>
            </p:cNvPr>
            <p:cNvSpPr/>
            <p:nvPr/>
          </p:nvSpPr>
          <p:spPr bwMode="auto">
            <a:xfrm>
              <a:off x="2715754" y="4047321"/>
              <a:ext cx="1512976" cy="373758"/>
            </a:xfrm>
            <a:prstGeom prst="roundRect">
              <a:avLst/>
            </a:prstGeom>
            <a:noFill/>
            <a:ln w="190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kumimoji="1" lang="en-US" sz="2400">
                <a:latin typeface="Tahoma" pitchFamily="34" charset="0"/>
                <a:ea typeface="新細明體" pitchFamily="18" charset="-120"/>
              </a:endParaRPr>
            </a:p>
          </p:txBody>
        </p:sp>
      </p:grp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編號版面配置區 1">
            <a:extLst>
              <a:ext uri="{FF2B5EF4-FFF2-40B4-BE49-F238E27FC236}">
                <a16:creationId xmlns:a16="http://schemas.microsoft.com/office/drawing/2014/main" id="{A9DB0E5C-F149-44C3-8F1E-E1E730A76DE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B3C8E2D-E91C-4BBB-B7BA-C2875630DAEF}" type="slidenum">
              <a:rPr lang="en-US" altLang="zh-HK" smtClean="0"/>
              <a:pPr/>
              <a:t>17</a:t>
            </a:fld>
            <a:endParaRPr lang="en-US" dirty="0"/>
          </a:p>
        </p:txBody>
      </p:sp>
      <p:grpSp>
        <p:nvGrpSpPr>
          <p:cNvPr id="7" name="群組 6">
            <a:extLst>
              <a:ext uri="{FF2B5EF4-FFF2-40B4-BE49-F238E27FC236}">
                <a16:creationId xmlns:a16="http://schemas.microsoft.com/office/drawing/2014/main" id="{931B8DC0-D3A8-496C-BB63-BBF9B0FA90BA}"/>
              </a:ext>
            </a:extLst>
          </p:cNvPr>
          <p:cNvGrpSpPr/>
          <p:nvPr/>
        </p:nvGrpSpPr>
        <p:grpSpPr>
          <a:xfrm>
            <a:off x="2006367" y="1310418"/>
            <a:ext cx="8179267" cy="4237164"/>
            <a:chOff x="-8389" y="1040138"/>
            <a:chExt cx="9152389" cy="5139077"/>
          </a:xfrm>
        </p:grpSpPr>
        <p:pic>
          <p:nvPicPr>
            <p:cNvPr id="4" name="圖片 3">
              <a:extLst>
                <a:ext uri="{FF2B5EF4-FFF2-40B4-BE49-F238E27FC236}">
                  <a16:creationId xmlns:a16="http://schemas.microsoft.com/office/drawing/2014/main" id="{2FF44572-9FDB-40D6-8264-092DA82F091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040138"/>
              <a:ext cx="9144000" cy="4777724"/>
            </a:xfrm>
            <a:prstGeom prst="rect">
              <a:avLst/>
            </a:prstGeom>
          </p:spPr>
        </p:pic>
        <p:pic>
          <p:nvPicPr>
            <p:cNvPr id="6" name="圖片 5">
              <a:extLst>
                <a:ext uri="{FF2B5EF4-FFF2-40B4-BE49-F238E27FC236}">
                  <a16:creationId xmlns:a16="http://schemas.microsoft.com/office/drawing/2014/main" id="{701B549D-B7F8-4ACB-8017-AEBD9549A8A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8389" y="4423811"/>
              <a:ext cx="9144000" cy="175540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79040740"/>
      </p:ext>
    </p:extLst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4260850" y="2528887"/>
            <a:ext cx="3670300" cy="900113"/>
          </a:xfrm>
        </p:spPr>
        <p:txBody>
          <a:bodyPr anchor="t"/>
          <a:lstStyle/>
          <a:p>
            <a:pPr algn="ctr">
              <a:tabLst>
                <a:tab pos="0" algn="l"/>
                <a:tab pos="685800" algn="l"/>
                <a:tab pos="1371600" algn="l"/>
                <a:tab pos="2057400" algn="l"/>
                <a:tab pos="2743200" algn="l"/>
                <a:tab pos="3429000" algn="l"/>
                <a:tab pos="4114800" algn="l"/>
                <a:tab pos="4800600" algn="l"/>
                <a:tab pos="5486400" algn="l"/>
                <a:tab pos="6172200" algn="l"/>
                <a:tab pos="6858000" algn="l"/>
                <a:tab pos="7543800" algn="l"/>
              </a:tabLst>
            </a:pPr>
            <a:r>
              <a:rPr lang="en-US" altLang="zh-TW" sz="4800" dirty="0" err="1"/>
              <a:t>練習二</a:t>
            </a:r>
            <a:endParaRPr lang="en-US" altLang="zh-TW" sz="4800" dirty="0"/>
          </a:p>
        </p:txBody>
      </p:sp>
      <p:sp>
        <p:nvSpPr>
          <p:cNvPr id="56323" name="Rectangle 2"/>
          <p:cNvSpPr>
            <a:spLocks noGrp="1" noChangeArrowheads="1"/>
          </p:cNvSpPr>
          <p:nvPr>
            <p:ph type="subTitle" idx="4294967295"/>
          </p:nvPr>
        </p:nvSpPr>
        <p:spPr>
          <a:xfrm>
            <a:off x="2720975" y="3529403"/>
            <a:ext cx="6750050" cy="592137"/>
          </a:xfrm>
        </p:spPr>
        <p:txBody>
          <a:bodyPr vert="horz" wrap="square" lIns="67500" tIns="35100" rIns="67500" bIns="35100" numCol="1" anchor="t" anchorCtr="0" compatLnSpc="1">
            <a:prstTxWarp prst="textNoShape">
              <a:avLst/>
            </a:prstTxWarp>
          </a:bodyPr>
          <a:lstStyle/>
          <a:p>
            <a:pPr marL="0" indent="0" algn="ctr">
              <a:spcBef>
                <a:spcPts val="675"/>
              </a:spcBef>
              <a:buNone/>
              <a:tabLst>
                <a:tab pos="0" algn="l"/>
                <a:tab pos="685800" algn="l"/>
                <a:tab pos="1371600" algn="l"/>
                <a:tab pos="2057400" algn="l"/>
                <a:tab pos="2743200" algn="l"/>
                <a:tab pos="3429000" algn="l"/>
                <a:tab pos="4114800" algn="l"/>
                <a:tab pos="4800600" algn="l"/>
                <a:tab pos="5486400" algn="l"/>
                <a:tab pos="6172200" algn="l"/>
                <a:tab pos="6858000" algn="l"/>
                <a:tab pos="7543800" algn="l"/>
              </a:tabLst>
            </a:pPr>
            <a:r>
              <a:rPr lang="en-US" altLang="zh-TW" sz="3600" dirty="0">
                <a:ea typeface="標楷體" panose="03000509000000000000" pitchFamily="65" charset="-120"/>
              </a:rPr>
              <a:t>在「</a:t>
            </a:r>
            <a:r>
              <a:rPr lang="zh-TW" altLang="en-US" sz="3600" dirty="0">
                <a:ea typeface="標楷體" panose="03000509000000000000" pitchFamily="65" charset="-120"/>
              </a:rPr>
              <a:t>學校活動類別</a:t>
            </a:r>
            <a:r>
              <a:rPr lang="en-US" altLang="zh-TW" sz="3600" dirty="0">
                <a:ea typeface="標楷體" panose="03000509000000000000" pitchFamily="65" charset="-120"/>
              </a:rPr>
              <a:t>」</a:t>
            </a:r>
            <a:r>
              <a:rPr lang="en-US" altLang="zh-TW" sz="3600" dirty="0" err="1">
                <a:ea typeface="標楷體" panose="03000509000000000000" pitchFamily="65" charset="-120"/>
              </a:rPr>
              <a:t>加入代碼</a:t>
            </a:r>
            <a:endParaRPr lang="en-US" altLang="zh-TW" sz="3600" dirty="0">
              <a:ea typeface="標楷體" panose="03000509000000000000" pitchFamily="65" charset="-120"/>
            </a:endParaRPr>
          </a:p>
        </p:txBody>
      </p:sp>
      <p:sp>
        <p:nvSpPr>
          <p:cNvPr id="2" name="投影片編號版面配置區 1">
            <a:extLst>
              <a:ext uri="{FF2B5EF4-FFF2-40B4-BE49-F238E27FC236}">
                <a16:creationId xmlns:a16="http://schemas.microsoft.com/office/drawing/2014/main" id="{E539FD10-1958-4099-9217-9563CA4955F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B3C8E2D-E91C-4BBB-B7BA-C2875630DAEF}" type="slidenum">
              <a:rPr lang="en-US" altLang="zh-HK" smtClean="0"/>
              <a:pPr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566863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編號版面配置區 1">
            <a:extLst>
              <a:ext uri="{FF2B5EF4-FFF2-40B4-BE49-F238E27FC236}">
                <a16:creationId xmlns:a16="http://schemas.microsoft.com/office/drawing/2014/main" id="{E539FD10-1958-4099-9217-9563CA4955F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B3C8E2D-E91C-4BBB-B7BA-C2875630DAEF}" type="slidenum">
              <a:rPr lang="en-US" altLang="zh-HK" smtClean="0"/>
              <a:pPr/>
              <a:t>19</a:t>
            </a:fld>
            <a:endParaRPr lang="en-US" dirty="0"/>
          </a:p>
        </p:txBody>
      </p:sp>
      <p:sp>
        <p:nvSpPr>
          <p:cNvPr id="5" name="Rectangle 1">
            <a:extLst>
              <a:ext uri="{FF2B5EF4-FFF2-40B4-BE49-F238E27FC236}">
                <a16:creationId xmlns:a16="http://schemas.microsoft.com/office/drawing/2014/main" id="{AEE543BA-6B3A-48E1-B1DC-5872569ADFD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60850" y="2528887"/>
            <a:ext cx="3670300" cy="900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en-US" altLang="zh-TW" sz="1950" b="1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2"/>
                </a:solidFill>
                <a:latin typeface="Arial" pitchFamily="34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2"/>
                </a:solidFill>
                <a:latin typeface="Arial" pitchFamily="34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2"/>
                </a:solidFill>
                <a:latin typeface="Arial" pitchFamily="34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2"/>
                </a:solidFill>
                <a:latin typeface="Arial" pitchFamily="34" charset="0"/>
              </a:defRPr>
            </a:lvl5pPr>
            <a:lvl6pPr marL="257175" algn="l" rtl="0" eaLnBrk="1" fontAlgn="base" hangingPunct="1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2"/>
                </a:solidFill>
                <a:latin typeface="Arial" pitchFamily="34" charset="0"/>
              </a:defRPr>
            </a:lvl6pPr>
            <a:lvl7pPr marL="514350" algn="l" rtl="0" eaLnBrk="1" fontAlgn="base" hangingPunct="1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2"/>
                </a:solidFill>
                <a:latin typeface="Arial" pitchFamily="34" charset="0"/>
              </a:defRPr>
            </a:lvl7pPr>
            <a:lvl8pPr marL="771525" algn="l" rtl="0" eaLnBrk="1" fontAlgn="base" hangingPunct="1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2"/>
                </a:solidFill>
                <a:latin typeface="Arial" pitchFamily="34" charset="0"/>
              </a:defRPr>
            </a:lvl8pPr>
            <a:lvl9pPr marL="1028700" algn="l" rtl="0" eaLnBrk="1" fontAlgn="base" hangingPunct="1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2"/>
                </a:solidFill>
                <a:latin typeface="Arial" pitchFamily="34" charset="0"/>
              </a:defRPr>
            </a:lvl9pPr>
          </a:lstStyle>
          <a:p>
            <a:pPr algn="ctr">
              <a:tabLst>
                <a:tab pos="0" algn="l"/>
                <a:tab pos="685800" algn="l"/>
                <a:tab pos="1371600" algn="l"/>
                <a:tab pos="2057400" algn="l"/>
                <a:tab pos="2743200" algn="l"/>
                <a:tab pos="3429000" algn="l"/>
                <a:tab pos="4114800" algn="l"/>
                <a:tab pos="4800600" algn="l"/>
                <a:tab pos="5486400" algn="l"/>
                <a:tab pos="6172200" algn="l"/>
                <a:tab pos="6858000" algn="l"/>
                <a:tab pos="7543800" algn="l"/>
              </a:tabLst>
            </a:pPr>
            <a:r>
              <a:rPr lang="zh-TW" altLang="en-US" sz="4800" kern="0" dirty="0"/>
              <a:t>練習三</a:t>
            </a:r>
          </a:p>
        </p:txBody>
      </p:sp>
      <p:sp>
        <p:nvSpPr>
          <p:cNvPr id="6" name="Rectangle 2">
            <a:extLst>
              <a:ext uri="{FF2B5EF4-FFF2-40B4-BE49-F238E27FC236}">
                <a16:creationId xmlns:a16="http://schemas.microsoft.com/office/drawing/2014/main" id="{A931BA3D-F83D-421A-BBED-CFD2F9498AB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20975" y="3571042"/>
            <a:ext cx="6750050" cy="592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67500" tIns="35100" rIns="67500" bIns="35100" numCol="1" anchor="t" anchorCtr="0" compatLnSpc="1">
            <a:prstTxWarp prst="textNoShape">
              <a:avLst/>
            </a:prstTxWarp>
          </a:bodyPr>
          <a:lstStyle>
            <a:lvl1pPr marL="257175" marR="0" indent="-257175" algn="l" defTabSz="6858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CF01"/>
              </a:buClr>
              <a:buSzPct val="60000"/>
              <a:buFont typeface="Wingdings" pitchFamily="2" charset="2"/>
              <a:buChar char="n"/>
              <a:tabLst/>
              <a:defRPr lang="en-US" altLang="zh-TW" sz="2100" dirty="0">
                <a:solidFill>
                  <a:srgbClr val="660066"/>
                </a:solidFill>
                <a:latin typeface="+mn-lt"/>
                <a:ea typeface="+mn-ea"/>
                <a:cs typeface="+mn-cs"/>
              </a:defRPr>
            </a:lvl1pPr>
            <a:lvl2pPr marL="557213" marR="0" indent="-214313" algn="l" defTabSz="6858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CC0099"/>
              </a:buClr>
              <a:buSzPct val="55000"/>
              <a:buFont typeface="Wingdings" pitchFamily="2" charset="2"/>
              <a:buChar char="n"/>
              <a:tabLst/>
              <a:defRPr lang="en-US" altLang="zh-TW" sz="1800" dirty="0">
                <a:solidFill>
                  <a:srgbClr val="9900CC"/>
                </a:solidFill>
                <a:latin typeface="+mn-lt"/>
                <a:ea typeface="+mn-ea"/>
                <a:cs typeface="+mn-cs"/>
              </a:defRPr>
            </a:lvl2pPr>
            <a:lvl3pPr marL="857250" marR="0" indent="-171450" algn="l" defTabSz="6858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E4A8"/>
              </a:buClr>
              <a:buSzPct val="50000"/>
              <a:buFont typeface="Wingdings" pitchFamily="2" charset="2"/>
              <a:buChar char="n"/>
              <a:tabLst/>
              <a:defRPr lang="en-US" altLang="zh-TW" sz="1500" dirty="0">
                <a:solidFill>
                  <a:srgbClr val="6600CC"/>
                </a:solidFill>
                <a:latin typeface="+mn-lt"/>
                <a:ea typeface="+mn-ea"/>
                <a:cs typeface="+mn-cs"/>
              </a:defRPr>
            </a:lvl3pPr>
            <a:lvl4pPr marL="1200150" marR="0" indent="-171450" algn="l" defTabSz="6858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3333CC"/>
              </a:buClr>
              <a:buSzPct val="55000"/>
              <a:buFont typeface="Wingdings" pitchFamily="2" charset="2"/>
              <a:buChar char="n"/>
              <a:tabLst/>
              <a:defRPr lang="en-US" altLang="zh-TW" sz="1350" kern="1200" noProof="0" dirty="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157288" indent="-128588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788">
                <a:solidFill>
                  <a:schemeClr val="tx1"/>
                </a:solidFill>
                <a:latin typeface="Tahoma" pitchFamily="34" charset="0"/>
              </a:defRPr>
            </a:lvl5pPr>
            <a:lvl6pPr marL="1414463" indent="-128588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788">
                <a:solidFill>
                  <a:schemeClr val="tx1"/>
                </a:solidFill>
                <a:latin typeface="Tahoma" pitchFamily="34" charset="0"/>
              </a:defRPr>
            </a:lvl6pPr>
            <a:lvl7pPr marL="1671638" indent="-128588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788">
                <a:solidFill>
                  <a:schemeClr val="tx1"/>
                </a:solidFill>
                <a:latin typeface="Tahoma" pitchFamily="34" charset="0"/>
              </a:defRPr>
            </a:lvl7pPr>
            <a:lvl8pPr marL="1928813" indent="-128588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788">
                <a:solidFill>
                  <a:schemeClr val="tx1"/>
                </a:solidFill>
                <a:latin typeface="Tahoma" pitchFamily="34" charset="0"/>
              </a:defRPr>
            </a:lvl8pPr>
            <a:lvl9pPr marL="2185988" indent="-128588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788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marL="0" indent="0" algn="ctr">
              <a:spcBef>
                <a:spcPts val="675"/>
              </a:spcBef>
              <a:buFont typeface="Wingdings" pitchFamily="2" charset="2"/>
              <a:buNone/>
              <a:tabLst>
                <a:tab pos="0" algn="l"/>
                <a:tab pos="685800" algn="l"/>
                <a:tab pos="1371600" algn="l"/>
                <a:tab pos="2057400" algn="l"/>
                <a:tab pos="2743200" algn="l"/>
                <a:tab pos="3429000" algn="l"/>
                <a:tab pos="4114800" algn="l"/>
                <a:tab pos="4800600" algn="l"/>
                <a:tab pos="5486400" algn="l"/>
                <a:tab pos="6172200" algn="l"/>
                <a:tab pos="6858000" algn="l"/>
                <a:tab pos="7543800" algn="l"/>
              </a:tabLst>
            </a:pPr>
            <a:r>
              <a:rPr lang="zh-TW" altLang="en-US" sz="3600" kern="0" dirty="0">
                <a:ea typeface="標楷體" panose="03000509000000000000" pitchFamily="65" charset="-120"/>
              </a:rPr>
              <a:t>編修學校設施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1"/>
          <p:cNvSpPr txBox="1">
            <a:spLocks noChangeArrowheads="1"/>
          </p:cNvSpPr>
          <p:nvPr/>
        </p:nvSpPr>
        <p:spPr bwMode="auto">
          <a:xfrm>
            <a:off x="2667000" y="1710929"/>
            <a:ext cx="6858000" cy="5405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67500" tIns="35100" rIns="67500" bIns="35100"/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9pPr>
          </a:lstStyle>
          <a:p>
            <a:pPr algn="ctr" defTabSz="449263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TW" sz="3000" b="1">
                <a:solidFill>
                  <a:srgbClr val="FFFFFF"/>
                </a:solidFill>
                <a:latin typeface="Times New Roman" panose="02020603050405020304" pitchFamily="18" charset="0"/>
                <a:ea typeface="新細明體" panose="02020500000000000000" pitchFamily="18" charset="-120"/>
              </a:rPr>
              <a:t>索　引</a:t>
            </a:r>
          </a:p>
        </p:txBody>
      </p:sp>
      <p:sp>
        <p:nvSpPr>
          <p:cNvPr id="3075" name="Text Box 2"/>
          <p:cNvSpPr txBox="1">
            <a:spLocks noChangeArrowheads="1"/>
          </p:cNvSpPr>
          <p:nvPr/>
        </p:nvSpPr>
        <p:spPr bwMode="auto">
          <a:xfrm>
            <a:off x="3342926" y="1743978"/>
            <a:ext cx="5506147" cy="3517983"/>
          </a:xfrm>
          <a:prstGeom prst="rect">
            <a:avLst/>
          </a:prstGeom>
          <a:solidFill>
            <a:srgbClr val="CCECFF"/>
          </a:solidFill>
          <a:ln w="57240">
            <a:solidFill>
              <a:srgbClr val="FFFFFF"/>
            </a:solidFill>
            <a:miter lim="800000"/>
            <a:headEnd/>
            <a:tailEnd/>
          </a:ln>
        </p:spPr>
        <p:txBody>
          <a:bodyPr wrap="square" lIns="67500" tIns="35100" rIns="0" bIns="35100">
            <a:spAutoFit/>
          </a:bodyPr>
          <a:lstStyle>
            <a:lvl1pPr marL="441325" indent="-441325"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1325" algn="l"/>
                <a:tab pos="1355725" algn="l"/>
                <a:tab pos="2270125" algn="l"/>
                <a:tab pos="3184525" algn="l"/>
                <a:tab pos="4098925" algn="l"/>
                <a:tab pos="5013325" algn="l"/>
                <a:tab pos="5927725" algn="l"/>
                <a:tab pos="6842125" algn="l"/>
                <a:tab pos="7756525" algn="l"/>
                <a:tab pos="8670925" algn="l"/>
                <a:tab pos="9585325" algn="l"/>
                <a:tab pos="10499725" algn="l"/>
              </a:tabLst>
              <a:defRPr sz="32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1325" algn="l"/>
                <a:tab pos="1355725" algn="l"/>
                <a:tab pos="2270125" algn="l"/>
                <a:tab pos="3184525" algn="l"/>
                <a:tab pos="4098925" algn="l"/>
                <a:tab pos="5013325" algn="l"/>
                <a:tab pos="5927725" algn="l"/>
                <a:tab pos="6842125" algn="l"/>
                <a:tab pos="7756525" algn="l"/>
                <a:tab pos="8670925" algn="l"/>
                <a:tab pos="9585325" algn="l"/>
                <a:tab pos="10499725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1325" algn="l"/>
                <a:tab pos="1355725" algn="l"/>
                <a:tab pos="2270125" algn="l"/>
                <a:tab pos="3184525" algn="l"/>
                <a:tab pos="4098925" algn="l"/>
                <a:tab pos="5013325" algn="l"/>
                <a:tab pos="5927725" algn="l"/>
                <a:tab pos="6842125" algn="l"/>
                <a:tab pos="7756525" algn="l"/>
                <a:tab pos="8670925" algn="l"/>
                <a:tab pos="9585325" algn="l"/>
                <a:tab pos="10499725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1325" algn="l"/>
                <a:tab pos="1355725" algn="l"/>
                <a:tab pos="2270125" algn="l"/>
                <a:tab pos="3184525" algn="l"/>
                <a:tab pos="4098925" algn="l"/>
                <a:tab pos="5013325" algn="l"/>
                <a:tab pos="5927725" algn="l"/>
                <a:tab pos="6842125" algn="l"/>
                <a:tab pos="7756525" algn="l"/>
                <a:tab pos="8670925" algn="l"/>
                <a:tab pos="9585325" algn="l"/>
                <a:tab pos="10499725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1325" algn="l"/>
                <a:tab pos="1355725" algn="l"/>
                <a:tab pos="2270125" algn="l"/>
                <a:tab pos="3184525" algn="l"/>
                <a:tab pos="4098925" algn="l"/>
                <a:tab pos="5013325" algn="l"/>
                <a:tab pos="5927725" algn="l"/>
                <a:tab pos="6842125" algn="l"/>
                <a:tab pos="7756525" algn="l"/>
                <a:tab pos="8670925" algn="l"/>
                <a:tab pos="9585325" algn="l"/>
                <a:tab pos="10499725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1325" algn="l"/>
                <a:tab pos="1355725" algn="l"/>
                <a:tab pos="2270125" algn="l"/>
                <a:tab pos="3184525" algn="l"/>
                <a:tab pos="4098925" algn="l"/>
                <a:tab pos="5013325" algn="l"/>
                <a:tab pos="5927725" algn="l"/>
                <a:tab pos="6842125" algn="l"/>
                <a:tab pos="7756525" algn="l"/>
                <a:tab pos="8670925" algn="l"/>
                <a:tab pos="9585325" algn="l"/>
                <a:tab pos="10499725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1325" algn="l"/>
                <a:tab pos="1355725" algn="l"/>
                <a:tab pos="2270125" algn="l"/>
                <a:tab pos="3184525" algn="l"/>
                <a:tab pos="4098925" algn="l"/>
                <a:tab pos="5013325" algn="l"/>
                <a:tab pos="5927725" algn="l"/>
                <a:tab pos="6842125" algn="l"/>
                <a:tab pos="7756525" algn="l"/>
                <a:tab pos="8670925" algn="l"/>
                <a:tab pos="9585325" algn="l"/>
                <a:tab pos="10499725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1325" algn="l"/>
                <a:tab pos="1355725" algn="l"/>
                <a:tab pos="2270125" algn="l"/>
                <a:tab pos="3184525" algn="l"/>
                <a:tab pos="4098925" algn="l"/>
                <a:tab pos="5013325" algn="l"/>
                <a:tab pos="5927725" algn="l"/>
                <a:tab pos="6842125" algn="l"/>
                <a:tab pos="7756525" algn="l"/>
                <a:tab pos="8670925" algn="l"/>
                <a:tab pos="9585325" algn="l"/>
                <a:tab pos="10499725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1325" algn="l"/>
                <a:tab pos="1355725" algn="l"/>
                <a:tab pos="2270125" algn="l"/>
                <a:tab pos="3184525" algn="l"/>
                <a:tab pos="4098925" algn="l"/>
                <a:tab pos="5013325" algn="l"/>
                <a:tab pos="5927725" algn="l"/>
                <a:tab pos="6842125" algn="l"/>
                <a:tab pos="7756525" algn="l"/>
                <a:tab pos="8670925" algn="l"/>
                <a:tab pos="9585325" algn="l"/>
                <a:tab pos="10499725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9pPr>
          </a:lstStyle>
          <a:p>
            <a:pPr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9999"/>
              </a:buClr>
              <a:buFont typeface="標楷體" panose="03000509000000000000" pitchFamily="65" charset="-120"/>
              <a:buChar char="☆"/>
              <a:defRPr/>
            </a:pPr>
            <a:r>
              <a:rPr lang="en-US" altLang="zh-TW" sz="2800" b="1" dirty="0" err="1">
                <a:solidFill>
                  <a:schemeClr val="tx2"/>
                </a:solidFill>
                <a:latin typeface="標楷體" panose="03000509000000000000" pitchFamily="65" charset="-120"/>
                <a:ea typeface="標楷體" panose="03000509000000000000" pitchFamily="65" charset="-120"/>
                <a:hlinkClick r:id="rId3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模組簡介</a:t>
            </a:r>
            <a:endParaRPr lang="en-US" altLang="zh-TW" sz="2800" b="1" dirty="0">
              <a:solidFill>
                <a:schemeClr val="tx2"/>
              </a:solidFill>
              <a:latin typeface="標楷體" panose="03000509000000000000" pitchFamily="65" charset="-120"/>
              <a:ea typeface="標楷體" panose="03000509000000000000" pitchFamily="65" charset="-120"/>
              <a:hlinkClick r:id="rId4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  <a:p>
            <a:pPr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9999"/>
              </a:buClr>
              <a:buFont typeface="標楷體" panose="03000509000000000000" pitchFamily="65" charset="-120"/>
              <a:buChar char="☆"/>
              <a:defRPr/>
            </a:pPr>
            <a:r>
              <a:rPr lang="en-US" altLang="zh-TW" sz="2800" b="1" dirty="0" err="1">
                <a:solidFill>
                  <a:schemeClr val="tx2"/>
                </a:solidFill>
                <a:latin typeface="標楷體" panose="03000509000000000000" pitchFamily="65" charset="-120"/>
                <a:ea typeface="標楷體" panose="03000509000000000000" pitchFamily="65" charset="-120"/>
                <a:hlinkClick r:id="rId5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預備工作</a:t>
            </a:r>
            <a:r>
              <a:rPr lang="en-US" altLang="zh-HK" sz="2800" b="1" dirty="0">
                <a:solidFill>
                  <a:schemeClr val="tx2"/>
                </a:solidFill>
                <a:latin typeface="標楷體" panose="03000509000000000000" pitchFamily="65" charset="-120"/>
                <a:ea typeface="標楷體" panose="03000509000000000000" pitchFamily="65" charset="-120"/>
                <a:hlinkClick r:id="rId5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(1)─</a:t>
            </a:r>
            <a:r>
              <a:rPr lang="en-US" altLang="zh-TW" sz="2800" b="1" dirty="0" err="1">
                <a:solidFill>
                  <a:schemeClr val="tx2"/>
                </a:solidFill>
                <a:latin typeface="標楷體" panose="03000509000000000000" pitchFamily="65" charset="-120"/>
                <a:ea typeface="標楷體" panose="03000509000000000000" pitchFamily="65" charset="-120"/>
                <a:hlinkClick r:id="rId5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編配用戶組別</a:t>
            </a:r>
            <a:endParaRPr lang="en-US" altLang="zh-TW" sz="2800" b="1" dirty="0">
              <a:solidFill>
                <a:schemeClr val="tx2"/>
              </a:solidFill>
              <a:latin typeface="標楷體" panose="03000509000000000000" pitchFamily="65" charset="-120"/>
              <a:ea typeface="標楷體" panose="03000509000000000000" pitchFamily="65" charset="-120"/>
              <a:hlinkClick r:id="rId6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  <a:p>
            <a:pPr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9999"/>
              </a:buClr>
              <a:buFont typeface="標楷體" panose="03000509000000000000" pitchFamily="65" charset="-120"/>
              <a:buChar char="☆"/>
              <a:defRPr/>
            </a:pPr>
            <a:r>
              <a:rPr lang="en-US" altLang="zh-TW" sz="2800" b="1" dirty="0" err="1">
                <a:solidFill>
                  <a:schemeClr val="tx2"/>
                </a:solidFill>
                <a:latin typeface="標楷體" panose="03000509000000000000" pitchFamily="65" charset="-120"/>
                <a:ea typeface="標楷體" panose="03000509000000000000" pitchFamily="65" charset="-120"/>
                <a:hlinkClick r:id="rId7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預備工作</a:t>
            </a:r>
            <a:r>
              <a:rPr lang="en-US" altLang="zh-HK" sz="2800" b="1" dirty="0">
                <a:solidFill>
                  <a:schemeClr val="tx2"/>
                </a:solidFill>
                <a:latin typeface="標楷體" panose="03000509000000000000" pitchFamily="65" charset="-120"/>
                <a:ea typeface="標楷體" panose="03000509000000000000" pitchFamily="65" charset="-120"/>
                <a:hlinkClick r:id="rId7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(2)─</a:t>
            </a:r>
            <a:r>
              <a:rPr lang="en-US" altLang="zh-TW" sz="2800" b="1" dirty="0" err="1">
                <a:solidFill>
                  <a:schemeClr val="tx2"/>
                </a:solidFill>
                <a:latin typeface="標楷體" panose="03000509000000000000" pitchFamily="65" charset="-120"/>
                <a:ea typeface="標楷體" panose="03000509000000000000" pitchFamily="65" charset="-120"/>
                <a:hlinkClick r:id="rId7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編修有關代碼</a:t>
            </a:r>
            <a:endParaRPr lang="en-US" altLang="zh-TW" sz="2800" b="1" dirty="0">
              <a:solidFill>
                <a:schemeClr val="tx2"/>
              </a:solidFill>
              <a:latin typeface="標楷體" panose="03000509000000000000" pitchFamily="65" charset="-120"/>
              <a:ea typeface="標楷體" panose="03000509000000000000" pitchFamily="65" charset="-120"/>
              <a:hlinkClick r:id="rId8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  <a:p>
            <a:pPr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9999"/>
              </a:buClr>
              <a:buFont typeface="標楷體" panose="03000509000000000000" pitchFamily="65" charset="-120"/>
              <a:buChar char="☆"/>
              <a:defRPr/>
            </a:pPr>
            <a:r>
              <a:rPr lang="en-US" altLang="zh-TW" sz="2800" b="1" dirty="0">
                <a:solidFill>
                  <a:schemeClr val="tx2"/>
                </a:solidFill>
                <a:latin typeface="標楷體" panose="03000509000000000000" pitchFamily="65" charset="-120"/>
                <a:ea typeface="標楷體" panose="03000509000000000000" pitchFamily="65" charset="-120"/>
                <a:hlinkClick r:id="rId9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「</a:t>
            </a:r>
            <a:r>
              <a:rPr lang="zh-TW" altLang="en-US" sz="2800" b="1" dirty="0">
                <a:solidFill>
                  <a:schemeClr val="tx2"/>
                </a:solidFill>
                <a:latin typeface="標楷體" panose="03000509000000000000" pitchFamily="65" charset="-120"/>
                <a:ea typeface="標楷體" panose="03000509000000000000" pitchFamily="65" charset="-120"/>
                <a:hlinkClick r:id="rId9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編修學校活動資料</a:t>
            </a:r>
            <a:r>
              <a:rPr lang="en-US" altLang="zh-TW" sz="2800" b="1" dirty="0">
                <a:solidFill>
                  <a:schemeClr val="tx2"/>
                </a:solidFill>
                <a:latin typeface="標楷體" panose="03000509000000000000" pitchFamily="65" charset="-120"/>
                <a:ea typeface="標楷體" panose="03000509000000000000" pitchFamily="65" charset="-120"/>
                <a:hlinkClick r:id="rId9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」</a:t>
            </a:r>
            <a:endParaRPr lang="en-US" altLang="zh-TW" sz="2800" b="1" dirty="0">
              <a:solidFill>
                <a:schemeClr val="tx2"/>
              </a:solidFill>
              <a:latin typeface="標楷體" panose="03000509000000000000" pitchFamily="65" charset="-120"/>
              <a:ea typeface="標楷體" panose="03000509000000000000" pitchFamily="65" charset="-120"/>
              <a:hlinkClick r:id="rId10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  <a:p>
            <a:pPr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9999"/>
              </a:buClr>
              <a:buFont typeface="標楷體" panose="03000509000000000000" pitchFamily="65" charset="-120"/>
              <a:buChar char="☆"/>
              <a:defRPr/>
            </a:pPr>
            <a:r>
              <a:rPr lang="en-US" altLang="zh-TW" sz="2800" b="1" dirty="0">
                <a:solidFill>
                  <a:schemeClr val="tx2"/>
                </a:solidFill>
                <a:latin typeface="標楷體" panose="03000509000000000000" pitchFamily="65" charset="-120"/>
                <a:ea typeface="標楷體" panose="03000509000000000000" pitchFamily="65" charset="-120"/>
                <a:hlinkClick r:id="rId11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「</a:t>
            </a:r>
            <a:r>
              <a:rPr lang="zh-TW" altLang="en-US" sz="2800" b="1" dirty="0">
                <a:solidFill>
                  <a:schemeClr val="tx2"/>
                </a:solidFill>
                <a:latin typeface="標楷體" panose="03000509000000000000" pitchFamily="65" charset="-120"/>
                <a:ea typeface="標楷體" panose="03000509000000000000" pitchFamily="65" charset="-120"/>
                <a:hlinkClick r:id="rId11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點</a:t>
            </a:r>
            <a:r>
              <a:rPr lang="en-US" altLang="zh-TW" sz="2800" b="1" dirty="0">
                <a:solidFill>
                  <a:schemeClr val="tx2"/>
                </a:solidFill>
                <a:latin typeface="標楷體" panose="03000509000000000000" pitchFamily="65" charset="-120"/>
                <a:ea typeface="標楷體" panose="03000509000000000000" pitchFamily="65" charset="-120"/>
                <a:hlinkClick r:id="rId11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名」</a:t>
            </a:r>
            <a:endParaRPr lang="en-US" altLang="zh-TW" sz="2800" b="1" dirty="0">
              <a:solidFill>
                <a:schemeClr val="tx2"/>
              </a:solidFill>
              <a:latin typeface="標楷體" panose="03000509000000000000" pitchFamily="65" charset="-120"/>
              <a:ea typeface="標楷體" panose="03000509000000000000" pitchFamily="65" charset="-120"/>
              <a:hlinkClick r:id="rId12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  <a:p>
            <a:pPr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9999"/>
              </a:buClr>
              <a:buFont typeface="標楷體" panose="03000509000000000000" pitchFamily="65" charset="-120"/>
              <a:buChar char="☆"/>
              <a:defRPr/>
            </a:pPr>
            <a:r>
              <a:rPr lang="en-US" altLang="zh-TW" sz="2800" b="1" dirty="0">
                <a:solidFill>
                  <a:schemeClr val="tx2"/>
                </a:solidFill>
                <a:latin typeface="標楷體" panose="03000509000000000000" pitchFamily="65" charset="-120"/>
                <a:ea typeface="標楷體" panose="03000509000000000000" pitchFamily="65" charset="-120"/>
                <a:hlinkClick r:id="rId13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「</a:t>
            </a:r>
            <a:r>
              <a:rPr lang="zh-TW" altLang="en-US" sz="2800" b="1" dirty="0">
                <a:solidFill>
                  <a:schemeClr val="tx2"/>
                </a:solidFill>
                <a:latin typeface="標楷體" panose="03000509000000000000" pitchFamily="65" charset="-120"/>
                <a:ea typeface="標楷體" panose="03000509000000000000" pitchFamily="65" charset="-120"/>
                <a:hlinkClick r:id="rId13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查詢</a:t>
            </a:r>
            <a:r>
              <a:rPr lang="en-US" altLang="zh-TW" sz="2800" b="1" dirty="0">
                <a:solidFill>
                  <a:schemeClr val="tx2"/>
                </a:solidFill>
                <a:latin typeface="標楷體" panose="03000509000000000000" pitchFamily="65" charset="-120"/>
                <a:ea typeface="標楷體" panose="03000509000000000000" pitchFamily="65" charset="-120"/>
                <a:hlinkClick r:id="rId13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」</a:t>
            </a:r>
            <a:endParaRPr lang="en-US" altLang="zh-TW" sz="2800" b="1" dirty="0">
              <a:solidFill>
                <a:schemeClr val="tx2"/>
              </a:solidFill>
              <a:latin typeface="標楷體" panose="03000509000000000000" pitchFamily="65" charset="-120"/>
              <a:ea typeface="標楷體" panose="03000509000000000000" pitchFamily="65" charset="-120"/>
              <a:hlinkClick r:id="rId14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  <a:p>
            <a:pPr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9999"/>
              </a:buClr>
              <a:buFont typeface="標楷體" panose="03000509000000000000" pitchFamily="65" charset="-120"/>
              <a:buChar char="☆"/>
              <a:defRPr/>
            </a:pPr>
            <a:r>
              <a:rPr lang="en-US" altLang="zh-TW" sz="2800" b="1" dirty="0">
                <a:solidFill>
                  <a:schemeClr val="tx2"/>
                </a:solidFill>
                <a:latin typeface="標楷體" panose="03000509000000000000" pitchFamily="65" charset="-120"/>
                <a:ea typeface="標楷體" panose="03000509000000000000" pitchFamily="65" charset="-120"/>
                <a:hlinkClick r:id="rId15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「</a:t>
            </a:r>
            <a:r>
              <a:rPr lang="zh-TW" altLang="en-US" sz="2800" b="1" dirty="0">
                <a:solidFill>
                  <a:schemeClr val="tx2"/>
                </a:solidFill>
                <a:latin typeface="標楷體" panose="03000509000000000000" pitchFamily="65" charset="-120"/>
                <a:ea typeface="標楷體" panose="03000509000000000000" pitchFamily="65" charset="-120"/>
                <a:hlinkClick r:id="rId15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報告</a:t>
            </a:r>
            <a:r>
              <a:rPr lang="en-US" altLang="zh-TW" sz="2800" b="1" dirty="0">
                <a:solidFill>
                  <a:schemeClr val="tx2"/>
                </a:solidFill>
                <a:latin typeface="標楷體" panose="03000509000000000000" pitchFamily="65" charset="-120"/>
                <a:ea typeface="標楷體" panose="03000509000000000000" pitchFamily="65" charset="-120"/>
                <a:hlinkClick r:id="rId15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」</a:t>
            </a:r>
            <a:endParaRPr lang="en-US" altLang="zh-TW" sz="2800" b="1" dirty="0">
              <a:solidFill>
                <a:schemeClr val="tx2"/>
              </a:solidFill>
              <a:latin typeface="標楷體" panose="03000509000000000000" pitchFamily="65" charset="-120"/>
              <a:ea typeface="標楷體" panose="03000509000000000000" pitchFamily="65" charset="-120"/>
              <a:hlinkClick r:id="rId16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  <a:p>
            <a:pPr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9999"/>
              </a:buClr>
              <a:buFont typeface="標楷體" panose="03000509000000000000" pitchFamily="65" charset="-120"/>
              <a:buChar char="☆"/>
              <a:defRPr/>
            </a:pPr>
            <a:r>
              <a:rPr lang="en-US" altLang="zh-TW" sz="2800" b="1" dirty="0">
                <a:solidFill>
                  <a:schemeClr val="tx2"/>
                </a:solidFill>
                <a:latin typeface="標楷體" panose="03000509000000000000" pitchFamily="65" charset="-120"/>
                <a:ea typeface="標楷體" panose="03000509000000000000" pitchFamily="65" charset="-120"/>
                <a:hlinkClick r:id="rId17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「</a:t>
            </a:r>
            <a:r>
              <a:rPr lang="zh-TW" altLang="en-US" sz="2800" b="1" dirty="0">
                <a:solidFill>
                  <a:schemeClr val="tx2"/>
                </a:solidFill>
                <a:latin typeface="標楷體" panose="03000509000000000000" pitchFamily="65" charset="-120"/>
                <a:ea typeface="標楷體" panose="03000509000000000000" pitchFamily="65" charset="-120"/>
                <a:hlinkClick r:id="rId17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編修獎懲留堂班</a:t>
            </a:r>
            <a:r>
              <a:rPr lang="en-US" altLang="zh-TW" sz="2800" b="1" dirty="0">
                <a:solidFill>
                  <a:schemeClr val="tx2"/>
                </a:solidFill>
                <a:latin typeface="標楷體" panose="03000509000000000000" pitchFamily="65" charset="-120"/>
                <a:ea typeface="標楷體" panose="03000509000000000000" pitchFamily="65" charset="-120"/>
                <a:hlinkClick r:id="rId17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」</a:t>
            </a:r>
            <a:endParaRPr lang="en-US" altLang="zh-TW" sz="2800" b="1" dirty="0">
              <a:solidFill>
                <a:schemeClr val="tx2"/>
              </a:solidFill>
              <a:latin typeface="標楷體" panose="03000509000000000000" pitchFamily="65" charset="-120"/>
              <a:ea typeface="標楷體" panose="03000509000000000000" pitchFamily="65" charset="-120"/>
              <a:hlinkClick r:id="rId18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</p:txBody>
      </p:sp>
      <p:sp>
        <p:nvSpPr>
          <p:cNvPr id="3076" name="Text Box 3"/>
          <p:cNvSpPr txBox="1">
            <a:spLocks noChangeArrowheads="1"/>
          </p:cNvSpPr>
          <p:nvPr/>
        </p:nvSpPr>
        <p:spPr bwMode="auto">
          <a:xfrm>
            <a:off x="2379217" y="233609"/>
            <a:ext cx="9188388" cy="7226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67500" tIns="35100" rIns="67500" bIns="35100">
            <a:spAutoFit/>
          </a:bodyPr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9pPr>
          </a:lstStyle>
          <a:p>
            <a:pPr defTabSz="449263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TW" b="1" dirty="0">
                <a:solidFill>
                  <a:srgbClr val="33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標楷體" panose="03000509000000000000" pitchFamily="65" charset="-120"/>
                <a:ea typeface="標楷體" panose="03000509000000000000" pitchFamily="65" charset="-120"/>
              </a:rPr>
              <a:t>「</a:t>
            </a:r>
            <a:r>
              <a:rPr lang="zh-TW" altLang="en-US" b="1" dirty="0">
                <a:solidFill>
                  <a:srgbClr val="33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標楷體" panose="03000509000000000000" pitchFamily="65" charset="-120"/>
                <a:ea typeface="標楷體" panose="03000509000000000000" pitchFamily="65" charset="-120"/>
              </a:rPr>
              <a:t>學校活動管理</a:t>
            </a:r>
            <a:r>
              <a:rPr lang="en-US" altLang="zh-TW" b="1" dirty="0">
                <a:solidFill>
                  <a:srgbClr val="33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標楷體" panose="03000509000000000000" pitchFamily="65" charset="-120"/>
                <a:ea typeface="標楷體" panose="03000509000000000000" pitchFamily="65" charset="-120"/>
              </a:rPr>
              <a:t>」</a:t>
            </a:r>
            <a:r>
              <a:rPr lang="en-US" altLang="zh-HK" b="1" dirty="0">
                <a:solidFill>
                  <a:srgbClr val="33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新細明體" panose="02020500000000000000" pitchFamily="18" charset="-120"/>
                <a:cs typeface="Times New Roman" panose="02020603050405020304" pitchFamily="18" charset="0"/>
              </a:rPr>
              <a:t>School Activities Management</a:t>
            </a:r>
          </a:p>
        </p:txBody>
      </p:sp>
      <p:sp>
        <p:nvSpPr>
          <p:cNvPr id="10" name="投影片編號版面配置區 9">
            <a:extLst>
              <a:ext uri="{FF2B5EF4-FFF2-40B4-BE49-F238E27FC236}">
                <a16:creationId xmlns:a16="http://schemas.microsoft.com/office/drawing/2014/main" id="{C2AB767E-51BA-400E-8413-38476006749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defTabSz="449263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7B3C8E2D-E91C-4BBB-B7BA-C2875630DAEF}" type="slidenum">
              <a:rPr lang="en-US" altLang="zh-HK">
                <a:latin typeface="Arial"/>
              </a:rPr>
              <a:pPr defTabSz="449263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2</a:t>
            </a:fld>
            <a:endParaRPr lang="en-US" altLang="en-US" dirty="0">
              <a:latin typeface="Arial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Text Box 1"/>
          <p:cNvSpPr txBox="1">
            <a:spLocks noChangeArrowheads="1"/>
          </p:cNvSpPr>
          <p:nvPr/>
        </p:nvSpPr>
        <p:spPr bwMode="auto">
          <a:xfrm>
            <a:off x="2144786" y="2529731"/>
            <a:ext cx="7902429" cy="1798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67500" tIns="35100" rIns="67500" bIns="35100">
            <a:spAutoFit/>
          </a:bodyPr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9pPr>
          </a:lstStyle>
          <a:p>
            <a:pPr algn="ctr" defTabSz="449263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TW" sz="3600" b="1" dirty="0" err="1">
                <a:solidFill>
                  <a:srgbClr val="33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標楷體" panose="03000509000000000000" pitchFamily="65" charset="-120"/>
                <a:ea typeface="標楷體" panose="03000509000000000000" pitchFamily="65" charset="-120"/>
              </a:rPr>
              <a:t>開始使用</a:t>
            </a:r>
            <a:endParaRPr lang="en-US" altLang="zh-TW" sz="3600" b="1" dirty="0">
              <a:solidFill>
                <a:srgbClr val="3333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algn="ctr" defTabSz="449263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TW" sz="4400" b="1" dirty="0">
                <a:solidFill>
                  <a:srgbClr val="33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標楷體" panose="03000509000000000000" pitchFamily="65" charset="-120"/>
                <a:ea typeface="標楷體" panose="03000509000000000000" pitchFamily="65" charset="-120"/>
              </a:rPr>
              <a:t>「</a:t>
            </a:r>
            <a:r>
              <a:rPr lang="zh-TW" altLang="en-US" sz="4400" b="1" dirty="0">
                <a:solidFill>
                  <a:srgbClr val="33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標楷體" panose="03000509000000000000" pitchFamily="65" charset="-120"/>
                <a:ea typeface="標楷體" panose="03000509000000000000" pitchFamily="65" charset="-120"/>
              </a:rPr>
              <a:t>學校活動管理</a:t>
            </a:r>
            <a:r>
              <a:rPr lang="en-US" altLang="zh-TW" sz="4400" b="1" dirty="0">
                <a:solidFill>
                  <a:srgbClr val="33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標楷體" panose="03000509000000000000" pitchFamily="65" charset="-120"/>
                <a:ea typeface="標楷體" panose="03000509000000000000" pitchFamily="65" charset="-120"/>
              </a:rPr>
              <a:t>」</a:t>
            </a:r>
            <a:r>
              <a:rPr lang="en-US" altLang="zh-TW" sz="4400" b="1" dirty="0" err="1">
                <a:solidFill>
                  <a:srgbClr val="33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標楷體" panose="03000509000000000000" pitchFamily="65" charset="-120"/>
                <a:ea typeface="標楷體" panose="03000509000000000000" pitchFamily="65" charset="-120"/>
              </a:rPr>
              <a:t>模組</a:t>
            </a:r>
            <a:endParaRPr lang="en-US" altLang="zh-TW" sz="4400" b="1" dirty="0">
              <a:solidFill>
                <a:srgbClr val="3333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2" name="投影片編號版面配置區 1">
            <a:extLst>
              <a:ext uri="{FF2B5EF4-FFF2-40B4-BE49-F238E27FC236}">
                <a16:creationId xmlns:a16="http://schemas.microsoft.com/office/drawing/2014/main" id="{380C9A34-07BE-4F79-AF5D-B9E196DC1D0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defTabSz="449263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7B3C8E2D-E91C-4BBB-B7BA-C2875630DAEF}" type="slidenum">
              <a:rPr lang="en-US" altLang="zh-HK">
                <a:latin typeface="Arial"/>
              </a:rPr>
              <a:pPr defTabSz="449263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20</a:t>
            </a:fld>
            <a:endParaRPr lang="en-US" altLang="en-US" dirty="0">
              <a:latin typeface="Arial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667" name="Text Box 2"/>
          <p:cNvSpPr txBox="1">
            <a:spLocks noChangeArrowheads="1"/>
          </p:cNvSpPr>
          <p:nvPr/>
        </p:nvSpPr>
        <p:spPr bwMode="auto">
          <a:xfrm>
            <a:off x="3998720" y="368660"/>
            <a:ext cx="4320363" cy="563328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67500" tIns="35100" rIns="67500" bIns="35100">
            <a:spAutoFit/>
          </a:bodyPr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8516938" algn="r"/>
                <a:tab pos="9144000" algn="l"/>
                <a:tab pos="10058400" algn="l"/>
              </a:tabLst>
              <a:defRPr sz="32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8516938" algn="r"/>
                <a:tab pos="9144000" algn="l"/>
                <a:tab pos="10058400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8516938" algn="r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8516938" algn="r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8516938" algn="r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8516938" algn="r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8516938" algn="r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8516938" algn="r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8516938" algn="r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9pPr>
          </a:lstStyle>
          <a:p>
            <a:pPr lvl="0">
              <a:spcBef>
                <a:spcPct val="0"/>
              </a:spcBef>
            </a:pPr>
            <a:r>
              <a:rPr lang="zh-TW" altLang="en-US" b="1" dirty="0">
                <a:solidFill>
                  <a:srgbClr val="33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標楷體" panose="03000509000000000000" pitchFamily="65" charset="-120"/>
                <a:ea typeface="標楷體" panose="03000509000000000000" pitchFamily="65" charset="-120"/>
              </a:rPr>
              <a:t>學校活動管理 ＞ 編修</a:t>
            </a:r>
            <a:endParaRPr lang="en-US" altLang="zh-TW" b="1" dirty="0">
              <a:solidFill>
                <a:srgbClr val="3333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241668" name="Text Box 3"/>
          <p:cNvSpPr txBox="1">
            <a:spLocks noChangeArrowheads="1"/>
          </p:cNvSpPr>
          <p:nvPr/>
        </p:nvSpPr>
        <p:spPr bwMode="auto">
          <a:xfrm>
            <a:off x="2478979" y="1680267"/>
            <a:ext cx="7234042" cy="3497465"/>
          </a:xfrm>
          <a:prstGeom prst="rect">
            <a:avLst/>
          </a:prstGeom>
          <a:solidFill>
            <a:srgbClr val="CCECFF"/>
          </a:solidFill>
          <a:ln>
            <a:noFill/>
          </a:ln>
          <a:effectLst/>
          <a:extLst/>
        </p:spPr>
        <p:txBody>
          <a:bodyPr wrap="square" lIns="67500" tIns="35100" rIns="67500" bIns="35100">
            <a:spAutoFit/>
          </a:bodyPr>
          <a:lstStyle>
            <a:lvl1pPr marL="534988" indent="-534988"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536575" algn="l"/>
                <a:tab pos="1450975" algn="l"/>
                <a:tab pos="2365375" algn="l"/>
                <a:tab pos="3279775" algn="l"/>
                <a:tab pos="4194175" algn="l"/>
                <a:tab pos="5108575" algn="l"/>
                <a:tab pos="6022975" algn="l"/>
                <a:tab pos="6937375" algn="l"/>
                <a:tab pos="7851775" algn="l"/>
                <a:tab pos="8766175" algn="l"/>
                <a:tab pos="9680575" algn="l"/>
                <a:tab pos="10594975" algn="l"/>
              </a:tabLst>
              <a:defRPr sz="32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1pPr>
            <a:lvl2pPr marL="1057275" indent="-520700"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536575" algn="l"/>
                <a:tab pos="1450975" algn="l"/>
                <a:tab pos="2365375" algn="l"/>
                <a:tab pos="3279775" algn="l"/>
                <a:tab pos="4194175" algn="l"/>
                <a:tab pos="5108575" algn="l"/>
                <a:tab pos="6022975" algn="l"/>
                <a:tab pos="6937375" algn="l"/>
                <a:tab pos="7851775" algn="l"/>
                <a:tab pos="8766175" algn="l"/>
                <a:tab pos="9680575" algn="l"/>
                <a:tab pos="10594975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536575" algn="l"/>
                <a:tab pos="1450975" algn="l"/>
                <a:tab pos="2365375" algn="l"/>
                <a:tab pos="3279775" algn="l"/>
                <a:tab pos="4194175" algn="l"/>
                <a:tab pos="5108575" algn="l"/>
                <a:tab pos="6022975" algn="l"/>
                <a:tab pos="6937375" algn="l"/>
                <a:tab pos="7851775" algn="l"/>
                <a:tab pos="8766175" algn="l"/>
                <a:tab pos="9680575" algn="l"/>
                <a:tab pos="10594975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536575" algn="l"/>
                <a:tab pos="1450975" algn="l"/>
                <a:tab pos="2365375" algn="l"/>
                <a:tab pos="3279775" algn="l"/>
                <a:tab pos="4194175" algn="l"/>
                <a:tab pos="5108575" algn="l"/>
                <a:tab pos="6022975" algn="l"/>
                <a:tab pos="6937375" algn="l"/>
                <a:tab pos="7851775" algn="l"/>
                <a:tab pos="8766175" algn="l"/>
                <a:tab pos="9680575" algn="l"/>
                <a:tab pos="10594975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536575" algn="l"/>
                <a:tab pos="1450975" algn="l"/>
                <a:tab pos="2365375" algn="l"/>
                <a:tab pos="3279775" algn="l"/>
                <a:tab pos="4194175" algn="l"/>
                <a:tab pos="5108575" algn="l"/>
                <a:tab pos="6022975" algn="l"/>
                <a:tab pos="6937375" algn="l"/>
                <a:tab pos="7851775" algn="l"/>
                <a:tab pos="8766175" algn="l"/>
                <a:tab pos="9680575" algn="l"/>
                <a:tab pos="10594975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536575" algn="l"/>
                <a:tab pos="1450975" algn="l"/>
                <a:tab pos="2365375" algn="l"/>
                <a:tab pos="3279775" algn="l"/>
                <a:tab pos="4194175" algn="l"/>
                <a:tab pos="5108575" algn="l"/>
                <a:tab pos="6022975" algn="l"/>
                <a:tab pos="6937375" algn="l"/>
                <a:tab pos="7851775" algn="l"/>
                <a:tab pos="8766175" algn="l"/>
                <a:tab pos="9680575" algn="l"/>
                <a:tab pos="10594975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536575" algn="l"/>
                <a:tab pos="1450975" algn="l"/>
                <a:tab pos="2365375" algn="l"/>
                <a:tab pos="3279775" algn="l"/>
                <a:tab pos="4194175" algn="l"/>
                <a:tab pos="5108575" algn="l"/>
                <a:tab pos="6022975" algn="l"/>
                <a:tab pos="6937375" algn="l"/>
                <a:tab pos="7851775" algn="l"/>
                <a:tab pos="8766175" algn="l"/>
                <a:tab pos="9680575" algn="l"/>
                <a:tab pos="10594975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536575" algn="l"/>
                <a:tab pos="1450975" algn="l"/>
                <a:tab pos="2365375" algn="l"/>
                <a:tab pos="3279775" algn="l"/>
                <a:tab pos="4194175" algn="l"/>
                <a:tab pos="5108575" algn="l"/>
                <a:tab pos="6022975" algn="l"/>
                <a:tab pos="6937375" algn="l"/>
                <a:tab pos="7851775" algn="l"/>
                <a:tab pos="8766175" algn="l"/>
                <a:tab pos="9680575" algn="l"/>
                <a:tab pos="10594975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536575" algn="l"/>
                <a:tab pos="1450975" algn="l"/>
                <a:tab pos="2365375" algn="l"/>
                <a:tab pos="3279775" algn="l"/>
                <a:tab pos="4194175" algn="l"/>
                <a:tab pos="5108575" algn="l"/>
                <a:tab pos="6022975" algn="l"/>
                <a:tab pos="6937375" algn="l"/>
                <a:tab pos="7851775" algn="l"/>
                <a:tab pos="8766175" algn="l"/>
                <a:tab pos="9680575" algn="l"/>
                <a:tab pos="10594975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9pPr>
          </a:lstStyle>
          <a:p>
            <a:pPr lvl="0" algn="ctr">
              <a:lnSpc>
                <a:spcPct val="120000"/>
              </a:lnSpc>
              <a:spcBef>
                <a:spcPct val="0"/>
              </a:spcBef>
            </a:pPr>
            <a:r>
              <a:rPr lang="en-US" altLang="zh-TW" sz="3000" dirty="0">
                <a:latin typeface="Times New Roman" panose="02020603050405020304" pitchFamily="18" charset="0"/>
                <a:ea typeface="標楷體" panose="03000509000000000000" pitchFamily="65" charset="-120"/>
              </a:rPr>
              <a:t>「</a:t>
            </a:r>
            <a:r>
              <a:rPr lang="zh-TW" altLang="en-US" sz="3000" dirty="0">
                <a:latin typeface="Times New Roman" panose="02020603050405020304" pitchFamily="18" charset="0"/>
                <a:ea typeface="標楷體" panose="03000509000000000000" pitchFamily="65" charset="-120"/>
              </a:rPr>
              <a:t>學校活動管理 </a:t>
            </a:r>
            <a:r>
              <a:rPr lang="en-US" altLang="zh-TW" sz="3000" dirty="0">
                <a:latin typeface="Times New Roman" panose="02020603050405020304" pitchFamily="18" charset="0"/>
                <a:ea typeface="標楷體" panose="03000509000000000000" pitchFamily="65" charset="-120"/>
              </a:rPr>
              <a:t>」→「</a:t>
            </a:r>
            <a:r>
              <a:rPr lang="zh-TW" altLang="en-US" sz="3000" dirty="0">
                <a:latin typeface="Times New Roman" panose="02020603050405020304" pitchFamily="18" charset="0"/>
                <a:ea typeface="標楷體" panose="03000509000000000000" pitchFamily="65" charset="-120"/>
              </a:rPr>
              <a:t>編修</a:t>
            </a:r>
            <a:r>
              <a:rPr lang="en-US" altLang="zh-TW" sz="3000" dirty="0">
                <a:latin typeface="Times New Roman" panose="02020603050405020304" pitchFamily="18" charset="0"/>
                <a:ea typeface="標楷體" panose="03000509000000000000" pitchFamily="65" charset="-120"/>
              </a:rPr>
              <a:t>」</a:t>
            </a:r>
          </a:p>
          <a:p>
            <a:pPr lvl="0" algn="ctr">
              <a:spcBef>
                <a:spcPct val="0"/>
              </a:spcBef>
            </a:pPr>
            <a:r>
              <a:rPr lang="en-US" altLang="zh-HK" sz="3000" dirty="0">
                <a:latin typeface="Times New Roman" panose="02020603050405020304" pitchFamily="18" charset="0"/>
                <a:ea typeface="標楷體" panose="03000509000000000000" pitchFamily="65" charset="-120"/>
              </a:rPr>
              <a:t>School Activities Management &gt; Maintenance</a:t>
            </a:r>
          </a:p>
          <a:p>
            <a:pPr marL="1080000">
              <a:spcBef>
                <a:spcPct val="0"/>
              </a:spcBef>
              <a:spcAft>
                <a:spcPts val="506"/>
              </a:spcAft>
              <a:buClr>
                <a:srgbClr val="333399"/>
              </a:buClr>
              <a:buFont typeface="Wingdings" panose="05000000000000000000" pitchFamily="2" charset="2"/>
              <a:buChar char="q"/>
            </a:pPr>
            <a:r>
              <a:rPr lang="zh-TW" altLang="en-US" sz="2800" dirty="0">
                <a:solidFill>
                  <a:srgbClr val="333399"/>
                </a:solidFill>
                <a:latin typeface="Times New Roman" panose="02020603050405020304" pitchFamily="18" charset="0"/>
                <a:ea typeface="標楷體" panose="03000509000000000000" pitchFamily="65" charset="-120"/>
              </a:rPr>
              <a:t>新增學校活動</a:t>
            </a:r>
            <a:endParaRPr lang="en-US" altLang="zh-TW" sz="2800" dirty="0">
              <a:solidFill>
                <a:srgbClr val="333399"/>
              </a:solidFill>
              <a:latin typeface="Times New Roman" panose="02020603050405020304" pitchFamily="18" charset="0"/>
              <a:ea typeface="標楷體" panose="03000509000000000000" pitchFamily="65" charset="-120"/>
            </a:endParaRPr>
          </a:p>
          <a:p>
            <a:pPr marL="1080000">
              <a:spcBef>
                <a:spcPct val="0"/>
              </a:spcBef>
              <a:spcAft>
                <a:spcPts val="506"/>
              </a:spcAft>
              <a:buClr>
                <a:srgbClr val="333399"/>
              </a:buClr>
              <a:buFont typeface="Wingdings" panose="05000000000000000000" pitchFamily="2" charset="2"/>
              <a:buChar char="q"/>
            </a:pPr>
            <a:r>
              <a:rPr lang="zh-TW" altLang="en-US" sz="2800" dirty="0">
                <a:solidFill>
                  <a:srgbClr val="333399"/>
                </a:solidFill>
                <a:latin typeface="Times New Roman" panose="02020603050405020304" pitchFamily="18" charset="0"/>
                <a:ea typeface="標楷體" panose="03000509000000000000" pitchFamily="65" charset="-120"/>
              </a:rPr>
              <a:t>編修活動地點</a:t>
            </a:r>
            <a:endParaRPr lang="en-US" altLang="zh-TW" sz="2800" dirty="0">
              <a:solidFill>
                <a:srgbClr val="333399"/>
              </a:solidFill>
              <a:latin typeface="Times New Roman" panose="02020603050405020304" pitchFamily="18" charset="0"/>
              <a:ea typeface="標楷體" panose="03000509000000000000" pitchFamily="65" charset="-120"/>
            </a:endParaRPr>
          </a:p>
          <a:p>
            <a:pPr marL="1080000">
              <a:spcBef>
                <a:spcPct val="0"/>
              </a:spcBef>
              <a:spcAft>
                <a:spcPts val="506"/>
              </a:spcAft>
              <a:buClr>
                <a:srgbClr val="333399"/>
              </a:buClr>
              <a:buFont typeface="Wingdings" panose="05000000000000000000" pitchFamily="2" charset="2"/>
              <a:buChar char="q"/>
            </a:pPr>
            <a:r>
              <a:rPr lang="zh-TW" altLang="en-US" sz="2800" dirty="0">
                <a:solidFill>
                  <a:srgbClr val="333399"/>
                </a:solidFill>
                <a:latin typeface="Times New Roman" panose="02020603050405020304" pitchFamily="18" charset="0"/>
                <a:ea typeface="標楷體" panose="03000509000000000000" pitchFamily="65" charset="-120"/>
              </a:rPr>
              <a:t>編修參與人數</a:t>
            </a:r>
            <a:endParaRPr lang="en-US" altLang="zh-TW" sz="2800" dirty="0">
              <a:solidFill>
                <a:srgbClr val="333399"/>
              </a:solidFill>
              <a:latin typeface="Times New Roman" panose="02020603050405020304" pitchFamily="18" charset="0"/>
              <a:ea typeface="標楷體" panose="03000509000000000000" pitchFamily="65" charset="-120"/>
            </a:endParaRPr>
          </a:p>
          <a:p>
            <a:pPr marL="1080000">
              <a:spcBef>
                <a:spcPct val="0"/>
              </a:spcBef>
              <a:spcAft>
                <a:spcPts val="506"/>
              </a:spcAft>
              <a:buClr>
                <a:srgbClr val="333399"/>
              </a:buClr>
              <a:buFont typeface="Wingdings" panose="05000000000000000000" pitchFamily="2" charset="2"/>
              <a:buChar char="q"/>
            </a:pPr>
            <a:r>
              <a:rPr lang="zh-TW" altLang="en-US" sz="2800" dirty="0">
                <a:solidFill>
                  <a:srgbClr val="333399"/>
                </a:solidFill>
                <a:latin typeface="Times New Roman" panose="02020603050405020304" pitchFamily="18" charset="0"/>
                <a:ea typeface="標楷體" panose="03000509000000000000" pitchFamily="65" charset="-120"/>
              </a:rPr>
              <a:t>編修活動時段</a:t>
            </a:r>
            <a:endParaRPr lang="en-US" altLang="zh-TW" sz="2800" dirty="0">
              <a:solidFill>
                <a:srgbClr val="333399"/>
              </a:solidFill>
              <a:latin typeface="Times New Roman" panose="02020603050405020304" pitchFamily="18" charset="0"/>
              <a:ea typeface="標楷體" panose="03000509000000000000" pitchFamily="65" charset="-120"/>
            </a:endParaRPr>
          </a:p>
          <a:p>
            <a:pPr marL="1080000">
              <a:spcBef>
                <a:spcPct val="0"/>
              </a:spcBef>
              <a:spcAft>
                <a:spcPts val="506"/>
              </a:spcAft>
              <a:buClr>
                <a:srgbClr val="333399"/>
              </a:buClr>
              <a:buFont typeface="Wingdings" panose="05000000000000000000" pitchFamily="2" charset="2"/>
              <a:buChar char="q"/>
            </a:pPr>
            <a:r>
              <a:rPr lang="zh-TW" altLang="en-US" sz="2800" dirty="0">
                <a:solidFill>
                  <a:srgbClr val="333399"/>
                </a:solidFill>
                <a:latin typeface="Times New Roman" panose="02020603050405020304" pitchFamily="18" charset="0"/>
                <a:ea typeface="標楷體" panose="03000509000000000000" pitchFamily="65" charset="-120"/>
              </a:rPr>
              <a:t>複製活動資料</a:t>
            </a:r>
            <a:endParaRPr lang="en-US" altLang="zh-TW" sz="2800" dirty="0">
              <a:solidFill>
                <a:srgbClr val="333399"/>
              </a:solidFill>
              <a:latin typeface="Times New Roman" panose="02020603050405020304" pitchFamily="18" charset="0"/>
              <a:ea typeface="標楷體" panose="03000509000000000000" pitchFamily="65" charset="-120"/>
            </a:endParaRPr>
          </a:p>
        </p:txBody>
      </p:sp>
      <p:sp>
        <p:nvSpPr>
          <p:cNvPr id="2" name="投影片編號版面配置區 1">
            <a:extLst>
              <a:ext uri="{FF2B5EF4-FFF2-40B4-BE49-F238E27FC236}">
                <a16:creationId xmlns:a16="http://schemas.microsoft.com/office/drawing/2014/main" id="{6E5F0A7A-49BC-45DF-9336-11ECF5A55A8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7B3C8E2D-E91C-4BBB-B7BA-C2875630DAEF}" type="slidenum">
              <a:rPr lang="en-US" altLang="zh-HK">
                <a:latin typeface="Arial"/>
              </a:rPr>
              <a:pPr>
                <a:defRPr/>
              </a:pPr>
              <a:t>21</a:t>
            </a:fld>
            <a:endParaRPr lang="en-US" altLang="en-US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61025766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編號版面配置區 1">
            <a:extLst>
              <a:ext uri="{FF2B5EF4-FFF2-40B4-BE49-F238E27FC236}">
                <a16:creationId xmlns:a16="http://schemas.microsoft.com/office/drawing/2014/main" id="{EB724FDA-FB63-404F-ACDC-CEBE01ABB94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B3C8E2D-E91C-4BBB-B7BA-C2875630DAEF}" type="slidenum">
              <a:rPr lang="en-US" altLang="zh-HK" smtClean="0"/>
              <a:pPr/>
              <a:t>22</a:t>
            </a:fld>
            <a:endParaRPr lang="en-US" dirty="0"/>
          </a:p>
        </p:txBody>
      </p:sp>
      <p:sp>
        <p:nvSpPr>
          <p:cNvPr id="3" name="矩形 2">
            <a:extLst>
              <a:ext uri="{FF2B5EF4-FFF2-40B4-BE49-F238E27FC236}">
                <a16:creationId xmlns:a16="http://schemas.microsoft.com/office/drawing/2014/main" id="{F1E2F576-0FCF-4B3B-9E6E-247208B87C5A}"/>
              </a:ext>
            </a:extLst>
          </p:cNvPr>
          <p:cNvSpPr/>
          <p:nvPr/>
        </p:nvSpPr>
        <p:spPr>
          <a:xfrm>
            <a:off x="4362192" y="333356"/>
            <a:ext cx="346761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TW" altLang="en-US" sz="32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標楷體" panose="03000509000000000000" pitchFamily="65" charset="-120"/>
                <a:ea typeface="標楷體" panose="03000509000000000000" pitchFamily="65" charset="-120"/>
              </a:rPr>
              <a:t>編修學校活動資料</a:t>
            </a:r>
            <a:endParaRPr lang="en-US" sz="3200" b="1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pic>
        <p:nvPicPr>
          <p:cNvPr id="5" name="圖片 4">
            <a:extLst>
              <a:ext uri="{FF2B5EF4-FFF2-40B4-BE49-F238E27FC236}">
                <a16:creationId xmlns:a16="http://schemas.microsoft.com/office/drawing/2014/main" id="{ADC18DC5-3388-4285-BA8E-2AE29C3C7B3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5868" y="1887666"/>
            <a:ext cx="10220264" cy="37052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3587774"/>
      </p:ext>
    </p:extLst>
  </p:cSld>
  <p:clrMapOvr>
    <a:masterClrMapping/>
  </p:clrMapOvr>
  <p:transition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編號版面配置區 1">
            <a:extLst>
              <a:ext uri="{FF2B5EF4-FFF2-40B4-BE49-F238E27FC236}">
                <a16:creationId xmlns:a16="http://schemas.microsoft.com/office/drawing/2014/main" id="{EB724FDA-FB63-404F-ACDC-CEBE01ABB94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7B3C8E2D-E91C-4BBB-B7BA-C2875630DAEF}" type="slidenum">
              <a:rPr lang="en-US" altLang="zh-HK">
                <a:latin typeface="Arial"/>
              </a:rPr>
              <a:pPr>
                <a:defRPr/>
              </a:pPr>
              <a:t>23</a:t>
            </a:fld>
            <a:endParaRPr lang="en-US" altLang="en-US" dirty="0">
              <a:latin typeface="Arial"/>
            </a:endParaRPr>
          </a:p>
        </p:txBody>
      </p:sp>
      <p:grpSp>
        <p:nvGrpSpPr>
          <p:cNvPr id="10" name="群組 9">
            <a:extLst>
              <a:ext uri="{FF2B5EF4-FFF2-40B4-BE49-F238E27FC236}">
                <a16:creationId xmlns:a16="http://schemas.microsoft.com/office/drawing/2014/main" id="{DA433062-DFE1-4559-BFFD-6B56F58AD672}"/>
              </a:ext>
            </a:extLst>
          </p:cNvPr>
          <p:cNvGrpSpPr/>
          <p:nvPr/>
        </p:nvGrpSpPr>
        <p:grpSpPr>
          <a:xfrm>
            <a:off x="1059330" y="316089"/>
            <a:ext cx="10073340" cy="5214700"/>
            <a:chOff x="-464670" y="324966"/>
            <a:chExt cx="10073340" cy="5214700"/>
          </a:xfrm>
        </p:grpSpPr>
        <p:grpSp>
          <p:nvGrpSpPr>
            <p:cNvPr id="8" name="群組 7">
              <a:extLst>
                <a:ext uri="{FF2B5EF4-FFF2-40B4-BE49-F238E27FC236}">
                  <a16:creationId xmlns:a16="http://schemas.microsoft.com/office/drawing/2014/main" id="{C64E031D-78D8-4B8E-9086-635D032ABCE1}"/>
                </a:ext>
              </a:extLst>
            </p:cNvPr>
            <p:cNvGrpSpPr/>
            <p:nvPr/>
          </p:nvGrpSpPr>
          <p:grpSpPr>
            <a:xfrm>
              <a:off x="-464670" y="333355"/>
              <a:ext cx="10073340" cy="5206311"/>
              <a:chOff x="-464670" y="333355"/>
              <a:chExt cx="10073340" cy="5206311"/>
            </a:xfrm>
          </p:grpSpPr>
          <p:sp>
            <p:nvSpPr>
              <p:cNvPr id="3" name="矩形 2">
                <a:extLst>
                  <a:ext uri="{FF2B5EF4-FFF2-40B4-BE49-F238E27FC236}">
                    <a16:creationId xmlns:a16="http://schemas.microsoft.com/office/drawing/2014/main" id="{F1E2F576-0FCF-4B3B-9E6E-247208B87C5A}"/>
                  </a:ext>
                </a:extLst>
              </p:cNvPr>
              <p:cNvSpPr/>
              <p:nvPr/>
            </p:nvSpPr>
            <p:spPr>
              <a:xfrm>
                <a:off x="2838192" y="333355"/>
                <a:ext cx="184731" cy="58477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>
                  <a:defRPr/>
                </a:pPr>
                <a:endParaRPr lang="en-US" sz="3200">
                  <a:solidFill>
                    <a:srgbClr val="333399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標楷體" panose="03000509000000000000" pitchFamily="65" charset="-120"/>
                  <a:ea typeface="標楷體" panose="03000509000000000000" pitchFamily="65" charset="-120"/>
                </a:endParaRPr>
              </a:p>
            </p:txBody>
          </p:sp>
          <p:pic>
            <p:nvPicPr>
              <p:cNvPr id="5" name="圖片 4">
                <a:extLst>
                  <a:ext uri="{FF2B5EF4-FFF2-40B4-BE49-F238E27FC236}">
                    <a16:creationId xmlns:a16="http://schemas.microsoft.com/office/drawing/2014/main" id="{ADC18DC5-3388-4285-BA8E-2AE29C3C7B3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-464670" y="1887666"/>
                <a:ext cx="10073340" cy="3652000"/>
              </a:xfrm>
              <a:prstGeom prst="rect">
                <a:avLst/>
              </a:prstGeom>
            </p:spPr>
          </p:pic>
          <p:sp>
            <p:nvSpPr>
              <p:cNvPr id="6" name="AutoShape 4">
                <a:extLst>
                  <a:ext uri="{FF2B5EF4-FFF2-40B4-BE49-F238E27FC236}">
                    <a16:creationId xmlns:a16="http://schemas.microsoft.com/office/drawing/2014/main" id="{468A712B-EEDA-441F-89E4-B280A13701B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96758" y="1237527"/>
                <a:ext cx="5625495" cy="584775"/>
              </a:xfrm>
              <a:prstGeom prst="wedgeRoundRectCallout">
                <a:avLst>
                  <a:gd name="adj1" fmla="val -33578"/>
                  <a:gd name="adj2" fmla="val 141768"/>
                  <a:gd name="adj3" fmla="val 16667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 w="381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/>
            </p:spPr>
            <p:txBody>
              <a:bodyPr lIns="90000" tIns="46800" rIns="90000" bIns="46800" anchor="ctr"/>
              <a:lstStyle>
                <a:lvl1pPr>
                  <a:spcBef>
                    <a:spcPts val="8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3200">
                    <a:solidFill>
                      <a:srgbClr val="000000"/>
                    </a:solidFill>
                    <a:latin typeface="Arial" panose="020B0604020202020204" pitchFamily="34" charset="0"/>
                    <a:ea typeface="細明體" panose="02020509000000000000" pitchFamily="49" charset="-120"/>
                  </a:defRPr>
                </a:lvl1pPr>
                <a:lvl2pPr>
                  <a:spcBef>
                    <a:spcPts val="7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800">
                    <a:solidFill>
                      <a:srgbClr val="000000"/>
                    </a:solidFill>
                    <a:latin typeface="Arial" panose="020B0604020202020204" pitchFamily="34" charset="0"/>
                    <a:ea typeface="細明體" panose="02020509000000000000" pitchFamily="49" charset="-120"/>
                  </a:defRPr>
                </a:lvl2pPr>
                <a:lvl3pPr>
                  <a:spcBef>
                    <a:spcPts val="6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rgbClr val="000000"/>
                    </a:solidFill>
                    <a:latin typeface="Arial" panose="020B0604020202020204" pitchFamily="34" charset="0"/>
                    <a:ea typeface="細明體" panose="02020509000000000000" pitchFamily="49" charset="-120"/>
                  </a:defRPr>
                </a:lvl3pPr>
                <a:lvl4pPr>
                  <a:spcBef>
                    <a:spcPts val="5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000">
                    <a:solidFill>
                      <a:srgbClr val="000000"/>
                    </a:solidFill>
                    <a:latin typeface="Arial" panose="020B0604020202020204" pitchFamily="34" charset="0"/>
                    <a:ea typeface="細明體" panose="02020509000000000000" pitchFamily="49" charset="-120"/>
                  </a:defRPr>
                </a:lvl4pPr>
                <a:lvl5pPr>
                  <a:spcBef>
                    <a:spcPts val="5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000">
                    <a:solidFill>
                      <a:srgbClr val="000000"/>
                    </a:solidFill>
                    <a:latin typeface="Arial" panose="020B0604020202020204" pitchFamily="34" charset="0"/>
                    <a:ea typeface="細明體" panose="02020509000000000000" pitchFamily="49" charset="-120"/>
                  </a:defRPr>
                </a:lvl5pPr>
                <a:lvl6pPr marL="2514600" indent="-228600" defTabSz="449263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000">
                    <a:solidFill>
                      <a:srgbClr val="000000"/>
                    </a:solidFill>
                    <a:latin typeface="Arial" panose="020B0604020202020204" pitchFamily="34" charset="0"/>
                    <a:ea typeface="細明體" panose="02020509000000000000" pitchFamily="49" charset="-120"/>
                  </a:defRPr>
                </a:lvl6pPr>
                <a:lvl7pPr marL="2971800" indent="-228600" defTabSz="449263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000">
                    <a:solidFill>
                      <a:srgbClr val="000000"/>
                    </a:solidFill>
                    <a:latin typeface="Arial" panose="020B0604020202020204" pitchFamily="34" charset="0"/>
                    <a:ea typeface="細明體" panose="02020509000000000000" pitchFamily="49" charset="-120"/>
                  </a:defRPr>
                </a:lvl7pPr>
                <a:lvl8pPr marL="3429000" indent="-228600" defTabSz="449263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000">
                    <a:solidFill>
                      <a:srgbClr val="000000"/>
                    </a:solidFill>
                    <a:latin typeface="Arial" panose="020B0604020202020204" pitchFamily="34" charset="0"/>
                    <a:ea typeface="細明體" panose="02020509000000000000" pitchFamily="49" charset="-120"/>
                  </a:defRPr>
                </a:lvl8pPr>
                <a:lvl9pPr marL="3886200" indent="-228600" defTabSz="449263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000">
                    <a:solidFill>
                      <a:srgbClr val="000000"/>
                    </a:solidFill>
                    <a:latin typeface="Arial" panose="020B0604020202020204" pitchFamily="34" charset="0"/>
                    <a:ea typeface="細明體" panose="02020509000000000000" pitchFamily="49" charset="-120"/>
                  </a:defRPr>
                </a:lvl9pPr>
              </a:lstStyle>
              <a:p>
                <a:pPr algn="just">
                  <a:spcBef>
                    <a:spcPct val="0"/>
                  </a:spcBef>
                </a:pPr>
                <a:r>
                  <a:rPr lang="zh-TW" altLang="en-US" sz="2800" dirty="0">
                    <a:latin typeface="標楷體" panose="03000509000000000000" pitchFamily="65" charset="-120"/>
                    <a:ea typeface="標楷體" panose="03000509000000000000" pitchFamily="65" charset="-120"/>
                  </a:rPr>
                  <a:t>填寫搜索條件，然後</a:t>
                </a:r>
                <a:r>
                  <a:rPr lang="zh-CN" altLang="en-US" sz="2800" dirty="0">
                    <a:latin typeface="標楷體" panose="03000509000000000000" pitchFamily="65" charset="-120"/>
                    <a:ea typeface="標楷體" panose="03000509000000000000" pitchFamily="65" charset="-120"/>
                  </a:rPr>
                  <a:t>按</a:t>
                </a:r>
                <a:r>
                  <a:rPr lang="zh-TW" altLang="en-US" sz="2800" dirty="0">
                    <a:latin typeface="標楷體" panose="03000509000000000000" pitchFamily="65" charset="-120"/>
                    <a:ea typeface="標楷體" panose="03000509000000000000" pitchFamily="65" charset="-120"/>
                  </a:rPr>
                  <a:t>「</a:t>
                </a:r>
                <a:r>
                  <a:rPr lang="zh-TW" altLang="en-US" sz="2800" dirty="0">
                    <a:solidFill>
                      <a:schemeClr val="tx2"/>
                    </a:solidFill>
                    <a:latin typeface="標楷體" panose="03000509000000000000" pitchFamily="65" charset="-120"/>
                    <a:ea typeface="標楷體" panose="03000509000000000000" pitchFamily="65" charset="-120"/>
                  </a:rPr>
                  <a:t>搜尋</a:t>
                </a:r>
                <a:r>
                  <a:rPr lang="zh-TW" altLang="en-US" sz="2800" dirty="0">
                    <a:latin typeface="標楷體" panose="03000509000000000000" pitchFamily="65" charset="-120"/>
                    <a:ea typeface="標楷體" panose="03000509000000000000" pitchFamily="65" charset="-120"/>
                  </a:rPr>
                  <a:t>」。</a:t>
                </a:r>
              </a:p>
            </p:txBody>
          </p:sp>
          <p:sp>
            <p:nvSpPr>
              <p:cNvPr id="4" name="矩形: 圓角 3">
                <a:extLst>
                  <a:ext uri="{FF2B5EF4-FFF2-40B4-BE49-F238E27FC236}">
                    <a16:creationId xmlns:a16="http://schemas.microsoft.com/office/drawing/2014/main" id="{14BC25F7-EFEA-4B34-A13D-7BDA694F1C22}"/>
                  </a:ext>
                </a:extLst>
              </p:cNvPr>
              <p:cNvSpPr/>
              <p:nvPr/>
            </p:nvSpPr>
            <p:spPr bwMode="auto">
              <a:xfrm>
                <a:off x="1428410" y="2471464"/>
                <a:ext cx="651924" cy="321779"/>
              </a:xfrm>
              <a:prstGeom prst="roundRect">
                <a:avLst/>
              </a:prstGeom>
              <a:noFill/>
              <a:ln w="19050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en-US" sz="2400">
                  <a:latin typeface="Tahoma" pitchFamily="34" charset="0"/>
                  <a:ea typeface="新細明體" pitchFamily="18" charset="-120"/>
                </a:endParaRPr>
              </a:p>
            </p:txBody>
          </p:sp>
          <p:sp>
            <p:nvSpPr>
              <p:cNvPr id="7" name="矩形: 圓角 6">
                <a:extLst>
                  <a:ext uri="{FF2B5EF4-FFF2-40B4-BE49-F238E27FC236}">
                    <a16:creationId xmlns:a16="http://schemas.microsoft.com/office/drawing/2014/main" id="{C3A2C287-F0F3-417C-8404-191871413204}"/>
                  </a:ext>
                </a:extLst>
              </p:cNvPr>
              <p:cNvSpPr/>
              <p:nvPr/>
            </p:nvSpPr>
            <p:spPr bwMode="auto">
              <a:xfrm>
                <a:off x="1343488" y="2858608"/>
                <a:ext cx="8204759" cy="2293915"/>
              </a:xfrm>
              <a:prstGeom prst="roundRect">
                <a:avLst/>
              </a:prstGeom>
              <a:noFill/>
              <a:ln w="19050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en-US" sz="2400">
                  <a:latin typeface="Tahoma" pitchFamily="34" charset="0"/>
                  <a:ea typeface="新細明體" pitchFamily="18" charset="-120"/>
                </a:endParaRPr>
              </a:p>
            </p:txBody>
          </p:sp>
        </p:grpSp>
        <p:sp>
          <p:nvSpPr>
            <p:cNvPr id="9" name="矩形 8">
              <a:extLst>
                <a:ext uri="{FF2B5EF4-FFF2-40B4-BE49-F238E27FC236}">
                  <a16:creationId xmlns:a16="http://schemas.microsoft.com/office/drawing/2014/main" id="{0226CAFB-677F-472D-A099-E3B97E82D7A2}"/>
                </a:ext>
              </a:extLst>
            </p:cNvPr>
            <p:cNvSpPr/>
            <p:nvPr/>
          </p:nvSpPr>
          <p:spPr>
            <a:xfrm>
              <a:off x="2427823" y="324966"/>
              <a:ext cx="4288353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TW" altLang="en-US" sz="3200" b="1" dirty="0">
                  <a:solidFill>
                    <a:schemeClr val="tx2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標楷體" panose="03000509000000000000" pitchFamily="65" charset="-120"/>
                  <a:ea typeface="標楷體" panose="03000509000000000000" pitchFamily="65" charset="-120"/>
                </a:rPr>
                <a:t>學校活動管理 ＞</a:t>
              </a:r>
              <a:r>
                <a:rPr lang="en-US" altLang="zh-TW" sz="3200" b="1" dirty="0">
                  <a:solidFill>
                    <a:schemeClr val="tx2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標楷體" panose="03000509000000000000" pitchFamily="65" charset="-120"/>
                  <a:ea typeface="標楷體" panose="03000509000000000000" pitchFamily="65" charset="-120"/>
                </a:rPr>
                <a:t> </a:t>
              </a:r>
              <a:r>
                <a:rPr lang="zh-TW" altLang="en-US" sz="3200" b="1" dirty="0">
                  <a:solidFill>
                    <a:schemeClr val="tx2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標楷體" panose="03000509000000000000" pitchFamily="65" charset="-120"/>
                  <a:ea typeface="標楷體" panose="03000509000000000000" pitchFamily="65" charset="-120"/>
                </a:rPr>
                <a:t>編修</a:t>
              </a:r>
              <a:endParaRPr lang="en-US" sz="32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標楷體" panose="03000509000000000000" pitchFamily="65" charset="-120"/>
                <a:ea typeface="標楷體" panose="03000509000000000000" pitchFamily="65" charset="-12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49807988"/>
      </p:ext>
    </p:extLst>
  </p:cSld>
  <p:clrMapOvr>
    <a:masterClrMapping/>
  </p:clrMapOvr>
  <p:transition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投影片編號版面配置區 8">
            <a:extLst>
              <a:ext uri="{FF2B5EF4-FFF2-40B4-BE49-F238E27FC236}">
                <a16:creationId xmlns:a16="http://schemas.microsoft.com/office/drawing/2014/main" id="{9FFCB193-451E-4A94-A684-A89A1323F2F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B3C8E2D-E91C-4BBB-B7BA-C2875630DAEF}" type="slidenum">
              <a:rPr lang="en-US" altLang="zh-HK" smtClean="0"/>
              <a:pPr/>
              <a:t>24</a:t>
            </a:fld>
            <a:endParaRPr lang="en-US" dirty="0"/>
          </a:p>
        </p:txBody>
      </p:sp>
      <p:grpSp>
        <p:nvGrpSpPr>
          <p:cNvPr id="2" name="群組 1">
            <a:extLst>
              <a:ext uri="{FF2B5EF4-FFF2-40B4-BE49-F238E27FC236}">
                <a16:creationId xmlns:a16="http://schemas.microsoft.com/office/drawing/2014/main" id="{6A927527-178F-4236-B719-4D5851DF25B7}"/>
              </a:ext>
            </a:extLst>
          </p:cNvPr>
          <p:cNvGrpSpPr/>
          <p:nvPr/>
        </p:nvGrpSpPr>
        <p:grpSpPr>
          <a:xfrm>
            <a:off x="1735877" y="1242874"/>
            <a:ext cx="8720246" cy="4847207"/>
            <a:chOff x="495684" y="1243656"/>
            <a:chExt cx="8228866" cy="4465370"/>
          </a:xfrm>
        </p:grpSpPr>
        <p:grpSp>
          <p:nvGrpSpPr>
            <p:cNvPr id="17" name="群組 16">
              <a:extLst>
                <a:ext uri="{FF2B5EF4-FFF2-40B4-BE49-F238E27FC236}">
                  <a16:creationId xmlns:a16="http://schemas.microsoft.com/office/drawing/2014/main" id="{EFF724F1-FF10-4F75-B27F-197F233B2073}"/>
                </a:ext>
              </a:extLst>
            </p:cNvPr>
            <p:cNvGrpSpPr/>
            <p:nvPr/>
          </p:nvGrpSpPr>
          <p:grpSpPr>
            <a:xfrm>
              <a:off x="495684" y="1321583"/>
              <a:ext cx="8228866" cy="4387443"/>
              <a:chOff x="-149556" y="574519"/>
              <a:chExt cx="9482542" cy="5108848"/>
            </a:xfrm>
          </p:grpSpPr>
          <p:pic>
            <p:nvPicPr>
              <p:cNvPr id="3" name="圖片 2">
                <a:extLst>
                  <a:ext uri="{FF2B5EF4-FFF2-40B4-BE49-F238E27FC236}">
                    <a16:creationId xmlns:a16="http://schemas.microsoft.com/office/drawing/2014/main" id="{478D75FB-59DD-4C9B-B1A0-1BDBC4D8AE07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7755"/>
              <a:stretch/>
            </p:blipFill>
            <p:spPr>
              <a:xfrm>
                <a:off x="1833228" y="574519"/>
                <a:ext cx="7499758" cy="3305952"/>
              </a:xfrm>
              <a:prstGeom prst="rect">
                <a:avLst/>
              </a:prstGeom>
            </p:spPr>
          </p:pic>
          <p:pic>
            <p:nvPicPr>
              <p:cNvPr id="8" name="圖片 7">
                <a:extLst>
                  <a:ext uri="{FF2B5EF4-FFF2-40B4-BE49-F238E27FC236}">
                    <a16:creationId xmlns:a16="http://schemas.microsoft.com/office/drawing/2014/main" id="{6BD16A11-9432-4A85-9284-9DDC9CC2D659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51489"/>
              <a:stretch/>
            </p:blipFill>
            <p:spPr>
              <a:xfrm>
                <a:off x="1833228" y="3429000"/>
                <a:ext cx="7499758" cy="2254367"/>
              </a:xfrm>
              <a:prstGeom prst="rect">
                <a:avLst/>
              </a:prstGeom>
            </p:spPr>
          </p:pic>
          <p:pic>
            <p:nvPicPr>
              <p:cNvPr id="16" name="圖片 15">
                <a:extLst>
                  <a:ext uri="{FF2B5EF4-FFF2-40B4-BE49-F238E27FC236}">
                    <a16:creationId xmlns:a16="http://schemas.microsoft.com/office/drawing/2014/main" id="{94174029-140E-4ED7-B808-503B114D83C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-149556" y="574519"/>
                <a:ext cx="1992451" cy="5108848"/>
              </a:xfrm>
              <a:prstGeom prst="rect">
                <a:avLst/>
              </a:prstGeom>
            </p:spPr>
          </p:pic>
        </p:grpSp>
        <p:sp>
          <p:nvSpPr>
            <p:cNvPr id="32772" name="AutoShape 4"/>
            <p:cNvSpPr>
              <a:spLocks noChangeArrowheads="1"/>
            </p:cNvSpPr>
            <p:nvPr/>
          </p:nvSpPr>
          <p:spPr bwMode="auto">
            <a:xfrm>
              <a:off x="4494449" y="1243656"/>
              <a:ext cx="4230101" cy="1652371"/>
            </a:xfrm>
            <a:prstGeom prst="wedgeRoundRectCallout">
              <a:avLst>
                <a:gd name="adj1" fmla="val -47605"/>
                <a:gd name="adj2" fmla="val 59574"/>
                <a:gd name="adj3" fmla="val 16667"/>
              </a:avLst>
            </a:prstGeom>
            <a:solidFill>
              <a:schemeClr val="accent2">
                <a:lumMod val="40000"/>
                <a:lumOff val="60000"/>
              </a:schemeClr>
            </a:solidFill>
            <a:ln w="38160">
              <a:solidFill>
                <a:srgbClr val="000000"/>
              </a:solidFill>
              <a:miter lim="800000"/>
              <a:headEnd/>
              <a:tailEnd/>
            </a:ln>
            <a:effectLst/>
            <a:extLst/>
          </p:spPr>
          <p:txBody>
            <a:bodyPr lIns="90000" tIns="46800" rIns="90000" bIns="46800" anchor="ctr"/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3200">
                  <a:solidFill>
                    <a:srgbClr val="000000"/>
                  </a:solidFill>
                  <a:latin typeface="Arial" panose="020B0604020202020204" pitchFamily="34" charset="0"/>
                  <a:ea typeface="細明體" panose="02020509000000000000" pitchFamily="49" charset="-120"/>
                </a:defRPr>
              </a:lvl1pPr>
              <a:lvl2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800">
                  <a:solidFill>
                    <a:srgbClr val="000000"/>
                  </a:solidFill>
                  <a:latin typeface="Arial" panose="020B0604020202020204" pitchFamily="34" charset="0"/>
                  <a:ea typeface="細明體" panose="02020509000000000000" pitchFamily="49" charset="-120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細明體" panose="02020509000000000000" pitchFamily="49" charset="-120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細明體" panose="02020509000000000000" pitchFamily="49" charset="-120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細明體" panose="02020509000000000000" pitchFamily="49" charset="-120"/>
                </a:defRPr>
              </a:lvl5pPr>
              <a:lvl6pPr marL="25146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細明體" panose="02020509000000000000" pitchFamily="49" charset="-120"/>
                </a:defRPr>
              </a:lvl6pPr>
              <a:lvl7pPr marL="29718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細明體" panose="02020509000000000000" pitchFamily="49" charset="-120"/>
                </a:defRPr>
              </a:lvl7pPr>
              <a:lvl8pPr marL="34290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細明體" panose="02020509000000000000" pitchFamily="49" charset="-120"/>
                </a:defRPr>
              </a:lvl8pPr>
              <a:lvl9pPr marL="38862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細明體" panose="02020509000000000000" pitchFamily="49" charset="-120"/>
                </a:defRPr>
              </a:lvl9pPr>
            </a:lstStyle>
            <a:p>
              <a:pPr>
                <a:spcBef>
                  <a:spcPct val="0"/>
                </a:spcBef>
              </a:pPr>
              <a:r>
                <a:rPr lang="zh-TW" altLang="en-US" sz="2400" dirty="0">
                  <a:latin typeface="標楷體" panose="03000509000000000000" pitchFamily="65" charset="-120"/>
                  <a:ea typeface="標楷體" panose="03000509000000000000" pitchFamily="65" charset="-120"/>
                </a:rPr>
                <a:t>學校活動資料分為三大類：</a:t>
              </a:r>
              <a:endParaRPr lang="en-US" altLang="zh-TW" sz="2400" dirty="0">
                <a:latin typeface="標楷體" panose="03000509000000000000" pitchFamily="65" charset="-120"/>
                <a:ea typeface="標楷體" panose="03000509000000000000" pitchFamily="65" charset="-120"/>
              </a:endParaRPr>
            </a:p>
            <a:p>
              <a:pPr marL="457200" indent="-457200">
                <a:spcBef>
                  <a:spcPct val="0"/>
                </a:spcBef>
                <a:buFont typeface="Arial" panose="020B0604020202020204" pitchFamily="34" charset="0"/>
                <a:buChar char="•"/>
              </a:pPr>
              <a:r>
                <a:rPr lang="zh-TW" altLang="en-US" sz="2400" dirty="0">
                  <a:solidFill>
                    <a:schemeClr val="tx2"/>
                  </a:solidFill>
                  <a:latin typeface="標楷體" panose="03000509000000000000" pitchFamily="65" charset="-120"/>
                  <a:ea typeface="標楷體" panose="03000509000000000000" pitchFamily="65" charset="-120"/>
                </a:rPr>
                <a:t>學校活動</a:t>
              </a:r>
              <a:endParaRPr lang="en-US" altLang="zh-TW" sz="2400" dirty="0">
                <a:solidFill>
                  <a:schemeClr val="tx2"/>
                </a:solidFill>
                <a:latin typeface="標楷體" panose="03000509000000000000" pitchFamily="65" charset="-120"/>
                <a:ea typeface="標楷體" panose="03000509000000000000" pitchFamily="65" charset="-120"/>
              </a:endParaRPr>
            </a:p>
            <a:p>
              <a:pPr marL="457200" indent="-457200">
                <a:spcBef>
                  <a:spcPct val="0"/>
                </a:spcBef>
                <a:buFont typeface="Arial" panose="020B0604020202020204" pitchFamily="34" charset="0"/>
                <a:buChar char="•"/>
              </a:pPr>
              <a:r>
                <a:rPr lang="zh-TW" altLang="en-US" sz="2400" dirty="0">
                  <a:solidFill>
                    <a:schemeClr val="tx2"/>
                  </a:solidFill>
                  <a:latin typeface="標楷體" panose="03000509000000000000" pitchFamily="65" charset="-120"/>
                  <a:ea typeface="標楷體" panose="03000509000000000000" pitchFamily="65" charset="-120"/>
                </a:rPr>
                <a:t>課外活動或活動項目</a:t>
              </a:r>
              <a:endParaRPr lang="en-US" altLang="zh-TW" sz="2400" dirty="0">
                <a:solidFill>
                  <a:schemeClr val="tx2"/>
                </a:solidFill>
                <a:latin typeface="標楷體" panose="03000509000000000000" pitchFamily="65" charset="-120"/>
                <a:ea typeface="標楷體" panose="03000509000000000000" pitchFamily="65" charset="-120"/>
              </a:endParaRPr>
            </a:p>
            <a:p>
              <a:pPr marL="457200" indent="-457200">
                <a:spcBef>
                  <a:spcPct val="0"/>
                </a:spcBef>
                <a:buFont typeface="Arial" panose="020B0604020202020204" pitchFamily="34" charset="0"/>
                <a:buChar char="•"/>
              </a:pPr>
              <a:r>
                <a:rPr lang="zh-TW" altLang="en-US" sz="2400" dirty="0">
                  <a:solidFill>
                    <a:schemeClr val="tx2"/>
                  </a:solidFill>
                  <a:latin typeface="標楷體" panose="03000509000000000000" pitchFamily="65" charset="-120"/>
                  <a:ea typeface="標楷體" panose="03000509000000000000" pitchFamily="65" charset="-120"/>
                </a:rPr>
                <a:t>獎懲留堂班</a:t>
              </a:r>
            </a:p>
          </p:txBody>
        </p:sp>
        <p:sp>
          <p:nvSpPr>
            <p:cNvPr id="18" name="矩形: 圓角 17">
              <a:extLst>
                <a:ext uri="{FF2B5EF4-FFF2-40B4-BE49-F238E27FC236}">
                  <a16:creationId xmlns:a16="http://schemas.microsoft.com/office/drawing/2014/main" id="{7151E45B-7895-4041-BB22-76F83FF196F2}"/>
                </a:ext>
              </a:extLst>
            </p:cNvPr>
            <p:cNvSpPr/>
            <p:nvPr/>
          </p:nvSpPr>
          <p:spPr bwMode="auto">
            <a:xfrm>
              <a:off x="3380554" y="2803747"/>
              <a:ext cx="1074000" cy="518293"/>
            </a:xfrm>
            <a:prstGeom prst="roundRect">
              <a:avLst/>
            </a:prstGeom>
            <a:noFill/>
            <a:ln w="190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kumimoji="1" lang="en-US" sz="2400">
                <a:latin typeface="Tahoma" pitchFamily="34" charset="0"/>
                <a:ea typeface="新細明體" pitchFamily="18" charset="-120"/>
              </a:endParaRPr>
            </a:p>
          </p:txBody>
        </p:sp>
        <p:sp>
          <p:nvSpPr>
            <p:cNvPr id="22" name="矩形: 圓角 21">
              <a:extLst>
                <a:ext uri="{FF2B5EF4-FFF2-40B4-BE49-F238E27FC236}">
                  <a16:creationId xmlns:a16="http://schemas.microsoft.com/office/drawing/2014/main" id="{09A88F07-5EC7-4C26-80F2-87193C98BA8C}"/>
                </a:ext>
              </a:extLst>
            </p:cNvPr>
            <p:cNvSpPr/>
            <p:nvPr/>
          </p:nvSpPr>
          <p:spPr bwMode="auto">
            <a:xfrm>
              <a:off x="2492719" y="4074174"/>
              <a:ext cx="686709" cy="1634852"/>
            </a:xfrm>
            <a:prstGeom prst="roundRect">
              <a:avLst/>
            </a:prstGeom>
            <a:noFill/>
            <a:ln w="190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kumimoji="1" lang="en-US" sz="2400">
                <a:latin typeface="Tahoma" pitchFamily="34" charset="0"/>
                <a:ea typeface="新細明體" pitchFamily="18" charset="-12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58941309"/>
      </p:ext>
    </p:extLst>
  </p:cSld>
  <p:clrMapOvr>
    <a:masterClrMapping/>
  </p:clrMapOvr>
  <p:transition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A6594C8B-4019-4A1D-B6FA-7FB82E63CB9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B3C8E2D-E91C-4BBB-B7BA-C2875630DAEF}" type="slidenum">
              <a:rPr lang="en-US" altLang="zh-HK" smtClean="0"/>
              <a:pPr/>
              <a:t>25</a:t>
            </a:fld>
            <a:endParaRPr lang="en-US" dirty="0"/>
          </a:p>
        </p:txBody>
      </p:sp>
      <p:grpSp>
        <p:nvGrpSpPr>
          <p:cNvPr id="2" name="群組 1">
            <a:extLst>
              <a:ext uri="{FF2B5EF4-FFF2-40B4-BE49-F238E27FC236}">
                <a16:creationId xmlns:a16="http://schemas.microsoft.com/office/drawing/2014/main" id="{93E130EB-39D1-42F9-9A56-4E18522868FE}"/>
              </a:ext>
            </a:extLst>
          </p:cNvPr>
          <p:cNvGrpSpPr/>
          <p:nvPr/>
        </p:nvGrpSpPr>
        <p:grpSpPr>
          <a:xfrm>
            <a:off x="1349262" y="1597981"/>
            <a:ext cx="9466005" cy="4370035"/>
            <a:chOff x="-174738" y="1606859"/>
            <a:chExt cx="9466005" cy="4370035"/>
          </a:xfrm>
        </p:grpSpPr>
        <p:pic>
          <p:nvPicPr>
            <p:cNvPr id="5" name="圖片 4">
              <a:extLst>
                <a:ext uri="{FF2B5EF4-FFF2-40B4-BE49-F238E27FC236}">
                  <a16:creationId xmlns:a16="http://schemas.microsoft.com/office/drawing/2014/main" id="{FE4045B3-C01D-4995-95D0-347A46B2B2C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174738" y="3437878"/>
              <a:ext cx="9466005" cy="2539016"/>
            </a:xfrm>
            <a:prstGeom prst="rect">
              <a:avLst/>
            </a:prstGeom>
          </p:spPr>
        </p:pic>
        <p:sp>
          <p:nvSpPr>
            <p:cNvPr id="32772" name="AutoShape 4"/>
            <p:cNvSpPr>
              <a:spLocks noChangeArrowheads="1"/>
            </p:cNvSpPr>
            <p:nvPr/>
          </p:nvSpPr>
          <p:spPr bwMode="auto">
            <a:xfrm>
              <a:off x="463752" y="1606859"/>
              <a:ext cx="8189026" cy="1489233"/>
            </a:xfrm>
            <a:prstGeom prst="wedgeRoundRectCallout">
              <a:avLst>
                <a:gd name="adj1" fmla="val 47878"/>
                <a:gd name="adj2" fmla="val 71018"/>
                <a:gd name="adj3" fmla="val 16667"/>
              </a:avLst>
            </a:prstGeom>
            <a:solidFill>
              <a:schemeClr val="accent2">
                <a:lumMod val="40000"/>
                <a:lumOff val="60000"/>
              </a:schemeClr>
            </a:solidFill>
            <a:ln w="38160">
              <a:solidFill>
                <a:srgbClr val="000000"/>
              </a:solidFill>
              <a:miter lim="800000"/>
              <a:headEnd/>
              <a:tailEnd/>
            </a:ln>
            <a:effectLst/>
            <a:extLst/>
          </p:spPr>
          <p:txBody>
            <a:bodyPr lIns="90000" tIns="46800" rIns="90000" bIns="46800" anchor="ctr"/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3200">
                  <a:solidFill>
                    <a:srgbClr val="000000"/>
                  </a:solidFill>
                  <a:latin typeface="Arial" panose="020B0604020202020204" pitchFamily="34" charset="0"/>
                  <a:ea typeface="細明體" panose="02020509000000000000" pitchFamily="49" charset="-120"/>
                </a:defRPr>
              </a:lvl1pPr>
              <a:lvl2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800">
                  <a:solidFill>
                    <a:srgbClr val="000000"/>
                  </a:solidFill>
                  <a:latin typeface="Arial" panose="020B0604020202020204" pitchFamily="34" charset="0"/>
                  <a:ea typeface="細明體" panose="02020509000000000000" pitchFamily="49" charset="-120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細明體" panose="02020509000000000000" pitchFamily="49" charset="-120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細明體" panose="02020509000000000000" pitchFamily="49" charset="-120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細明體" panose="02020509000000000000" pitchFamily="49" charset="-120"/>
                </a:defRPr>
              </a:lvl5pPr>
              <a:lvl6pPr marL="25146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細明體" panose="02020509000000000000" pitchFamily="49" charset="-120"/>
                </a:defRPr>
              </a:lvl6pPr>
              <a:lvl7pPr marL="29718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細明體" panose="02020509000000000000" pitchFamily="49" charset="-120"/>
                </a:defRPr>
              </a:lvl7pPr>
              <a:lvl8pPr marL="34290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細明體" panose="02020509000000000000" pitchFamily="49" charset="-120"/>
                </a:defRPr>
              </a:lvl8pPr>
              <a:lvl9pPr marL="38862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細明體" panose="02020509000000000000" pitchFamily="49" charset="-120"/>
                </a:defRPr>
              </a:lvl9pPr>
            </a:lstStyle>
            <a:p>
              <a:pPr algn="just">
                <a:spcBef>
                  <a:spcPct val="0"/>
                </a:spcBef>
              </a:pPr>
              <a:r>
                <a:rPr lang="zh-TW" altLang="en-US" sz="2400" dirty="0">
                  <a:latin typeface="標楷體" panose="03000509000000000000" pitchFamily="65" charset="-120"/>
                  <a:ea typeface="標楷體" panose="03000509000000000000" pitchFamily="65" charset="-120"/>
                </a:rPr>
                <a:t>只有用戶組</a:t>
              </a:r>
              <a:r>
                <a:rPr lang="en-US" altLang="zh-TW" sz="2400" dirty="0">
                  <a:latin typeface="標楷體" panose="03000509000000000000" pitchFamily="65" charset="-120"/>
                  <a:ea typeface="標楷體" panose="03000509000000000000" pitchFamily="65" charset="-120"/>
                </a:rPr>
                <a:t>[</a:t>
              </a:r>
              <a:r>
                <a:rPr lang="zh-TW" altLang="en-US" sz="2400" dirty="0">
                  <a:solidFill>
                    <a:schemeClr val="tx2"/>
                  </a:solidFill>
                  <a:latin typeface="標楷體" panose="03000509000000000000" pitchFamily="65" charset="-120"/>
                  <a:ea typeface="標楷體" panose="03000509000000000000" pitchFamily="65" charset="-120"/>
                </a:rPr>
                <a:t>學校活動管理員</a:t>
              </a:r>
              <a:r>
                <a:rPr lang="en-US" altLang="zh-TW" sz="2400" dirty="0">
                  <a:latin typeface="標楷體" panose="03000509000000000000" pitchFamily="65" charset="-120"/>
                  <a:ea typeface="標楷體" panose="03000509000000000000" pitchFamily="65" charset="-120"/>
                </a:rPr>
                <a:t>]</a:t>
              </a:r>
              <a:r>
                <a:rPr lang="zh-TW" altLang="en-US" sz="2400" dirty="0">
                  <a:latin typeface="標楷體" panose="03000509000000000000" pitchFamily="65" charset="-120"/>
                  <a:ea typeface="標楷體" panose="03000509000000000000" pitchFamily="65" charset="-120"/>
                </a:rPr>
                <a:t>、</a:t>
              </a:r>
              <a:r>
                <a:rPr lang="en-US" altLang="zh-TW" sz="2400" dirty="0">
                  <a:latin typeface="標楷體" panose="03000509000000000000" pitchFamily="65" charset="-120"/>
                  <a:ea typeface="標楷體" panose="03000509000000000000" pitchFamily="65" charset="-120"/>
                </a:rPr>
                <a:t>[</a:t>
              </a:r>
              <a:r>
                <a:rPr lang="zh-TW" altLang="en-US" sz="2400" dirty="0">
                  <a:solidFill>
                    <a:schemeClr val="tx2"/>
                  </a:solidFill>
                  <a:latin typeface="標楷體" panose="03000509000000000000" pitchFamily="65" charset="-120"/>
                  <a:ea typeface="標楷體" panose="03000509000000000000" pitchFamily="65" charset="-120"/>
                </a:rPr>
                <a:t>網上校管系統管理員</a:t>
              </a:r>
              <a:r>
                <a:rPr lang="en-US" altLang="zh-TW" sz="2400" dirty="0">
                  <a:latin typeface="標楷體" panose="03000509000000000000" pitchFamily="65" charset="-120"/>
                  <a:ea typeface="標楷體" panose="03000509000000000000" pitchFamily="65" charset="-120"/>
                </a:rPr>
                <a:t>]</a:t>
              </a:r>
              <a:r>
                <a:rPr lang="zh-TW" altLang="en-US" sz="2400" dirty="0">
                  <a:latin typeface="標楷體" panose="03000509000000000000" pitchFamily="65" charset="-120"/>
                  <a:ea typeface="標楷體" panose="03000509000000000000" pitchFamily="65" charset="-120"/>
                </a:rPr>
                <a:t>、及</a:t>
              </a:r>
              <a:r>
                <a:rPr lang="en-US" altLang="zh-TW" sz="2400" dirty="0">
                  <a:latin typeface="標楷體" panose="03000509000000000000" pitchFamily="65" charset="-120"/>
                  <a:ea typeface="標楷體" panose="03000509000000000000" pitchFamily="65" charset="-120"/>
                </a:rPr>
                <a:t>[</a:t>
              </a:r>
              <a:r>
                <a:rPr lang="zh-TW" altLang="en-US" sz="2400" dirty="0">
                  <a:solidFill>
                    <a:schemeClr val="tx2"/>
                  </a:solidFill>
                  <a:latin typeface="標楷體" panose="03000509000000000000" pitchFamily="65" charset="-120"/>
                  <a:ea typeface="標楷體" panose="03000509000000000000" pitchFamily="65" charset="-120"/>
                </a:rPr>
                <a:t>校長</a:t>
              </a:r>
              <a:r>
                <a:rPr lang="en-US" altLang="zh-TW" sz="2400" dirty="0">
                  <a:latin typeface="標楷體" panose="03000509000000000000" pitchFamily="65" charset="-120"/>
                  <a:ea typeface="標楷體" panose="03000509000000000000" pitchFamily="65" charset="-120"/>
                </a:rPr>
                <a:t>]</a:t>
              </a:r>
              <a:r>
                <a:rPr lang="zh-TW" altLang="en-US" sz="2400" dirty="0">
                  <a:latin typeface="標楷體" panose="03000509000000000000" pitchFamily="65" charset="-120"/>
                  <a:ea typeface="標楷體" panose="03000509000000000000" pitchFamily="65" charset="-120"/>
                </a:rPr>
                <a:t>能夠查看及編修所有學校活動資料；</a:t>
              </a:r>
              <a:r>
                <a:rPr lang="en-US" altLang="zh-TW" sz="2400" dirty="0">
                  <a:latin typeface="標楷體" panose="03000509000000000000" pitchFamily="65" charset="-120"/>
                  <a:ea typeface="標楷體" panose="03000509000000000000" pitchFamily="65" charset="-120"/>
                </a:rPr>
                <a:t>[</a:t>
              </a:r>
              <a:r>
                <a:rPr lang="zh-TW" altLang="en-US" sz="2400" dirty="0">
                  <a:solidFill>
                    <a:schemeClr val="tx2"/>
                  </a:solidFill>
                  <a:latin typeface="標楷體" panose="03000509000000000000" pitchFamily="65" charset="-120"/>
                  <a:ea typeface="標楷體" panose="03000509000000000000" pitchFamily="65" charset="-120"/>
                </a:rPr>
                <a:t>學校活動用戶</a:t>
              </a:r>
              <a:r>
                <a:rPr lang="en-US" altLang="zh-TW" sz="2400" dirty="0">
                  <a:latin typeface="標楷體" panose="03000509000000000000" pitchFamily="65" charset="-120"/>
                  <a:ea typeface="標楷體" panose="03000509000000000000" pitchFamily="65" charset="-120"/>
                </a:rPr>
                <a:t>]</a:t>
              </a:r>
              <a:r>
                <a:rPr lang="zh-TW" altLang="en-US" sz="2400" dirty="0">
                  <a:latin typeface="標楷體" panose="03000509000000000000" pitchFamily="65" charset="-120"/>
                  <a:ea typeface="標楷體" panose="03000509000000000000" pitchFamily="65" charset="-120"/>
                </a:rPr>
                <a:t>只能在此查看及編修自己建立的學校活動資料。</a:t>
              </a:r>
            </a:p>
          </p:txBody>
        </p:sp>
        <p:sp>
          <p:nvSpPr>
            <p:cNvPr id="11" name="矩形: 圓角 10">
              <a:extLst>
                <a:ext uri="{FF2B5EF4-FFF2-40B4-BE49-F238E27FC236}">
                  <a16:creationId xmlns:a16="http://schemas.microsoft.com/office/drawing/2014/main" id="{2C3C6F7D-05E4-45B8-8BE8-346F55B57962}"/>
                </a:ext>
              </a:extLst>
            </p:cNvPr>
            <p:cNvSpPr/>
            <p:nvPr/>
          </p:nvSpPr>
          <p:spPr bwMode="auto">
            <a:xfrm>
              <a:off x="8587666" y="3437879"/>
              <a:ext cx="703601" cy="432786"/>
            </a:xfrm>
            <a:prstGeom prst="roundRect">
              <a:avLst/>
            </a:prstGeom>
            <a:noFill/>
            <a:ln w="190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kumimoji="1" lang="en-US" sz="2400">
                <a:latin typeface="Tahoma" pitchFamily="34" charset="0"/>
                <a:ea typeface="新細明體" pitchFamily="18" charset="-12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17922857"/>
      </p:ext>
    </p:extLst>
  </p:cSld>
  <p:clrMapOvr>
    <a:masterClrMapping/>
  </p:clrMapOvr>
  <p:transition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8D5FD8D9-B89D-4E57-A762-DACD17F3315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B3C8E2D-E91C-4BBB-B7BA-C2875630DAEF}" type="slidenum">
              <a:rPr lang="en-US" altLang="zh-HK" smtClean="0"/>
              <a:pPr/>
              <a:t>26</a:t>
            </a:fld>
            <a:endParaRPr lang="en-US" dirty="0"/>
          </a:p>
        </p:txBody>
      </p:sp>
      <p:grpSp>
        <p:nvGrpSpPr>
          <p:cNvPr id="2" name="群組 1">
            <a:extLst>
              <a:ext uri="{FF2B5EF4-FFF2-40B4-BE49-F238E27FC236}">
                <a16:creationId xmlns:a16="http://schemas.microsoft.com/office/drawing/2014/main" id="{F61BD97F-87AC-4F16-96E1-55EC6F2F9A2C}"/>
              </a:ext>
            </a:extLst>
          </p:cNvPr>
          <p:cNvGrpSpPr/>
          <p:nvPr/>
        </p:nvGrpSpPr>
        <p:grpSpPr>
          <a:xfrm>
            <a:off x="2004193" y="1099935"/>
            <a:ext cx="8235968" cy="4535526"/>
            <a:chOff x="480193" y="1099935"/>
            <a:chExt cx="8235968" cy="4535526"/>
          </a:xfrm>
        </p:grpSpPr>
        <p:pic>
          <p:nvPicPr>
            <p:cNvPr id="3" name="圖片 2">
              <a:extLst>
                <a:ext uri="{FF2B5EF4-FFF2-40B4-BE49-F238E27FC236}">
                  <a16:creationId xmlns:a16="http://schemas.microsoft.com/office/drawing/2014/main" id="{90CE7749-28DB-4590-B473-13C91D574A6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80193" y="1099935"/>
              <a:ext cx="8235968" cy="2851280"/>
            </a:xfrm>
            <a:prstGeom prst="rect">
              <a:avLst/>
            </a:prstGeom>
          </p:spPr>
        </p:pic>
        <p:pic>
          <p:nvPicPr>
            <p:cNvPr id="12" name="圖片 11">
              <a:extLst>
                <a:ext uri="{FF2B5EF4-FFF2-40B4-BE49-F238E27FC236}">
                  <a16:creationId xmlns:a16="http://schemas.microsoft.com/office/drawing/2014/main" id="{A27DCD1E-9413-4872-9465-C6A28DDE474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637917" y="1902541"/>
              <a:ext cx="2666667" cy="1895238"/>
            </a:xfrm>
            <a:prstGeom prst="rect">
              <a:avLst/>
            </a:prstGeom>
            <a:ln w="38100" cap="sq">
              <a:solidFill>
                <a:srgbClr val="000000"/>
              </a:solidFill>
              <a:prstDash val="solid"/>
              <a:miter lim="800000"/>
            </a:ln>
            <a:effectLst>
              <a:outerShdw blurRad="50800" dist="38100" dir="2700000" algn="tl" rotWithShape="0">
                <a:srgbClr val="000000">
                  <a:alpha val="43000"/>
                </a:srgbClr>
              </a:outerShdw>
            </a:effectLst>
          </p:spPr>
        </p:pic>
        <p:sp>
          <p:nvSpPr>
            <p:cNvPr id="14" name="矩形: 圓角 13">
              <a:extLst>
                <a:ext uri="{FF2B5EF4-FFF2-40B4-BE49-F238E27FC236}">
                  <a16:creationId xmlns:a16="http://schemas.microsoft.com/office/drawing/2014/main" id="{4A40C918-055C-4F99-9F61-A58BA0BA50F3}"/>
                </a:ext>
              </a:extLst>
            </p:cNvPr>
            <p:cNvSpPr/>
            <p:nvPr/>
          </p:nvSpPr>
          <p:spPr bwMode="auto">
            <a:xfrm>
              <a:off x="5637916" y="1902541"/>
              <a:ext cx="1341723" cy="1895238"/>
            </a:xfrm>
            <a:prstGeom prst="roundRect">
              <a:avLst/>
            </a:prstGeom>
            <a:noFill/>
            <a:ln w="190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kumimoji="1" lang="en-US" sz="2400">
                <a:latin typeface="Tahoma" pitchFamily="34" charset="0"/>
                <a:ea typeface="新細明體" pitchFamily="18" charset="-120"/>
              </a:endParaRPr>
            </a:p>
          </p:txBody>
        </p:sp>
        <p:sp>
          <p:nvSpPr>
            <p:cNvPr id="32772" name="AutoShape 4"/>
            <p:cNvSpPr>
              <a:spLocks noChangeArrowheads="1"/>
            </p:cNvSpPr>
            <p:nvPr/>
          </p:nvSpPr>
          <p:spPr bwMode="auto">
            <a:xfrm>
              <a:off x="480193" y="4600385"/>
              <a:ext cx="8235968" cy="1035076"/>
            </a:xfrm>
            <a:prstGeom prst="wedgeRoundRectCallout">
              <a:avLst>
                <a:gd name="adj1" fmla="val 19605"/>
                <a:gd name="adj2" fmla="val -120666"/>
                <a:gd name="adj3" fmla="val 16667"/>
              </a:avLst>
            </a:prstGeom>
            <a:solidFill>
              <a:schemeClr val="accent2">
                <a:lumMod val="40000"/>
                <a:lumOff val="60000"/>
              </a:schemeClr>
            </a:solidFill>
            <a:ln w="38160">
              <a:solidFill>
                <a:srgbClr val="000000"/>
              </a:solidFill>
              <a:miter lim="800000"/>
              <a:headEnd/>
              <a:tailEnd/>
            </a:ln>
            <a:effectLst/>
            <a:extLst/>
          </p:spPr>
          <p:txBody>
            <a:bodyPr lIns="90000" tIns="46800" rIns="90000" bIns="46800" anchor="ctr"/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3200">
                  <a:solidFill>
                    <a:srgbClr val="000000"/>
                  </a:solidFill>
                  <a:latin typeface="Arial" panose="020B0604020202020204" pitchFamily="34" charset="0"/>
                  <a:ea typeface="細明體" panose="02020509000000000000" pitchFamily="49" charset="-120"/>
                </a:defRPr>
              </a:lvl1pPr>
              <a:lvl2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800">
                  <a:solidFill>
                    <a:srgbClr val="000000"/>
                  </a:solidFill>
                  <a:latin typeface="Arial" panose="020B0604020202020204" pitchFamily="34" charset="0"/>
                  <a:ea typeface="細明體" panose="02020509000000000000" pitchFamily="49" charset="-120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細明體" panose="02020509000000000000" pitchFamily="49" charset="-120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細明體" panose="02020509000000000000" pitchFamily="49" charset="-120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細明體" panose="02020509000000000000" pitchFamily="49" charset="-120"/>
                </a:defRPr>
              </a:lvl5pPr>
              <a:lvl6pPr marL="25146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細明體" panose="02020509000000000000" pitchFamily="49" charset="-120"/>
                </a:defRPr>
              </a:lvl6pPr>
              <a:lvl7pPr marL="29718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細明體" panose="02020509000000000000" pitchFamily="49" charset="-120"/>
                </a:defRPr>
              </a:lvl7pPr>
              <a:lvl8pPr marL="34290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細明體" panose="02020509000000000000" pitchFamily="49" charset="-120"/>
                </a:defRPr>
              </a:lvl8pPr>
              <a:lvl9pPr marL="38862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細明體" panose="02020509000000000000" pitchFamily="49" charset="-120"/>
                </a:defRPr>
              </a:lvl9pPr>
            </a:lstStyle>
            <a:p>
              <a:pPr algn="just">
                <a:spcBef>
                  <a:spcPct val="0"/>
                </a:spcBef>
              </a:pPr>
              <a:r>
                <a:rPr lang="zh-TW" altLang="en-US" sz="2400" dirty="0">
                  <a:latin typeface="標楷體" panose="03000509000000000000" pitchFamily="65" charset="-120"/>
                  <a:ea typeface="標楷體" panose="03000509000000000000" pitchFamily="65" charset="-120"/>
                </a:rPr>
                <a:t>每一個學校活動最多顯示三個時段及三個專責教職員，其餘的會於滑鼠指在「</a:t>
              </a:r>
              <a:r>
                <a:rPr lang="zh-TW" altLang="en-US" sz="2400" dirty="0">
                  <a:solidFill>
                    <a:schemeClr val="tx2"/>
                  </a:solidFill>
                  <a:latin typeface="標楷體" panose="03000509000000000000" pitchFamily="65" charset="-120"/>
                  <a:ea typeface="標楷體" panose="03000509000000000000" pitchFamily="65" charset="-120"/>
                </a:rPr>
                <a:t>更多</a:t>
              </a:r>
              <a:r>
                <a:rPr lang="zh-TW" altLang="en-US" sz="2400" dirty="0">
                  <a:latin typeface="標楷體" panose="03000509000000000000" pitchFamily="65" charset="-120"/>
                  <a:ea typeface="標楷體" panose="03000509000000000000" pitchFamily="65" charset="-120"/>
                </a:rPr>
                <a:t>」的位置時顯示。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773465230"/>
      </p:ext>
    </p:extLst>
  </p:cSld>
  <p:clrMapOvr>
    <a:masterClrMapping/>
  </p:clrMapOvr>
  <p:transition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45280667-EBA3-4765-AFE0-6C53746F999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B3C8E2D-E91C-4BBB-B7BA-C2875630DAEF}" type="slidenum">
              <a:rPr lang="en-US" altLang="zh-HK" smtClean="0"/>
              <a:pPr/>
              <a:t>27</a:t>
            </a:fld>
            <a:endParaRPr lang="en-US" dirty="0"/>
          </a:p>
        </p:txBody>
      </p:sp>
      <p:grpSp>
        <p:nvGrpSpPr>
          <p:cNvPr id="2" name="群組 1">
            <a:extLst>
              <a:ext uri="{FF2B5EF4-FFF2-40B4-BE49-F238E27FC236}">
                <a16:creationId xmlns:a16="http://schemas.microsoft.com/office/drawing/2014/main" id="{FA69A76F-8133-4E0C-9CC2-001649A88149}"/>
              </a:ext>
            </a:extLst>
          </p:cNvPr>
          <p:cNvGrpSpPr/>
          <p:nvPr/>
        </p:nvGrpSpPr>
        <p:grpSpPr>
          <a:xfrm>
            <a:off x="1964422" y="1214775"/>
            <a:ext cx="8274370" cy="4661663"/>
            <a:chOff x="440422" y="1214775"/>
            <a:chExt cx="8274370" cy="4661663"/>
          </a:xfrm>
        </p:grpSpPr>
        <p:pic>
          <p:nvPicPr>
            <p:cNvPr id="20" name="圖片 19">
              <a:extLst>
                <a:ext uri="{FF2B5EF4-FFF2-40B4-BE49-F238E27FC236}">
                  <a16:creationId xmlns:a16="http://schemas.microsoft.com/office/drawing/2014/main" id="{CDC397CD-8BF4-4EF0-B40C-41CF024F8F9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0422" y="2223134"/>
              <a:ext cx="8274370" cy="3653304"/>
            </a:xfrm>
            <a:prstGeom prst="rect">
              <a:avLst/>
            </a:prstGeom>
          </p:spPr>
        </p:pic>
        <p:sp>
          <p:nvSpPr>
            <p:cNvPr id="32772" name="AutoShape 4"/>
            <p:cNvSpPr>
              <a:spLocks noChangeArrowheads="1"/>
            </p:cNvSpPr>
            <p:nvPr/>
          </p:nvSpPr>
          <p:spPr bwMode="auto">
            <a:xfrm>
              <a:off x="624980" y="1214775"/>
              <a:ext cx="7064168" cy="574814"/>
            </a:xfrm>
            <a:prstGeom prst="wedgeRoundRectCallout">
              <a:avLst>
                <a:gd name="adj1" fmla="val -12695"/>
                <a:gd name="adj2" fmla="val 124076"/>
                <a:gd name="adj3" fmla="val 16667"/>
              </a:avLst>
            </a:prstGeom>
            <a:solidFill>
              <a:schemeClr val="accent2">
                <a:lumMod val="40000"/>
                <a:lumOff val="60000"/>
              </a:schemeClr>
            </a:solidFill>
            <a:ln w="38160">
              <a:solidFill>
                <a:srgbClr val="000000"/>
              </a:solidFill>
              <a:miter lim="800000"/>
              <a:headEnd/>
              <a:tailEnd/>
            </a:ln>
            <a:effectLst/>
            <a:extLst/>
          </p:spPr>
          <p:txBody>
            <a:bodyPr lIns="90000" tIns="46800" rIns="90000" bIns="46800" anchor="ctr"/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3200">
                  <a:solidFill>
                    <a:srgbClr val="000000"/>
                  </a:solidFill>
                  <a:latin typeface="Arial" panose="020B0604020202020204" pitchFamily="34" charset="0"/>
                  <a:ea typeface="細明體" panose="02020509000000000000" pitchFamily="49" charset="-120"/>
                </a:defRPr>
              </a:lvl1pPr>
              <a:lvl2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800">
                  <a:solidFill>
                    <a:srgbClr val="000000"/>
                  </a:solidFill>
                  <a:latin typeface="Arial" panose="020B0604020202020204" pitchFamily="34" charset="0"/>
                  <a:ea typeface="細明體" panose="02020509000000000000" pitchFamily="49" charset="-120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細明體" panose="02020509000000000000" pitchFamily="49" charset="-120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細明體" panose="02020509000000000000" pitchFamily="49" charset="-120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細明體" panose="02020509000000000000" pitchFamily="49" charset="-120"/>
                </a:defRPr>
              </a:lvl5pPr>
              <a:lvl6pPr marL="25146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細明體" panose="02020509000000000000" pitchFamily="49" charset="-120"/>
                </a:defRPr>
              </a:lvl6pPr>
              <a:lvl7pPr marL="29718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細明體" panose="02020509000000000000" pitchFamily="49" charset="-120"/>
                </a:defRPr>
              </a:lvl7pPr>
              <a:lvl8pPr marL="34290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細明體" panose="02020509000000000000" pitchFamily="49" charset="-120"/>
                </a:defRPr>
              </a:lvl8pPr>
              <a:lvl9pPr marL="38862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細明體" panose="02020509000000000000" pitchFamily="49" charset="-120"/>
                </a:defRPr>
              </a:lvl9pPr>
            </a:lstStyle>
            <a:p>
              <a:pPr algn="just">
                <a:spcBef>
                  <a:spcPct val="0"/>
                </a:spcBef>
              </a:pPr>
              <a:r>
                <a:rPr lang="zh-TW" altLang="en-US" sz="2400" dirty="0">
                  <a:latin typeface="標楷體" panose="03000509000000000000" pitchFamily="65" charset="-120"/>
                  <a:ea typeface="標楷體" panose="03000509000000000000" pitchFamily="65" charset="-120"/>
                </a:rPr>
                <a:t>按學校活動的超連結可查看或修改學校活動資料。</a:t>
              </a:r>
            </a:p>
          </p:txBody>
        </p:sp>
        <p:sp>
          <p:nvSpPr>
            <p:cNvPr id="4" name="矩形: 圓角 3">
              <a:extLst>
                <a:ext uri="{FF2B5EF4-FFF2-40B4-BE49-F238E27FC236}">
                  <a16:creationId xmlns:a16="http://schemas.microsoft.com/office/drawing/2014/main" id="{6F8DD929-2DAF-438B-870B-4DB6C0BE1E54}"/>
                </a:ext>
              </a:extLst>
            </p:cNvPr>
            <p:cNvSpPr/>
            <p:nvPr/>
          </p:nvSpPr>
          <p:spPr bwMode="auto">
            <a:xfrm>
              <a:off x="2860645" y="2223134"/>
              <a:ext cx="1770077" cy="3653304"/>
            </a:xfrm>
            <a:prstGeom prst="roundRect">
              <a:avLst/>
            </a:prstGeom>
            <a:noFill/>
            <a:ln w="28575">
              <a:solidFill>
                <a:srgbClr val="FF0000"/>
              </a:solidFill>
              <a:headEnd type="none" w="med" len="med"/>
              <a:tailEnd type="none" w="med" len="med"/>
            </a:ln>
            <a:extLst/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kumimoji="1" lang="en-US" sz="2400">
                <a:solidFill>
                  <a:schemeClr val="tx1"/>
                </a:solidFill>
                <a:latin typeface="Tahoma" pitchFamily="34" charset="0"/>
                <a:ea typeface="新細明體" pitchFamily="18" charset="-12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64383624"/>
      </p:ext>
    </p:extLst>
  </p:cSld>
  <p:clrMapOvr>
    <a:masterClrMapping/>
  </p:clrMapOvr>
  <p:transition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64D1E3CB-17DD-4A39-A2F9-B7228B9C5FB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B3C8E2D-E91C-4BBB-B7BA-C2875630DAEF}" type="slidenum">
              <a:rPr lang="en-US" altLang="zh-HK" smtClean="0"/>
              <a:pPr/>
              <a:t>28</a:t>
            </a:fld>
            <a:endParaRPr lang="en-US" dirty="0"/>
          </a:p>
        </p:txBody>
      </p:sp>
      <p:grpSp>
        <p:nvGrpSpPr>
          <p:cNvPr id="2" name="群組 1">
            <a:extLst>
              <a:ext uri="{FF2B5EF4-FFF2-40B4-BE49-F238E27FC236}">
                <a16:creationId xmlns:a16="http://schemas.microsoft.com/office/drawing/2014/main" id="{EC735122-305A-4F73-AF91-774402205334}"/>
              </a:ext>
            </a:extLst>
          </p:cNvPr>
          <p:cNvGrpSpPr/>
          <p:nvPr/>
        </p:nvGrpSpPr>
        <p:grpSpPr>
          <a:xfrm>
            <a:off x="1968777" y="1248611"/>
            <a:ext cx="8254447" cy="4984563"/>
            <a:chOff x="444776" y="1248610"/>
            <a:chExt cx="8254447" cy="4984563"/>
          </a:xfrm>
        </p:grpSpPr>
        <p:sp>
          <p:nvSpPr>
            <p:cNvPr id="32772" name="AutoShape 4"/>
            <p:cNvSpPr>
              <a:spLocks noChangeArrowheads="1"/>
            </p:cNvSpPr>
            <p:nvPr/>
          </p:nvSpPr>
          <p:spPr bwMode="auto">
            <a:xfrm>
              <a:off x="1139384" y="1248610"/>
              <a:ext cx="6865230" cy="947956"/>
            </a:xfrm>
            <a:prstGeom prst="wedgeRoundRectCallout">
              <a:avLst>
                <a:gd name="adj1" fmla="val 23768"/>
                <a:gd name="adj2" fmla="val 87279"/>
                <a:gd name="adj3" fmla="val 16667"/>
              </a:avLst>
            </a:prstGeom>
            <a:solidFill>
              <a:schemeClr val="accent2">
                <a:lumMod val="40000"/>
                <a:lumOff val="60000"/>
              </a:schemeClr>
            </a:solidFill>
            <a:ln w="38160">
              <a:solidFill>
                <a:srgbClr val="000000"/>
              </a:solidFill>
              <a:miter lim="800000"/>
              <a:headEnd/>
              <a:tailEnd/>
            </a:ln>
            <a:effectLst/>
            <a:extLst/>
          </p:spPr>
          <p:txBody>
            <a:bodyPr lIns="90000" tIns="46800" rIns="90000" bIns="46800" anchor="ctr"/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3200">
                  <a:solidFill>
                    <a:srgbClr val="000000"/>
                  </a:solidFill>
                  <a:latin typeface="Arial" panose="020B0604020202020204" pitchFamily="34" charset="0"/>
                  <a:ea typeface="細明體" panose="02020509000000000000" pitchFamily="49" charset="-120"/>
                </a:defRPr>
              </a:lvl1pPr>
              <a:lvl2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800">
                  <a:solidFill>
                    <a:srgbClr val="000000"/>
                  </a:solidFill>
                  <a:latin typeface="Arial" panose="020B0604020202020204" pitchFamily="34" charset="0"/>
                  <a:ea typeface="細明體" panose="02020509000000000000" pitchFamily="49" charset="-120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細明體" panose="02020509000000000000" pitchFamily="49" charset="-120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細明體" panose="02020509000000000000" pitchFamily="49" charset="-120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細明體" panose="02020509000000000000" pitchFamily="49" charset="-120"/>
                </a:defRPr>
              </a:lvl5pPr>
              <a:lvl6pPr marL="25146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細明體" panose="02020509000000000000" pitchFamily="49" charset="-120"/>
                </a:defRPr>
              </a:lvl6pPr>
              <a:lvl7pPr marL="29718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細明體" panose="02020509000000000000" pitchFamily="49" charset="-120"/>
                </a:defRPr>
              </a:lvl7pPr>
              <a:lvl8pPr marL="34290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細明體" panose="02020509000000000000" pitchFamily="49" charset="-120"/>
                </a:defRPr>
              </a:lvl8pPr>
              <a:lvl9pPr marL="38862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細明體" panose="02020509000000000000" pitchFamily="49" charset="-120"/>
                </a:defRPr>
              </a:lvl9pPr>
            </a:lstStyle>
            <a:p>
              <a:pPr algn="just">
                <a:spcBef>
                  <a:spcPct val="0"/>
                </a:spcBef>
              </a:pPr>
              <a:r>
                <a:rPr lang="zh-TW" altLang="en-US" sz="2400" dirty="0">
                  <a:latin typeface="標楷體" panose="03000509000000000000" pitchFamily="65" charset="-120"/>
                  <a:ea typeface="標楷體" panose="03000509000000000000" pitchFamily="65" charset="-120"/>
                </a:rPr>
                <a:t>按下參與人數的超連結，可查看或修改參與者</a:t>
              </a:r>
              <a:r>
                <a:rPr lang="en-US" altLang="zh-TW" sz="2400" dirty="0">
                  <a:latin typeface="標楷體" panose="03000509000000000000" pitchFamily="65" charset="-120"/>
                  <a:ea typeface="標楷體" panose="03000509000000000000" pitchFamily="65" charset="-120"/>
                </a:rPr>
                <a:t>(</a:t>
              </a:r>
              <a:r>
                <a:rPr lang="zh-HK" altLang="en-US" sz="2400" dirty="0">
                  <a:latin typeface="標楷體" panose="03000509000000000000" pitchFamily="65" charset="-120"/>
                  <a:ea typeface="標楷體" panose="03000509000000000000" pitchFamily="65" charset="-120"/>
                </a:rPr>
                <a:t>學生</a:t>
              </a:r>
              <a:r>
                <a:rPr lang="zh-TW" altLang="en-US" sz="2400" dirty="0">
                  <a:latin typeface="標楷體" panose="03000509000000000000" pitchFamily="65" charset="-120"/>
                  <a:ea typeface="標楷體" panose="03000509000000000000" pitchFamily="65" charset="-120"/>
                </a:rPr>
                <a:t>、</a:t>
              </a:r>
              <a:r>
                <a:rPr lang="zh-HK" altLang="en-US" sz="2400" dirty="0">
                  <a:latin typeface="標楷體" panose="03000509000000000000" pitchFamily="65" charset="-120"/>
                  <a:ea typeface="標楷體" panose="03000509000000000000" pitchFamily="65" charset="-120"/>
                </a:rPr>
                <a:t>教職員</a:t>
              </a:r>
              <a:r>
                <a:rPr lang="en-US" altLang="zh-TW" sz="2400" dirty="0">
                  <a:latin typeface="標楷體" panose="03000509000000000000" pitchFamily="65" charset="-120"/>
                  <a:ea typeface="標楷體" panose="03000509000000000000" pitchFamily="65" charset="-120"/>
                </a:rPr>
                <a:t>)</a:t>
              </a:r>
              <a:r>
                <a:rPr lang="zh-TW" altLang="en-US" sz="2400" dirty="0">
                  <a:latin typeface="標楷體" panose="03000509000000000000" pitchFamily="65" charset="-120"/>
                  <a:ea typeface="標楷體" panose="03000509000000000000" pitchFamily="65" charset="-120"/>
                </a:rPr>
                <a:t>資料及</a:t>
              </a:r>
              <a:r>
                <a:rPr lang="zh-HK" altLang="en-US" sz="2400" dirty="0">
                  <a:latin typeface="標楷體" panose="03000509000000000000" pitchFamily="65" charset="-120"/>
                  <a:ea typeface="標楷體" panose="03000509000000000000" pitchFamily="65" charset="-120"/>
                </a:rPr>
                <a:t>確定活動</a:t>
              </a:r>
              <a:r>
                <a:rPr lang="zh-TW" altLang="en-US" sz="2400" dirty="0">
                  <a:latin typeface="標楷體" panose="03000509000000000000" pitchFamily="65" charset="-120"/>
                  <a:ea typeface="標楷體" panose="03000509000000000000" pitchFamily="65" charset="-120"/>
                </a:rPr>
                <a:t>。</a:t>
              </a:r>
            </a:p>
          </p:txBody>
        </p:sp>
        <p:pic>
          <p:nvPicPr>
            <p:cNvPr id="3" name="圖片 2">
              <a:extLst>
                <a:ext uri="{FF2B5EF4-FFF2-40B4-BE49-F238E27FC236}">
                  <a16:creationId xmlns:a16="http://schemas.microsoft.com/office/drawing/2014/main" id="{B9D364F0-DD14-47C8-B087-049F41A3515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4776" y="2579869"/>
              <a:ext cx="8254447" cy="3644507"/>
            </a:xfrm>
            <a:prstGeom prst="rect">
              <a:avLst/>
            </a:prstGeom>
          </p:spPr>
        </p:pic>
        <p:sp>
          <p:nvSpPr>
            <p:cNvPr id="10" name="矩形: 圓角 9">
              <a:extLst>
                <a:ext uri="{FF2B5EF4-FFF2-40B4-BE49-F238E27FC236}">
                  <a16:creationId xmlns:a16="http://schemas.microsoft.com/office/drawing/2014/main" id="{01C9AE4D-A620-4E3D-AD79-558A0630BC1C}"/>
                </a:ext>
              </a:extLst>
            </p:cNvPr>
            <p:cNvSpPr/>
            <p:nvPr/>
          </p:nvSpPr>
          <p:spPr bwMode="auto">
            <a:xfrm>
              <a:off x="5670958" y="2579869"/>
              <a:ext cx="1098957" cy="3653304"/>
            </a:xfrm>
            <a:prstGeom prst="roundRect">
              <a:avLst/>
            </a:prstGeom>
            <a:noFill/>
            <a:ln w="28575">
              <a:solidFill>
                <a:srgbClr val="FF0000"/>
              </a:solidFill>
              <a:headEnd type="none" w="med" len="med"/>
              <a:tailEnd type="none" w="med" len="med"/>
            </a:ln>
            <a:extLst/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kumimoji="1" lang="en-US" sz="2400">
                <a:solidFill>
                  <a:schemeClr val="tx1"/>
                </a:solidFill>
                <a:latin typeface="Tahoma" pitchFamily="34" charset="0"/>
                <a:ea typeface="新細明體" pitchFamily="18" charset="-12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11489200"/>
      </p:ext>
    </p:extLst>
  </p:cSld>
  <p:clrMapOvr>
    <a:masterClrMapping/>
  </p:clrMapOvr>
  <p:transition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C8026C6B-7694-4D7B-8753-5741D5AEA10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B3C8E2D-E91C-4BBB-B7BA-C2875630DAEF}" type="slidenum">
              <a:rPr lang="en-US" altLang="zh-HK" smtClean="0"/>
              <a:pPr/>
              <a:t>29</a:t>
            </a:fld>
            <a:endParaRPr lang="en-US" dirty="0"/>
          </a:p>
        </p:txBody>
      </p:sp>
      <p:grpSp>
        <p:nvGrpSpPr>
          <p:cNvPr id="4" name="群組 3">
            <a:extLst>
              <a:ext uri="{FF2B5EF4-FFF2-40B4-BE49-F238E27FC236}">
                <a16:creationId xmlns:a16="http://schemas.microsoft.com/office/drawing/2014/main" id="{0691386D-F834-4CA3-A947-A2DBD76093D7}"/>
              </a:ext>
            </a:extLst>
          </p:cNvPr>
          <p:cNvGrpSpPr/>
          <p:nvPr/>
        </p:nvGrpSpPr>
        <p:grpSpPr>
          <a:xfrm>
            <a:off x="1980844" y="1085641"/>
            <a:ext cx="8230313" cy="5083394"/>
            <a:chOff x="456843" y="1085641"/>
            <a:chExt cx="8230313" cy="5083394"/>
          </a:xfrm>
        </p:grpSpPr>
        <p:pic>
          <p:nvPicPr>
            <p:cNvPr id="2" name="圖片 1">
              <a:extLst>
                <a:ext uri="{FF2B5EF4-FFF2-40B4-BE49-F238E27FC236}">
                  <a16:creationId xmlns:a16="http://schemas.microsoft.com/office/drawing/2014/main" id="{1469A588-A2BE-4BD2-9947-1A2EDC155F2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56843" y="1779535"/>
              <a:ext cx="8230313" cy="4389500"/>
            </a:xfrm>
            <a:prstGeom prst="rect">
              <a:avLst/>
            </a:prstGeom>
          </p:spPr>
        </p:pic>
        <p:sp>
          <p:nvSpPr>
            <p:cNvPr id="13" name="矩形: 圓角 12">
              <a:extLst>
                <a:ext uri="{FF2B5EF4-FFF2-40B4-BE49-F238E27FC236}">
                  <a16:creationId xmlns:a16="http://schemas.microsoft.com/office/drawing/2014/main" id="{5F960C08-704F-4712-8F03-00AB777B639D}"/>
                </a:ext>
              </a:extLst>
            </p:cNvPr>
            <p:cNvSpPr/>
            <p:nvPr/>
          </p:nvSpPr>
          <p:spPr bwMode="auto">
            <a:xfrm>
              <a:off x="3322042" y="2214694"/>
              <a:ext cx="511728" cy="243280"/>
            </a:xfrm>
            <a:prstGeom prst="roundRect">
              <a:avLst/>
            </a:prstGeom>
            <a:noFill/>
            <a:ln w="19050">
              <a:solidFill>
                <a:srgbClr val="FF0000"/>
              </a:solidFill>
              <a:headEnd type="none" w="med" len="med"/>
              <a:tailEnd type="none" w="med" len="med"/>
            </a:ln>
            <a:extLst/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kumimoji="1" lang="en-US" sz="2400">
                <a:solidFill>
                  <a:schemeClr val="tx1"/>
                </a:solidFill>
                <a:latin typeface="Tahoma" pitchFamily="34" charset="0"/>
                <a:ea typeface="新細明體" pitchFamily="18" charset="-120"/>
              </a:endParaRPr>
            </a:p>
          </p:txBody>
        </p:sp>
        <p:sp>
          <p:nvSpPr>
            <p:cNvPr id="32772" name="AutoShape 4"/>
            <p:cNvSpPr>
              <a:spLocks noChangeArrowheads="1"/>
            </p:cNvSpPr>
            <p:nvPr/>
          </p:nvSpPr>
          <p:spPr bwMode="auto">
            <a:xfrm>
              <a:off x="4261607" y="1085641"/>
              <a:ext cx="4001549" cy="720129"/>
            </a:xfrm>
            <a:prstGeom prst="wedgeRoundRectCallout">
              <a:avLst>
                <a:gd name="adj1" fmla="val -58149"/>
                <a:gd name="adj2" fmla="val 99778"/>
                <a:gd name="adj3" fmla="val 16667"/>
              </a:avLst>
            </a:prstGeom>
            <a:solidFill>
              <a:schemeClr val="accent2">
                <a:lumMod val="40000"/>
                <a:lumOff val="60000"/>
              </a:schemeClr>
            </a:solidFill>
            <a:ln w="38160">
              <a:solidFill>
                <a:srgbClr val="000000"/>
              </a:solidFill>
              <a:miter lim="800000"/>
              <a:headEnd/>
              <a:tailEnd/>
            </a:ln>
            <a:effectLst/>
            <a:extLst/>
          </p:spPr>
          <p:txBody>
            <a:bodyPr lIns="90000" tIns="46800" rIns="90000" bIns="46800" anchor="ctr"/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3200">
                  <a:solidFill>
                    <a:srgbClr val="000000"/>
                  </a:solidFill>
                  <a:latin typeface="Arial" panose="020B0604020202020204" pitchFamily="34" charset="0"/>
                  <a:ea typeface="細明體" panose="02020509000000000000" pitchFamily="49" charset="-120"/>
                </a:defRPr>
              </a:lvl1pPr>
              <a:lvl2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800">
                  <a:solidFill>
                    <a:srgbClr val="000000"/>
                  </a:solidFill>
                  <a:latin typeface="Arial" panose="020B0604020202020204" pitchFamily="34" charset="0"/>
                  <a:ea typeface="細明體" panose="02020509000000000000" pitchFamily="49" charset="-120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細明體" panose="02020509000000000000" pitchFamily="49" charset="-120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細明體" panose="02020509000000000000" pitchFamily="49" charset="-120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細明體" panose="02020509000000000000" pitchFamily="49" charset="-120"/>
                </a:defRPr>
              </a:lvl5pPr>
              <a:lvl6pPr marL="25146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細明體" panose="02020509000000000000" pitchFamily="49" charset="-120"/>
                </a:defRPr>
              </a:lvl6pPr>
              <a:lvl7pPr marL="29718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細明體" panose="02020509000000000000" pitchFamily="49" charset="-120"/>
                </a:defRPr>
              </a:lvl7pPr>
              <a:lvl8pPr marL="34290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細明體" panose="02020509000000000000" pitchFamily="49" charset="-120"/>
                </a:defRPr>
              </a:lvl8pPr>
              <a:lvl9pPr marL="38862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細明體" panose="02020509000000000000" pitchFamily="49" charset="-120"/>
                </a:defRPr>
              </a:lvl9pPr>
            </a:lstStyle>
            <a:p>
              <a:pPr>
                <a:spcBef>
                  <a:spcPct val="0"/>
                </a:spcBef>
              </a:pPr>
              <a:r>
                <a:rPr lang="zh-TW" altLang="en-US" sz="2800">
                  <a:latin typeface="標楷體" panose="03000509000000000000" pitchFamily="65" charset="-120"/>
                  <a:ea typeface="標楷體" panose="03000509000000000000" pitchFamily="65" charset="-120"/>
                </a:rPr>
                <a:t>按「</a:t>
              </a:r>
              <a:r>
                <a:rPr lang="zh-TW" altLang="en-US" sz="2800">
                  <a:solidFill>
                    <a:schemeClr val="tx2"/>
                  </a:solidFill>
                  <a:latin typeface="標楷體" panose="03000509000000000000" pitchFamily="65" charset="-120"/>
                  <a:ea typeface="標楷體" panose="03000509000000000000" pitchFamily="65" charset="-120"/>
                </a:rPr>
                <a:t>新增」</a:t>
              </a:r>
              <a:r>
                <a:rPr lang="zh-TW" altLang="en-US" sz="2800">
                  <a:latin typeface="標楷體" panose="03000509000000000000" pitchFamily="65" charset="-120"/>
                  <a:ea typeface="標楷體" panose="03000509000000000000" pitchFamily="65" charset="-120"/>
                </a:rPr>
                <a:t>以</a:t>
              </a:r>
              <a:r>
                <a:rPr lang="zh-TW" altLang="en-US" sz="2800" dirty="0">
                  <a:latin typeface="標楷體" panose="03000509000000000000" pitchFamily="65" charset="-120"/>
                  <a:ea typeface="標楷體" panose="03000509000000000000" pitchFamily="65" charset="-120"/>
                </a:rPr>
                <a:t>加新活動。</a:t>
              </a:r>
            </a:p>
          </p:txBody>
        </p:sp>
      </p:grpSp>
      <p:sp>
        <p:nvSpPr>
          <p:cNvPr id="3" name="矩形 2">
            <a:extLst>
              <a:ext uri="{FF2B5EF4-FFF2-40B4-BE49-F238E27FC236}">
                <a16:creationId xmlns:a16="http://schemas.microsoft.com/office/drawing/2014/main" id="{26029017-4315-4BEB-A0C9-49FFB7B67361}"/>
              </a:ext>
            </a:extLst>
          </p:cNvPr>
          <p:cNvSpPr/>
          <p:nvPr/>
        </p:nvSpPr>
        <p:spPr>
          <a:xfrm>
            <a:off x="2522677" y="396577"/>
            <a:ext cx="757130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TW" altLang="en-US" sz="32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標楷體" panose="03000509000000000000" pitchFamily="65" charset="-120"/>
                <a:ea typeface="標楷體" panose="03000509000000000000" pitchFamily="65" charset="-120"/>
              </a:rPr>
              <a:t>學校活動管理 ＞</a:t>
            </a:r>
            <a:r>
              <a:rPr lang="en-US" altLang="zh-TW" sz="32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標楷體" panose="03000509000000000000" pitchFamily="65" charset="-120"/>
                <a:ea typeface="標楷體" panose="03000509000000000000" pitchFamily="65" charset="-120"/>
              </a:rPr>
              <a:t>編修 ＞</a:t>
            </a:r>
            <a:r>
              <a:rPr lang="en-US" altLang="zh-TW" sz="32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標楷體" panose="03000509000000000000" pitchFamily="65" charset="-120"/>
                <a:ea typeface="標楷體" panose="03000509000000000000" pitchFamily="65" charset="-120"/>
              </a:rPr>
              <a:t>新增學校活動</a:t>
            </a:r>
            <a:endParaRPr lang="en-US" sz="3200" b="1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242002942"/>
      </p:ext>
    </p:extLst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1"/>
          <p:cNvSpPr txBox="1">
            <a:spLocks noChangeArrowheads="1"/>
          </p:cNvSpPr>
          <p:nvPr/>
        </p:nvSpPr>
        <p:spPr bwMode="auto">
          <a:xfrm>
            <a:off x="1857874" y="2340112"/>
            <a:ext cx="8476252" cy="217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9pPr>
          </a:lstStyle>
          <a:p>
            <a:pPr algn="ctr">
              <a:lnSpc>
                <a:spcPct val="150000"/>
              </a:lnSpc>
              <a:spcBef>
                <a:spcPct val="0"/>
              </a:spcBef>
            </a:pPr>
            <a:r>
              <a:rPr lang="zh-TW" altLang="en-US" sz="4800" dirty="0">
                <a:solidFill>
                  <a:srgbClr val="FF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anose="020B0603020202020204" pitchFamily="34" charset="0"/>
                <a:ea typeface="標楷體" panose="03000509000000000000" pitchFamily="65" charset="-120"/>
              </a:rPr>
              <a:t>學校活動管理</a:t>
            </a:r>
          </a:p>
          <a:p>
            <a:pPr algn="ctr">
              <a:lnSpc>
                <a:spcPct val="150000"/>
              </a:lnSpc>
              <a:spcBef>
                <a:spcPct val="0"/>
              </a:spcBef>
            </a:pPr>
            <a:r>
              <a:rPr lang="en-US" altLang="zh-HK" sz="480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新細明體" panose="02020500000000000000" pitchFamily="18" charset="-120"/>
                <a:cs typeface="Times New Roman" panose="02020603050405020304" pitchFamily="18" charset="0"/>
              </a:rPr>
              <a:t>School </a:t>
            </a:r>
            <a:r>
              <a:rPr lang="en-US" altLang="zh-HK" sz="480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新細明體" panose="02020500000000000000" pitchFamily="18" charset="-120"/>
                <a:cs typeface="Times New Roman" panose="02020603050405020304" pitchFamily="18" charset="0"/>
              </a:rPr>
              <a:t>Activities Management</a:t>
            </a:r>
            <a:endParaRPr lang="en-US" altLang="zh-HK" sz="4800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新細明體" panose="02020500000000000000" pitchFamily="18" charset="-120"/>
              <a:cs typeface="Times New Roman" panose="02020603050405020304" pitchFamily="18" charset="0"/>
            </a:endParaRPr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C6BDB1C5-4465-4D24-BF07-95C2394CB17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B3C8E2D-E91C-4BBB-B7BA-C2875630DAEF}" type="slidenum">
              <a:rPr lang="en-US" altLang="zh-HK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991561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45620DBA-607E-4F72-BCDE-C09E5B17503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B3C8E2D-E91C-4BBB-B7BA-C2875630DAEF}" type="slidenum">
              <a:rPr lang="en-US" altLang="zh-HK" smtClean="0"/>
              <a:pPr/>
              <a:t>30</a:t>
            </a:fld>
            <a:endParaRPr lang="en-US" dirty="0"/>
          </a:p>
        </p:txBody>
      </p:sp>
      <p:grpSp>
        <p:nvGrpSpPr>
          <p:cNvPr id="2" name="群組 1">
            <a:extLst>
              <a:ext uri="{FF2B5EF4-FFF2-40B4-BE49-F238E27FC236}">
                <a16:creationId xmlns:a16="http://schemas.microsoft.com/office/drawing/2014/main" id="{5F255CB6-C4DF-4835-94F3-ADF782F19A5C}"/>
              </a:ext>
            </a:extLst>
          </p:cNvPr>
          <p:cNvGrpSpPr/>
          <p:nvPr/>
        </p:nvGrpSpPr>
        <p:grpSpPr>
          <a:xfrm>
            <a:off x="1972811" y="1139223"/>
            <a:ext cx="8246378" cy="5218437"/>
            <a:chOff x="448811" y="1139222"/>
            <a:chExt cx="8246378" cy="5218437"/>
          </a:xfrm>
        </p:grpSpPr>
        <p:pic>
          <p:nvPicPr>
            <p:cNvPr id="3" name="圖片 2">
              <a:extLst>
                <a:ext uri="{FF2B5EF4-FFF2-40B4-BE49-F238E27FC236}">
                  <a16:creationId xmlns:a16="http://schemas.microsoft.com/office/drawing/2014/main" id="{BECB67C6-9E25-41BC-9CA5-0ADFA7EF190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8811" y="1139222"/>
              <a:ext cx="8246378" cy="1068669"/>
            </a:xfrm>
            <a:prstGeom prst="rect">
              <a:avLst/>
            </a:prstGeom>
          </p:spPr>
        </p:pic>
        <p:pic>
          <p:nvPicPr>
            <p:cNvPr id="5" name="圖片 4">
              <a:extLst>
                <a:ext uri="{FF2B5EF4-FFF2-40B4-BE49-F238E27FC236}">
                  <a16:creationId xmlns:a16="http://schemas.microsoft.com/office/drawing/2014/main" id="{874F6072-00C1-49F9-B8BE-312A9F91A34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8811" y="2207891"/>
              <a:ext cx="8246378" cy="2105811"/>
            </a:xfrm>
            <a:prstGeom prst="rect">
              <a:avLst/>
            </a:prstGeom>
          </p:spPr>
        </p:pic>
        <p:sp>
          <p:nvSpPr>
            <p:cNvPr id="13" name="AutoShape 4"/>
            <p:cNvSpPr>
              <a:spLocks noChangeArrowheads="1"/>
            </p:cNvSpPr>
            <p:nvPr/>
          </p:nvSpPr>
          <p:spPr bwMode="auto">
            <a:xfrm>
              <a:off x="2214694" y="4018326"/>
              <a:ext cx="6480495" cy="2339333"/>
            </a:xfrm>
            <a:prstGeom prst="wedgeRoundRectCallout">
              <a:avLst>
                <a:gd name="adj1" fmla="val -52340"/>
                <a:gd name="adj2" fmla="val -39344"/>
                <a:gd name="adj3" fmla="val 16667"/>
              </a:avLst>
            </a:prstGeom>
            <a:solidFill>
              <a:schemeClr val="accent2">
                <a:lumMod val="40000"/>
                <a:lumOff val="60000"/>
              </a:schemeClr>
            </a:solidFill>
            <a:ln w="38160">
              <a:solidFill>
                <a:srgbClr val="000000"/>
              </a:solidFill>
              <a:miter lim="800000"/>
              <a:headEnd/>
              <a:tailEnd/>
            </a:ln>
            <a:effectLst/>
            <a:extLst/>
          </p:spPr>
          <p:txBody>
            <a:bodyPr lIns="90000" tIns="46800" rIns="90000" bIns="46800" anchor="ctr"/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3200">
                  <a:solidFill>
                    <a:srgbClr val="000000"/>
                  </a:solidFill>
                  <a:latin typeface="Arial" panose="020B0604020202020204" pitchFamily="34" charset="0"/>
                  <a:ea typeface="細明體" panose="02020509000000000000" pitchFamily="49" charset="-120"/>
                </a:defRPr>
              </a:lvl1pPr>
              <a:lvl2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800">
                  <a:solidFill>
                    <a:srgbClr val="000000"/>
                  </a:solidFill>
                  <a:latin typeface="Arial" panose="020B0604020202020204" pitchFamily="34" charset="0"/>
                  <a:ea typeface="細明體" panose="02020509000000000000" pitchFamily="49" charset="-120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細明體" panose="02020509000000000000" pitchFamily="49" charset="-120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細明體" panose="02020509000000000000" pitchFamily="49" charset="-120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細明體" panose="02020509000000000000" pitchFamily="49" charset="-120"/>
                </a:defRPr>
              </a:lvl5pPr>
              <a:lvl6pPr marL="25146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細明體" panose="02020509000000000000" pitchFamily="49" charset="-120"/>
                </a:defRPr>
              </a:lvl6pPr>
              <a:lvl7pPr marL="29718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細明體" panose="02020509000000000000" pitchFamily="49" charset="-120"/>
                </a:defRPr>
              </a:lvl7pPr>
              <a:lvl8pPr marL="34290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細明體" panose="02020509000000000000" pitchFamily="49" charset="-120"/>
                </a:defRPr>
              </a:lvl8pPr>
              <a:lvl9pPr marL="38862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細明體" panose="02020509000000000000" pitchFamily="49" charset="-120"/>
                </a:defRPr>
              </a:lvl9pPr>
            </a:lstStyle>
            <a:p>
              <a:pPr algn="just">
                <a:spcBef>
                  <a:spcPct val="0"/>
                </a:spcBef>
              </a:pPr>
              <a:r>
                <a:rPr lang="zh-TW" altLang="en-US" sz="2800" dirty="0">
                  <a:latin typeface="標楷體" panose="03000509000000000000" pitchFamily="65" charset="-120"/>
                  <a:ea typeface="標楷體" panose="03000509000000000000" pitchFamily="65" charset="-120"/>
                </a:rPr>
                <a:t>若增新的類別為學校活動，該活動的狀態預設為「</a:t>
              </a:r>
              <a:r>
                <a:rPr lang="zh-TW" altLang="en-US" sz="2800" dirty="0">
                  <a:solidFill>
                    <a:schemeClr val="tx2"/>
                  </a:solidFill>
                  <a:latin typeface="標楷體" panose="03000509000000000000" pitchFamily="65" charset="-120"/>
                  <a:ea typeface="標楷體" panose="03000509000000000000" pitchFamily="65" charset="-120"/>
                </a:rPr>
                <a:t>草案</a:t>
              </a:r>
              <a:r>
                <a:rPr lang="zh-TW" altLang="en-US" sz="2800" dirty="0">
                  <a:latin typeface="標楷體" panose="03000509000000000000" pitchFamily="65" charset="-120"/>
                  <a:ea typeface="標楷體" panose="03000509000000000000" pitchFamily="65" charset="-120"/>
                </a:rPr>
                <a:t>」。</a:t>
              </a:r>
              <a:endParaRPr lang="en-US" altLang="zh-TW" sz="2800" dirty="0">
                <a:latin typeface="標楷體" panose="03000509000000000000" pitchFamily="65" charset="-120"/>
                <a:ea typeface="標楷體" panose="03000509000000000000" pitchFamily="65" charset="-120"/>
              </a:endParaRPr>
            </a:p>
            <a:p>
              <a:pPr algn="just">
                <a:spcBef>
                  <a:spcPct val="0"/>
                </a:spcBef>
              </a:pPr>
              <a:r>
                <a:rPr lang="zh-TW" altLang="en-US" sz="2800" dirty="0">
                  <a:latin typeface="標楷體" panose="03000509000000000000" pitchFamily="65" charset="-120"/>
                  <a:ea typeface="標楷體" panose="03000509000000000000" pitchFamily="65" charset="-120"/>
                </a:rPr>
                <a:t>若增新的類別為課外活動或活動項目，該課外活動學生名單會自動被加到該預設為「</a:t>
              </a:r>
              <a:r>
                <a:rPr lang="zh-TW" altLang="en-US" sz="2800" dirty="0">
                  <a:solidFill>
                    <a:schemeClr val="tx2"/>
                  </a:solidFill>
                  <a:latin typeface="標楷體" panose="03000509000000000000" pitchFamily="65" charset="-120"/>
                  <a:ea typeface="標楷體" panose="03000509000000000000" pitchFamily="65" charset="-120"/>
                </a:rPr>
                <a:t>草案</a:t>
              </a:r>
              <a:r>
                <a:rPr lang="zh-TW" altLang="en-US" sz="2800" dirty="0">
                  <a:latin typeface="標楷體" panose="03000509000000000000" pitchFamily="65" charset="-120"/>
                  <a:ea typeface="標楷體" panose="03000509000000000000" pitchFamily="65" charset="-120"/>
                </a:rPr>
                <a:t>」的學校活動內。</a:t>
              </a:r>
            </a:p>
          </p:txBody>
        </p:sp>
        <p:sp>
          <p:nvSpPr>
            <p:cNvPr id="8" name="矩形: 圓角 7">
              <a:extLst>
                <a:ext uri="{FF2B5EF4-FFF2-40B4-BE49-F238E27FC236}">
                  <a16:creationId xmlns:a16="http://schemas.microsoft.com/office/drawing/2014/main" id="{0CEEFF24-AB1C-4A30-822F-12539AA43AA2}"/>
                </a:ext>
              </a:extLst>
            </p:cNvPr>
            <p:cNvSpPr/>
            <p:nvPr/>
          </p:nvSpPr>
          <p:spPr bwMode="auto">
            <a:xfrm>
              <a:off x="1828800" y="4001548"/>
              <a:ext cx="385894" cy="209725"/>
            </a:xfrm>
            <a:prstGeom prst="roundRect">
              <a:avLst/>
            </a:prstGeom>
            <a:noFill/>
            <a:ln w="190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kumimoji="1" lang="en-US" sz="2400">
                <a:latin typeface="Tahoma" pitchFamily="34" charset="0"/>
                <a:ea typeface="新細明體" pitchFamily="18" charset="-120"/>
              </a:endParaRPr>
            </a:p>
          </p:txBody>
        </p:sp>
        <p:sp>
          <p:nvSpPr>
            <p:cNvPr id="15" name="矩形: 圓角 14">
              <a:extLst>
                <a:ext uri="{FF2B5EF4-FFF2-40B4-BE49-F238E27FC236}">
                  <a16:creationId xmlns:a16="http://schemas.microsoft.com/office/drawing/2014/main" id="{B02E95E2-3A0D-4A4E-8D15-856741331358}"/>
                </a:ext>
              </a:extLst>
            </p:cNvPr>
            <p:cNvSpPr/>
            <p:nvPr/>
          </p:nvSpPr>
          <p:spPr bwMode="auto">
            <a:xfrm>
              <a:off x="6007915" y="1863754"/>
              <a:ext cx="1844179" cy="245119"/>
            </a:xfrm>
            <a:prstGeom prst="roundRect">
              <a:avLst/>
            </a:prstGeom>
            <a:noFill/>
            <a:ln w="190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kumimoji="1" lang="en-US" sz="2400">
                <a:latin typeface="Tahoma" pitchFamily="34" charset="0"/>
                <a:ea typeface="新細明體" pitchFamily="18" charset="-120"/>
              </a:endParaRPr>
            </a:p>
          </p:txBody>
        </p:sp>
        <p:sp>
          <p:nvSpPr>
            <p:cNvPr id="16" name="矩形: 圓角 15">
              <a:extLst>
                <a:ext uri="{FF2B5EF4-FFF2-40B4-BE49-F238E27FC236}">
                  <a16:creationId xmlns:a16="http://schemas.microsoft.com/office/drawing/2014/main" id="{323B98E5-40CE-48B6-88B8-6D6083E0B65B}"/>
                </a:ext>
              </a:extLst>
            </p:cNvPr>
            <p:cNvSpPr/>
            <p:nvPr/>
          </p:nvSpPr>
          <p:spPr bwMode="auto">
            <a:xfrm>
              <a:off x="538292" y="1448814"/>
              <a:ext cx="795557" cy="296096"/>
            </a:xfrm>
            <a:prstGeom prst="roundRect">
              <a:avLst/>
            </a:prstGeom>
            <a:noFill/>
            <a:ln w="190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kumimoji="1" lang="en-US" sz="2400">
                <a:latin typeface="Tahoma" pitchFamily="34" charset="0"/>
                <a:ea typeface="新細明體" pitchFamily="18" charset="-12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41706665"/>
      </p:ext>
    </p:extLst>
  </p:cSld>
  <p:clrMapOvr>
    <a:masterClrMapping/>
  </p:clrMapOvr>
  <p:transition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投影片編號版面配置區 7">
            <a:extLst>
              <a:ext uri="{FF2B5EF4-FFF2-40B4-BE49-F238E27FC236}">
                <a16:creationId xmlns:a16="http://schemas.microsoft.com/office/drawing/2014/main" id="{6F796EA5-62C7-4EC2-8078-1D8E7081E7D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B3C8E2D-E91C-4BBB-B7BA-C2875630DAEF}" type="slidenum">
              <a:rPr lang="en-US" altLang="zh-HK" smtClean="0"/>
              <a:pPr/>
              <a:t>31</a:t>
            </a:fld>
            <a:endParaRPr lang="en-US" dirty="0"/>
          </a:p>
        </p:txBody>
      </p:sp>
      <p:pic>
        <p:nvPicPr>
          <p:cNvPr id="3" name="圖片 2">
            <a:extLst>
              <a:ext uri="{FF2B5EF4-FFF2-40B4-BE49-F238E27FC236}">
                <a16:creationId xmlns:a16="http://schemas.microsoft.com/office/drawing/2014/main" id="{8D2F14B4-1D86-47D2-A3D7-B8897C163CF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5489" y="1377458"/>
            <a:ext cx="8271785" cy="4961843"/>
          </a:xfrm>
          <a:prstGeom prst="rect">
            <a:avLst/>
          </a:prstGeom>
        </p:spPr>
      </p:pic>
      <p:sp>
        <p:nvSpPr>
          <p:cNvPr id="32772" name="AutoShape 4"/>
          <p:cNvSpPr>
            <a:spLocks noChangeArrowheads="1"/>
          </p:cNvSpPr>
          <p:nvPr/>
        </p:nvSpPr>
        <p:spPr bwMode="auto">
          <a:xfrm>
            <a:off x="2035489" y="1073791"/>
            <a:ext cx="8271785" cy="1037999"/>
          </a:xfrm>
          <a:prstGeom prst="roundRect">
            <a:avLst>
              <a:gd name="adj" fmla="val 16667"/>
            </a:avLst>
          </a:prstGeom>
          <a:solidFill>
            <a:schemeClr val="accent2">
              <a:lumMod val="40000"/>
              <a:lumOff val="60000"/>
            </a:schemeClr>
          </a:solidFill>
          <a:ln w="38160">
            <a:solidFill>
              <a:srgbClr val="000000"/>
            </a:solidFill>
            <a:miter lim="800000"/>
            <a:headEnd/>
            <a:tailEnd/>
          </a:ln>
          <a:effectLst/>
          <a:extLst/>
        </p:spPr>
        <p:txBody>
          <a:bodyPr lIns="90000" tIns="46800" rIns="90000" bIns="46800" anchor="ctr"/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9pPr>
          </a:lstStyle>
          <a:p>
            <a:pPr algn="just">
              <a:spcBef>
                <a:spcPct val="0"/>
              </a:spcBef>
            </a:pPr>
            <a:r>
              <a:rPr lang="zh-TW" altLang="en-US" sz="2800" dirty="0">
                <a:latin typeface="標楷體" panose="03000509000000000000" pitchFamily="65" charset="-120"/>
                <a:ea typeface="標楷體" panose="03000509000000000000" pitchFamily="65" charset="-120"/>
              </a:rPr>
              <a:t>本版可以設定活動的名稱、地點</a:t>
            </a:r>
            <a:r>
              <a:rPr lang="en-US" altLang="zh-TW" sz="2800" dirty="0">
                <a:latin typeface="標楷體" panose="03000509000000000000" pitchFamily="65" charset="-120"/>
                <a:ea typeface="標楷體" panose="03000509000000000000" pitchFamily="65" charset="-120"/>
              </a:rPr>
              <a:t>(</a:t>
            </a:r>
            <a:r>
              <a:rPr lang="zh-TW" altLang="en-US" sz="2800" dirty="0">
                <a:latin typeface="標楷體" panose="03000509000000000000" pitchFamily="65" charset="-120"/>
                <a:ea typeface="標楷體" panose="03000509000000000000" pitchFamily="65" charset="-120"/>
              </a:rPr>
              <a:t>校內</a:t>
            </a:r>
            <a:r>
              <a:rPr lang="en-US" altLang="zh-TW" sz="2800" dirty="0">
                <a:latin typeface="標楷體" panose="03000509000000000000" pitchFamily="65" charset="-120"/>
                <a:ea typeface="標楷體" panose="03000509000000000000" pitchFamily="65" charset="-120"/>
              </a:rPr>
              <a:t>/</a:t>
            </a:r>
            <a:r>
              <a:rPr lang="zh-TW" altLang="en-US" sz="2800" dirty="0">
                <a:latin typeface="標楷體" panose="03000509000000000000" pitchFamily="65" charset="-120"/>
                <a:ea typeface="標楷體" panose="03000509000000000000" pitchFamily="65" charset="-120"/>
              </a:rPr>
              <a:t>外</a:t>
            </a:r>
            <a:r>
              <a:rPr lang="en-US" altLang="zh-TW" sz="2800" dirty="0">
                <a:latin typeface="標楷體" panose="03000509000000000000" pitchFamily="65" charset="-120"/>
                <a:ea typeface="標楷體" panose="03000509000000000000" pitchFamily="65" charset="-120"/>
              </a:rPr>
              <a:t>)</a:t>
            </a:r>
            <a:r>
              <a:rPr lang="zh-TW" altLang="en-US" sz="2800" dirty="0">
                <a:latin typeface="標楷體" panose="03000509000000000000" pitchFamily="65" charset="-120"/>
                <a:ea typeface="標楷體" panose="03000509000000000000" pitchFamily="65" charset="-120"/>
              </a:rPr>
              <a:t>、日期和時間等資料，亦可以設定是否需要點名。</a:t>
            </a:r>
          </a:p>
        </p:txBody>
      </p:sp>
    </p:spTree>
    <p:extLst>
      <p:ext uri="{BB962C8B-B14F-4D97-AF65-F5344CB8AC3E}">
        <p14:creationId xmlns:p14="http://schemas.microsoft.com/office/powerpoint/2010/main" val="3907773944"/>
      </p:ext>
    </p:extLst>
  </p:cSld>
  <p:clrMapOvr>
    <a:masterClrMapping/>
  </p:clrMapOvr>
  <p:transition/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投影片編號版面配置區 9">
            <a:extLst>
              <a:ext uri="{FF2B5EF4-FFF2-40B4-BE49-F238E27FC236}">
                <a16:creationId xmlns:a16="http://schemas.microsoft.com/office/drawing/2014/main" id="{E29C5A11-D742-4392-833E-DA6919C7E01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B3C8E2D-E91C-4BBB-B7BA-C2875630DAEF}" type="slidenum">
              <a:rPr lang="en-US" altLang="zh-HK" smtClean="0"/>
              <a:pPr/>
              <a:t>32</a:t>
            </a:fld>
            <a:endParaRPr lang="en-US" dirty="0"/>
          </a:p>
        </p:txBody>
      </p:sp>
      <p:grpSp>
        <p:nvGrpSpPr>
          <p:cNvPr id="2" name="群組 1">
            <a:extLst>
              <a:ext uri="{FF2B5EF4-FFF2-40B4-BE49-F238E27FC236}">
                <a16:creationId xmlns:a16="http://schemas.microsoft.com/office/drawing/2014/main" id="{011DBD24-33CF-4776-8D59-C2F72921F298}"/>
              </a:ext>
            </a:extLst>
          </p:cNvPr>
          <p:cNvGrpSpPr/>
          <p:nvPr/>
        </p:nvGrpSpPr>
        <p:grpSpPr>
          <a:xfrm>
            <a:off x="1998998" y="1454896"/>
            <a:ext cx="8194004" cy="4236005"/>
            <a:chOff x="474998" y="1454895"/>
            <a:chExt cx="8194004" cy="4236005"/>
          </a:xfrm>
        </p:grpSpPr>
        <p:pic>
          <p:nvPicPr>
            <p:cNvPr id="3" name="圖片 2">
              <a:extLst>
                <a:ext uri="{FF2B5EF4-FFF2-40B4-BE49-F238E27FC236}">
                  <a16:creationId xmlns:a16="http://schemas.microsoft.com/office/drawing/2014/main" id="{6855EBA7-8F8F-44E1-B0EA-1CB89F4EA97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4998" y="2891156"/>
              <a:ext cx="8194004" cy="2771413"/>
            </a:xfrm>
            <a:prstGeom prst="rect">
              <a:avLst/>
            </a:prstGeom>
          </p:spPr>
        </p:pic>
        <p:sp>
          <p:nvSpPr>
            <p:cNvPr id="5" name="矩形: 圓角 4">
              <a:extLst>
                <a:ext uri="{FF2B5EF4-FFF2-40B4-BE49-F238E27FC236}">
                  <a16:creationId xmlns:a16="http://schemas.microsoft.com/office/drawing/2014/main" id="{1235D190-1B03-4575-A2E5-E7AEBE0CA85D}"/>
                </a:ext>
              </a:extLst>
            </p:cNvPr>
            <p:cNvSpPr/>
            <p:nvPr/>
          </p:nvSpPr>
          <p:spPr bwMode="auto">
            <a:xfrm>
              <a:off x="474998" y="3120705"/>
              <a:ext cx="4189281" cy="308295"/>
            </a:xfrm>
            <a:prstGeom prst="roundRect">
              <a:avLst/>
            </a:prstGeom>
            <a:noFill/>
            <a:ln w="190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kumimoji="1" lang="en-US" sz="2400">
                <a:solidFill>
                  <a:schemeClr val="tx1"/>
                </a:solidFill>
                <a:latin typeface="Tahoma" pitchFamily="34" charset="0"/>
                <a:ea typeface="新細明體" pitchFamily="18" charset="-120"/>
              </a:endParaRPr>
            </a:p>
          </p:txBody>
        </p:sp>
        <p:sp>
          <p:nvSpPr>
            <p:cNvPr id="11" name="矩形: 圓角 10">
              <a:extLst>
                <a:ext uri="{FF2B5EF4-FFF2-40B4-BE49-F238E27FC236}">
                  <a16:creationId xmlns:a16="http://schemas.microsoft.com/office/drawing/2014/main" id="{DCBCF973-0D6C-4671-8776-DC030A8FED6C}"/>
                </a:ext>
              </a:extLst>
            </p:cNvPr>
            <p:cNvSpPr/>
            <p:nvPr/>
          </p:nvSpPr>
          <p:spPr bwMode="auto">
            <a:xfrm>
              <a:off x="4754782" y="4338506"/>
              <a:ext cx="1268514" cy="1349229"/>
            </a:xfrm>
            <a:prstGeom prst="roundRect">
              <a:avLst/>
            </a:prstGeom>
            <a:noFill/>
            <a:ln w="190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kumimoji="1" lang="en-US" sz="2400">
                <a:solidFill>
                  <a:schemeClr val="tx1"/>
                </a:solidFill>
                <a:latin typeface="Tahoma" pitchFamily="34" charset="0"/>
                <a:ea typeface="新細明體" pitchFamily="18" charset="-120"/>
              </a:endParaRPr>
            </a:p>
          </p:txBody>
        </p:sp>
        <p:sp>
          <p:nvSpPr>
            <p:cNvPr id="12" name="矩形: 圓角 11">
              <a:extLst>
                <a:ext uri="{FF2B5EF4-FFF2-40B4-BE49-F238E27FC236}">
                  <a16:creationId xmlns:a16="http://schemas.microsoft.com/office/drawing/2014/main" id="{0E1290D8-7380-46AE-953F-F0F0BC3E4A01}"/>
                </a:ext>
              </a:extLst>
            </p:cNvPr>
            <p:cNvSpPr/>
            <p:nvPr/>
          </p:nvSpPr>
          <p:spPr bwMode="auto">
            <a:xfrm>
              <a:off x="7306436" y="4336447"/>
              <a:ext cx="1362565" cy="1354453"/>
            </a:xfrm>
            <a:prstGeom prst="roundRect">
              <a:avLst/>
            </a:prstGeom>
            <a:noFill/>
            <a:ln w="190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kumimoji="1" lang="en-US" sz="2400">
                <a:solidFill>
                  <a:schemeClr val="tx1"/>
                </a:solidFill>
                <a:latin typeface="Tahoma" pitchFamily="34" charset="0"/>
                <a:ea typeface="新細明體" pitchFamily="18" charset="-120"/>
              </a:endParaRPr>
            </a:p>
          </p:txBody>
        </p:sp>
        <p:sp>
          <p:nvSpPr>
            <p:cNvPr id="4" name="AutoShape 4"/>
            <p:cNvSpPr>
              <a:spLocks noChangeArrowheads="1"/>
            </p:cNvSpPr>
            <p:nvPr/>
          </p:nvSpPr>
          <p:spPr bwMode="auto">
            <a:xfrm>
              <a:off x="1159080" y="1454895"/>
              <a:ext cx="6828638" cy="1034024"/>
            </a:xfrm>
            <a:prstGeom prst="wedgeRoundRectCallout">
              <a:avLst>
                <a:gd name="adj1" fmla="val -31398"/>
                <a:gd name="adj2" fmla="val 107121"/>
                <a:gd name="adj3" fmla="val 16667"/>
              </a:avLst>
            </a:prstGeom>
            <a:solidFill>
              <a:schemeClr val="accent2">
                <a:lumMod val="40000"/>
                <a:lumOff val="60000"/>
              </a:schemeClr>
            </a:solidFill>
            <a:ln w="38160">
              <a:solidFill>
                <a:srgbClr val="000000"/>
              </a:solidFill>
              <a:miter lim="800000"/>
              <a:headEnd/>
              <a:tailEnd/>
            </a:ln>
            <a:effectLst/>
            <a:extLst/>
          </p:spPr>
          <p:txBody>
            <a:bodyPr lIns="90000" tIns="46800" rIns="90000" bIns="46800" anchor="ctr"/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3200">
                  <a:solidFill>
                    <a:srgbClr val="000000"/>
                  </a:solidFill>
                  <a:latin typeface="Arial" panose="020B0604020202020204" pitchFamily="34" charset="0"/>
                  <a:ea typeface="細明體" panose="02020509000000000000" pitchFamily="49" charset="-120"/>
                </a:defRPr>
              </a:lvl1pPr>
              <a:lvl2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800">
                  <a:solidFill>
                    <a:srgbClr val="000000"/>
                  </a:solidFill>
                  <a:latin typeface="Arial" panose="020B0604020202020204" pitchFamily="34" charset="0"/>
                  <a:ea typeface="細明體" panose="02020509000000000000" pitchFamily="49" charset="-120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細明體" panose="02020509000000000000" pitchFamily="49" charset="-120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細明體" panose="02020509000000000000" pitchFamily="49" charset="-120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細明體" panose="02020509000000000000" pitchFamily="49" charset="-120"/>
                </a:defRPr>
              </a:lvl5pPr>
              <a:lvl6pPr marL="25146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細明體" panose="02020509000000000000" pitchFamily="49" charset="-120"/>
                </a:defRPr>
              </a:lvl6pPr>
              <a:lvl7pPr marL="29718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細明體" panose="02020509000000000000" pitchFamily="49" charset="-120"/>
                </a:defRPr>
              </a:lvl7pPr>
              <a:lvl8pPr marL="34290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細明體" panose="02020509000000000000" pitchFamily="49" charset="-120"/>
                </a:defRPr>
              </a:lvl8pPr>
              <a:lvl9pPr marL="38862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細明體" panose="02020509000000000000" pitchFamily="49" charset="-120"/>
                </a:defRPr>
              </a:lvl9pPr>
            </a:lstStyle>
            <a:p>
              <a:pPr algn="just">
                <a:spcBef>
                  <a:spcPct val="0"/>
                </a:spcBef>
              </a:pPr>
              <a:r>
                <a:rPr lang="zh-TW" altLang="en-US" sz="2800" dirty="0">
                  <a:latin typeface="標楷體" panose="03000509000000000000" pitchFamily="65" charset="-120"/>
                  <a:ea typeface="標楷體" panose="03000509000000000000" pitchFamily="65" charset="-120"/>
                </a:rPr>
                <a:t>如活動地點</a:t>
              </a:r>
              <a:r>
                <a:rPr lang="en-US" altLang="zh-TW" sz="2800" dirty="0">
                  <a:latin typeface="標楷體" panose="03000509000000000000" pitchFamily="65" charset="-120"/>
                  <a:ea typeface="標楷體" panose="03000509000000000000" pitchFamily="65" charset="-120"/>
                </a:rPr>
                <a:t>(</a:t>
              </a:r>
              <a:r>
                <a:rPr lang="zh-TW" altLang="en-US" sz="2800" dirty="0">
                  <a:latin typeface="標楷體" panose="03000509000000000000" pitchFamily="65" charset="-120"/>
                  <a:ea typeface="標楷體" panose="03000509000000000000" pitchFamily="65" charset="-120"/>
                </a:rPr>
                <a:t>校內</a:t>
              </a:r>
              <a:r>
                <a:rPr lang="en-US" altLang="zh-TW" sz="2800" dirty="0">
                  <a:latin typeface="標楷體" panose="03000509000000000000" pitchFamily="65" charset="-120"/>
                  <a:ea typeface="標楷體" panose="03000509000000000000" pitchFamily="65" charset="-120"/>
                </a:rPr>
                <a:t>)</a:t>
              </a:r>
              <a:r>
                <a:rPr lang="zh-TW" altLang="en-US" sz="2800" dirty="0">
                  <a:latin typeface="標楷體" panose="03000509000000000000" pitchFamily="65" charset="-120"/>
                  <a:ea typeface="標楷體" panose="03000509000000000000" pitchFamily="65" charset="-120"/>
                </a:rPr>
                <a:t>及時間有衝突，系統會顯示時間</a:t>
              </a:r>
              <a:r>
                <a:rPr lang="en-US" altLang="zh-TW" sz="2800" dirty="0">
                  <a:latin typeface="標楷體" panose="03000509000000000000" pitchFamily="65" charset="-120"/>
                  <a:ea typeface="標楷體" panose="03000509000000000000" pitchFamily="65" charset="-120"/>
                </a:rPr>
                <a:t>/</a:t>
              </a:r>
              <a:r>
                <a:rPr lang="zh-TW" altLang="en-US" sz="2800" dirty="0">
                  <a:latin typeface="標楷體" panose="03000509000000000000" pitchFamily="65" charset="-120"/>
                  <a:ea typeface="標楷體" panose="03000509000000000000" pitchFamily="65" charset="-120"/>
                </a:rPr>
                <a:t>地點衝突報告</a:t>
              </a:r>
              <a:r>
                <a:rPr lang="en-US" altLang="zh-TW" sz="2800" dirty="0">
                  <a:latin typeface="標楷體" panose="03000509000000000000" pitchFamily="65" charset="-120"/>
                  <a:ea typeface="標楷體" panose="03000509000000000000" pitchFamily="65" charset="-120"/>
                </a:rPr>
                <a:t>(</a:t>
              </a:r>
              <a:r>
                <a:rPr lang="zh-TW" altLang="en-US" sz="2800" dirty="0">
                  <a:latin typeface="標楷體" panose="03000509000000000000" pitchFamily="65" charset="-120"/>
                  <a:ea typeface="標楷體" panose="03000509000000000000" pitchFamily="65" charset="-120"/>
                </a:rPr>
                <a:t>依活動</a:t>
              </a:r>
              <a:r>
                <a:rPr lang="en-US" altLang="zh-TW" sz="2800" dirty="0">
                  <a:latin typeface="標楷體" panose="03000509000000000000" pitchFamily="65" charset="-120"/>
                  <a:ea typeface="標楷體" panose="03000509000000000000" pitchFamily="65" charset="-120"/>
                </a:rPr>
                <a:t>)</a:t>
              </a:r>
              <a:r>
                <a:rPr lang="zh-TW" altLang="en-US" sz="2800" dirty="0">
                  <a:latin typeface="標楷體" panose="03000509000000000000" pitchFamily="65" charset="-120"/>
                  <a:ea typeface="標楷體" panose="03000509000000000000" pitchFamily="65" charset="-120"/>
                </a:rPr>
                <a:t>報告。</a:t>
              </a:r>
              <a:endParaRPr lang="en-US" altLang="zh-TW" sz="2800" dirty="0">
                <a:latin typeface="標楷體" panose="03000509000000000000" pitchFamily="65" charset="-120"/>
                <a:ea typeface="標楷體" panose="03000509000000000000" pitchFamily="65" charset="-12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84102029"/>
      </p:ext>
    </p:extLst>
  </p:cSld>
  <p:clrMapOvr>
    <a:masterClrMapping/>
  </p:clrMapOvr>
  <p:transition/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編號版面配置區 1">
            <a:extLst>
              <a:ext uri="{FF2B5EF4-FFF2-40B4-BE49-F238E27FC236}">
                <a16:creationId xmlns:a16="http://schemas.microsoft.com/office/drawing/2014/main" id="{343BE503-B67B-4633-A7F2-71186AF95BF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B3C8E2D-E91C-4BBB-B7BA-C2875630DAEF}" type="slidenum">
              <a:rPr lang="en-US" altLang="zh-HK" smtClean="0"/>
              <a:pPr/>
              <a:t>33</a:t>
            </a:fld>
            <a:endParaRPr lang="en-US" dirty="0"/>
          </a:p>
        </p:txBody>
      </p:sp>
      <p:sp>
        <p:nvSpPr>
          <p:cNvPr id="3" name="矩形 2">
            <a:extLst>
              <a:ext uri="{FF2B5EF4-FFF2-40B4-BE49-F238E27FC236}">
                <a16:creationId xmlns:a16="http://schemas.microsoft.com/office/drawing/2014/main" id="{2C0F2822-A2CD-4B9C-BEB0-1FCBBBF109F7}"/>
              </a:ext>
            </a:extLst>
          </p:cNvPr>
          <p:cNvSpPr/>
          <p:nvPr/>
        </p:nvSpPr>
        <p:spPr>
          <a:xfrm>
            <a:off x="3735852" y="324967"/>
            <a:ext cx="531427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TW" altLang="en-US" sz="32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標楷體" panose="03000509000000000000" pitchFamily="65" charset="-120"/>
                <a:ea typeface="標楷體" panose="03000509000000000000" pitchFamily="65" charset="-120"/>
              </a:rPr>
              <a:t>時間</a:t>
            </a:r>
            <a:r>
              <a:rPr lang="en-US" altLang="zh-TW" sz="32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標楷體" panose="03000509000000000000" pitchFamily="65" charset="-120"/>
                <a:ea typeface="標楷體" panose="03000509000000000000" pitchFamily="65" charset="-120"/>
              </a:rPr>
              <a:t>/</a:t>
            </a:r>
            <a:r>
              <a:rPr lang="zh-TW" altLang="en-US" sz="32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標楷體" panose="03000509000000000000" pitchFamily="65" charset="-120"/>
                <a:ea typeface="標楷體" panose="03000509000000000000" pitchFamily="65" charset="-120"/>
              </a:rPr>
              <a:t>地點衝突報告</a:t>
            </a:r>
            <a:r>
              <a:rPr lang="en-US" altLang="zh-TW" sz="32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標楷體" panose="03000509000000000000" pitchFamily="65" charset="-120"/>
                <a:ea typeface="標楷體" panose="03000509000000000000" pitchFamily="65" charset="-120"/>
              </a:rPr>
              <a:t>(</a:t>
            </a:r>
            <a:r>
              <a:rPr lang="zh-TW" altLang="en-US" sz="32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標楷體" panose="03000509000000000000" pitchFamily="65" charset="-120"/>
                <a:ea typeface="標楷體" panose="03000509000000000000" pitchFamily="65" charset="-120"/>
              </a:rPr>
              <a:t>依活動</a:t>
            </a:r>
            <a:r>
              <a:rPr lang="en-US" altLang="zh-TW" sz="32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標楷體" panose="03000509000000000000" pitchFamily="65" charset="-120"/>
                <a:ea typeface="標楷體" panose="03000509000000000000" pitchFamily="65" charset="-120"/>
              </a:rPr>
              <a:t>)</a:t>
            </a:r>
            <a:endParaRPr lang="en-US" sz="3200" b="1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grpSp>
        <p:nvGrpSpPr>
          <p:cNvPr id="4" name="群組 3">
            <a:extLst>
              <a:ext uri="{FF2B5EF4-FFF2-40B4-BE49-F238E27FC236}">
                <a16:creationId xmlns:a16="http://schemas.microsoft.com/office/drawing/2014/main" id="{0D6C5E9B-E2E3-4F00-90E6-0E3742B69FD0}"/>
              </a:ext>
            </a:extLst>
          </p:cNvPr>
          <p:cNvGrpSpPr/>
          <p:nvPr/>
        </p:nvGrpSpPr>
        <p:grpSpPr>
          <a:xfrm>
            <a:off x="1809226" y="2261441"/>
            <a:ext cx="8573549" cy="2335119"/>
            <a:chOff x="285225" y="2261440"/>
            <a:chExt cx="8573549" cy="2335119"/>
          </a:xfrm>
        </p:grpSpPr>
        <p:pic>
          <p:nvPicPr>
            <p:cNvPr id="5" name="圖片 4">
              <a:extLst>
                <a:ext uri="{FF2B5EF4-FFF2-40B4-BE49-F238E27FC236}">
                  <a16:creationId xmlns:a16="http://schemas.microsoft.com/office/drawing/2014/main" id="{1FE719F1-75A4-426B-A2AA-FE2C607E396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5225" y="2261440"/>
              <a:ext cx="8573549" cy="2335119"/>
            </a:xfrm>
            <a:prstGeom prst="rect">
              <a:avLst/>
            </a:prstGeom>
          </p:spPr>
        </p:pic>
        <p:sp>
          <p:nvSpPr>
            <p:cNvPr id="6" name="矩形: 圓角 5">
              <a:extLst>
                <a:ext uri="{FF2B5EF4-FFF2-40B4-BE49-F238E27FC236}">
                  <a16:creationId xmlns:a16="http://schemas.microsoft.com/office/drawing/2014/main" id="{0735EA5C-C085-47AD-B978-9A2026718D6F}"/>
                </a:ext>
              </a:extLst>
            </p:cNvPr>
            <p:cNvSpPr/>
            <p:nvPr/>
          </p:nvSpPr>
          <p:spPr bwMode="auto">
            <a:xfrm>
              <a:off x="4932727" y="3682767"/>
              <a:ext cx="2306972" cy="780176"/>
            </a:xfrm>
            <a:prstGeom prst="roundRect">
              <a:avLst/>
            </a:prstGeom>
            <a:noFill/>
            <a:ln w="190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kumimoji="1" lang="en-US" sz="2400">
                <a:latin typeface="Tahoma" pitchFamily="34" charset="0"/>
                <a:ea typeface="新細明體" pitchFamily="18" charset="-12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12450557"/>
      </p:ext>
    </p:extLst>
  </p:cSld>
  <p:clrMapOvr>
    <a:masterClrMapping/>
  </p:clrMapOvr>
  <p:transition/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4AC4AA2E-0D8E-459B-A574-39570434CA5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B3C8E2D-E91C-4BBB-B7BA-C2875630DAEF}" type="slidenum">
              <a:rPr lang="en-US" altLang="zh-HK" smtClean="0"/>
              <a:pPr/>
              <a:t>34</a:t>
            </a:fld>
            <a:endParaRPr lang="en-US" dirty="0"/>
          </a:p>
        </p:txBody>
      </p:sp>
      <p:grpSp>
        <p:nvGrpSpPr>
          <p:cNvPr id="2" name="群組 1">
            <a:extLst>
              <a:ext uri="{FF2B5EF4-FFF2-40B4-BE49-F238E27FC236}">
                <a16:creationId xmlns:a16="http://schemas.microsoft.com/office/drawing/2014/main" id="{681CA5EC-FE39-4FF9-8334-5EC2DB878A44}"/>
              </a:ext>
            </a:extLst>
          </p:cNvPr>
          <p:cNvGrpSpPr/>
          <p:nvPr/>
        </p:nvGrpSpPr>
        <p:grpSpPr>
          <a:xfrm>
            <a:off x="1956032" y="1161935"/>
            <a:ext cx="8279936" cy="4273948"/>
            <a:chOff x="432032" y="1161935"/>
            <a:chExt cx="8279936" cy="4273948"/>
          </a:xfrm>
        </p:grpSpPr>
        <p:pic>
          <p:nvPicPr>
            <p:cNvPr id="12" name="圖片 11">
              <a:extLst>
                <a:ext uri="{FF2B5EF4-FFF2-40B4-BE49-F238E27FC236}">
                  <a16:creationId xmlns:a16="http://schemas.microsoft.com/office/drawing/2014/main" id="{662F1306-6668-40F5-897C-492B837E963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2032" y="1161936"/>
              <a:ext cx="8279936" cy="3655761"/>
            </a:xfrm>
            <a:prstGeom prst="rect">
              <a:avLst/>
            </a:prstGeom>
          </p:spPr>
        </p:pic>
        <p:sp>
          <p:nvSpPr>
            <p:cNvPr id="32772" name="AutoShape 4"/>
            <p:cNvSpPr>
              <a:spLocks noChangeArrowheads="1"/>
            </p:cNvSpPr>
            <p:nvPr/>
          </p:nvSpPr>
          <p:spPr bwMode="auto">
            <a:xfrm>
              <a:off x="1723937" y="4199510"/>
              <a:ext cx="5696125" cy="1236373"/>
            </a:xfrm>
            <a:prstGeom prst="wedgeRoundRectCallout">
              <a:avLst>
                <a:gd name="adj1" fmla="val 30885"/>
                <a:gd name="adj2" fmla="val -130832"/>
                <a:gd name="adj3" fmla="val 16667"/>
              </a:avLst>
            </a:prstGeom>
            <a:solidFill>
              <a:schemeClr val="accent2">
                <a:lumMod val="40000"/>
                <a:lumOff val="60000"/>
              </a:schemeClr>
            </a:solidFill>
            <a:ln w="38160">
              <a:solidFill>
                <a:srgbClr val="000000"/>
              </a:solidFill>
              <a:miter lim="800000"/>
              <a:headEnd/>
              <a:tailEnd/>
            </a:ln>
            <a:effectLst/>
            <a:extLst/>
          </p:spPr>
          <p:txBody>
            <a:bodyPr lIns="90000" tIns="46800" rIns="90000" bIns="46800" anchor="ctr"/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3200">
                  <a:solidFill>
                    <a:srgbClr val="000000"/>
                  </a:solidFill>
                  <a:latin typeface="Arial" panose="020B0604020202020204" pitchFamily="34" charset="0"/>
                  <a:ea typeface="細明體" panose="02020509000000000000" pitchFamily="49" charset="-120"/>
                </a:defRPr>
              </a:lvl1pPr>
              <a:lvl2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800">
                  <a:solidFill>
                    <a:srgbClr val="000000"/>
                  </a:solidFill>
                  <a:latin typeface="Arial" panose="020B0604020202020204" pitchFamily="34" charset="0"/>
                  <a:ea typeface="細明體" panose="02020509000000000000" pitchFamily="49" charset="-120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細明體" panose="02020509000000000000" pitchFamily="49" charset="-120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細明體" panose="02020509000000000000" pitchFamily="49" charset="-120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細明體" panose="02020509000000000000" pitchFamily="49" charset="-120"/>
                </a:defRPr>
              </a:lvl5pPr>
              <a:lvl6pPr marL="25146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細明體" panose="02020509000000000000" pitchFamily="49" charset="-120"/>
                </a:defRPr>
              </a:lvl6pPr>
              <a:lvl7pPr marL="29718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細明體" panose="02020509000000000000" pitchFamily="49" charset="-120"/>
                </a:defRPr>
              </a:lvl7pPr>
              <a:lvl8pPr marL="34290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細明體" panose="02020509000000000000" pitchFamily="49" charset="-120"/>
                </a:defRPr>
              </a:lvl8pPr>
              <a:lvl9pPr marL="38862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細明體" panose="02020509000000000000" pitchFamily="49" charset="-120"/>
                </a:defRPr>
              </a:lvl9pPr>
            </a:lstStyle>
            <a:p>
              <a:pPr algn="just">
                <a:spcBef>
                  <a:spcPct val="0"/>
                </a:spcBef>
              </a:pPr>
              <a:r>
                <a:rPr lang="zh-TW" altLang="en-US" sz="2800" dirty="0">
                  <a:latin typeface="標楷體" panose="03000509000000000000" pitchFamily="65" charset="-120"/>
                  <a:ea typeface="標楷體" panose="03000509000000000000" pitchFamily="65" charset="-120"/>
                </a:rPr>
                <a:t>如活動已有參與者，則該活動不可被刪除，直至所有參與者被清除。</a:t>
              </a:r>
            </a:p>
          </p:txBody>
        </p:sp>
        <p:sp>
          <p:nvSpPr>
            <p:cNvPr id="15" name="矩形: 圓角 14">
              <a:extLst>
                <a:ext uri="{FF2B5EF4-FFF2-40B4-BE49-F238E27FC236}">
                  <a16:creationId xmlns:a16="http://schemas.microsoft.com/office/drawing/2014/main" id="{A435EBE5-6D91-4B09-BCE2-B7324EF6674D}"/>
                </a:ext>
              </a:extLst>
            </p:cNvPr>
            <p:cNvSpPr/>
            <p:nvPr/>
          </p:nvSpPr>
          <p:spPr bwMode="auto">
            <a:xfrm>
              <a:off x="5652404" y="1161935"/>
              <a:ext cx="1151068" cy="1999999"/>
            </a:xfrm>
            <a:prstGeom prst="roundRect">
              <a:avLst/>
            </a:prstGeom>
            <a:noFill/>
            <a:ln w="190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kumimoji="1" lang="en-US" sz="2400">
                <a:solidFill>
                  <a:schemeClr val="tx1"/>
                </a:solidFill>
                <a:latin typeface="Tahoma" pitchFamily="34" charset="0"/>
                <a:ea typeface="新細明體" pitchFamily="18" charset="-12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20848264"/>
      </p:ext>
    </p:extLst>
  </p:cSld>
  <p:clrMapOvr>
    <a:masterClrMapping/>
  </p:clrMapOvr>
  <p:transition/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B139C111-CF6A-4133-9112-C0D9DD0FF27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B3C8E2D-E91C-4BBB-B7BA-C2875630DAEF}" type="slidenum">
              <a:rPr lang="en-US" altLang="zh-HK" smtClean="0"/>
              <a:pPr/>
              <a:t>35</a:t>
            </a:fld>
            <a:endParaRPr lang="en-US" dirty="0"/>
          </a:p>
        </p:txBody>
      </p:sp>
      <p:grpSp>
        <p:nvGrpSpPr>
          <p:cNvPr id="3" name="群組 2">
            <a:extLst>
              <a:ext uri="{FF2B5EF4-FFF2-40B4-BE49-F238E27FC236}">
                <a16:creationId xmlns:a16="http://schemas.microsoft.com/office/drawing/2014/main" id="{34269E5A-D0C7-44D2-B459-268FE33C36EE}"/>
              </a:ext>
            </a:extLst>
          </p:cNvPr>
          <p:cNvGrpSpPr/>
          <p:nvPr/>
        </p:nvGrpSpPr>
        <p:grpSpPr>
          <a:xfrm>
            <a:off x="2019684" y="380099"/>
            <a:ext cx="10379651" cy="5857435"/>
            <a:chOff x="495684" y="380098"/>
            <a:chExt cx="10379651" cy="5857435"/>
          </a:xfrm>
        </p:grpSpPr>
        <p:grpSp>
          <p:nvGrpSpPr>
            <p:cNvPr id="11" name="群組 10">
              <a:extLst>
                <a:ext uri="{FF2B5EF4-FFF2-40B4-BE49-F238E27FC236}">
                  <a16:creationId xmlns:a16="http://schemas.microsoft.com/office/drawing/2014/main" id="{5E85C093-6E33-4178-B0DF-269B70F9AEC5}"/>
                </a:ext>
              </a:extLst>
            </p:cNvPr>
            <p:cNvGrpSpPr/>
            <p:nvPr/>
          </p:nvGrpSpPr>
          <p:grpSpPr>
            <a:xfrm>
              <a:off x="495684" y="1850090"/>
              <a:ext cx="8228866" cy="4387443"/>
              <a:chOff x="-149556" y="574519"/>
              <a:chExt cx="9482542" cy="5108848"/>
            </a:xfrm>
          </p:grpSpPr>
          <p:pic>
            <p:nvPicPr>
              <p:cNvPr id="13" name="圖片 12">
                <a:extLst>
                  <a:ext uri="{FF2B5EF4-FFF2-40B4-BE49-F238E27FC236}">
                    <a16:creationId xmlns:a16="http://schemas.microsoft.com/office/drawing/2014/main" id="{1E108E2F-5281-40C2-B6C3-CD5B95873CD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7755"/>
              <a:stretch/>
            </p:blipFill>
            <p:spPr>
              <a:xfrm>
                <a:off x="1833228" y="574519"/>
                <a:ext cx="7499758" cy="3305952"/>
              </a:xfrm>
              <a:prstGeom prst="rect">
                <a:avLst/>
              </a:prstGeom>
            </p:spPr>
          </p:pic>
          <p:pic>
            <p:nvPicPr>
              <p:cNvPr id="14" name="圖片 13">
                <a:extLst>
                  <a:ext uri="{FF2B5EF4-FFF2-40B4-BE49-F238E27FC236}">
                    <a16:creationId xmlns:a16="http://schemas.microsoft.com/office/drawing/2014/main" id="{863B355E-15C9-44B3-98C7-BA9AB55CA6A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51489"/>
              <a:stretch/>
            </p:blipFill>
            <p:spPr>
              <a:xfrm>
                <a:off x="1833228" y="3429000"/>
                <a:ext cx="7499758" cy="2254367"/>
              </a:xfrm>
              <a:prstGeom prst="rect">
                <a:avLst/>
              </a:prstGeom>
            </p:spPr>
          </p:pic>
          <p:pic>
            <p:nvPicPr>
              <p:cNvPr id="15" name="圖片 14">
                <a:extLst>
                  <a:ext uri="{FF2B5EF4-FFF2-40B4-BE49-F238E27FC236}">
                    <a16:creationId xmlns:a16="http://schemas.microsoft.com/office/drawing/2014/main" id="{BFBAD700-9E04-415C-8D03-0F999F8F0C6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-149556" y="574519"/>
                <a:ext cx="1992451" cy="5108848"/>
              </a:xfrm>
              <a:prstGeom prst="rect">
                <a:avLst/>
              </a:prstGeom>
            </p:spPr>
          </p:pic>
        </p:grpSp>
        <p:sp>
          <p:nvSpPr>
            <p:cNvPr id="10" name="AutoShape 4"/>
            <p:cNvSpPr>
              <a:spLocks noChangeArrowheads="1"/>
            </p:cNvSpPr>
            <p:nvPr/>
          </p:nvSpPr>
          <p:spPr bwMode="auto">
            <a:xfrm>
              <a:off x="2711276" y="1092028"/>
              <a:ext cx="6013274" cy="600130"/>
            </a:xfrm>
            <a:prstGeom prst="wedgeRoundRectCallout">
              <a:avLst>
                <a:gd name="adj1" fmla="val -27110"/>
                <a:gd name="adj2" fmla="val 146371"/>
                <a:gd name="adj3" fmla="val 16667"/>
              </a:avLst>
            </a:prstGeom>
            <a:solidFill>
              <a:schemeClr val="accent2">
                <a:lumMod val="40000"/>
                <a:lumOff val="60000"/>
              </a:schemeClr>
            </a:solidFill>
            <a:ln w="38160">
              <a:solidFill>
                <a:srgbClr val="000000"/>
              </a:solidFill>
              <a:miter lim="800000"/>
              <a:headEnd/>
              <a:tailEnd/>
            </a:ln>
            <a:effectLst/>
            <a:extLst/>
          </p:spPr>
          <p:txBody>
            <a:bodyPr lIns="90000" tIns="46800" rIns="90000" bIns="46800" anchor="ctr"/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3200">
                  <a:solidFill>
                    <a:srgbClr val="000000"/>
                  </a:solidFill>
                  <a:latin typeface="Arial" panose="020B0604020202020204" pitchFamily="34" charset="0"/>
                  <a:ea typeface="細明體" panose="02020509000000000000" pitchFamily="49" charset="-120"/>
                </a:defRPr>
              </a:lvl1pPr>
              <a:lvl2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800">
                  <a:solidFill>
                    <a:srgbClr val="000000"/>
                  </a:solidFill>
                  <a:latin typeface="Arial" panose="020B0604020202020204" pitchFamily="34" charset="0"/>
                  <a:ea typeface="細明體" panose="02020509000000000000" pitchFamily="49" charset="-120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細明體" panose="02020509000000000000" pitchFamily="49" charset="-120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細明體" panose="02020509000000000000" pitchFamily="49" charset="-120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細明體" panose="02020509000000000000" pitchFamily="49" charset="-120"/>
                </a:defRPr>
              </a:lvl5pPr>
              <a:lvl6pPr marL="25146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細明體" panose="02020509000000000000" pitchFamily="49" charset="-120"/>
                </a:defRPr>
              </a:lvl6pPr>
              <a:lvl7pPr marL="29718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細明體" panose="02020509000000000000" pitchFamily="49" charset="-120"/>
                </a:defRPr>
              </a:lvl7pPr>
              <a:lvl8pPr marL="34290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細明體" panose="02020509000000000000" pitchFamily="49" charset="-120"/>
                </a:defRPr>
              </a:lvl8pPr>
              <a:lvl9pPr marL="38862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細明體" panose="02020509000000000000" pitchFamily="49" charset="-120"/>
                </a:defRPr>
              </a:lvl9pPr>
            </a:lstStyle>
            <a:p>
              <a:pPr algn="just">
                <a:spcBef>
                  <a:spcPct val="0"/>
                </a:spcBef>
              </a:pPr>
              <a:r>
                <a:rPr lang="zh-TW" altLang="en-US" sz="2800" dirty="0">
                  <a:latin typeface="標楷體" panose="03000509000000000000" pitchFamily="65" charset="-120"/>
                  <a:ea typeface="標楷體" panose="03000509000000000000" pitchFamily="65" charset="-120"/>
                </a:rPr>
                <a:t>按「</a:t>
              </a:r>
              <a:r>
                <a:rPr lang="zh-TW" altLang="en-US" sz="2800" dirty="0">
                  <a:solidFill>
                    <a:schemeClr val="tx2"/>
                  </a:solidFill>
                  <a:latin typeface="標楷體" panose="03000509000000000000" pitchFamily="65" charset="-120"/>
                  <a:ea typeface="標楷體" panose="03000509000000000000" pitchFamily="65" charset="-120"/>
                </a:rPr>
                <a:t>複製來源</a:t>
              </a:r>
              <a:r>
                <a:rPr lang="zh-TW" altLang="en-US" sz="2800" dirty="0">
                  <a:latin typeface="標楷體" panose="03000509000000000000" pitchFamily="65" charset="-120"/>
                  <a:ea typeface="標楷體" panose="03000509000000000000" pitchFamily="65" charset="-120"/>
                </a:rPr>
                <a:t>」，可複製活動資料。</a:t>
              </a:r>
            </a:p>
          </p:txBody>
        </p:sp>
        <p:sp>
          <p:nvSpPr>
            <p:cNvPr id="16" name="矩形: 圓角 15">
              <a:extLst>
                <a:ext uri="{FF2B5EF4-FFF2-40B4-BE49-F238E27FC236}">
                  <a16:creationId xmlns:a16="http://schemas.microsoft.com/office/drawing/2014/main" id="{D8997344-71BC-4B82-A11A-FB6F5119190C}"/>
                </a:ext>
              </a:extLst>
            </p:cNvPr>
            <p:cNvSpPr/>
            <p:nvPr/>
          </p:nvSpPr>
          <p:spPr bwMode="auto">
            <a:xfrm>
              <a:off x="3875714" y="2303028"/>
              <a:ext cx="620786" cy="222060"/>
            </a:xfrm>
            <a:prstGeom prst="roundRect">
              <a:avLst/>
            </a:prstGeom>
            <a:noFill/>
            <a:ln w="190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kumimoji="1" lang="en-US" sz="2400">
                <a:solidFill>
                  <a:schemeClr val="tx1"/>
                </a:solidFill>
                <a:latin typeface="Tahoma" pitchFamily="34" charset="0"/>
                <a:ea typeface="新細明體" pitchFamily="18" charset="-120"/>
              </a:endParaRPr>
            </a:p>
          </p:txBody>
        </p:sp>
        <p:sp>
          <p:nvSpPr>
            <p:cNvPr id="2" name="矩形 1">
              <a:extLst>
                <a:ext uri="{FF2B5EF4-FFF2-40B4-BE49-F238E27FC236}">
                  <a16:creationId xmlns:a16="http://schemas.microsoft.com/office/drawing/2014/main" id="{9291C28F-5857-49B5-81B2-E43A2373C554}"/>
                </a:ext>
              </a:extLst>
            </p:cNvPr>
            <p:cNvSpPr/>
            <p:nvPr/>
          </p:nvSpPr>
          <p:spPr>
            <a:xfrm>
              <a:off x="745047" y="380098"/>
              <a:ext cx="10130288" cy="55399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TW" altLang="en-US" sz="3000" b="1" dirty="0">
                  <a:solidFill>
                    <a:schemeClr val="tx2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標楷體" panose="03000509000000000000" pitchFamily="65" charset="-120"/>
                  <a:ea typeface="標楷體" panose="03000509000000000000" pitchFamily="65" charset="-120"/>
                </a:rPr>
                <a:t>學校活動管理＞編修＞新增學校活動＞複製以前的記錄</a:t>
              </a:r>
              <a:endParaRPr lang="en-US" sz="30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標楷體" panose="03000509000000000000" pitchFamily="65" charset="-120"/>
                <a:ea typeface="標楷體" panose="03000509000000000000" pitchFamily="65" charset="-12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26810852"/>
      </p:ext>
    </p:extLst>
  </p:cSld>
  <p:clrMapOvr>
    <a:masterClrMapping/>
  </p:clrMapOvr>
  <p:transition/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42EEA132-8FE7-4F2F-89A6-A5BCE54ED38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B3C8E2D-E91C-4BBB-B7BA-C2875630DAEF}" type="slidenum">
              <a:rPr lang="en-US" altLang="zh-HK" smtClean="0"/>
              <a:pPr/>
              <a:t>36</a:t>
            </a:fld>
            <a:endParaRPr lang="en-US" dirty="0"/>
          </a:p>
        </p:txBody>
      </p:sp>
      <p:grpSp>
        <p:nvGrpSpPr>
          <p:cNvPr id="2" name="群組 1">
            <a:extLst>
              <a:ext uri="{FF2B5EF4-FFF2-40B4-BE49-F238E27FC236}">
                <a16:creationId xmlns:a16="http://schemas.microsoft.com/office/drawing/2014/main" id="{DBA5A7F2-B03A-4937-9917-59E6FE1E9402}"/>
              </a:ext>
            </a:extLst>
          </p:cNvPr>
          <p:cNvGrpSpPr/>
          <p:nvPr/>
        </p:nvGrpSpPr>
        <p:grpSpPr>
          <a:xfrm>
            <a:off x="1951839" y="1493240"/>
            <a:ext cx="8288323" cy="4895782"/>
            <a:chOff x="427838" y="1493240"/>
            <a:chExt cx="8288323" cy="4895782"/>
          </a:xfrm>
        </p:grpSpPr>
        <p:pic>
          <p:nvPicPr>
            <p:cNvPr id="6" name="圖片 5">
              <a:extLst>
                <a:ext uri="{FF2B5EF4-FFF2-40B4-BE49-F238E27FC236}">
                  <a16:creationId xmlns:a16="http://schemas.microsoft.com/office/drawing/2014/main" id="{C3D52D58-9698-42B0-BF05-17026709415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27838" y="2148348"/>
              <a:ext cx="8288323" cy="4240674"/>
            </a:xfrm>
            <a:prstGeom prst="rect">
              <a:avLst/>
            </a:prstGeom>
          </p:spPr>
        </p:pic>
        <p:sp>
          <p:nvSpPr>
            <p:cNvPr id="32772" name="AutoShape 4"/>
            <p:cNvSpPr>
              <a:spLocks noChangeArrowheads="1"/>
            </p:cNvSpPr>
            <p:nvPr/>
          </p:nvSpPr>
          <p:spPr bwMode="auto">
            <a:xfrm>
              <a:off x="1050650" y="1493240"/>
              <a:ext cx="5618598" cy="516747"/>
            </a:xfrm>
            <a:prstGeom prst="wedgeRoundRectCallout">
              <a:avLst>
                <a:gd name="adj1" fmla="val -47869"/>
                <a:gd name="adj2" fmla="val 198140"/>
                <a:gd name="adj3" fmla="val 16667"/>
              </a:avLst>
            </a:prstGeom>
            <a:solidFill>
              <a:schemeClr val="accent2">
                <a:lumMod val="40000"/>
                <a:lumOff val="60000"/>
              </a:schemeClr>
            </a:solidFill>
            <a:ln w="38160">
              <a:solidFill>
                <a:srgbClr val="000000"/>
              </a:solidFill>
              <a:miter lim="800000"/>
              <a:headEnd/>
              <a:tailEnd/>
            </a:ln>
            <a:effectLst/>
            <a:extLst/>
          </p:spPr>
          <p:txBody>
            <a:bodyPr lIns="90000" tIns="46800" rIns="90000" bIns="46800" anchor="ctr"/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3200">
                  <a:solidFill>
                    <a:srgbClr val="000000"/>
                  </a:solidFill>
                  <a:latin typeface="Arial" panose="020B0604020202020204" pitchFamily="34" charset="0"/>
                  <a:ea typeface="細明體" panose="02020509000000000000" pitchFamily="49" charset="-120"/>
                </a:defRPr>
              </a:lvl1pPr>
              <a:lvl2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800">
                  <a:solidFill>
                    <a:srgbClr val="000000"/>
                  </a:solidFill>
                  <a:latin typeface="Arial" panose="020B0604020202020204" pitchFamily="34" charset="0"/>
                  <a:ea typeface="細明體" panose="02020509000000000000" pitchFamily="49" charset="-120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細明體" panose="02020509000000000000" pitchFamily="49" charset="-120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細明體" panose="02020509000000000000" pitchFamily="49" charset="-120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細明體" panose="02020509000000000000" pitchFamily="49" charset="-120"/>
                </a:defRPr>
              </a:lvl5pPr>
              <a:lvl6pPr marL="25146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細明體" panose="02020509000000000000" pitchFamily="49" charset="-120"/>
                </a:defRPr>
              </a:lvl6pPr>
              <a:lvl7pPr marL="29718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細明體" panose="02020509000000000000" pitchFamily="49" charset="-120"/>
                </a:defRPr>
              </a:lvl7pPr>
              <a:lvl8pPr marL="34290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細明體" panose="02020509000000000000" pitchFamily="49" charset="-120"/>
                </a:defRPr>
              </a:lvl8pPr>
              <a:lvl9pPr marL="38862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細明體" panose="02020509000000000000" pitchFamily="49" charset="-120"/>
                </a:defRPr>
              </a:lvl9pPr>
            </a:lstStyle>
            <a:p>
              <a:r>
                <a:rPr lang="zh-TW" altLang="en-US" sz="2800">
                  <a:latin typeface="標楷體" panose="03000509000000000000" pitchFamily="65" charset="-120"/>
                  <a:ea typeface="標楷體" panose="03000509000000000000" pitchFamily="65" charset="-120"/>
                </a:rPr>
                <a:t>填寫搜索條件，然後</a:t>
              </a:r>
              <a:r>
                <a:rPr lang="zh-CN" altLang="en-US" sz="2800">
                  <a:latin typeface="標楷體" panose="03000509000000000000" pitchFamily="65" charset="-120"/>
                  <a:ea typeface="標楷體" panose="03000509000000000000" pitchFamily="65" charset="-120"/>
                </a:rPr>
                <a:t>按</a:t>
              </a:r>
              <a:r>
                <a:rPr lang="zh-TW" altLang="en-US" sz="2800">
                  <a:latin typeface="標楷體" panose="03000509000000000000" pitchFamily="65" charset="-120"/>
                  <a:ea typeface="標楷體" panose="03000509000000000000" pitchFamily="65" charset="-120"/>
                </a:rPr>
                <a:t>「</a:t>
              </a:r>
              <a:r>
                <a:rPr lang="zh-TW" altLang="en-US" sz="2800">
                  <a:solidFill>
                    <a:schemeClr val="tx2"/>
                  </a:solidFill>
                  <a:latin typeface="標楷體" panose="03000509000000000000" pitchFamily="65" charset="-120"/>
                  <a:ea typeface="標楷體" panose="03000509000000000000" pitchFamily="65" charset="-120"/>
                </a:rPr>
                <a:t>搜尋</a:t>
              </a:r>
              <a:r>
                <a:rPr lang="zh-TW" altLang="en-US" sz="2800">
                  <a:latin typeface="標楷體" panose="03000509000000000000" pitchFamily="65" charset="-120"/>
                  <a:ea typeface="標楷體" panose="03000509000000000000" pitchFamily="65" charset="-120"/>
                </a:rPr>
                <a:t>」。</a:t>
              </a:r>
              <a:endParaRPr lang="zh-TW" altLang="en-US" sz="2800" dirty="0">
                <a:latin typeface="標楷體" panose="03000509000000000000" pitchFamily="65" charset="-120"/>
                <a:ea typeface="標楷體" panose="03000509000000000000" pitchFamily="65" charset="-120"/>
              </a:endParaRPr>
            </a:p>
          </p:txBody>
        </p:sp>
        <p:sp>
          <p:nvSpPr>
            <p:cNvPr id="21" name="矩形: 圓角 20">
              <a:extLst>
                <a:ext uri="{FF2B5EF4-FFF2-40B4-BE49-F238E27FC236}">
                  <a16:creationId xmlns:a16="http://schemas.microsoft.com/office/drawing/2014/main" id="{E02C8411-090D-446C-A11A-A75A3127E490}"/>
                </a:ext>
              </a:extLst>
            </p:cNvPr>
            <p:cNvSpPr/>
            <p:nvPr/>
          </p:nvSpPr>
          <p:spPr bwMode="auto">
            <a:xfrm>
              <a:off x="511728" y="2705699"/>
              <a:ext cx="587229" cy="247226"/>
            </a:xfrm>
            <a:prstGeom prst="roundRect">
              <a:avLst/>
            </a:prstGeom>
            <a:noFill/>
            <a:ln w="190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kumimoji="1" lang="en-US" sz="2400">
                <a:solidFill>
                  <a:schemeClr val="tx1"/>
                </a:solidFill>
                <a:latin typeface="Tahoma" pitchFamily="34" charset="0"/>
                <a:ea typeface="新細明體" pitchFamily="18" charset="-120"/>
              </a:endParaRPr>
            </a:p>
          </p:txBody>
        </p:sp>
        <p:sp>
          <p:nvSpPr>
            <p:cNvPr id="22" name="矩形: 圓角 21">
              <a:extLst>
                <a:ext uri="{FF2B5EF4-FFF2-40B4-BE49-F238E27FC236}">
                  <a16:creationId xmlns:a16="http://schemas.microsoft.com/office/drawing/2014/main" id="{A8B4C5E6-6F47-45B8-BFA8-9F11AAF1C048}"/>
                </a:ext>
              </a:extLst>
            </p:cNvPr>
            <p:cNvSpPr/>
            <p:nvPr/>
          </p:nvSpPr>
          <p:spPr bwMode="auto">
            <a:xfrm>
              <a:off x="538921" y="4988902"/>
              <a:ext cx="752983" cy="247226"/>
            </a:xfrm>
            <a:prstGeom prst="roundRect">
              <a:avLst/>
            </a:prstGeom>
            <a:noFill/>
            <a:ln w="190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kumimoji="1" lang="en-US" sz="2400">
                <a:solidFill>
                  <a:schemeClr val="tx1"/>
                </a:solidFill>
                <a:latin typeface="Tahoma" pitchFamily="34" charset="0"/>
                <a:ea typeface="新細明體" pitchFamily="18" charset="-120"/>
              </a:endParaRPr>
            </a:p>
          </p:txBody>
        </p:sp>
        <p:sp>
          <p:nvSpPr>
            <p:cNvPr id="23" name="AutoShape 4">
              <a:extLst>
                <a:ext uri="{FF2B5EF4-FFF2-40B4-BE49-F238E27FC236}">
                  <a16:creationId xmlns:a16="http://schemas.microsoft.com/office/drawing/2014/main" id="{9517D261-79FE-4314-9196-39E1C9AF0D4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21827" y="4513277"/>
              <a:ext cx="6145810" cy="599237"/>
            </a:xfrm>
            <a:prstGeom prst="wedgeRoundRectCallout">
              <a:avLst>
                <a:gd name="adj1" fmla="val -57116"/>
                <a:gd name="adj2" fmla="val 31700"/>
                <a:gd name="adj3" fmla="val 16667"/>
              </a:avLst>
            </a:prstGeom>
            <a:solidFill>
              <a:schemeClr val="accent2">
                <a:lumMod val="40000"/>
                <a:lumOff val="60000"/>
              </a:schemeClr>
            </a:solidFill>
            <a:ln w="38160">
              <a:solidFill>
                <a:srgbClr val="000000"/>
              </a:solidFill>
              <a:miter lim="800000"/>
              <a:headEnd/>
              <a:tailEnd/>
            </a:ln>
            <a:effectLst/>
            <a:extLst/>
          </p:spPr>
          <p:txBody>
            <a:bodyPr lIns="90000" tIns="46800" rIns="90000" bIns="46800" anchor="ctr"/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3200">
                  <a:solidFill>
                    <a:srgbClr val="000000"/>
                  </a:solidFill>
                  <a:latin typeface="Arial" panose="020B0604020202020204" pitchFamily="34" charset="0"/>
                  <a:ea typeface="細明體" panose="02020509000000000000" pitchFamily="49" charset="-120"/>
                </a:defRPr>
              </a:lvl1pPr>
              <a:lvl2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800">
                  <a:solidFill>
                    <a:srgbClr val="000000"/>
                  </a:solidFill>
                  <a:latin typeface="Arial" panose="020B0604020202020204" pitchFamily="34" charset="0"/>
                  <a:ea typeface="細明體" panose="02020509000000000000" pitchFamily="49" charset="-120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細明體" panose="02020509000000000000" pitchFamily="49" charset="-120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細明體" panose="02020509000000000000" pitchFamily="49" charset="-120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細明體" panose="02020509000000000000" pitchFamily="49" charset="-120"/>
                </a:defRPr>
              </a:lvl5pPr>
              <a:lvl6pPr marL="25146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細明體" panose="02020509000000000000" pitchFamily="49" charset="-120"/>
                </a:defRPr>
              </a:lvl6pPr>
              <a:lvl7pPr marL="29718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細明體" panose="02020509000000000000" pitchFamily="49" charset="-120"/>
                </a:defRPr>
              </a:lvl7pPr>
              <a:lvl8pPr marL="34290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細明體" panose="02020509000000000000" pitchFamily="49" charset="-120"/>
                </a:defRPr>
              </a:lvl8pPr>
              <a:lvl9pPr marL="38862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細明體" panose="02020509000000000000" pitchFamily="49" charset="-120"/>
                </a:defRPr>
              </a:lvl9pPr>
            </a:lstStyle>
            <a:p>
              <a:r>
                <a:rPr lang="zh-TW" altLang="en-US" sz="2800">
                  <a:latin typeface="標楷體" panose="03000509000000000000" pitchFamily="65" charset="-120"/>
                  <a:ea typeface="標楷體" panose="03000509000000000000" pitchFamily="65" charset="-120"/>
                </a:rPr>
                <a:t>選擇要複製的活動，</a:t>
              </a:r>
              <a:r>
                <a:rPr lang="zh-CN" altLang="en-US" sz="2800">
                  <a:latin typeface="標楷體" panose="03000509000000000000" pitchFamily="65" charset="-120"/>
                  <a:ea typeface="標楷體" panose="03000509000000000000" pitchFamily="65" charset="-120"/>
                </a:rPr>
                <a:t>按</a:t>
              </a:r>
              <a:r>
                <a:rPr lang="zh-TW" altLang="en-US" sz="2800">
                  <a:latin typeface="標楷體" panose="03000509000000000000" pitchFamily="65" charset="-120"/>
                  <a:ea typeface="標楷體" panose="03000509000000000000" pitchFamily="65" charset="-120"/>
                </a:rPr>
                <a:t>「</a:t>
              </a:r>
              <a:r>
                <a:rPr lang="zh-TW" altLang="en-US" sz="2800">
                  <a:solidFill>
                    <a:schemeClr val="tx2"/>
                  </a:solidFill>
                  <a:latin typeface="標楷體" panose="03000509000000000000" pitchFamily="65" charset="-120"/>
                  <a:ea typeface="標楷體" panose="03000509000000000000" pitchFamily="65" charset="-120"/>
                </a:rPr>
                <a:t>到下一頁</a:t>
              </a:r>
              <a:r>
                <a:rPr lang="zh-TW" altLang="en-US" sz="2800">
                  <a:latin typeface="標楷體" panose="03000509000000000000" pitchFamily="65" charset="-120"/>
                  <a:ea typeface="標楷體" panose="03000509000000000000" pitchFamily="65" charset="-120"/>
                </a:rPr>
                <a:t>」。</a:t>
              </a:r>
              <a:endParaRPr lang="zh-TW" altLang="en-US" sz="2800" dirty="0">
                <a:latin typeface="標楷體" panose="03000509000000000000" pitchFamily="65" charset="-120"/>
                <a:ea typeface="標楷體" panose="03000509000000000000" pitchFamily="65" charset="-12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81643220"/>
      </p:ext>
    </p:extLst>
  </p:cSld>
  <p:clrMapOvr>
    <a:masterClrMapping/>
  </p:clrMapOvr>
  <p:transition/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投影片編號版面配置區 8">
            <a:extLst>
              <a:ext uri="{FF2B5EF4-FFF2-40B4-BE49-F238E27FC236}">
                <a16:creationId xmlns:a16="http://schemas.microsoft.com/office/drawing/2014/main" id="{B8B0D372-B34B-44B1-BC71-BA455F60EAC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B3C8E2D-E91C-4BBB-B7BA-C2875630DAEF}" type="slidenum">
              <a:rPr lang="en-US" altLang="zh-HK" smtClean="0"/>
              <a:pPr/>
              <a:t>37</a:t>
            </a:fld>
            <a:endParaRPr lang="en-US" dirty="0"/>
          </a:p>
        </p:txBody>
      </p:sp>
      <p:pic>
        <p:nvPicPr>
          <p:cNvPr id="8" name="圖片 7">
            <a:extLst>
              <a:ext uri="{FF2B5EF4-FFF2-40B4-BE49-F238E27FC236}">
                <a16:creationId xmlns:a16="http://schemas.microsoft.com/office/drawing/2014/main" id="{0A78BC01-31CA-46CF-A4A9-5A61423B6E6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2323" y="1372615"/>
            <a:ext cx="8267351" cy="3026396"/>
          </a:xfrm>
          <a:prstGeom prst="rect">
            <a:avLst/>
          </a:prstGeom>
        </p:spPr>
      </p:pic>
      <p:sp>
        <p:nvSpPr>
          <p:cNvPr id="22" name="矩形: 圓角 21">
            <a:extLst>
              <a:ext uri="{FF2B5EF4-FFF2-40B4-BE49-F238E27FC236}">
                <a16:creationId xmlns:a16="http://schemas.microsoft.com/office/drawing/2014/main" id="{58A49C4D-7F46-4919-8CDD-14B167368EBF}"/>
              </a:ext>
            </a:extLst>
          </p:cNvPr>
          <p:cNvSpPr/>
          <p:nvPr/>
        </p:nvSpPr>
        <p:spPr bwMode="auto">
          <a:xfrm>
            <a:off x="2027340" y="3049648"/>
            <a:ext cx="524451" cy="247226"/>
          </a:xfrm>
          <a:prstGeom prst="roundRect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kumimoji="1" lang="en-US" sz="2400">
              <a:solidFill>
                <a:schemeClr val="tx1"/>
              </a:solidFill>
              <a:latin typeface="Tahoma" pitchFamily="34" charset="0"/>
              <a:ea typeface="新細明體" pitchFamily="18" charset="-120"/>
            </a:endParaRPr>
          </a:p>
        </p:txBody>
      </p:sp>
      <p:sp>
        <p:nvSpPr>
          <p:cNvPr id="24" name="AutoShape 4"/>
          <p:cNvSpPr>
            <a:spLocks noChangeArrowheads="1"/>
          </p:cNvSpPr>
          <p:nvPr/>
        </p:nvSpPr>
        <p:spPr bwMode="auto">
          <a:xfrm>
            <a:off x="2560179" y="4690161"/>
            <a:ext cx="7185032" cy="795225"/>
          </a:xfrm>
          <a:prstGeom prst="wedgeRoundRectCallout">
            <a:avLst>
              <a:gd name="adj1" fmla="val -49304"/>
              <a:gd name="adj2" fmla="val -179376"/>
              <a:gd name="adj3" fmla="val 16667"/>
            </a:avLst>
          </a:prstGeom>
          <a:solidFill>
            <a:schemeClr val="accent2">
              <a:lumMod val="40000"/>
              <a:lumOff val="60000"/>
            </a:schemeClr>
          </a:solidFill>
          <a:ln w="38160">
            <a:solidFill>
              <a:srgbClr val="000000"/>
            </a:solidFill>
            <a:miter lim="800000"/>
            <a:headEnd/>
            <a:tailEnd/>
          </a:ln>
          <a:effectLst/>
          <a:extLst/>
        </p:spPr>
        <p:txBody>
          <a:bodyPr lIns="90000" tIns="46800" rIns="90000" bIns="46800" anchor="ctr"/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9pPr>
          </a:lstStyle>
          <a:p>
            <a:pPr>
              <a:spcBef>
                <a:spcPts val="0"/>
              </a:spcBef>
            </a:pPr>
            <a:r>
              <a:rPr lang="zh-TW" altLang="en-US" sz="2800">
                <a:latin typeface="標楷體" panose="03000509000000000000" pitchFamily="65" charset="-120"/>
                <a:ea typeface="標楷體" panose="03000509000000000000" pitchFamily="65" charset="-120"/>
              </a:rPr>
              <a:t>選擇</a:t>
            </a:r>
            <a:r>
              <a:rPr lang="zh-TW" altLang="en-US" sz="2800" dirty="0">
                <a:latin typeface="標楷體" panose="03000509000000000000" pitchFamily="65" charset="-120"/>
                <a:ea typeface="標楷體" panose="03000509000000000000" pitchFamily="65" charset="-120"/>
              </a:rPr>
              <a:t>要複製</a:t>
            </a:r>
            <a:r>
              <a:rPr lang="zh-TW" altLang="en-US" sz="2800">
                <a:latin typeface="標楷體" panose="03000509000000000000" pitchFamily="65" charset="-120"/>
                <a:ea typeface="標楷體" panose="03000509000000000000" pitchFamily="65" charset="-120"/>
              </a:rPr>
              <a:t>的活動編輯資料後，</a:t>
            </a:r>
            <a:r>
              <a:rPr lang="zh-CN" altLang="en-US" sz="2800">
                <a:latin typeface="標楷體" panose="03000509000000000000" pitchFamily="65" charset="-120"/>
                <a:ea typeface="標楷體" panose="03000509000000000000" pitchFamily="65" charset="-120"/>
              </a:rPr>
              <a:t>按</a:t>
            </a:r>
            <a:r>
              <a:rPr lang="zh-TW" altLang="en-US" sz="2800" dirty="0">
                <a:latin typeface="標楷體" panose="03000509000000000000" pitchFamily="65" charset="-120"/>
                <a:ea typeface="標楷體" panose="03000509000000000000" pitchFamily="65" charset="-120"/>
              </a:rPr>
              <a:t>「</a:t>
            </a:r>
            <a:r>
              <a:rPr lang="zh-TW" altLang="en-US" sz="2800" dirty="0">
                <a:solidFill>
                  <a:schemeClr val="tx2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複製</a:t>
            </a:r>
            <a:r>
              <a:rPr lang="zh-TW" altLang="en-US" sz="2800" dirty="0">
                <a:latin typeface="標楷體" panose="03000509000000000000" pitchFamily="65" charset="-120"/>
                <a:ea typeface="標楷體" panose="03000509000000000000" pitchFamily="65" charset="-120"/>
              </a:rPr>
              <a:t>」。</a:t>
            </a:r>
          </a:p>
        </p:txBody>
      </p:sp>
    </p:spTree>
    <p:extLst>
      <p:ext uri="{BB962C8B-B14F-4D97-AF65-F5344CB8AC3E}">
        <p14:creationId xmlns:p14="http://schemas.microsoft.com/office/powerpoint/2010/main" val="2027532373"/>
      </p:ext>
    </p:extLst>
  </p:cSld>
  <p:clrMapOvr>
    <a:masterClrMapping/>
  </p:clrMapOvr>
  <p:transition/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投影片編號版面配置區 8">
            <a:extLst>
              <a:ext uri="{FF2B5EF4-FFF2-40B4-BE49-F238E27FC236}">
                <a16:creationId xmlns:a16="http://schemas.microsoft.com/office/drawing/2014/main" id="{2EDE36B2-F42D-4A4E-9904-DB507388D4C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B3C8E2D-E91C-4BBB-B7BA-C2875630DAEF}" type="slidenum">
              <a:rPr lang="en-US" altLang="zh-HK" smtClean="0"/>
              <a:pPr/>
              <a:t>38</a:t>
            </a:fld>
            <a:endParaRPr lang="en-US" dirty="0"/>
          </a:p>
        </p:txBody>
      </p:sp>
      <p:grpSp>
        <p:nvGrpSpPr>
          <p:cNvPr id="2" name="群組 1">
            <a:extLst>
              <a:ext uri="{FF2B5EF4-FFF2-40B4-BE49-F238E27FC236}">
                <a16:creationId xmlns:a16="http://schemas.microsoft.com/office/drawing/2014/main" id="{D113D914-C206-40F9-B654-EDE049E800C3}"/>
              </a:ext>
            </a:extLst>
          </p:cNvPr>
          <p:cNvGrpSpPr/>
          <p:nvPr/>
        </p:nvGrpSpPr>
        <p:grpSpPr>
          <a:xfrm>
            <a:off x="1993274" y="1092258"/>
            <a:ext cx="8205453" cy="4867229"/>
            <a:chOff x="469273" y="1092257"/>
            <a:chExt cx="8205453" cy="4867229"/>
          </a:xfrm>
        </p:grpSpPr>
        <p:pic>
          <p:nvPicPr>
            <p:cNvPr id="6" name="圖片 5">
              <a:extLst>
                <a:ext uri="{FF2B5EF4-FFF2-40B4-BE49-F238E27FC236}">
                  <a16:creationId xmlns:a16="http://schemas.microsoft.com/office/drawing/2014/main" id="{F71CD893-C5BA-4345-9342-C32A17586E1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9273" y="1092257"/>
              <a:ext cx="8205453" cy="4867229"/>
            </a:xfrm>
            <a:prstGeom prst="rect">
              <a:avLst/>
            </a:prstGeom>
          </p:spPr>
        </p:pic>
        <p:sp>
          <p:nvSpPr>
            <p:cNvPr id="21" name="AutoShape 4"/>
            <p:cNvSpPr>
              <a:spLocks noChangeArrowheads="1"/>
            </p:cNvSpPr>
            <p:nvPr/>
          </p:nvSpPr>
          <p:spPr bwMode="auto">
            <a:xfrm>
              <a:off x="469273" y="2901132"/>
              <a:ext cx="8205453" cy="1055736"/>
            </a:xfrm>
            <a:prstGeom prst="wedgeRoundRectCallout">
              <a:avLst>
                <a:gd name="adj1" fmla="val -10405"/>
                <a:gd name="adj2" fmla="val 135604"/>
                <a:gd name="adj3" fmla="val 16667"/>
              </a:avLst>
            </a:prstGeom>
            <a:solidFill>
              <a:schemeClr val="accent2">
                <a:lumMod val="40000"/>
                <a:lumOff val="60000"/>
              </a:schemeClr>
            </a:solidFill>
            <a:ln w="38160">
              <a:solidFill>
                <a:srgbClr val="000000"/>
              </a:solidFill>
              <a:miter lim="800000"/>
              <a:headEnd/>
              <a:tailEnd/>
            </a:ln>
            <a:effectLst/>
            <a:extLst/>
          </p:spPr>
          <p:txBody>
            <a:bodyPr lIns="90000" tIns="46800" rIns="90000" bIns="46800" anchor="ctr"/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3200">
                  <a:solidFill>
                    <a:srgbClr val="000000"/>
                  </a:solidFill>
                  <a:latin typeface="Arial" panose="020B0604020202020204" pitchFamily="34" charset="0"/>
                  <a:ea typeface="細明體" panose="02020509000000000000" pitchFamily="49" charset="-120"/>
                </a:defRPr>
              </a:lvl1pPr>
              <a:lvl2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800">
                  <a:solidFill>
                    <a:srgbClr val="000000"/>
                  </a:solidFill>
                  <a:latin typeface="Arial" panose="020B0604020202020204" pitchFamily="34" charset="0"/>
                  <a:ea typeface="細明體" panose="02020509000000000000" pitchFamily="49" charset="-120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細明體" panose="02020509000000000000" pitchFamily="49" charset="-120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細明體" panose="02020509000000000000" pitchFamily="49" charset="-120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細明體" panose="02020509000000000000" pitchFamily="49" charset="-120"/>
                </a:defRPr>
              </a:lvl5pPr>
              <a:lvl6pPr marL="25146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細明體" panose="02020509000000000000" pitchFamily="49" charset="-120"/>
                </a:defRPr>
              </a:lvl6pPr>
              <a:lvl7pPr marL="29718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細明體" panose="02020509000000000000" pitchFamily="49" charset="-120"/>
                </a:defRPr>
              </a:lvl7pPr>
              <a:lvl8pPr marL="34290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細明體" panose="02020509000000000000" pitchFamily="49" charset="-120"/>
                </a:defRPr>
              </a:lvl8pPr>
              <a:lvl9pPr marL="38862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細明體" panose="02020509000000000000" pitchFamily="49" charset="-120"/>
                </a:defRPr>
              </a:lvl9pPr>
            </a:lstStyle>
            <a:p>
              <a:pPr>
                <a:spcBef>
                  <a:spcPts val="0"/>
                </a:spcBef>
              </a:pPr>
              <a:r>
                <a:rPr lang="zh-TW" altLang="en-US" sz="2800" dirty="0">
                  <a:latin typeface="標楷體" panose="03000509000000000000" pitchFamily="65" charset="-120"/>
                  <a:ea typeface="標楷體" panose="03000509000000000000" pitchFamily="65" charset="-120"/>
                </a:rPr>
                <a:t>如果成功儲存紀錄，將顯示以下訊息，並將剛複製的紀錄放在頂部並重點顯示，狀態為「</a:t>
              </a:r>
              <a:r>
                <a:rPr lang="zh-TW" altLang="en-US" sz="2800" dirty="0">
                  <a:solidFill>
                    <a:schemeClr val="tx2"/>
                  </a:solidFill>
                  <a:latin typeface="標楷體" panose="03000509000000000000" pitchFamily="65" charset="-120"/>
                  <a:ea typeface="標楷體" panose="03000509000000000000" pitchFamily="65" charset="-120"/>
                </a:rPr>
                <a:t>草案</a:t>
              </a:r>
              <a:r>
                <a:rPr lang="zh-TW" altLang="en-US" sz="2800" dirty="0">
                  <a:latin typeface="標楷體" panose="03000509000000000000" pitchFamily="65" charset="-120"/>
                  <a:ea typeface="標楷體" panose="03000509000000000000" pitchFamily="65" charset="-120"/>
                </a:rPr>
                <a:t>」。</a:t>
              </a:r>
            </a:p>
          </p:txBody>
        </p:sp>
        <p:sp>
          <p:nvSpPr>
            <p:cNvPr id="14" name="矩形: 圓角 13">
              <a:extLst>
                <a:ext uri="{FF2B5EF4-FFF2-40B4-BE49-F238E27FC236}">
                  <a16:creationId xmlns:a16="http://schemas.microsoft.com/office/drawing/2014/main" id="{FAD4242F-AA32-4010-8D08-A4759565315F}"/>
                </a:ext>
              </a:extLst>
            </p:cNvPr>
            <p:cNvSpPr/>
            <p:nvPr/>
          </p:nvSpPr>
          <p:spPr bwMode="auto">
            <a:xfrm>
              <a:off x="3338818" y="4899171"/>
              <a:ext cx="671120" cy="696286"/>
            </a:xfrm>
            <a:prstGeom prst="roundRect">
              <a:avLst/>
            </a:prstGeom>
            <a:noFill/>
            <a:ln w="190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kumimoji="1" lang="en-US" sz="2400">
                <a:solidFill>
                  <a:schemeClr val="tx1"/>
                </a:solidFill>
                <a:latin typeface="Tahoma" pitchFamily="34" charset="0"/>
                <a:ea typeface="新細明體" pitchFamily="18" charset="-12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74640687"/>
      </p:ext>
    </p:extLst>
  </p:cSld>
  <p:clrMapOvr>
    <a:masterClrMapping/>
  </p:clrMapOvr>
  <p:transition/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4260850" y="2727326"/>
            <a:ext cx="3670300" cy="900113"/>
          </a:xfrm>
        </p:spPr>
        <p:txBody>
          <a:bodyPr anchor="t"/>
          <a:lstStyle/>
          <a:p>
            <a:pPr algn="ctr">
              <a:tabLst>
                <a:tab pos="0" algn="l"/>
                <a:tab pos="685800" algn="l"/>
                <a:tab pos="1371600" algn="l"/>
                <a:tab pos="2057400" algn="l"/>
                <a:tab pos="2743200" algn="l"/>
                <a:tab pos="3429000" algn="l"/>
                <a:tab pos="4114800" algn="l"/>
                <a:tab pos="4800600" algn="l"/>
                <a:tab pos="5486400" algn="l"/>
                <a:tab pos="6172200" algn="l"/>
                <a:tab pos="6858000" algn="l"/>
                <a:tab pos="7543800" algn="l"/>
              </a:tabLst>
            </a:pPr>
            <a:r>
              <a:rPr lang="en-US" altLang="zh-TW" sz="4800" dirty="0" err="1"/>
              <a:t>練習</a:t>
            </a:r>
            <a:r>
              <a:rPr lang="zh-TW" altLang="en-US" sz="4800" dirty="0"/>
              <a:t>四</a:t>
            </a:r>
            <a:endParaRPr lang="en-US" altLang="zh-TW" sz="4800" dirty="0"/>
          </a:p>
        </p:txBody>
      </p:sp>
      <p:sp>
        <p:nvSpPr>
          <p:cNvPr id="56323" name="Rectangle 2"/>
          <p:cNvSpPr>
            <a:spLocks noGrp="1" noChangeArrowheads="1"/>
          </p:cNvSpPr>
          <p:nvPr>
            <p:ph type="subTitle" idx="4294967295"/>
          </p:nvPr>
        </p:nvSpPr>
        <p:spPr>
          <a:xfrm>
            <a:off x="2720975" y="3627439"/>
            <a:ext cx="6750050" cy="592137"/>
          </a:xfrm>
        </p:spPr>
        <p:txBody>
          <a:bodyPr vert="horz" wrap="square" lIns="67500" tIns="35100" rIns="67500" bIns="35100" numCol="1" anchor="t" anchorCtr="0" compatLnSpc="1">
            <a:prstTxWarp prst="textNoShape">
              <a:avLst/>
            </a:prstTxWarp>
          </a:bodyPr>
          <a:lstStyle/>
          <a:p>
            <a:pPr marL="0" indent="0" algn="ctr">
              <a:spcBef>
                <a:spcPts val="675"/>
              </a:spcBef>
              <a:buNone/>
              <a:tabLst>
                <a:tab pos="0" algn="l"/>
                <a:tab pos="685800" algn="l"/>
                <a:tab pos="1371600" algn="l"/>
                <a:tab pos="2057400" algn="l"/>
                <a:tab pos="2743200" algn="l"/>
                <a:tab pos="3429000" algn="l"/>
                <a:tab pos="4114800" algn="l"/>
                <a:tab pos="4800600" algn="l"/>
                <a:tab pos="5486400" algn="l"/>
                <a:tab pos="6172200" algn="l"/>
                <a:tab pos="6858000" algn="l"/>
                <a:tab pos="7543800" algn="l"/>
              </a:tabLst>
            </a:pPr>
            <a:r>
              <a:rPr lang="zh-TW" altLang="en-US" sz="3600" dirty="0">
                <a:ea typeface="標楷體" panose="03000509000000000000" pitchFamily="65" charset="-120"/>
              </a:rPr>
              <a:t>編修學校活動資料</a:t>
            </a:r>
            <a:endParaRPr lang="en-US" altLang="zh-TW" sz="3600" dirty="0">
              <a:ea typeface="標楷體" panose="03000509000000000000" pitchFamily="65" charset="-120"/>
            </a:endParaRPr>
          </a:p>
        </p:txBody>
      </p:sp>
      <p:sp>
        <p:nvSpPr>
          <p:cNvPr id="2" name="投影片編號版面配置區 1">
            <a:extLst>
              <a:ext uri="{FF2B5EF4-FFF2-40B4-BE49-F238E27FC236}">
                <a16:creationId xmlns:a16="http://schemas.microsoft.com/office/drawing/2014/main" id="{E539FD10-1958-4099-9217-9563CA4955F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B3C8E2D-E91C-4BBB-B7BA-C2875630DAEF}" type="slidenum">
              <a:rPr lang="en-US" altLang="zh-HK" smtClean="0"/>
              <a:pPr/>
              <a:t>39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299610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Text Box 2"/>
          <p:cNvSpPr txBox="1">
            <a:spLocks noChangeArrowheads="1"/>
          </p:cNvSpPr>
          <p:nvPr/>
        </p:nvSpPr>
        <p:spPr bwMode="auto">
          <a:xfrm>
            <a:off x="3492938" y="157327"/>
            <a:ext cx="5206124" cy="7458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9pPr>
          </a:lstStyle>
          <a:p>
            <a:pPr>
              <a:lnSpc>
                <a:spcPct val="150000"/>
              </a:lnSpc>
              <a:spcBef>
                <a:spcPct val="0"/>
              </a:spcBef>
            </a:pPr>
            <a:r>
              <a:rPr lang="en-US" altLang="zh-TW" b="1" dirty="0">
                <a:solidFill>
                  <a:srgbClr val="33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標楷體" panose="03000509000000000000" pitchFamily="65" charset="-120"/>
                <a:ea typeface="標楷體" panose="03000509000000000000" pitchFamily="65" charset="-120"/>
              </a:rPr>
              <a:t>「</a:t>
            </a:r>
            <a:r>
              <a:rPr lang="zh-TW" altLang="en-US" b="1" dirty="0">
                <a:solidFill>
                  <a:srgbClr val="33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標楷體" panose="03000509000000000000" pitchFamily="65" charset="-120"/>
                <a:ea typeface="標楷體" panose="03000509000000000000" pitchFamily="65" charset="-120"/>
              </a:rPr>
              <a:t>學校活動管理</a:t>
            </a:r>
            <a:r>
              <a:rPr lang="en-US" altLang="zh-TW" b="1" dirty="0">
                <a:solidFill>
                  <a:srgbClr val="33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標楷體" panose="03000509000000000000" pitchFamily="65" charset="-120"/>
                <a:ea typeface="標楷體" panose="03000509000000000000" pitchFamily="65" charset="-120"/>
              </a:rPr>
              <a:t>」</a:t>
            </a:r>
            <a:r>
              <a:rPr lang="en-US" altLang="zh-TW" b="1" dirty="0" err="1">
                <a:solidFill>
                  <a:srgbClr val="33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標楷體" panose="03000509000000000000" pitchFamily="65" charset="-120"/>
                <a:ea typeface="標楷體" panose="03000509000000000000" pitchFamily="65" charset="-120"/>
              </a:rPr>
              <a:t>模組簡介</a:t>
            </a:r>
            <a:endParaRPr lang="en-US" altLang="zh-TW" b="1" dirty="0">
              <a:solidFill>
                <a:srgbClr val="3333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5124" name="Text Box 3"/>
          <p:cNvSpPr txBox="1">
            <a:spLocks noChangeArrowheads="1"/>
          </p:cNvSpPr>
          <p:nvPr/>
        </p:nvSpPr>
        <p:spPr bwMode="auto">
          <a:xfrm>
            <a:off x="1981200" y="1534074"/>
            <a:ext cx="8229600" cy="3789852"/>
          </a:xfrm>
          <a:prstGeom prst="rect">
            <a:avLst/>
          </a:prstGeom>
          <a:solidFill>
            <a:srgbClr val="CCFFFF"/>
          </a:solidFill>
          <a:ln>
            <a:noFill/>
          </a:ln>
          <a:effectLst/>
          <a:extLst/>
        </p:spPr>
        <p:txBody>
          <a:bodyPr wrap="square" lIns="67500" tIns="35100" rIns="67500" bIns="35100">
            <a:spAutoFit/>
          </a:bodyPr>
          <a:lstStyle>
            <a:lvl1pPr marL="354013" indent="-354013"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54013" algn="l"/>
                <a:tab pos="1268413" algn="l"/>
                <a:tab pos="2182813" algn="l"/>
                <a:tab pos="3097213" algn="l"/>
                <a:tab pos="4011613" algn="l"/>
                <a:tab pos="4926013" algn="l"/>
                <a:tab pos="5840413" algn="l"/>
                <a:tab pos="6754813" algn="l"/>
                <a:tab pos="7669213" algn="l"/>
                <a:tab pos="8583613" algn="l"/>
                <a:tab pos="9498013" algn="l"/>
                <a:tab pos="10412413" algn="l"/>
              </a:tabLst>
              <a:defRPr sz="32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54013" algn="l"/>
                <a:tab pos="1268413" algn="l"/>
                <a:tab pos="2182813" algn="l"/>
                <a:tab pos="3097213" algn="l"/>
                <a:tab pos="4011613" algn="l"/>
                <a:tab pos="4926013" algn="l"/>
                <a:tab pos="5840413" algn="l"/>
                <a:tab pos="6754813" algn="l"/>
                <a:tab pos="7669213" algn="l"/>
                <a:tab pos="8583613" algn="l"/>
                <a:tab pos="9498013" algn="l"/>
                <a:tab pos="10412413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54013" algn="l"/>
                <a:tab pos="1268413" algn="l"/>
                <a:tab pos="2182813" algn="l"/>
                <a:tab pos="3097213" algn="l"/>
                <a:tab pos="4011613" algn="l"/>
                <a:tab pos="4926013" algn="l"/>
                <a:tab pos="5840413" algn="l"/>
                <a:tab pos="6754813" algn="l"/>
                <a:tab pos="7669213" algn="l"/>
                <a:tab pos="8583613" algn="l"/>
                <a:tab pos="9498013" algn="l"/>
                <a:tab pos="10412413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54013" algn="l"/>
                <a:tab pos="1268413" algn="l"/>
                <a:tab pos="2182813" algn="l"/>
                <a:tab pos="3097213" algn="l"/>
                <a:tab pos="4011613" algn="l"/>
                <a:tab pos="4926013" algn="l"/>
                <a:tab pos="5840413" algn="l"/>
                <a:tab pos="6754813" algn="l"/>
                <a:tab pos="7669213" algn="l"/>
                <a:tab pos="8583613" algn="l"/>
                <a:tab pos="9498013" algn="l"/>
                <a:tab pos="10412413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54013" algn="l"/>
                <a:tab pos="1268413" algn="l"/>
                <a:tab pos="2182813" algn="l"/>
                <a:tab pos="3097213" algn="l"/>
                <a:tab pos="4011613" algn="l"/>
                <a:tab pos="4926013" algn="l"/>
                <a:tab pos="5840413" algn="l"/>
                <a:tab pos="6754813" algn="l"/>
                <a:tab pos="7669213" algn="l"/>
                <a:tab pos="8583613" algn="l"/>
                <a:tab pos="9498013" algn="l"/>
                <a:tab pos="10412413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54013" algn="l"/>
                <a:tab pos="1268413" algn="l"/>
                <a:tab pos="2182813" algn="l"/>
                <a:tab pos="3097213" algn="l"/>
                <a:tab pos="4011613" algn="l"/>
                <a:tab pos="4926013" algn="l"/>
                <a:tab pos="5840413" algn="l"/>
                <a:tab pos="6754813" algn="l"/>
                <a:tab pos="7669213" algn="l"/>
                <a:tab pos="8583613" algn="l"/>
                <a:tab pos="9498013" algn="l"/>
                <a:tab pos="10412413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54013" algn="l"/>
                <a:tab pos="1268413" algn="l"/>
                <a:tab pos="2182813" algn="l"/>
                <a:tab pos="3097213" algn="l"/>
                <a:tab pos="4011613" algn="l"/>
                <a:tab pos="4926013" algn="l"/>
                <a:tab pos="5840413" algn="l"/>
                <a:tab pos="6754813" algn="l"/>
                <a:tab pos="7669213" algn="l"/>
                <a:tab pos="8583613" algn="l"/>
                <a:tab pos="9498013" algn="l"/>
                <a:tab pos="10412413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54013" algn="l"/>
                <a:tab pos="1268413" algn="l"/>
                <a:tab pos="2182813" algn="l"/>
                <a:tab pos="3097213" algn="l"/>
                <a:tab pos="4011613" algn="l"/>
                <a:tab pos="4926013" algn="l"/>
                <a:tab pos="5840413" algn="l"/>
                <a:tab pos="6754813" algn="l"/>
                <a:tab pos="7669213" algn="l"/>
                <a:tab pos="8583613" algn="l"/>
                <a:tab pos="9498013" algn="l"/>
                <a:tab pos="10412413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54013" algn="l"/>
                <a:tab pos="1268413" algn="l"/>
                <a:tab pos="2182813" algn="l"/>
                <a:tab pos="3097213" algn="l"/>
                <a:tab pos="4011613" algn="l"/>
                <a:tab pos="4926013" algn="l"/>
                <a:tab pos="5840413" algn="l"/>
                <a:tab pos="6754813" algn="l"/>
                <a:tab pos="7669213" algn="l"/>
                <a:tab pos="8583613" algn="l"/>
                <a:tab pos="9498013" algn="l"/>
                <a:tab pos="10412413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9pPr>
          </a:lstStyle>
          <a:p>
            <a:pPr marL="457200" indent="-457200">
              <a:spcBef>
                <a:spcPts val="1575"/>
              </a:spcBef>
              <a:buClr>
                <a:schemeClr val="tx2"/>
              </a:buClr>
              <a:buSzPct val="90000"/>
              <a:buFont typeface="Wingdings" panose="05000000000000000000" pitchFamily="2" charset="2"/>
              <a:buChar char="q"/>
            </a:pPr>
            <a:r>
              <a:rPr lang="en-US" altLang="zh-TW" sz="2400" dirty="0" err="1">
                <a:solidFill>
                  <a:schemeClr val="tx2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紀錄</a:t>
            </a:r>
            <a:r>
              <a:rPr lang="zh-TW" altLang="en-US" sz="2400" dirty="0">
                <a:solidFill>
                  <a:schemeClr val="tx2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學校活動基本資料</a:t>
            </a:r>
            <a:r>
              <a:rPr lang="en-US" altLang="zh-TW" sz="2400" dirty="0">
                <a:solidFill>
                  <a:schemeClr val="tx2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(</a:t>
            </a:r>
            <a:r>
              <a:rPr lang="zh-TW" altLang="en-US" sz="2400" dirty="0">
                <a:solidFill>
                  <a:schemeClr val="tx2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活動名稱、地點、日期及時段</a:t>
            </a:r>
            <a:r>
              <a:rPr lang="en-US" altLang="zh-TW" sz="2400" dirty="0">
                <a:solidFill>
                  <a:schemeClr val="tx2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)</a:t>
            </a:r>
          </a:p>
          <a:p>
            <a:pPr marL="457200" indent="-457200">
              <a:spcBef>
                <a:spcPts val="1575"/>
              </a:spcBef>
              <a:buClr>
                <a:schemeClr val="tx2"/>
              </a:buClr>
              <a:buSzPct val="90000"/>
              <a:buFont typeface="Wingdings" panose="05000000000000000000" pitchFamily="2" charset="2"/>
              <a:buChar char="q"/>
            </a:pPr>
            <a:r>
              <a:rPr lang="en-US" altLang="zh-TW" sz="2400" dirty="0" err="1">
                <a:solidFill>
                  <a:schemeClr val="tx2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紀錄</a:t>
            </a:r>
            <a:r>
              <a:rPr lang="zh-TW" altLang="en-US" sz="2400" dirty="0">
                <a:solidFill>
                  <a:schemeClr val="tx2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學校</a:t>
            </a:r>
            <a:r>
              <a:rPr lang="en-US" altLang="zh-TW" sz="2400" dirty="0" err="1">
                <a:solidFill>
                  <a:schemeClr val="tx2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活動</a:t>
            </a:r>
            <a:r>
              <a:rPr lang="zh-TW" altLang="en-US" sz="2400" dirty="0">
                <a:solidFill>
                  <a:schemeClr val="tx2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的參與者</a:t>
            </a:r>
            <a:r>
              <a:rPr lang="zh-HK" altLang="en-US" sz="2400" dirty="0">
                <a:solidFill>
                  <a:schemeClr val="tx2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名單</a:t>
            </a:r>
            <a:r>
              <a:rPr lang="en-US" altLang="zh-TW" sz="2400" dirty="0">
                <a:solidFill>
                  <a:schemeClr val="tx2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(</a:t>
            </a:r>
            <a:r>
              <a:rPr lang="en-US" altLang="zh-TW" sz="2400" dirty="0" err="1">
                <a:solidFill>
                  <a:schemeClr val="tx2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學生</a:t>
            </a:r>
            <a:r>
              <a:rPr lang="en-US" altLang="zh-TW" sz="2400" dirty="0">
                <a:solidFill>
                  <a:schemeClr val="tx2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/</a:t>
            </a:r>
            <a:r>
              <a:rPr lang="en-US" altLang="zh-TW" sz="2400" dirty="0" err="1">
                <a:solidFill>
                  <a:schemeClr val="tx2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教職員</a:t>
            </a:r>
            <a:r>
              <a:rPr lang="en-US" altLang="zh-TW" sz="2400" dirty="0">
                <a:solidFill>
                  <a:schemeClr val="tx2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)</a:t>
            </a:r>
            <a:endParaRPr lang="en-US" altLang="zh-HK" sz="2400" dirty="0">
              <a:solidFill>
                <a:schemeClr val="tx2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457200" indent="-457200">
              <a:spcBef>
                <a:spcPts val="1575"/>
              </a:spcBef>
              <a:buClr>
                <a:schemeClr val="tx2"/>
              </a:buClr>
              <a:buSzPct val="90000"/>
              <a:buFont typeface="Wingdings" panose="05000000000000000000" pitchFamily="2" charset="2"/>
              <a:buChar char="q"/>
            </a:pPr>
            <a:r>
              <a:rPr lang="zh-TW" altLang="en-US" sz="2400" dirty="0">
                <a:solidFill>
                  <a:schemeClr val="tx2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檢查</a:t>
            </a:r>
            <a:r>
              <a:rPr lang="en-US" altLang="zh-TW" sz="2400" dirty="0" err="1">
                <a:solidFill>
                  <a:schemeClr val="tx2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每個</a:t>
            </a:r>
            <a:r>
              <a:rPr lang="zh-TW" altLang="en-US" sz="2400" dirty="0">
                <a:solidFill>
                  <a:schemeClr val="tx2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學校</a:t>
            </a:r>
            <a:r>
              <a:rPr lang="en-US" altLang="zh-TW" sz="2400" dirty="0" err="1">
                <a:solidFill>
                  <a:schemeClr val="tx2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活動</a:t>
            </a:r>
            <a:r>
              <a:rPr lang="zh-TW" altLang="en-US" sz="2400" dirty="0">
                <a:solidFill>
                  <a:schemeClr val="tx2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的時間</a:t>
            </a:r>
            <a:r>
              <a:rPr lang="en-US" altLang="zh-TW" sz="2400" dirty="0">
                <a:solidFill>
                  <a:schemeClr val="tx2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/</a:t>
            </a:r>
            <a:r>
              <a:rPr lang="zh-TW" altLang="en-US" sz="2400" dirty="0">
                <a:solidFill>
                  <a:schemeClr val="tx2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地點衝突</a:t>
            </a:r>
            <a:endParaRPr lang="en-US" altLang="zh-TW" sz="2400" dirty="0">
              <a:solidFill>
                <a:schemeClr val="tx2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457200" indent="-457200">
              <a:spcBef>
                <a:spcPts val="1575"/>
              </a:spcBef>
              <a:buClr>
                <a:schemeClr val="tx2"/>
              </a:buClr>
              <a:buSzPct val="90000"/>
              <a:buFont typeface="Wingdings" panose="05000000000000000000" pitchFamily="2" charset="2"/>
              <a:buChar char="q"/>
            </a:pPr>
            <a:r>
              <a:rPr lang="zh-TW" altLang="en-US" sz="2400" dirty="0">
                <a:solidFill>
                  <a:schemeClr val="tx2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檢查每個學生和教職員的活動時間衝突</a:t>
            </a:r>
            <a:endParaRPr lang="en-US" altLang="zh-TW" sz="2400" dirty="0">
              <a:solidFill>
                <a:schemeClr val="tx2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457200" indent="-457200">
              <a:spcBef>
                <a:spcPts val="1575"/>
              </a:spcBef>
              <a:buClr>
                <a:schemeClr val="tx2"/>
              </a:buClr>
              <a:buSzPct val="90000"/>
              <a:buFont typeface="Wingdings" panose="05000000000000000000" pitchFamily="2" charset="2"/>
              <a:buChar char="q"/>
            </a:pPr>
            <a:r>
              <a:rPr lang="zh-TW" altLang="en-US" sz="2400" dirty="0">
                <a:solidFill>
                  <a:schemeClr val="tx2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紀錄活動參與者的出席狀況 </a:t>
            </a:r>
            <a:r>
              <a:rPr lang="en-US" altLang="zh-TW" sz="2400" dirty="0">
                <a:solidFill>
                  <a:schemeClr val="tx2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(</a:t>
            </a:r>
            <a:r>
              <a:rPr lang="zh-TW" altLang="en-US" sz="2400" dirty="0">
                <a:solidFill>
                  <a:schemeClr val="tx2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「出席」、「缺課」、「遲到」、「早退」、「遲到及早退」或「不適用」</a:t>
            </a:r>
            <a:r>
              <a:rPr lang="en-US" altLang="zh-TW" sz="2400" dirty="0">
                <a:solidFill>
                  <a:schemeClr val="tx2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)</a:t>
            </a:r>
          </a:p>
          <a:p>
            <a:pPr marL="457200" indent="-457200">
              <a:spcBef>
                <a:spcPts val="1575"/>
              </a:spcBef>
              <a:buClr>
                <a:schemeClr val="tx2"/>
              </a:buClr>
              <a:buSzPct val="90000"/>
              <a:buFont typeface="Wingdings" panose="05000000000000000000" pitchFamily="2" charset="2"/>
              <a:buChar char="q"/>
            </a:pPr>
            <a:r>
              <a:rPr lang="zh-TW" altLang="en-US" sz="2400" dirty="0">
                <a:solidFill>
                  <a:schemeClr val="tx2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製作學校活動通知書、班級</a:t>
            </a:r>
            <a:r>
              <a:rPr lang="en-US" altLang="zh-TW" sz="2400" dirty="0">
                <a:solidFill>
                  <a:schemeClr val="tx2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/</a:t>
            </a:r>
            <a:r>
              <a:rPr lang="zh-TW" altLang="en-US" sz="2400" dirty="0">
                <a:solidFill>
                  <a:schemeClr val="tx2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學生參與記錄等報告</a:t>
            </a:r>
            <a:endParaRPr lang="en-US" altLang="zh-TW" sz="2400" dirty="0">
              <a:solidFill>
                <a:schemeClr val="tx2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5" name="投影片編號版面配置區 4">
            <a:extLst>
              <a:ext uri="{FF2B5EF4-FFF2-40B4-BE49-F238E27FC236}">
                <a16:creationId xmlns:a16="http://schemas.microsoft.com/office/drawing/2014/main" id="{C79271FD-093F-44D0-BF4C-4755A8026FF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B3C8E2D-E91C-4BBB-B7BA-C2875630DAEF}" type="slidenum">
              <a:rPr lang="en-US" altLang="zh-HK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151139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投影片編號版面配置區 14">
            <a:extLst>
              <a:ext uri="{FF2B5EF4-FFF2-40B4-BE49-F238E27FC236}">
                <a16:creationId xmlns:a16="http://schemas.microsoft.com/office/drawing/2014/main" id="{2212D2D1-A107-4BE2-AA84-78D43EE97DC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B3C8E2D-E91C-4BBB-B7BA-C2875630DAEF}" type="slidenum">
              <a:rPr lang="en-US" altLang="zh-HK" smtClean="0"/>
              <a:pPr/>
              <a:t>40</a:t>
            </a:fld>
            <a:endParaRPr lang="en-US" dirty="0"/>
          </a:p>
        </p:txBody>
      </p:sp>
      <p:grpSp>
        <p:nvGrpSpPr>
          <p:cNvPr id="2" name="群組 1">
            <a:extLst>
              <a:ext uri="{FF2B5EF4-FFF2-40B4-BE49-F238E27FC236}">
                <a16:creationId xmlns:a16="http://schemas.microsoft.com/office/drawing/2014/main" id="{6B954EF6-828D-4742-AE32-F01BBD9D54DE}"/>
              </a:ext>
            </a:extLst>
          </p:cNvPr>
          <p:cNvGrpSpPr/>
          <p:nvPr/>
        </p:nvGrpSpPr>
        <p:grpSpPr>
          <a:xfrm>
            <a:off x="1993784" y="322493"/>
            <a:ext cx="8271545" cy="5543150"/>
            <a:chOff x="469783" y="322493"/>
            <a:chExt cx="8271545" cy="5543150"/>
          </a:xfrm>
        </p:grpSpPr>
        <p:pic>
          <p:nvPicPr>
            <p:cNvPr id="31" name="圖片 30">
              <a:extLst>
                <a:ext uri="{FF2B5EF4-FFF2-40B4-BE49-F238E27FC236}">
                  <a16:creationId xmlns:a16="http://schemas.microsoft.com/office/drawing/2014/main" id="{41598639-996F-4E5D-B06D-0007AAB6120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33272"/>
            <a:stretch/>
          </p:blipFill>
          <p:spPr>
            <a:xfrm>
              <a:off x="469783" y="1189137"/>
              <a:ext cx="8271545" cy="2436940"/>
            </a:xfrm>
            <a:prstGeom prst="rect">
              <a:avLst/>
            </a:prstGeom>
          </p:spPr>
        </p:pic>
        <p:sp>
          <p:nvSpPr>
            <p:cNvPr id="30" name="矩形: 圓角 29">
              <a:extLst>
                <a:ext uri="{FF2B5EF4-FFF2-40B4-BE49-F238E27FC236}">
                  <a16:creationId xmlns:a16="http://schemas.microsoft.com/office/drawing/2014/main" id="{6C00EE43-A7DD-4277-9671-A39BE7D4754B}"/>
                </a:ext>
              </a:extLst>
            </p:cNvPr>
            <p:cNvSpPr/>
            <p:nvPr/>
          </p:nvSpPr>
          <p:spPr bwMode="auto">
            <a:xfrm>
              <a:off x="5704512" y="1812020"/>
              <a:ext cx="1107349" cy="1732326"/>
            </a:xfrm>
            <a:prstGeom prst="roundRect">
              <a:avLst/>
            </a:prstGeom>
            <a:noFill/>
            <a:ln w="190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kumimoji="1" lang="en-US" sz="2400">
                <a:solidFill>
                  <a:schemeClr val="tx1"/>
                </a:solidFill>
                <a:latin typeface="Tahoma" pitchFamily="34" charset="0"/>
                <a:ea typeface="新細明體" pitchFamily="18" charset="-120"/>
              </a:endParaRPr>
            </a:p>
          </p:txBody>
        </p:sp>
        <p:sp>
          <p:nvSpPr>
            <p:cNvPr id="32772" name="AutoShape 4"/>
            <p:cNvSpPr>
              <a:spLocks noChangeArrowheads="1"/>
            </p:cNvSpPr>
            <p:nvPr/>
          </p:nvSpPr>
          <p:spPr bwMode="auto">
            <a:xfrm>
              <a:off x="469783" y="4217111"/>
              <a:ext cx="8204433" cy="1648532"/>
            </a:xfrm>
            <a:prstGeom prst="wedgeRoundRectCallout">
              <a:avLst>
                <a:gd name="adj1" fmla="val 20579"/>
                <a:gd name="adj2" fmla="val -89145"/>
                <a:gd name="adj3" fmla="val 16667"/>
              </a:avLst>
            </a:prstGeom>
            <a:solidFill>
              <a:schemeClr val="accent2">
                <a:lumMod val="40000"/>
                <a:lumOff val="60000"/>
              </a:schemeClr>
            </a:solidFill>
            <a:ln w="38160">
              <a:solidFill>
                <a:srgbClr val="000000"/>
              </a:solidFill>
              <a:miter lim="800000"/>
              <a:headEnd/>
              <a:tailEnd/>
            </a:ln>
            <a:effectLst/>
            <a:extLst/>
          </p:spPr>
          <p:txBody>
            <a:bodyPr lIns="90000" tIns="46800" rIns="90000" bIns="46800" anchor="ctr"/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3200">
                  <a:solidFill>
                    <a:srgbClr val="000000"/>
                  </a:solidFill>
                  <a:latin typeface="Arial" panose="020B0604020202020204" pitchFamily="34" charset="0"/>
                  <a:ea typeface="細明體" panose="02020509000000000000" pitchFamily="49" charset="-120"/>
                </a:defRPr>
              </a:lvl1pPr>
              <a:lvl2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800">
                  <a:solidFill>
                    <a:srgbClr val="000000"/>
                  </a:solidFill>
                  <a:latin typeface="Arial" panose="020B0604020202020204" pitchFamily="34" charset="0"/>
                  <a:ea typeface="細明體" panose="02020509000000000000" pitchFamily="49" charset="-120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細明體" panose="02020509000000000000" pitchFamily="49" charset="-120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細明體" panose="02020509000000000000" pitchFamily="49" charset="-120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細明體" panose="02020509000000000000" pitchFamily="49" charset="-120"/>
                </a:defRPr>
              </a:lvl5pPr>
              <a:lvl6pPr marL="25146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細明體" panose="02020509000000000000" pitchFamily="49" charset="-120"/>
                </a:defRPr>
              </a:lvl6pPr>
              <a:lvl7pPr marL="29718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細明體" panose="02020509000000000000" pitchFamily="49" charset="-120"/>
                </a:defRPr>
              </a:lvl7pPr>
              <a:lvl8pPr marL="34290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細明體" panose="02020509000000000000" pitchFamily="49" charset="-120"/>
                </a:defRPr>
              </a:lvl8pPr>
              <a:lvl9pPr marL="38862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細明體" panose="02020509000000000000" pitchFamily="49" charset="-120"/>
                </a:defRPr>
              </a:lvl9pPr>
            </a:lstStyle>
            <a:p>
              <a:pPr>
                <a:spcBef>
                  <a:spcPct val="0"/>
                </a:spcBef>
              </a:pPr>
              <a:r>
                <a:rPr lang="zh-TW" altLang="en-US" sz="2800" dirty="0">
                  <a:latin typeface="標楷體" panose="03000509000000000000" pitchFamily="65" charset="-120"/>
                  <a:ea typeface="標楷體" panose="03000509000000000000" pitchFamily="65" charset="-120"/>
                </a:rPr>
                <a:t>按參與人數的超連結可編輯參與活動的學生和教職員。</a:t>
              </a:r>
              <a:r>
                <a:rPr lang="en-US" altLang="zh-TW" sz="2800" dirty="0">
                  <a:latin typeface="標楷體" panose="03000509000000000000" pitchFamily="65" charset="-120"/>
                  <a:ea typeface="標楷體" panose="03000509000000000000" pitchFamily="65" charset="-120"/>
                </a:rPr>
                <a:t>(</a:t>
              </a:r>
              <a:r>
                <a:rPr lang="zh-TW" altLang="en-US" sz="2800" dirty="0">
                  <a:latin typeface="標楷體" panose="03000509000000000000" pitchFamily="65" charset="-120"/>
                  <a:ea typeface="標楷體" panose="03000509000000000000" pitchFamily="65" charset="-120"/>
                </a:rPr>
                <a:t>這裡編修參與活動的學生並不影響課外活動模組內的學生名單。</a:t>
              </a:r>
              <a:r>
                <a:rPr lang="en-US" altLang="zh-TW" sz="2800" dirty="0">
                  <a:latin typeface="標楷體" panose="03000509000000000000" pitchFamily="65" charset="-120"/>
                  <a:ea typeface="標楷體" panose="03000509000000000000" pitchFamily="65" charset="-120"/>
                </a:rPr>
                <a:t>)</a:t>
              </a:r>
            </a:p>
          </p:txBody>
        </p:sp>
        <p:sp>
          <p:nvSpPr>
            <p:cNvPr id="28" name="矩形 27">
              <a:extLst>
                <a:ext uri="{FF2B5EF4-FFF2-40B4-BE49-F238E27FC236}">
                  <a16:creationId xmlns:a16="http://schemas.microsoft.com/office/drawing/2014/main" id="{79F9B890-4697-448D-8B85-02661ADF0FEE}"/>
                </a:ext>
              </a:extLst>
            </p:cNvPr>
            <p:cNvSpPr/>
            <p:nvPr/>
          </p:nvSpPr>
          <p:spPr>
            <a:xfrm>
              <a:off x="1724238" y="322493"/>
              <a:ext cx="6750566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TW" altLang="en-US" sz="3200" b="1" dirty="0">
                  <a:solidFill>
                    <a:schemeClr val="tx2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標楷體" panose="03000509000000000000" pitchFamily="65" charset="-120"/>
                  <a:ea typeface="標楷體" panose="03000509000000000000" pitchFamily="65" charset="-120"/>
                </a:rPr>
                <a:t>學校活動管理 ＞</a:t>
              </a:r>
              <a:r>
                <a:rPr lang="en-US" altLang="zh-TW" sz="3200" b="1" dirty="0">
                  <a:solidFill>
                    <a:schemeClr val="tx2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標楷體" panose="03000509000000000000" pitchFamily="65" charset="-120"/>
                  <a:ea typeface="標楷體" panose="03000509000000000000" pitchFamily="65" charset="-120"/>
                </a:rPr>
                <a:t> </a:t>
              </a:r>
              <a:r>
                <a:rPr lang="zh-TW" altLang="en-US" sz="3200" b="1" dirty="0">
                  <a:solidFill>
                    <a:schemeClr val="tx2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標楷體" panose="03000509000000000000" pitchFamily="65" charset="-120"/>
                  <a:ea typeface="標楷體" panose="03000509000000000000" pitchFamily="65" charset="-120"/>
                </a:rPr>
                <a:t>編修 ＞</a:t>
              </a:r>
              <a:r>
                <a:rPr lang="en-US" altLang="zh-TW" sz="3200" b="1" dirty="0">
                  <a:solidFill>
                    <a:schemeClr val="tx2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標楷體" panose="03000509000000000000" pitchFamily="65" charset="-120"/>
                  <a:ea typeface="標楷體" panose="03000509000000000000" pitchFamily="65" charset="-120"/>
                </a:rPr>
                <a:t> </a:t>
              </a:r>
              <a:r>
                <a:rPr lang="zh-TW" altLang="en-US" sz="3200" b="1" dirty="0">
                  <a:solidFill>
                    <a:schemeClr val="tx2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標楷體" panose="03000509000000000000" pitchFamily="65" charset="-120"/>
                  <a:ea typeface="標楷體" panose="03000509000000000000" pitchFamily="65" charset="-120"/>
                </a:rPr>
                <a:t>學生名單</a:t>
              </a:r>
              <a:endParaRPr lang="en-US" sz="32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標楷體" panose="03000509000000000000" pitchFamily="65" charset="-120"/>
                <a:ea typeface="標楷體" panose="03000509000000000000" pitchFamily="65" charset="-12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30805640"/>
      </p:ext>
    </p:extLst>
  </p:cSld>
  <p:clrMapOvr>
    <a:masterClrMapping/>
  </p:clrMapOvr>
  <p:transition/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編號版面配置區 1">
            <a:extLst>
              <a:ext uri="{FF2B5EF4-FFF2-40B4-BE49-F238E27FC236}">
                <a16:creationId xmlns:a16="http://schemas.microsoft.com/office/drawing/2014/main" id="{7141812D-EEF5-41F2-9E4A-E95AEB4BDAD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B3C8E2D-E91C-4BBB-B7BA-C2875630DAEF}" type="slidenum">
              <a:rPr lang="en-US" altLang="zh-HK" smtClean="0"/>
              <a:pPr/>
              <a:t>41</a:t>
            </a:fld>
            <a:endParaRPr lang="en-US" dirty="0"/>
          </a:p>
        </p:txBody>
      </p:sp>
      <p:grpSp>
        <p:nvGrpSpPr>
          <p:cNvPr id="4" name="群組 3">
            <a:extLst>
              <a:ext uri="{FF2B5EF4-FFF2-40B4-BE49-F238E27FC236}">
                <a16:creationId xmlns:a16="http://schemas.microsoft.com/office/drawing/2014/main" id="{907A2BD9-C469-4982-A6DF-76099394A25F}"/>
              </a:ext>
            </a:extLst>
          </p:cNvPr>
          <p:cNvGrpSpPr/>
          <p:nvPr/>
        </p:nvGrpSpPr>
        <p:grpSpPr>
          <a:xfrm>
            <a:off x="1970367" y="1123530"/>
            <a:ext cx="8271193" cy="5130508"/>
            <a:chOff x="446366" y="1123530"/>
            <a:chExt cx="8271193" cy="5130508"/>
          </a:xfrm>
        </p:grpSpPr>
        <p:pic>
          <p:nvPicPr>
            <p:cNvPr id="9" name="圖片 8">
              <a:extLst>
                <a:ext uri="{FF2B5EF4-FFF2-40B4-BE49-F238E27FC236}">
                  <a16:creationId xmlns:a16="http://schemas.microsoft.com/office/drawing/2014/main" id="{42F2884A-DD05-403F-86C4-3A7118E13AB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6366" y="1123530"/>
              <a:ext cx="7690955" cy="2450625"/>
            </a:xfrm>
            <a:prstGeom prst="rect">
              <a:avLst/>
            </a:prstGeom>
          </p:spPr>
        </p:pic>
        <p:pic>
          <p:nvPicPr>
            <p:cNvPr id="11" name="圖片 10">
              <a:extLst>
                <a:ext uri="{FF2B5EF4-FFF2-40B4-BE49-F238E27FC236}">
                  <a16:creationId xmlns:a16="http://schemas.microsoft.com/office/drawing/2014/main" id="{1E702E4F-EBF9-4A32-A3C1-6069E7EB41F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26604" y="2202048"/>
              <a:ext cx="7690955" cy="2453903"/>
            </a:xfrm>
            <a:prstGeom prst="rect">
              <a:avLst/>
            </a:prstGeom>
          </p:spPr>
        </p:pic>
        <p:sp>
          <p:nvSpPr>
            <p:cNvPr id="12" name="矩形: 圓角 11">
              <a:extLst>
                <a:ext uri="{FF2B5EF4-FFF2-40B4-BE49-F238E27FC236}">
                  <a16:creationId xmlns:a16="http://schemas.microsoft.com/office/drawing/2014/main" id="{CDE7E090-0843-4DC3-8C6A-A4B53A6B1AEE}"/>
                </a:ext>
              </a:extLst>
            </p:cNvPr>
            <p:cNvSpPr/>
            <p:nvPr/>
          </p:nvSpPr>
          <p:spPr bwMode="auto">
            <a:xfrm>
              <a:off x="456152" y="1352727"/>
              <a:ext cx="578841" cy="241181"/>
            </a:xfrm>
            <a:prstGeom prst="roundRect">
              <a:avLst>
                <a:gd name="adj" fmla="val 0"/>
              </a:avLst>
            </a:prstGeom>
            <a:noFill/>
            <a:ln w="190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kumimoji="1" lang="en-US" sz="2400">
                <a:solidFill>
                  <a:schemeClr val="tx1"/>
                </a:solidFill>
                <a:latin typeface="Tahoma" pitchFamily="34" charset="0"/>
                <a:ea typeface="新細明體" pitchFamily="18" charset="-120"/>
              </a:endParaRPr>
            </a:p>
          </p:txBody>
        </p:sp>
        <p:sp>
          <p:nvSpPr>
            <p:cNvPr id="13" name="矩形: 圓角 12">
              <a:extLst>
                <a:ext uri="{FF2B5EF4-FFF2-40B4-BE49-F238E27FC236}">
                  <a16:creationId xmlns:a16="http://schemas.microsoft.com/office/drawing/2014/main" id="{2DD94CE4-83BC-4EA0-BBD6-04046A4C83BD}"/>
                </a:ext>
              </a:extLst>
            </p:cNvPr>
            <p:cNvSpPr/>
            <p:nvPr/>
          </p:nvSpPr>
          <p:spPr bwMode="auto">
            <a:xfrm>
              <a:off x="1627465" y="2431158"/>
              <a:ext cx="679508" cy="250271"/>
            </a:xfrm>
            <a:prstGeom prst="roundRect">
              <a:avLst/>
            </a:prstGeom>
            <a:noFill/>
            <a:ln w="190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kumimoji="1" lang="en-US" sz="2400">
                <a:solidFill>
                  <a:schemeClr val="tx1"/>
                </a:solidFill>
                <a:latin typeface="Tahoma" pitchFamily="34" charset="0"/>
                <a:ea typeface="新細明體" pitchFamily="18" charset="-120"/>
              </a:endParaRPr>
            </a:p>
          </p:txBody>
        </p:sp>
        <p:sp>
          <p:nvSpPr>
            <p:cNvPr id="14" name="矩形: 圓角 13">
              <a:extLst>
                <a:ext uri="{FF2B5EF4-FFF2-40B4-BE49-F238E27FC236}">
                  <a16:creationId xmlns:a16="http://schemas.microsoft.com/office/drawing/2014/main" id="{7DE81BC9-6D80-49B2-AA8F-9062D0B942AD}"/>
                </a:ext>
              </a:extLst>
            </p:cNvPr>
            <p:cNvSpPr/>
            <p:nvPr/>
          </p:nvSpPr>
          <p:spPr bwMode="auto">
            <a:xfrm>
              <a:off x="1108744" y="3803265"/>
              <a:ext cx="1282118" cy="273785"/>
            </a:xfrm>
            <a:prstGeom prst="roundRect">
              <a:avLst/>
            </a:prstGeom>
            <a:noFill/>
            <a:ln w="190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kumimoji="1" lang="en-US" sz="2400">
                <a:solidFill>
                  <a:schemeClr val="tx1"/>
                </a:solidFill>
                <a:latin typeface="Tahoma" pitchFamily="34" charset="0"/>
                <a:ea typeface="新細明體" pitchFamily="18" charset="-120"/>
              </a:endParaRPr>
            </a:p>
          </p:txBody>
        </p:sp>
        <p:sp>
          <p:nvSpPr>
            <p:cNvPr id="3" name="AutoShape 4">
              <a:extLst>
                <a:ext uri="{FF2B5EF4-FFF2-40B4-BE49-F238E27FC236}">
                  <a16:creationId xmlns:a16="http://schemas.microsoft.com/office/drawing/2014/main" id="{E697C4F4-80A9-4D83-937A-5B4A530FE38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10411" y="4756508"/>
              <a:ext cx="6962863" cy="1497530"/>
            </a:xfrm>
            <a:prstGeom prst="wedgeRoundRectCallout">
              <a:avLst>
                <a:gd name="adj1" fmla="val -30833"/>
                <a:gd name="adj2" fmla="val -91552"/>
                <a:gd name="adj3" fmla="val 16667"/>
              </a:avLst>
            </a:prstGeom>
            <a:solidFill>
              <a:schemeClr val="accent2">
                <a:lumMod val="40000"/>
                <a:lumOff val="60000"/>
              </a:schemeClr>
            </a:solidFill>
            <a:ln w="38160">
              <a:solidFill>
                <a:srgbClr val="000000"/>
              </a:solidFill>
              <a:miter lim="800000"/>
              <a:headEnd/>
              <a:tailEnd/>
            </a:ln>
            <a:effectLst/>
            <a:extLst/>
          </p:spPr>
          <p:txBody>
            <a:bodyPr lIns="90000" tIns="46800" rIns="90000" bIns="46800" anchor="ctr"/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3200">
                  <a:solidFill>
                    <a:srgbClr val="000000"/>
                  </a:solidFill>
                  <a:latin typeface="Arial" panose="020B0604020202020204" pitchFamily="34" charset="0"/>
                  <a:ea typeface="細明體" panose="02020509000000000000" pitchFamily="49" charset="-120"/>
                </a:defRPr>
              </a:lvl1pPr>
              <a:lvl2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800">
                  <a:solidFill>
                    <a:srgbClr val="000000"/>
                  </a:solidFill>
                  <a:latin typeface="Arial" panose="020B0604020202020204" pitchFamily="34" charset="0"/>
                  <a:ea typeface="細明體" panose="02020509000000000000" pitchFamily="49" charset="-120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細明體" panose="02020509000000000000" pitchFamily="49" charset="-120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細明體" panose="02020509000000000000" pitchFamily="49" charset="-120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細明體" panose="02020509000000000000" pitchFamily="49" charset="-120"/>
                </a:defRPr>
              </a:lvl5pPr>
              <a:lvl6pPr marL="25146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細明體" panose="02020509000000000000" pitchFamily="49" charset="-120"/>
                </a:defRPr>
              </a:lvl6pPr>
              <a:lvl7pPr marL="29718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細明體" panose="02020509000000000000" pitchFamily="49" charset="-120"/>
                </a:defRPr>
              </a:lvl7pPr>
              <a:lvl8pPr marL="34290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細明體" panose="02020509000000000000" pitchFamily="49" charset="-120"/>
                </a:defRPr>
              </a:lvl8pPr>
              <a:lvl9pPr marL="38862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細明體" panose="02020509000000000000" pitchFamily="49" charset="-120"/>
                </a:defRPr>
              </a:lvl9pPr>
            </a:lstStyle>
            <a:p>
              <a:pPr>
                <a:spcBef>
                  <a:spcPct val="0"/>
                </a:spcBef>
              </a:pPr>
              <a:r>
                <a:rPr lang="zh-TW" altLang="en-US" sz="2800" dirty="0">
                  <a:latin typeface="標楷體" panose="03000509000000000000" pitchFamily="65" charset="-120"/>
                  <a:ea typeface="標楷體" panose="03000509000000000000" pitchFamily="65" charset="-120"/>
                </a:rPr>
                <a:t>此版可分別</a:t>
              </a:r>
              <a:r>
                <a:rPr lang="en-US" altLang="zh-TW" sz="2800" dirty="0">
                  <a:latin typeface="標楷體" panose="03000509000000000000" pitchFamily="65" charset="-120"/>
                  <a:ea typeface="標楷體" panose="03000509000000000000" pitchFamily="65" charset="-120"/>
                </a:rPr>
                <a:t>(</a:t>
              </a:r>
              <a:r>
                <a:rPr lang="zh-TW" altLang="en-US" sz="2800" dirty="0">
                  <a:solidFill>
                    <a:schemeClr val="tx2"/>
                  </a:solidFill>
                  <a:latin typeface="標楷體" panose="03000509000000000000" pitchFamily="65" charset="-120"/>
                  <a:ea typeface="標楷體" panose="03000509000000000000" pitchFamily="65" charset="-120"/>
                </a:rPr>
                <a:t>新增</a:t>
              </a:r>
              <a:r>
                <a:rPr lang="en-US" altLang="zh-TW" sz="2800" dirty="0">
                  <a:solidFill>
                    <a:schemeClr val="tx2"/>
                  </a:solidFill>
                  <a:latin typeface="標楷體" panose="03000509000000000000" pitchFamily="65" charset="-120"/>
                  <a:ea typeface="標楷體" panose="03000509000000000000" pitchFamily="65" charset="-120"/>
                </a:rPr>
                <a:t>/</a:t>
              </a:r>
              <a:r>
                <a:rPr lang="zh-TW" altLang="en-US" sz="2800" dirty="0">
                  <a:solidFill>
                    <a:schemeClr val="tx2"/>
                  </a:solidFill>
                  <a:latin typeface="標楷體" panose="03000509000000000000" pitchFamily="65" charset="-120"/>
                  <a:ea typeface="標楷體" panose="03000509000000000000" pitchFamily="65" charset="-120"/>
                </a:rPr>
                <a:t>刪除</a:t>
              </a:r>
              <a:r>
                <a:rPr lang="en-US" altLang="zh-TW" sz="2800" dirty="0">
                  <a:latin typeface="標楷體" panose="03000509000000000000" pitchFamily="65" charset="-120"/>
                  <a:ea typeface="標楷體" panose="03000509000000000000" pitchFamily="65" charset="-120"/>
                </a:rPr>
                <a:t>)</a:t>
              </a:r>
              <a:r>
                <a:rPr lang="zh-TW" altLang="en-US" sz="2800" dirty="0">
                  <a:latin typeface="標楷體" panose="03000509000000000000" pitchFamily="65" charset="-120"/>
                  <a:ea typeface="標楷體" panose="03000509000000000000" pitchFamily="65" charset="-120"/>
                </a:rPr>
                <a:t>參與活動的</a:t>
              </a:r>
              <a:r>
                <a:rPr lang="zh-TW" altLang="en-US" sz="2800" dirty="0">
                  <a:solidFill>
                    <a:schemeClr val="tx2"/>
                  </a:solidFill>
                  <a:latin typeface="標楷體" panose="03000509000000000000" pitchFamily="65" charset="-120"/>
                  <a:ea typeface="標楷體" panose="03000509000000000000" pitchFamily="65" charset="-120"/>
                </a:rPr>
                <a:t>學生</a:t>
              </a:r>
              <a:r>
                <a:rPr lang="zh-TW" altLang="en-US" sz="2800" dirty="0">
                  <a:latin typeface="標楷體" panose="03000509000000000000" pitchFamily="65" charset="-120"/>
                  <a:ea typeface="標楷體" panose="03000509000000000000" pitchFamily="65" charset="-120"/>
                </a:rPr>
                <a:t>和</a:t>
              </a:r>
              <a:r>
                <a:rPr lang="zh-TW" altLang="en-US" sz="2800" dirty="0">
                  <a:solidFill>
                    <a:schemeClr val="tx2"/>
                  </a:solidFill>
                  <a:latin typeface="標楷體" panose="03000509000000000000" pitchFamily="65" charset="-120"/>
                  <a:ea typeface="標楷體" panose="03000509000000000000" pitchFamily="65" charset="-120"/>
                </a:rPr>
                <a:t>教職員</a:t>
              </a:r>
              <a:r>
                <a:rPr lang="zh-TW" altLang="en-US" sz="2800" dirty="0">
                  <a:latin typeface="標楷體" panose="03000509000000000000" pitchFamily="65" charset="-120"/>
                  <a:ea typeface="標楷體" panose="03000509000000000000" pitchFamily="65" charset="-120"/>
                </a:rPr>
                <a:t>。</a:t>
              </a:r>
              <a:r>
                <a:rPr lang="en-US" altLang="zh-TW" sz="2800" dirty="0">
                  <a:latin typeface="標楷體" panose="03000509000000000000" pitchFamily="65" charset="-120"/>
                  <a:ea typeface="標楷體" panose="03000509000000000000" pitchFamily="65" charset="-120"/>
                </a:rPr>
                <a:t>(</a:t>
              </a:r>
              <a:r>
                <a:rPr lang="zh-TW" altLang="en-US" sz="2800" dirty="0">
                  <a:latin typeface="標楷體" panose="03000509000000000000" pitchFamily="65" charset="-120"/>
                  <a:ea typeface="標楷體" panose="03000509000000000000" pitchFamily="65" charset="-120"/>
                </a:rPr>
                <a:t>這裡編修參與活動的學生並不影響課外活動模組內的學生名單。</a:t>
              </a:r>
              <a:r>
                <a:rPr lang="en-US" altLang="zh-TW" sz="2800" dirty="0">
                  <a:latin typeface="標楷體" panose="03000509000000000000" pitchFamily="65" charset="-120"/>
                  <a:ea typeface="標楷體" panose="03000509000000000000" pitchFamily="65" charset="-120"/>
                </a:rPr>
                <a:t>)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464921310"/>
      </p:ext>
    </p:extLst>
  </p:cSld>
  <p:clrMapOvr>
    <a:masterClrMapping/>
  </p:clrMapOvr>
  <p:transition/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投影片編號版面配置區 13">
            <a:extLst>
              <a:ext uri="{FF2B5EF4-FFF2-40B4-BE49-F238E27FC236}">
                <a16:creationId xmlns:a16="http://schemas.microsoft.com/office/drawing/2014/main" id="{BCB58E4A-81EE-4012-903C-E866F433A50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B3C8E2D-E91C-4BBB-B7BA-C2875630DAEF}" type="slidenum">
              <a:rPr lang="en-US" altLang="zh-HK" smtClean="0"/>
              <a:pPr/>
              <a:t>42</a:t>
            </a:fld>
            <a:endParaRPr lang="en-US" dirty="0"/>
          </a:p>
        </p:txBody>
      </p:sp>
      <p:grpSp>
        <p:nvGrpSpPr>
          <p:cNvPr id="2" name="群組 1">
            <a:extLst>
              <a:ext uri="{FF2B5EF4-FFF2-40B4-BE49-F238E27FC236}">
                <a16:creationId xmlns:a16="http://schemas.microsoft.com/office/drawing/2014/main" id="{1CF8C12A-AB96-47AE-8B83-1B2B6B576F62}"/>
              </a:ext>
            </a:extLst>
          </p:cNvPr>
          <p:cNvGrpSpPr/>
          <p:nvPr/>
        </p:nvGrpSpPr>
        <p:grpSpPr>
          <a:xfrm>
            <a:off x="1870669" y="353564"/>
            <a:ext cx="8450663" cy="5796864"/>
            <a:chOff x="346668" y="353564"/>
            <a:chExt cx="8450663" cy="5796864"/>
          </a:xfrm>
        </p:grpSpPr>
        <p:pic>
          <p:nvPicPr>
            <p:cNvPr id="7" name="圖片 6">
              <a:extLst>
                <a:ext uri="{FF2B5EF4-FFF2-40B4-BE49-F238E27FC236}">
                  <a16:creationId xmlns:a16="http://schemas.microsoft.com/office/drawing/2014/main" id="{E5318FFC-1005-42A2-A308-0C91858EA04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46668" y="1093120"/>
              <a:ext cx="8450663" cy="3987763"/>
            </a:xfrm>
            <a:prstGeom prst="rect">
              <a:avLst/>
            </a:prstGeom>
          </p:spPr>
        </p:pic>
        <p:sp>
          <p:nvSpPr>
            <p:cNvPr id="32772" name="AutoShape 4"/>
            <p:cNvSpPr>
              <a:spLocks noChangeArrowheads="1"/>
            </p:cNvSpPr>
            <p:nvPr/>
          </p:nvSpPr>
          <p:spPr bwMode="auto">
            <a:xfrm>
              <a:off x="1442173" y="4627017"/>
              <a:ext cx="6259651" cy="1523411"/>
            </a:xfrm>
            <a:prstGeom prst="wedgeRoundRectCallout">
              <a:avLst>
                <a:gd name="adj1" fmla="val -58089"/>
                <a:gd name="adj2" fmla="val -142901"/>
                <a:gd name="adj3" fmla="val 16667"/>
              </a:avLst>
            </a:prstGeom>
            <a:solidFill>
              <a:schemeClr val="accent2">
                <a:lumMod val="40000"/>
                <a:lumOff val="60000"/>
              </a:schemeClr>
            </a:solidFill>
            <a:ln w="38160">
              <a:solidFill>
                <a:srgbClr val="000000"/>
              </a:solidFill>
              <a:miter lim="800000"/>
              <a:headEnd/>
              <a:tailEnd/>
            </a:ln>
            <a:effectLst/>
            <a:extLst/>
          </p:spPr>
          <p:txBody>
            <a:bodyPr lIns="90000" tIns="46800" rIns="90000" bIns="46800" anchor="ctr"/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3200">
                  <a:solidFill>
                    <a:srgbClr val="000000"/>
                  </a:solidFill>
                  <a:latin typeface="Arial" panose="020B0604020202020204" pitchFamily="34" charset="0"/>
                  <a:ea typeface="細明體" panose="02020509000000000000" pitchFamily="49" charset="-120"/>
                </a:defRPr>
              </a:lvl1pPr>
              <a:lvl2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800">
                  <a:solidFill>
                    <a:srgbClr val="000000"/>
                  </a:solidFill>
                  <a:latin typeface="Arial" panose="020B0604020202020204" pitchFamily="34" charset="0"/>
                  <a:ea typeface="細明體" panose="02020509000000000000" pitchFamily="49" charset="-120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細明體" panose="02020509000000000000" pitchFamily="49" charset="-120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細明體" panose="02020509000000000000" pitchFamily="49" charset="-120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細明體" panose="02020509000000000000" pitchFamily="49" charset="-120"/>
                </a:defRPr>
              </a:lvl5pPr>
              <a:lvl6pPr marL="25146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細明體" panose="02020509000000000000" pitchFamily="49" charset="-120"/>
                </a:defRPr>
              </a:lvl6pPr>
              <a:lvl7pPr marL="29718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細明體" panose="02020509000000000000" pitchFamily="49" charset="-120"/>
                </a:defRPr>
              </a:lvl7pPr>
              <a:lvl8pPr marL="34290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細明體" panose="02020509000000000000" pitchFamily="49" charset="-120"/>
                </a:defRPr>
              </a:lvl8pPr>
              <a:lvl9pPr marL="38862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細明體" panose="02020509000000000000" pitchFamily="49" charset="-120"/>
                </a:defRPr>
              </a:lvl9pPr>
            </a:lstStyle>
            <a:p>
              <a:pPr>
                <a:spcBef>
                  <a:spcPct val="0"/>
                </a:spcBef>
              </a:pPr>
              <a:r>
                <a:rPr lang="zh-TW" altLang="en-US" sz="2800" dirty="0">
                  <a:latin typeface="標楷體" panose="03000509000000000000" pitchFamily="65" charset="-120"/>
                  <a:ea typeface="標楷體" panose="03000509000000000000" pitchFamily="65" charset="-120"/>
                </a:rPr>
                <a:t>「確定」學校活動。當學校活動被確定，狀態不能回復為「草案」，活動時段數目及點名示標將不能更改。</a:t>
              </a:r>
            </a:p>
          </p:txBody>
        </p:sp>
        <p:sp>
          <p:nvSpPr>
            <p:cNvPr id="10" name="矩形: 圓角 9">
              <a:extLst>
                <a:ext uri="{FF2B5EF4-FFF2-40B4-BE49-F238E27FC236}">
                  <a16:creationId xmlns:a16="http://schemas.microsoft.com/office/drawing/2014/main" id="{1EA7358F-0AB6-49EF-B1BF-686B3DB086A6}"/>
                </a:ext>
              </a:extLst>
            </p:cNvPr>
            <p:cNvSpPr/>
            <p:nvPr/>
          </p:nvSpPr>
          <p:spPr bwMode="auto">
            <a:xfrm>
              <a:off x="1761689" y="1333848"/>
              <a:ext cx="453005" cy="327171"/>
            </a:xfrm>
            <a:prstGeom prst="roundRect">
              <a:avLst/>
            </a:prstGeom>
            <a:noFill/>
            <a:ln w="190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kumimoji="1" lang="en-US" sz="2400">
                <a:solidFill>
                  <a:schemeClr val="tx1"/>
                </a:solidFill>
                <a:latin typeface="Tahoma" pitchFamily="34" charset="0"/>
                <a:ea typeface="新細明體" pitchFamily="18" charset="-120"/>
              </a:endParaRPr>
            </a:p>
          </p:txBody>
        </p:sp>
        <p:sp>
          <p:nvSpPr>
            <p:cNvPr id="15" name="矩形: 圓角 14">
              <a:extLst>
                <a:ext uri="{FF2B5EF4-FFF2-40B4-BE49-F238E27FC236}">
                  <a16:creationId xmlns:a16="http://schemas.microsoft.com/office/drawing/2014/main" id="{E76DC334-A734-4779-BBEE-566067CA4ED4}"/>
                </a:ext>
              </a:extLst>
            </p:cNvPr>
            <p:cNvSpPr/>
            <p:nvPr/>
          </p:nvSpPr>
          <p:spPr bwMode="auto">
            <a:xfrm>
              <a:off x="420849" y="2877423"/>
              <a:ext cx="426439" cy="293616"/>
            </a:xfrm>
            <a:prstGeom prst="roundRect">
              <a:avLst/>
            </a:prstGeom>
            <a:noFill/>
            <a:ln w="190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kumimoji="1" lang="en-US" sz="2400">
                <a:solidFill>
                  <a:schemeClr val="tx1"/>
                </a:solidFill>
                <a:latin typeface="Tahoma" pitchFamily="34" charset="0"/>
                <a:ea typeface="新細明體" pitchFamily="18" charset="-120"/>
              </a:endParaRPr>
            </a:p>
          </p:txBody>
        </p:sp>
        <p:sp>
          <p:nvSpPr>
            <p:cNvPr id="13" name="矩形 12">
              <a:extLst>
                <a:ext uri="{FF2B5EF4-FFF2-40B4-BE49-F238E27FC236}">
                  <a16:creationId xmlns:a16="http://schemas.microsoft.com/office/drawing/2014/main" id="{F8D155EA-C52D-4AF1-8EAA-C7B0186C3706}"/>
                </a:ext>
              </a:extLst>
            </p:cNvPr>
            <p:cNvSpPr/>
            <p:nvPr/>
          </p:nvSpPr>
          <p:spPr>
            <a:xfrm>
              <a:off x="1761689" y="353564"/>
              <a:ext cx="6750566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TW" altLang="en-US" sz="3200" b="1" dirty="0">
                  <a:solidFill>
                    <a:schemeClr val="tx2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標楷體" panose="03000509000000000000" pitchFamily="65" charset="-120"/>
                  <a:ea typeface="標楷體" panose="03000509000000000000" pitchFamily="65" charset="-120"/>
                </a:rPr>
                <a:t>學校活動管理 ＞</a:t>
              </a:r>
              <a:r>
                <a:rPr lang="en-US" altLang="zh-TW" sz="3200" b="1" dirty="0">
                  <a:solidFill>
                    <a:schemeClr val="tx2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標楷體" panose="03000509000000000000" pitchFamily="65" charset="-120"/>
                  <a:ea typeface="標楷體" panose="03000509000000000000" pitchFamily="65" charset="-120"/>
                </a:rPr>
                <a:t> </a:t>
              </a:r>
              <a:r>
                <a:rPr lang="zh-TW" altLang="en-US" sz="3200" b="1" dirty="0">
                  <a:solidFill>
                    <a:schemeClr val="tx2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標楷體" panose="03000509000000000000" pitchFamily="65" charset="-120"/>
                  <a:ea typeface="標楷體" panose="03000509000000000000" pitchFamily="65" charset="-120"/>
                </a:rPr>
                <a:t>編修 ＞</a:t>
              </a:r>
              <a:r>
                <a:rPr lang="en-US" altLang="zh-TW" sz="3200" b="1" dirty="0">
                  <a:solidFill>
                    <a:schemeClr val="tx2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標楷體" panose="03000509000000000000" pitchFamily="65" charset="-120"/>
                  <a:ea typeface="標楷體" panose="03000509000000000000" pitchFamily="65" charset="-120"/>
                </a:rPr>
                <a:t> </a:t>
              </a:r>
              <a:r>
                <a:rPr lang="zh-TW" altLang="en-US" sz="3200" b="1" dirty="0">
                  <a:solidFill>
                    <a:schemeClr val="tx2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標楷體" panose="03000509000000000000" pitchFamily="65" charset="-120"/>
                  <a:ea typeface="標楷體" panose="03000509000000000000" pitchFamily="65" charset="-120"/>
                </a:rPr>
                <a:t>確定活動</a:t>
              </a:r>
              <a:endParaRPr lang="en-US" sz="32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標楷體" panose="03000509000000000000" pitchFamily="65" charset="-120"/>
                <a:ea typeface="標楷體" panose="03000509000000000000" pitchFamily="65" charset="-12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21675733"/>
      </p:ext>
    </p:extLst>
  </p:cSld>
  <p:clrMapOvr>
    <a:masterClrMapping/>
  </p:clrMapOvr>
  <p:transition/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投影片編號版面配置區 8">
            <a:extLst>
              <a:ext uri="{FF2B5EF4-FFF2-40B4-BE49-F238E27FC236}">
                <a16:creationId xmlns:a16="http://schemas.microsoft.com/office/drawing/2014/main" id="{52DBA836-48FE-4A23-9407-05D5341CC34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B3C8E2D-E91C-4BBB-B7BA-C2875630DAEF}" type="slidenum">
              <a:rPr lang="en-US" altLang="zh-HK" smtClean="0"/>
              <a:pPr/>
              <a:t>43</a:t>
            </a:fld>
            <a:endParaRPr lang="en-US" dirty="0"/>
          </a:p>
        </p:txBody>
      </p:sp>
      <p:grpSp>
        <p:nvGrpSpPr>
          <p:cNvPr id="2" name="群組 1">
            <a:extLst>
              <a:ext uri="{FF2B5EF4-FFF2-40B4-BE49-F238E27FC236}">
                <a16:creationId xmlns:a16="http://schemas.microsoft.com/office/drawing/2014/main" id="{8C6B03C5-07DD-460C-8624-DD67FBD513A7}"/>
              </a:ext>
            </a:extLst>
          </p:cNvPr>
          <p:cNvGrpSpPr/>
          <p:nvPr/>
        </p:nvGrpSpPr>
        <p:grpSpPr>
          <a:xfrm>
            <a:off x="2021853" y="1182848"/>
            <a:ext cx="8148295" cy="4301373"/>
            <a:chOff x="497852" y="1182847"/>
            <a:chExt cx="8148295" cy="4301373"/>
          </a:xfrm>
        </p:grpSpPr>
        <p:pic>
          <p:nvPicPr>
            <p:cNvPr id="6" name="圖片 5">
              <a:extLst>
                <a:ext uri="{FF2B5EF4-FFF2-40B4-BE49-F238E27FC236}">
                  <a16:creationId xmlns:a16="http://schemas.microsoft.com/office/drawing/2014/main" id="{C287581C-B296-4B1B-A43D-02112A7D363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7853" y="2854898"/>
              <a:ext cx="8148294" cy="2629322"/>
            </a:xfrm>
            <a:prstGeom prst="rect">
              <a:avLst/>
            </a:prstGeom>
          </p:spPr>
        </p:pic>
        <p:sp>
          <p:nvSpPr>
            <p:cNvPr id="8" name="矩形: 圓角 7">
              <a:extLst>
                <a:ext uri="{FF2B5EF4-FFF2-40B4-BE49-F238E27FC236}">
                  <a16:creationId xmlns:a16="http://schemas.microsoft.com/office/drawing/2014/main" id="{4736F8D5-E287-4D76-B42A-B7E784F9237C}"/>
                </a:ext>
              </a:extLst>
            </p:cNvPr>
            <p:cNvSpPr/>
            <p:nvPr/>
          </p:nvSpPr>
          <p:spPr bwMode="auto">
            <a:xfrm>
              <a:off x="497852" y="3118274"/>
              <a:ext cx="4359373" cy="319115"/>
            </a:xfrm>
            <a:prstGeom prst="roundRect">
              <a:avLst/>
            </a:prstGeom>
            <a:noFill/>
            <a:ln w="190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kumimoji="1" lang="en-US" sz="2400">
                <a:latin typeface="Tahoma" pitchFamily="34" charset="0"/>
                <a:ea typeface="新細明體" pitchFamily="18" charset="-120"/>
              </a:endParaRPr>
            </a:p>
          </p:txBody>
        </p:sp>
        <p:sp>
          <p:nvSpPr>
            <p:cNvPr id="5" name="AutoShape 4"/>
            <p:cNvSpPr>
              <a:spLocks noChangeArrowheads="1"/>
            </p:cNvSpPr>
            <p:nvPr/>
          </p:nvSpPr>
          <p:spPr bwMode="auto">
            <a:xfrm>
              <a:off x="840209" y="1182847"/>
              <a:ext cx="7463582" cy="1124125"/>
            </a:xfrm>
            <a:prstGeom prst="wedgeRoundRectCallout">
              <a:avLst>
                <a:gd name="adj1" fmla="val -6109"/>
                <a:gd name="adj2" fmla="val 119217"/>
                <a:gd name="adj3" fmla="val 16667"/>
              </a:avLst>
            </a:prstGeom>
            <a:solidFill>
              <a:schemeClr val="accent2">
                <a:lumMod val="40000"/>
                <a:lumOff val="60000"/>
              </a:schemeClr>
            </a:solidFill>
            <a:ln w="38160">
              <a:solidFill>
                <a:srgbClr val="000000"/>
              </a:solidFill>
              <a:miter lim="800000"/>
              <a:headEnd/>
              <a:tailEnd/>
            </a:ln>
            <a:effectLst/>
            <a:extLst/>
          </p:spPr>
          <p:txBody>
            <a:bodyPr lIns="90000" tIns="46800" rIns="90000" bIns="46800" anchor="ctr"/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3200">
                  <a:solidFill>
                    <a:srgbClr val="000000"/>
                  </a:solidFill>
                  <a:latin typeface="Arial" panose="020B0604020202020204" pitchFamily="34" charset="0"/>
                  <a:ea typeface="細明體" panose="02020509000000000000" pitchFamily="49" charset="-120"/>
                </a:defRPr>
              </a:lvl1pPr>
              <a:lvl2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800">
                  <a:solidFill>
                    <a:srgbClr val="000000"/>
                  </a:solidFill>
                  <a:latin typeface="Arial" panose="020B0604020202020204" pitchFamily="34" charset="0"/>
                  <a:ea typeface="細明體" panose="02020509000000000000" pitchFamily="49" charset="-120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細明體" panose="02020509000000000000" pitchFamily="49" charset="-120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細明體" panose="02020509000000000000" pitchFamily="49" charset="-120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細明體" panose="02020509000000000000" pitchFamily="49" charset="-120"/>
                </a:defRPr>
              </a:lvl5pPr>
              <a:lvl6pPr marL="25146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細明體" panose="02020509000000000000" pitchFamily="49" charset="-120"/>
                </a:defRPr>
              </a:lvl6pPr>
              <a:lvl7pPr marL="29718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細明體" panose="02020509000000000000" pitchFamily="49" charset="-120"/>
                </a:defRPr>
              </a:lvl7pPr>
              <a:lvl8pPr marL="34290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細明體" panose="02020509000000000000" pitchFamily="49" charset="-120"/>
                </a:defRPr>
              </a:lvl8pPr>
              <a:lvl9pPr marL="38862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細明體" panose="02020509000000000000" pitchFamily="49" charset="-120"/>
                </a:defRPr>
              </a:lvl9pPr>
            </a:lstStyle>
            <a:p>
              <a:pPr>
                <a:spcBef>
                  <a:spcPct val="0"/>
                </a:spcBef>
              </a:pPr>
              <a:r>
                <a:rPr lang="zh-TW" altLang="en-US" sz="2800" dirty="0">
                  <a:latin typeface="標楷體" panose="03000509000000000000" pitchFamily="65" charset="-120"/>
                  <a:ea typeface="標楷體" panose="03000509000000000000" pitchFamily="65" charset="-120"/>
                </a:rPr>
                <a:t>如活動的時段與加入學生的其他學校活動的時段有衝突，會顯示警告訊息及報告。</a:t>
              </a:r>
              <a:endParaRPr lang="en-US" altLang="zh-TW" sz="2800" dirty="0">
                <a:latin typeface="標楷體" panose="03000509000000000000" pitchFamily="65" charset="-120"/>
                <a:ea typeface="標楷體" panose="03000509000000000000" pitchFamily="65" charset="-12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50717841"/>
      </p:ext>
    </p:extLst>
  </p:cSld>
  <p:clrMapOvr>
    <a:masterClrMapping/>
  </p:clrMapOvr>
  <p:transition/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編號版面配置區 1">
            <a:extLst>
              <a:ext uri="{FF2B5EF4-FFF2-40B4-BE49-F238E27FC236}">
                <a16:creationId xmlns:a16="http://schemas.microsoft.com/office/drawing/2014/main" id="{DD8ABEE8-DC8C-440E-A97E-7111B1383A5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B3C8E2D-E91C-4BBB-B7BA-C2875630DAEF}" type="slidenum">
              <a:rPr lang="en-US" altLang="zh-HK" smtClean="0"/>
              <a:pPr/>
              <a:t>44</a:t>
            </a:fld>
            <a:endParaRPr lang="en-US" dirty="0"/>
          </a:p>
        </p:txBody>
      </p:sp>
      <p:grpSp>
        <p:nvGrpSpPr>
          <p:cNvPr id="13" name="群組 12">
            <a:extLst>
              <a:ext uri="{FF2B5EF4-FFF2-40B4-BE49-F238E27FC236}">
                <a16:creationId xmlns:a16="http://schemas.microsoft.com/office/drawing/2014/main" id="{1514FE90-45EE-499C-895A-9B6A4F3BD3C8}"/>
              </a:ext>
            </a:extLst>
          </p:cNvPr>
          <p:cNvGrpSpPr/>
          <p:nvPr/>
        </p:nvGrpSpPr>
        <p:grpSpPr>
          <a:xfrm>
            <a:off x="826676" y="316578"/>
            <a:ext cx="10538647" cy="5107991"/>
            <a:chOff x="826676" y="316578"/>
            <a:chExt cx="10538647" cy="5107991"/>
          </a:xfrm>
        </p:grpSpPr>
        <p:pic>
          <p:nvPicPr>
            <p:cNvPr id="12" name="圖片 11">
              <a:extLst>
                <a:ext uri="{FF2B5EF4-FFF2-40B4-BE49-F238E27FC236}">
                  <a16:creationId xmlns:a16="http://schemas.microsoft.com/office/drawing/2014/main" id="{8A4231A6-F2F8-4447-BD45-622F22F9357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26676" y="1433430"/>
              <a:ext cx="10538647" cy="3991139"/>
            </a:xfrm>
            <a:prstGeom prst="rect">
              <a:avLst/>
            </a:prstGeom>
          </p:spPr>
        </p:pic>
        <p:grpSp>
          <p:nvGrpSpPr>
            <p:cNvPr id="3" name="群組 2">
              <a:extLst>
                <a:ext uri="{FF2B5EF4-FFF2-40B4-BE49-F238E27FC236}">
                  <a16:creationId xmlns:a16="http://schemas.microsoft.com/office/drawing/2014/main" id="{6B11F3F6-6201-4763-83DB-C927F7C4E94B}"/>
                </a:ext>
              </a:extLst>
            </p:cNvPr>
            <p:cNvGrpSpPr/>
            <p:nvPr/>
          </p:nvGrpSpPr>
          <p:grpSpPr>
            <a:xfrm>
              <a:off x="826676" y="316578"/>
              <a:ext cx="8035044" cy="4658094"/>
              <a:chOff x="-697324" y="417245"/>
              <a:chExt cx="8035044" cy="4658094"/>
            </a:xfrm>
          </p:grpSpPr>
          <p:sp>
            <p:nvSpPr>
              <p:cNvPr id="5" name="矩形 4">
                <a:extLst>
                  <a:ext uri="{FF2B5EF4-FFF2-40B4-BE49-F238E27FC236}">
                    <a16:creationId xmlns:a16="http://schemas.microsoft.com/office/drawing/2014/main" id="{D5515288-F5DA-41B1-91D4-58E1A50F25C3}"/>
                  </a:ext>
                </a:extLst>
              </p:cNvPr>
              <p:cNvSpPr/>
              <p:nvPr/>
            </p:nvSpPr>
            <p:spPr>
              <a:xfrm>
                <a:off x="2228629" y="417245"/>
                <a:ext cx="5109091" cy="58477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zh-TW" altLang="en-US" sz="3200" b="1" dirty="0">
                    <a:solidFill>
                      <a:schemeClr val="tx2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標楷體" panose="03000509000000000000" pitchFamily="65" charset="-120"/>
                    <a:ea typeface="標楷體" panose="03000509000000000000" pitchFamily="65" charset="-120"/>
                  </a:rPr>
                  <a:t>活動時間衝突報告</a:t>
                </a:r>
                <a:r>
                  <a:rPr lang="en-US" altLang="zh-TW" sz="3200" b="1" dirty="0">
                    <a:solidFill>
                      <a:schemeClr val="tx2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標楷體" panose="03000509000000000000" pitchFamily="65" charset="-120"/>
                    <a:ea typeface="標楷體" panose="03000509000000000000" pitchFamily="65" charset="-120"/>
                  </a:rPr>
                  <a:t>(</a:t>
                </a:r>
                <a:r>
                  <a:rPr lang="zh-TW" altLang="en-US" sz="3200" b="1" dirty="0">
                    <a:solidFill>
                      <a:schemeClr val="tx2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標楷體" panose="03000509000000000000" pitchFamily="65" charset="-120"/>
                    <a:ea typeface="標楷體" panose="03000509000000000000" pitchFamily="65" charset="-120"/>
                  </a:rPr>
                  <a:t>依學生</a:t>
                </a:r>
                <a:r>
                  <a:rPr lang="en-US" altLang="zh-TW" sz="3200" b="1" dirty="0">
                    <a:solidFill>
                      <a:schemeClr val="tx2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標楷體" panose="03000509000000000000" pitchFamily="65" charset="-120"/>
                    <a:ea typeface="標楷體" panose="03000509000000000000" pitchFamily="65" charset="-120"/>
                  </a:rPr>
                  <a:t>)</a:t>
                </a:r>
                <a:endParaRPr lang="en-US" sz="3200" b="1" dirty="0">
                  <a:solidFill>
                    <a:schemeClr val="tx2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標楷體" panose="03000509000000000000" pitchFamily="65" charset="-120"/>
                  <a:ea typeface="標楷體" panose="03000509000000000000" pitchFamily="65" charset="-120"/>
                </a:endParaRPr>
              </a:p>
            </p:txBody>
          </p:sp>
          <p:sp>
            <p:nvSpPr>
              <p:cNvPr id="6" name="矩形: 圓角 5">
                <a:extLst>
                  <a:ext uri="{FF2B5EF4-FFF2-40B4-BE49-F238E27FC236}">
                    <a16:creationId xmlns:a16="http://schemas.microsoft.com/office/drawing/2014/main" id="{A8BB634B-DC11-4830-98DF-AA8E06198ED1}"/>
                  </a:ext>
                </a:extLst>
              </p:cNvPr>
              <p:cNvSpPr/>
              <p:nvPr/>
            </p:nvSpPr>
            <p:spPr bwMode="auto">
              <a:xfrm>
                <a:off x="-697324" y="4051883"/>
                <a:ext cx="2092693" cy="1023456"/>
              </a:xfrm>
              <a:prstGeom prst="roundRect">
                <a:avLst/>
              </a:prstGeom>
              <a:noFill/>
              <a:ln w="19050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en-US" sz="2400" dirty="0">
                  <a:latin typeface="Tahoma" pitchFamily="34" charset="0"/>
                  <a:ea typeface="新細明體" pitchFamily="18" charset="-12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181211196"/>
      </p:ext>
    </p:extLst>
  </p:cSld>
  <p:clrMapOvr>
    <a:masterClrMapping/>
  </p:clrMapOvr>
  <p:transition/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4260850" y="2727326"/>
            <a:ext cx="3670300" cy="900113"/>
          </a:xfrm>
        </p:spPr>
        <p:txBody>
          <a:bodyPr anchor="t"/>
          <a:lstStyle/>
          <a:p>
            <a:pPr algn="ctr">
              <a:tabLst>
                <a:tab pos="0" algn="l"/>
                <a:tab pos="685800" algn="l"/>
                <a:tab pos="1371600" algn="l"/>
                <a:tab pos="2057400" algn="l"/>
                <a:tab pos="2743200" algn="l"/>
                <a:tab pos="3429000" algn="l"/>
                <a:tab pos="4114800" algn="l"/>
                <a:tab pos="4800600" algn="l"/>
                <a:tab pos="5486400" algn="l"/>
                <a:tab pos="6172200" algn="l"/>
                <a:tab pos="6858000" algn="l"/>
                <a:tab pos="7543800" algn="l"/>
              </a:tabLst>
            </a:pPr>
            <a:r>
              <a:rPr lang="en-US" altLang="zh-TW" sz="4800" dirty="0" err="1"/>
              <a:t>練習</a:t>
            </a:r>
            <a:r>
              <a:rPr lang="zh-TW" altLang="en-US" sz="4800" dirty="0"/>
              <a:t>五</a:t>
            </a:r>
            <a:endParaRPr lang="en-US" altLang="zh-TW" sz="4800" dirty="0"/>
          </a:p>
        </p:txBody>
      </p:sp>
      <p:sp>
        <p:nvSpPr>
          <p:cNvPr id="56323" name="Rectangle 2"/>
          <p:cNvSpPr>
            <a:spLocks noGrp="1" noChangeArrowheads="1"/>
          </p:cNvSpPr>
          <p:nvPr>
            <p:ph type="subTitle" idx="4294967295"/>
          </p:nvPr>
        </p:nvSpPr>
        <p:spPr>
          <a:xfrm>
            <a:off x="2720975" y="3627439"/>
            <a:ext cx="6750050" cy="592137"/>
          </a:xfrm>
        </p:spPr>
        <p:txBody>
          <a:bodyPr vert="horz" wrap="square" lIns="67500" tIns="35100" rIns="67500" bIns="35100" numCol="1" anchor="t" anchorCtr="0" compatLnSpc="1">
            <a:prstTxWarp prst="textNoShape">
              <a:avLst/>
            </a:prstTxWarp>
          </a:bodyPr>
          <a:lstStyle/>
          <a:p>
            <a:pPr marL="0" indent="0" algn="ctr">
              <a:spcBef>
                <a:spcPts val="675"/>
              </a:spcBef>
              <a:buNone/>
              <a:tabLst>
                <a:tab pos="0" algn="l"/>
                <a:tab pos="685800" algn="l"/>
                <a:tab pos="1371600" algn="l"/>
                <a:tab pos="2057400" algn="l"/>
                <a:tab pos="2743200" algn="l"/>
                <a:tab pos="3429000" algn="l"/>
                <a:tab pos="4114800" algn="l"/>
                <a:tab pos="4800600" algn="l"/>
                <a:tab pos="5486400" algn="l"/>
                <a:tab pos="6172200" algn="l"/>
                <a:tab pos="6858000" algn="l"/>
                <a:tab pos="7543800" algn="l"/>
              </a:tabLst>
            </a:pPr>
            <a:r>
              <a:rPr lang="zh-TW" altLang="en-US" sz="3600" dirty="0">
                <a:ea typeface="標楷體" panose="03000509000000000000" pitchFamily="65" charset="-120"/>
              </a:rPr>
              <a:t>編修參加者名單及確認活動</a:t>
            </a:r>
            <a:endParaRPr lang="en-US" altLang="zh-TW" sz="3600" dirty="0">
              <a:ea typeface="標楷體" panose="03000509000000000000" pitchFamily="65" charset="-120"/>
            </a:endParaRPr>
          </a:p>
        </p:txBody>
      </p:sp>
      <p:sp>
        <p:nvSpPr>
          <p:cNvPr id="2" name="投影片編號版面配置區 1">
            <a:extLst>
              <a:ext uri="{FF2B5EF4-FFF2-40B4-BE49-F238E27FC236}">
                <a16:creationId xmlns:a16="http://schemas.microsoft.com/office/drawing/2014/main" id="{E539FD10-1958-4099-9217-9563CA4955F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B3C8E2D-E91C-4BBB-B7BA-C2875630DAEF}" type="slidenum">
              <a:rPr lang="en-US" altLang="zh-HK" smtClean="0"/>
              <a:pPr/>
              <a:t>45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792429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667" name="Text Box 2"/>
          <p:cNvSpPr txBox="1">
            <a:spLocks noChangeArrowheads="1"/>
          </p:cNvSpPr>
          <p:nvPr/>
        </p:nvSpPr>
        <p:spPr bwMode="auto">
          <a:xfrm>
            <a:off x="3998720" y="368660"/>
            <a:ext cx="4320363" cy="563328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67500" tIns="35100" rIns="67500" bIns="35100">
            <a:spAutoFit/>
          </a:bodyPr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8516938" algn="r"/>
                <a:tab pos="9144000" algn="l"/>
                <a:tab pos="10058400" algn="l"/>
              </a:tabLst>
              <a:defRPr sz="32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8516938" algn="r"/>
                <a:tab pos="9144000" algn="l"/>
                <a:tab pos="10058400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8516938" algn="r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8516938" algn="r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8516938" algn="r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8516938" algn="r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8516938" algn="r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8516938" algn="r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8516938" algn="r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9pPr>
          </a:lstStyle>
          <a:p>
            <a:pPr lvl="0">
              <a:spcBef>
                <a:spcPct val="0"/>
              </a:spcBef>
            </a:pPr>
            <a:r>
              <a:rPr lang="zh-TW" altLang="en-US" b="1" dirty="0">
                <a:solidFill>
                  <a:srgbClr val="33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標楷體" panose="03000509000000000000" pitchFamily="65" charset="-120"/>
                <a:ea typeface="標楷體" panose="03000509000000000000" pitchFamily="65" charset="-120"/>
              </a:rPr>
              <a:t>學校活動管理 ＞ 點名</a:t>
            </a:r>
            <a:endParaRPr lang="en-US" altLang="zh-TW" b="1" dirty="0">
              <a:solidFill>
                <a:srgbClr val="3333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241668" name="Text Box 3"/>
          <p:cNvSpPr txBox="1">
            <a:spLocks noChangeArrowheads="1"/>
          </p:cNvSpPr>
          <p:nvPr/>
        </p:nvSpPr>
        <p:spPr bwMode="auto">
          <a:xfrm>
            <a:off x="2918019" y="2885726"/>
            <a:ext cx="6481763" cy="1086548"/>
          </a:xfrm>
          <a:prstGeom prst="rect">
            <a:avLst/>
          </a:prstGeom>
          <a:solidFill>
            <a:srgbClr val="CCECFF"/>
          </a:solidFill>
          <a:ln>
            <a:noFill/>
          </a:ln>
          <a:effectLst/>
          <a:extLst/>
        </p:spPr>
        <p:txBody>
          <a:bodyPr lIns="67500" tIns="35100" rIns="67500" bIns="35100">
            <a:spAutoFit/>
          </a:bodyPr>
          <a:lstStyle>
            <a:lvl1pPr marL="534988" indent="-534988"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536575" algn="l"/>
                <a:tab pos="1450975" algn="l"/>
                <a:tab pos="2365375" algn="l"/>
                <a:tab pos="3279775" algn="l"/>
                <a:tab pos="4194175" algn="l"/>
                <a:tab pos="5108575" algn="l"/>
                <a:tab pos="6022975" algn="l"/>
                <a:tab pos="6937375" algn="l"/>
                <a:tab pos="7851775" algn="l"/>
                <a:tab pos="8766175" algn="l"/>
                <a:tab pos="9680575" algn="l"/>
                <a:tab pos="10594975" algn="l"/>
              </a:tabLst>
              <a:defRPr sz="32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1pPr>
            <a:lvl2pPr marL="1057275" indent="-520700"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536575" algn="l"/>
                <a:tab pos="1450975" algn="l"/>
                <a:tab pos="2365375" algn="l"/>
                <a:tab pos="3279775" algn="l"/>
                <a:tab pos="4194175" algn="l"/>
                <a:tab pos="5108575" algn="l"/>
                <a:tab pos="6022975" algn="l"/>
                <a:tab pos="6937375" algn="l"/>
                <a:tab pos="7851775" algn="l"/>
                <a:tab pos="8766175" algn="l"/>
                <a:tab pos="9680575" algn="l"/>
                <a:tab pos="10594975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536575" algn="l"/>
                <a:tab pos="1450975" algn="l"/>
                <a:tab pos="2365375" algn="l"/>
                <a:tab pos="3279775" algn="l"/>
                <a:tab pos="4194175" algn="l"/>
                <a:tab pos="5108575" algn="l"/>
                <a:tab pos="6022975" algn="l"/>
                <a:tab pos="6937375" algn="l"/>
                <a:tab pos="7851775" algn="l"/>
                <a:tab pos="8766175" algn="l"/>
                <a:tab pos="9680575" algn="l"/>
                <a:tab pos="10594975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536575" algn="l"/>
                <a:tab pos="1450975" algn="l"/>
                <a:tab pos="2365375" algn="l"/>
                <a:tab pos="3279775" algn="l"/>
                <a:tab pos="4194175" algn="l"/>
                <a:tab pos="5108575" algn="l"/>
                <a:tab pos="6022975" algn="l"/>
                <a:tab pos="6937375" algn="l"/>
                <a:tab pos="7851775" algn="l"/>
                <a:tab pos="8766175" algn="l"/>
                <a:tab pos="9680575" algn="l"/>
                <a:tab pos="10594975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536575" algn="l"/>
                <a:tab pos="1450975" algn="l"/>
                <a:tab pos="2365375" algn="l"/>
                <a:tab pos="3279775" algn="l"/>
                <a:tab pos="4194175" algn="l"/>
                <a:tab pos="5108575" algn="l"/>
                <a:tab pos="6022975" algn="l"/>
                <a:tab pos="6937375" algn="l"/>
                <a:tab pos="7851775" algn="l"/>
                <a:tab pos="8766175" algn="l"/>
                <a:tab pos="9680575" algn="l"/>
                <a:tab pos="10594975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536575" algn="l"/>
                <a:tab pos="1450975" algn="l"/>
                <a:tab pos="2365375" algn="l"/>
                <a:tab pos="3279775" algn="l"/>
                <a:tab pos="4194175" algn="l"/>
                <a:tab pos="5108575" algn="l"/>
                <a:tab pos="6022975" algn="l"/>
                <a:tab pos="6937375" algn="l"/>
                <a:tab pos="7851775" algn="l"/>
                <a:tab pos="8766175" algn="l"/>
                <a:tab pos="9680575" algn="l"/>
                <a:tab pos="10594975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536575" algn="l"/>
                <a:tab pos="1450975" algn="l"/>
                <a:tab pos="2365375" algn="l"/>
                <a:tab pos="3279775" algn="l"/>
                <a:tab pos="4194175" algn="l"/>
                <a:tab pos="5108575" algn="l"/>
                <a:tab pos="6022975" algn="l"/>
                <a:tab pos="6937375" algn="l"/>
                <a:tab pos="7851775" algn="l"/>
                <a:tab pos="8766175" algn="l"/>
                <a:tab pos="9680575" algn="l"/>
                <a:tab pos="10594975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536575" algn="l"/>
                <a:tab pos="1450975" algn="l"/>
                <a:tab pos="2365375" algn="l"/>
                <a:tab pos="3279775" algn="l"/>
                <a:tab pos="4194175" algn="l"/>
                <a:tab pos="5108575" algn="l"/>
                <a:tab pos="6022975" algn="l"/>
                <a:tab pos="6937375" algn="l"/>
                <a:tab pos="7851775" algn="l"/>
                <a:tab pos="8766175" algn="l"/>
                <a:tab pos="9680575" algn="l"/>
                <a:tab pos="10594975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536575" algn="l"/>
                <a:tab pos="1450975" algn="l"/>
                <a:tab pos="2365375" algn="l"/>
                <a:tab pos="3279775" algn="l"/>
                <a:tab pos="4194175" algn="l"/>
                <a:tab pos="5108575" algn="l"/>
                <a:tab pos="6022975" algn="l"/>
                <a:tab pos="6937375" algn="l"/>
                <a:tab pos="7851775" algn="l"/>
                <a:tab pos="8766175" algn="l"/>
                <a:tab pos="9680575" algn="l"/>
                <a:tab pos="10594975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9pPr>
          </a:lstStyle>
          <a:p>
            <a:pPr lvl="0" algn="ctr">
              <a:lnSpc>
                <a:spcPct val="120000"/>
              </a:lnSpc>
              <a:spcBef>
                <a:spcPct val="0"/>
              </a:spcBef>
            </a:pPr>
            <a:r>
              <a:rPr lang="en-US" altLang="zh-TW" sz="3000">
                <a:latin typeface="Times New Roman" panose="02020603050405020304" pitchFamily="18" charset="0"/>
                <a:ea typeface="標楷體" panose="03000509000000000000" pitchFamily="65" charset="-120"/>
              </a:rPr>
              <a:t>「</a:t>
            </a:r>
            <a:r>
              <a:rPr lang="zh-TW" altLang="en-US" sz="3000">
                <a:latin typeface="Times New Roman" panose="02020603050405020304" pitchFamily="18" charset="0"/>
                <a:ea typeface="標楷體" panose="03000509000000000000" pitchFamily="65" charset="-120"/>
              </a:rPr>
              <a:t>學校活動管理 </a:t>
            </a:r>
            <a:r>
              <a:rPr lang="en-US" altLang="zh-TW" sz="3000">
                <a:latin typeface="Times New Roman" panose="02020603050405020304" pitchFamily="18" charset="0"/>
                <a:ea typeface="標楷體" panose="03000509000000000000" pitchFamily="65" charset="-120"/>
              </a:rPr>
              <a:t>」→「</a:t>
            </a:r>
            <a:r>
              <a:rPr lang="zh-TW" altLang="en-US" sz="3000">
                <a:latin typeface="Times New Roman" panose="02020603050405020304" pitchFamily="18" charset="0"/>
                <a:ea typeface="標楷體" panose="03000509000000000000" pitchFamily="65" charset="-120"/>
              </a:rPr>
              <a:t>點名</a:t>
            </a:r>
            <a:r>
              <a:rPr lang="en-US" altLang="zh-TW" sz="3000">
                <a:latin typeface="Times New Roman" panose="02020603050405020304" pitchFamily="18" charset="0"/>
                <a:ea typeface="標楷體" panose="03000509000000000000" pitchFamily="65" charset="-120"/>
              </a:rPr>
              <a:t>」</a:t>
            </a:r>
          </a:p>
          <a:p>
            <a:pPr algn="ctr">
              <a:spcBef>
                <a:spcPct val="0"/>
              </a:spcBef>
              <a:defRPr/>
            </a:pPr>
            <a:r>
              <a:rPr lang="en-US" altLang="zh-HK" sz="3000">
                <a:latin typeface="Times New Roman" panose="02020603050405020304" pitchFamily="18" charset="0"/>
                <a:ea typeface="標楷體" panose="03000509000000000000" pitchFamily="65" charset="-120"/>
              </a:rPr>
              <a:t>School Activities Management &gt; Enquiry</a:t>
            </a:r>
          </a:p>
        </p:txBody>
      </p:sp>
      <p:sp>
        <p:nvSpPr>
          <p:cNvPr id="2" name="投影片編號版面配置區 1">
            <a:extLst>
              <a:ext uri="{FF2B5EF4-FFF2-40B4-BE49-F238E27FC236}">
                <a16:creationId xmlns:a16="http://schemas.microsoft.com/office/drawing/2014/main" id="{6E5F0A7A-49BC-45DF-9336-11ECF5A55A8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7B3C8E2D-E91C-4BBB-B7BA-C2875630DAEF}" type="slidenum">
              <a:rPr lang="en-US" altLang="zh-HK">
                <a:latin typeface="Arial"/>
              </a:rPr>
              <a:pPr>
                <a:defRPr/>
              </a:pPr>
              <a:t>46</a:t>
            </a:fld>
            <a:endParaRPr lang="en-US" altLang="en-US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14669328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5F4174CA-187F-4ADD-B6BE-D158E3B67E5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B3C8E2D-E91C-4BBB-B7BA-C2875630DAEF}" type="slidenum">
              <a:rPr lang="en-US" altLang="zh-HK" smtClean="0"/>
              <a:pPr/>
              <a:t>47</a:t>
            </a:fld>
            <a:endParaRPr lang="en-US" dirty="0"/>
          </a:p>
        </p:txBody>
      </p:sp>
      <p:grpSp>
        <p:nvGrpSpPr>
          <p:cNvPr id="3" name="群組 2">
            <a:extLst>
              <a:ext uri="{FF2B5EF4-FFF2-40B4-BE49-F238E27FC236}">
                <a16:creationId xmlns:a16="http://schemas.microsoft.com/office/drawing/2014/main" id="{09D7249A-BF63-45EB-93C9-92385DE1F922}"/>
              </a:ext>
            </a:extLst>
          </p:cNvPr>
          <p:cNvGrpSpPr/>
          <p:nvPr/>
        </p:nvGrpSpPr>
        <p:grpSpPr>
          <a:xfrm>
            <a:off x="2002173" y="350133"/>
            <a:ext cx="8237989" cy="5890140"/>
            <a:chOff x="478172" y="350133"/>
            <a:chExt cx="8237989" cy="5890140"/>
          </a:xfrm>
        </p:grpSpPr>
        <p:sp>
          <p:nvSpPr>
            <p:cNvPr id="2" name="矩形 1">
              <a:extLst>
                <a:ext uri="{FF2B5EF4-FFF2-40B4-BE49-F238E27FC236}">
                  <a16:creationId xmlns:a16="http://schemas.microsoft.com/office/drawing/2014/main" id="{8543A048-24A6-40E7-AE1A-764D8D167924}"/>
                </a:ext>
              </a:extLst>
            </p:cNvPr>
            <p:cNvSpPr/>
            <p:nvPr/>
          </p:nvSpPr>
          <p:spPr>
            <a:xfrm>
              <a:off x="2242044" y="350133"/>
              <a:ext cx="4288353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TW" altLang="en-US" sz="3200" b="1" dirty="0">
                  <a:solidFill>
                    <a:schemeClr val="tx2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標楷體" panose="03000509000000000000" pitchFamily="65" charset="-120"/>
                  <a:ea typeface="標楷體" panose="03000509000000000000" pitchFamily="65" charset="-120"/>
                </a:rPr>
                <a:t>學校活動管理 ＞</a:t>
              </a:r>
              <a:r>
                <a:rPr lang="en-US" altLang="zh-TW" sz="3200" b="1" dirty="0">
                  <a:solidFill>
                    <a:schemeClr val="tx2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標楷體" panose="03000509000000000000" pitchFamily="65" charset="-120"/>
                  <a:ea typeface="標楷體" panose="03000509000000000000" pitchFamily="65" charset="-120"/>
                </a:rPr>
                <a:t> </a:t>
              </a:r>
              <a:r>
                <a:rPr lang="zh-TW" altLang="en-US" sz="3200" b="1" dirty="0">
                  <a:solidFill>
                    <a:schemeClr val="tx2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標楷體" panose="03000509000000000000" pitchFamily="65" charset="-120"/>
                  <a:ea typeface="標楷體" panose="03000509000000000000" pitchFamily="65" charset="-120"/>
                </a:rPr>
                <a:t>點名</a:t>
              </a:r>
              <a:endParaRPr lang="en-US" sz="32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標楷體" panose="03000509000000000000" pitchFamily="65" charset="-120"/>
                <a:ea typeface="標楷體" panose="03000509000000000000" pitchFamily="65" charset="-120"/>
              </a:endParaRPr>
            </a:p>
          </p:txBody>
        </p:sp>
        <p:pic>
          <p:nvPicPr>
            <p:cNvPr id="4" name="圖片 3">
              <a:extLst>
                <a:ext uri="{FF2B5EF4-FFF2-40B4-BE49-F238E27FC236}">
                  <a16:creationId xmlns:a16="http://schemas.microsoft.com/office/drawing/2014/main" id="{B2A9D167-0594-45CD-9323-957261089B2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8172" y="1098835"/>
              <a:ext cx="8237989" cy="3642348"/>
            </a:xfrm>
            <a:prstGeom prst="rect">
              <a:avLst/>
            </a:prstGeom>
          </p:spPr>
        </p:pic>
        <p:sp>
          <p:nvSpPr>
            <p:cNvPr id="9" name="AutoShape 4"/>
            <p:cNvSpPr>
              <a:spLocks noChangeArrowheads="1"/>
            </p:cNvSpPr>
            <p:nvPr/>
          </p:nvSpPr>
          <p:spPr bwMode="auto">
            <a:xfrm>
              <a:off x="1022844" y="4741183"/>
              <a:ext cx="6726751" cy="1499090"/>
            </a:xfrm>
            <a:prstGeom prst="roundRect">
              <a:avLst>
                <a:gd name="adj" fmla="val 16667"/>
              </a:avLst>
            </a:prstGeom>
            <a:solidFill>
              <a:schemeClr val="accent2">
                <a:lumMod val="40000"/>
                <a:lumOff val="60000"/>
              </a:schemeClr>
            </a:solidFill>
            <a:ln w="38160">
              <a:solidFill>
                <a:srgbClr val="000000"/>
              </a:solidFill>
              <a:miter lim="800000"/>
              <a:headEnd/>
              <a:tailEnd/>
            </a:ln>
            <a:effectLst/>
            <a:extLst/>
          </p:spPr>
          <p:txBody>
            <a:bodyPr lIns="90000" tIns="46800" rIns="90000" bIns="46800" anchor="ctr"/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3200">
                  <a:solidFill>
                    <a:srgbClr val="000000"/>
                  </a:solidFill>
                  <a:latin typeface="Arial" panose="020B0604020202020204" pitchFamily="34" charset="0"/>
                  <a:ea typeface="細明體" panose="02020509000000000000" pitchFamily="49" charset="-120"/>
                </a:defRPr>
              </a:lvl1pPr>
              <a:lvl2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800">
                  <a:solidFill>
                    <a:srgbClr val="000000"/>
                  </a:solidFill>
                  <a:latin typeface="Arial" panose="020B0604020202020204" pitchFamily="34" charset="0"/>
                  <a:ea typeface="細明體" panose="02020509000000000000" pitchFamily="49" charset="-120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細明體" panose="02020509000000000000" pitchFamily="49" charset="-120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細明體" panose="02020509000000000000" pitchFamily="49" charset="-120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細明體" panose="02020509000000000000" pitchFamily="49" charset="-120"/>
                </a:defRPr>
              </a:lvl5pPr>
              <a:lvl6pPr marL="25146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細明體" panose="02020509000000000000" pitchFamily="49" charset="-120"/>
                </a:defRPr>
              </a:lvl6pPr>
              <a:lvl7pPr marL="29718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細明體" panose="02020509000000000000" pitchFamily="49" charset="-120"/>
                </a:defRPr>
              </a:lvl7pPr>
              <a:lvl8pPr marL="34290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細明體" panose="02020509000000000000" pitchFamily="49" charset="-120"/>
                </a:defRPr>
              </a:lvl8pPr>
              <a:lvl9pPr marL="38862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細明體" panose="02020509000000000000" pitchFamily="49" charset="-120"/>
                </a:defRPr>
              </a:lvl9pPr>
            </a:lstStyle>
            <a:p>
              <a:pPr algn="just">
                <a:spcBef>
                  <a:spcPct val="0"/>
                </a:spcBef>
              </a:pPr>
              <a:r>
                <a:rPr lang="zh-TW" altLang="en-US" sz="2400" dirty="0">
                  <a:latin typeface="標楷體" panose="03000509000000000000" pitchFamily="65" charset="-120"/>
                  <a:ea typeface="標楷體" panose="03000509000000000000" pitchFamily="65" charset="-120"/>
                </a:rPr>
                <a:t>用戶組</a:t>
              </a:r>
              <a:r>
                <a:rPr lang="en-US" altLang="zh-TW" sz="2400" dirty="0">
                  <a:latin typeface="標楷體" panose="03000509000000000000" pitchFamily="65" charset="-120"/>
                  <a:ea typeface="標楷體" panose="03000509000000000000" pitchFamily="65" charset="-120"/>
                </a:rPr>
                <a:t>[</a:t>
              </a:r>
              <a:r>
                <a:rPr lang="zh-TW" altLang="en-US" sz="2400" dirty="0">
                  <a:latin typeface="標楷體" panose="03000509000000000000" pitchFamily="65" charset="-120"/>
                  <a:ea typeface="標楷體" panose="03000509000000000000" pitchFamily="65" charset="-120"/>
                </a:rPr>
                <a:t>學校活動管理員</a:t>
              </a:r>
              <a:r>
                <a:rPr lang="en-US" altLang="zh-TW" sz="2400" dirty="0">
                  <a:latin typeface="標楷體" panose="03000509000000000000" pitchFamily="65" charset="-120"/>
                  <a:ea typeface="標楷體" panose="03000509000000000000" pitchFamily="65" charset="-120"/>
                </a:rPr>
                <a:t>]</a:t>
              </a:r>
              <a:r>
                <a:rPr lang="zh-TW" altLang="en-US" sz="2400" dirty="0">
                  <a:latin typeface="標楷體" panose="03000509000000000000" pitchFamily="65" charset="-120"/>
                  <a:ea typeface="標楷體" panose="03000509000000000000" pitchFamily="65" charset="-120"/>
                </a:rPr>
                <a:t>、</a:t>
              </a:r>
              <a:r>
                <a:rPr lang="en-US" altLang="zh-TW" sz="2400" dirty="0">
                  <a:latin typeface="標楷體" panose="03000509000000000000" pitchFamily="65" charset="-120"/>
                  <a:ea typeface="標楷體" panose="03000509000000000000" pitchFamily="65" charset="-120"/>
                </a:rPr>
                <a:t>[</a:t>
              </a:r>
              <a:r>
                <a:rPr lang="zh-TW" altLang="en-US" sz="2400" dirty="0">
                  <a:latin typeface="標楷體" panose="03000509000000000000" pitchFamily="65" charset="-120"/>
                  <a:ea typeface="標楷體" panose="03000509000000000000" pitchFamily="65" charset="-120"/>
                </a:rPr>
                <a:t>學校活動用戶</a:t>
              </a:r>
              <a:r>
                <a:rPr lang="en-US" altLang="zh-TW" sz="2400" dirty="0">
                  <a:latin typeface="標楷體" panose="03000509000000000000" pitchFamily="65" charset="-120"/>
                  <a:ea typeface="標楷體" panose="03000509000000000000" pitchFamily="65" charset="-120"/>
                </a:rPr>
                <a:t>] </a:t>
              </a:r>
              <a:r>
                <a:rPr lang="zh-TW" altLang="en-US" sz="2400" dirty="0">
                  <a:latin typeface="標楷體" panose="03000509000000000000" pitchFamily="65" charset="-120"/>
                  <a:ea typeface="標楷體" panose="03000509000000000000" pitchFamily="65" charset="-120"/>
                </a:rPr>
                <a:t>、</a:t>
              </a:r>
              <a:r>
                <a:rPr lang="en-US" altLang="zh-TW" sz="2400" dirty="0">
                  <a:latin typeface="標楷體" panose="03000509000000000000" pitchFamily="65" charset="-120"/>
                  <a:ea typeface="標楷體" panose="03000509000000000000" pitchFamily="65" charset="-120"/>
                </a:rPr>
                <a:t>[</a:t>
              </a:r>
              <a:r>
                <a:rPr lang="zh-TW" altLang="en-US" sz="2400" dirty="0">
                  <a:latin typeface="標楷體" panose="03000509000000000000" pitchFamily="65" charset="-120"/>
                  <a:ea typeface="標楷體" panose="03000509000000000000" pitchFamily="65" charset="-120"/>
                </a:rPr>
                <a:t>網上校管系統管理員</a:t>
              </a:r>
              <a:r>
                <a:rPr lang="en-US" altLang="zh-TW" sz="2400" dirty="0">
                  <a:latin typeface="標楷體" panose="03000509000000000000" pitchFamily="65" charset="-120"/>
                  <a:ea typeface="標楷體" panose="03000509000000000000" pitchFamily="65" charset="-120"/>
                </a:rPr>
                <a:t>]</a:t>
              </a:r>
              <a:r>
                <a:rPr lang="zh-TW" altLang="en-US" sz="2400" dirty="0">
                  <a:latin typeface="標楷體" panose="03000509000000000000" pitchFamily="65" charset="-120"/>
                  <a:ea typeface="標楷體" panose="03000509000000000000" pitchFamily="65" charset="-120"/>
                </a:rPr>
                <a:t>及</a:t>
              </a:r>
              <a:r>
                <a:rPr lang="en-US" altLang="zh-TW" sz="2400" dirty="0">
                  <a:latin typeface="標楷體" panose="03000509000000000000" pitchFamily="65" charset="-120"/>
                  <a:ea typeface="標楷體" panose="03000509000000000000" pitchFamily="65" charset="-120"/>
                </a:rPr>
                <a:t>[</a:t>
              </a:r>
              <a:r>
                <a:rPr lang="zh-TW" altLang="en-US" sz="2400" dirty="0">
                  <a:latin typeface="標楷體" panose="03000509000000000000" pitchFamily="65" charset="-120"/>
                  <a:ea typeface="標楷體" panose="03000509000000000000" pitchFamily="65" charset="-120"/>
                </a:rPr>
                <a:t>校長</a:t>
              </a:r>
              <a:r>
                <a:rPr lang="en-US" altLang="zh-TW" sz="2400" dirty="0">
                  <a:latin typeface="標楷體" panose="03000509000000000000" pitchFamily="65" charset="-120"/>
                  <a:ea typeface="標楷體" panose="03000509000000000000" pitchFamily="65" charset="-120"/>
                </a:rPr>
                <a:t>]</a:t>
              </a:r>
              <a:r>
                <a:rPr lang="zh-TW" altLang="en-US" sz="2400" dirty="0">
                  <a:latin typeface="標楷體" panose="03000509000000000000" pitchFamily="65" charset="-120"/>
                  <a:ea typeface="標楷體" panose="03000509000000000000" pitchFamily="65" charset="-120"/>
                </a:rPr>
                <a:t> 能在此搜尋及編修所有活動的出席紀錄。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674021338"/>
      </p:ext>
    </p:extLst>
  </p:cSld>
  <p:clrMapOvr>
    <a:masterClrMapping/>
  </p:clrMapOvr>
  <p:transition/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投影片編號版面配置區 9">
            <a:extLst>
              <a:ext uri="{FF2B5EF4-FFF2-40B4-BE49-F238E27FC236}">
                <a16:creationId xmlns:a16="http://schemas.microsoft.com/office/drawing/2014/main" id="{301CFEAD-7A44-4323-8EC9-AE04596CC53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B3C8E2D-E91C-4BBB-B7BA-C2875630DAEF}" type="slidenum">
              <a:rPr lang="en-US" altLang="zh-HK" smtClean="0"/>
              <a:pPr/>
              <a:t>48</a:t>
            </a:fld>
            <a:endParaRPr lang="en-US" dirty="0"/>
          </a:p>
        </p:txBody>
      </p:sp>
      <p:grpSp>
        <p:nvGrpSpPr>
          <p:cNvPr id="2" name="群組 1">
            <a:extLst>
              <a:ext uri="{FF2B5EF4-FFF2-40B4-BE49-F238E27FC236}">
                <a16:creationId xmlns:a16="http://schemas.microsoft.com/office/drawing/2014/main" id="{D6BB6346-16D0-491B-90A3-FFAAAD582D56}"/>
              </a:ext>
            </a:extLst>
          </p:cNvPr>
          <p:cNvGrpSpPr/>
          <p:nvPr/>
        </p:nvGrpSpPr>
        <p:grpSpPr>
          <a:xfrm>
            <a:off x="2056701" y="1088887"/>
            <a:ext cx="8078599" cy="5095150"/>
            <a:chOff x="532700" y="1088887"/>
            <a:chExt cx="8078599" cy="5095150"/>
          </a:xfrm>
        </p:grpSpPr>
        <p:pic>
          <p:nvPicPr>
            <p:cNvPr id="7" name="圖片 6">
              <a:extLst>
                <a:ext uri="{FF2B5EF4-FFF2-40B4-BE49-F238E27FC236}">
                  <a16:creationId xmlns:a16="http://schemas.microsoft.com/office/drawing/2014/main" id="{DE04BA8B-BF29-4C9D-BA04-912F08F55D0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26"/>
            <a:stretch/>
          </p:blipFill>
          <p:spPr>
            <a:xfrm>
              <a:off x="532700" y="1088887"/>
              <a:ext cx="8078599" cy="4311112"/>
            </a:xfrm>
            <a:prstGeom prst="rect">
              <a:avLst/>
            </a:prstGeom>
          </p:spPr>
        </p:pic>
        <p:sp>
          <p:nvSpPr>
            <p:cNvPr id="6" name="AutoShape 4"/>
            <p:cNvSpPr>
              <a:spLocks noChangeArrowheads="1"/>
            </p:cNvSpPr>
            <p:nvPr/>
          </p:nvSpPr>
          <p:spPr bwMode="auto">
            <a:xfrm>
              <a:off x="1770074" y="5553512"/>
              <a:ext cx="5603845" cy="630525"/>
            </a:xfrm>
            <a:prstGeom prst="wedgeRoundRectCallout">
              <a:avLst>
                <a:gd name="adj1" fmla="val 6113"/>
                <a:gd name="adj2" fmla="val -87844"/>
                <a:gd name="adj3" fmla="val 16667"/>
              </a:avLst>
            </a:prstGeom>
            <a:solidFill>
              <a:schemeClr val="accent2">
                <a:lumMod val="40000"/>
                <a:lumOff val="60000"/>
              </a:schemeClr>
            </a:solidFill>
            <a:ln w="38160">
              <a:solidFill>
                <a:srgbClr val="000000"/>
              </a:solidFill>
              <a:miter lim="800000"/>
              <a:headEnd/>
              <a:tailEnd/>
            </a:ln>
            <a:effectLst/>
            <a:extLst/>
          </p:spPr>
          <p:txBody>
            <a:bodyPr lIns="90000" tIns="46800" rIns="90000" bIns="46800" anchor="ctr"/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3200">
                  <a:solidFill>
                    <a:srgbClr val="000000"/>
                  </a:solidFill>
                  <a:latin typeface="Arial" panose="020B0604020202020204" pitchFamily="34" charset="0"/>
                  <a:ea typeface="細明體" panose="02020509000000000000" pitchFamily="49" charset="-120"/>
                </a:defRPr>
              </a:lvl1pPr>
              <a:lvl2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800">
                  <a:solidFill>
                    <a:srgbClr val="000000"/>
                  </a:solidFill>
                  <a:latin typeface="Arial" panose="020B0604020202020204" pitchFamily="34" charset="0"/>
                  <a:ea typeface="細明體" panose="02020509000000000000" pitchFamily="49" charset="-120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細明體" panose="02020509000000000000" pitchFamily="49" charset="-120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細明體" panose="02020509000000000000" pitchFamily="49" charset="-120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細明體" panose="02020509000000000000" pitchFamily="49" charset="-120"/>
                </a:defRPr>
              </a:lvl5pPr>
              <a:lvl6pPr marL="25146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細明體" panose="02020509000000000000" pitchFamily="49" charset="-120"/>
                </a:defRPr>
              </a:lvl6pPr>
              <a:lvl7pPr marL="29718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細明體" panose="02020509000000000000" pitchFamily="49" charset="-120"/>
                </a:defRPr>
              </a:lvl7pPr>
              <a:lvl8pPr marL="34290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細明體" panose="02020509000000000000" pitchFamily="49" charset="-120"/>
                </a:defRPr>
              </a:lvl8pPr>
              <a:lvl9pPr marL="38862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細明體" panose="02020509000000000000" pitchFamily="49" charset="-120"/>
                </a:defRPr>
              </a:lvl9pPr>
            </a:lstStyle>
            <a:p>
              <a:pPr algn="just">
                <a:spcBef>
                  <a:spcPct val="0"/>
                </a:spcBef>
              </a:pPr>
              <a:r>
                <a:rPr lang="en-US" altLang="zh-TW" sz="2800" dirty="0">
                  <a:latin typeface="標楷體" panose="03000509000000000000" pitchFamily="65" charset="-120"/>
                  <a:ea typeface="標楷體" panose="03000509000000000000" pitchFamily="65" charset="-120"/>
                </a:rPr>
                <a:t>	</a:t>
              </a:r>
              <a:r>
                <a:rPr lang="zh-TW" altLang="en-US" sz="2800" dirty="0">
                  <a:latin typeface="標楷體" panose="03000509000000000000" pitchFamily="65" charset="-120"/>
                  <a:ea typeface="標楷體" panose="03000509000000000000" pitchFamily="65" charset="-120"/>
                </a:rPr>
                <a:t>按下學校活動</a:t>
              </a:r>
              <a:r>
                <a:rPr lang="zh-TW" altLang="en-US" sz="2800">
                  <a:latin typeface="標楷體" panose="03000509000000000000" pitchFamily="65" charset="-120"/>
                  <a:ea typeface="標楷體" panose="03000509000000000000" pitchFamily="65" charset="-120"/>
                </a:rPr>
                <a:t>的超連結進行</a:t>
              </a:r>
              <a:r>
                <a:rPr lang="zh-TW" altLang="en-US" sz="2800" dirty="0">
                  <a:latin typeface="標楷體" panose="03000509000000000000" pitchFamily="65" charset="-120"/>
                  <a:ea typeface="標楷體" panose="03000509000000000000" pitchFamily="65" charset="-120"/>
                </a:rPr>
                <a:t>點名。</a:t>
              </a:r>
            </a:p>
          </p:txBody>
        </p:sp>
        <p:sp>
          <p:nvSpPr>
            <p:cNvPr id="8" name="矩形: 圓角 7">
              <a:extLst>
                <a:ext uri="{FF2B5EF4-FFF2-40B4-BE49-F238E27FC236}">
                  <a16:creationId xmlns:a16="http://schemas.microsoft.com/office/drawing/2014/main" id="{4878A6D2-CEBB-41C3-9623-9E94A8DBCD6A}"/>
                </a:ext>
              </a:extLst>
            </p:cNvPr>
            <p:cNvSpPr/>
            <p:nvPr/>
          </p:nvSpPr>
          <p:spPr bwMode="auto">
            <a:xfrm>
              <a:off x="3934437" y="4957894"/>
              <a:ext cx="947956" cy="442105"/>
            </a:xfrm>
            <a:prstGeom prst="roundRect">
              <a:avLst/>
            </a:prstGeom>
            <a:noFill/>
            <a:ln w="190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kumimoji="1" lang="en-US" sz="2400">
                <a:latin typeface="Tahoma" pitchFamily="34" charset="0"/>
                <a:ea typeface="新細明體" pitchFamily="18" charset="-12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60583889"/>
      </p:ext>
    </p:extLst>
  </p:cSld>
  <p:clrMapOvr>
    <a:masterClrMapping/>
  </p:clrMapOvr>
  <p:transition/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投影片編號版面配置區 11">
            <a:extLst>
              <a:ext uri="{FF2B5EF4-FFF2-40B4-BE49-F238E27FC236}">
                <a16:creationId xmlns:a16="http://schemas.microsoft.com/office/drawing/2014/main" id="{7526F7C1-DA3A-4EA7-8C5B-FAF0D3B8F7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B3C8E2D-E91C-4BBB-B7BA-C2875630DAEF}" type="slidenum">
              <a:rPr lang="en-US" altLang="zh-HK" smtClean="0"/>
              <a:pPr/>
              <a:t>49</a:t>
            </a:fld>
            <a:endParaRPr lang="en-US" dirty="0"/>
          </a:p>
        </p:txBody>
      </p:sp>
      <p:grpSp>
        <p:nvGrpSpPr>
          <p:cNvPr id="3" name="群組 2">
            <a:extLst>
              <a:ext uri="{FF2B5EF4-FFF2-40B4-BE49-F238E27FC236}">
                <a16:creationId xmlns:a16="http://schemas.microsoft.com/office/drawing/2014/main" id="{E1CC0BD8-CA33-4910-A439-B48EB125DDF0}"/>
              </a:ext>
            </a:extLst>
          </p:cNvPr>
          <p:cNvGrpSpPr/>
          <p:nvPr/>
        </p:nvGrpSpPr>
        <p:grpSpPr>
          <a:xfrm>
            <a:off x="1975370" y="377254"/>
            <a:ext cx="8241261" cy="5337630"/>
            <a:chOff x="451369" y="377254"/>
            <a:chExt cx="8241261" cy="5337630"/>
          </a:xfrm>
        </p:grpSpPr>
        <p:grpSp>
          <p:nvGrpSpPr>
            <p:cNvPr id="2" name="群組 1">
              <a:extLst>
                <a:ext uri="{FF2B5EF4-FFF2-40B4-BE49-F238E27FC236}">
                  <a16:creationId xmlns:a16="http://schemas.microsoft.com/office/drawing/2014/main" id="{6889FC78-D713-4C8D-9C3B-2C4A02C950BB}"/>
                </a:ext>
              </a:extLst>
            </p:cNvPr>
            <p:cNvGrpSpPr/>
            <p:nvPr/>
          </p:nvGrpSpPr>
          <p:grpSpPr>
            <a:xfrm>
              <a:off x="451369" y="377254"/>
              <a:ext cx="8241261" cy="5337630"/>
              <a:chOff x="451369" y="341743"/>
              <a:chExt cx="8241261" cy="5337630"/>
            </a:xfrm>
          </p:grpSpPr>
          <p:grpSp>
            <p:nvGrpSpPr>
              <p:cNvPr id="13" name="群組 12">
                <a:extLst>
                  <a:ext uri="{FF2B5EF4-FFF2-40B4-BE49-F238E27FC236}">
                    <a16:creationId xmlns:a16="http://schemas.microsoft.com/office/drawing/2014/main" id="{6E9A6A02-67CB-44EB-AA8C-93C79A722B12}"/>
                  </a:ext>
                </a:extLst>
              </p:cNvPr>
              <p:cNvGrpSpPr/>
              <p:nvPr/>
            </p:nvGrpSpPr>
            <p:grpSpPr>
              <a:xfrm>
                <a:off x="451369" y="1048624"/>
                <a:ext cx="8241261" cy="4630749"/>
                <a:chOff x="-33556" y="825199"/>
                <a:chExt cx="9177556" cy="5207602"/>
              </a:xfrm>
            </p:grpSpPr>
            <p:pic>
              <p:nvPicPr>
                <p:cNvPr id="7" name="圖片 6">
                  <a:extLst>
                    <a:ext uri="{FF2B5EF4-FFF2-40B4-BE49-F238E27FC236}">
                      <a16:creationId xmlns:a16="http://schemas.microsoft.com/office/drawing/2014/main" id="{08E6D169-4024-4ADF-9B46-01A8C4D020BF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0" y="825199"/>
                  <a:ext cx="9144000" cy="5207602"/>
                </a:xfrm>
                <a:prstGeom prst="rect">
                  <a:avLst/>
                </a:prstGeom>
              </p:spPr>
            </p:pic>
            <p:pic>
              <p:nvPicPr>
                <p:cNvPr id="11" name="圖片 10">
                  <a:extLst>
                    <a:ext uri="{FF2B5EF4-FFF2-40B4-BE49-F238E27FC236}">
                      <a16:creationId xmlns:a16="http://schemas.microsoft.com/office/drawing/2014/main" id="{61CA761D-7E5A-4C97-937B-1E013C119445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3086007" y="4279612"/>
                  <a:ext cx="1716664" cy="1753189"/>
                </a:xfrm>
                <a:prstGeom prst="rect">
                  <a:avLst/>
                </a:prstGeom>
              </p:spPr>
            </p:pic>
            <p:pic>
              <p:nvPicPr>
                <p:cNvPr id="14" name="圖片 13">
                  <a:extLst>
                    <a:ext uri="{FF2B5EF4-FFF2-40B4-BE49-F238E27FC236}">
                      <a16:creationId xmlns:a16="http://schemas.microsoft.com/office/drawing/2014/main" id="{04C5B7E9-D648-42FE-A223-454041587B9B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33556" y="825199"/>
                  <a:ext cx="9144000" cy="5207602"/>
                </a:xfrm>
                <a:prstGeom prst="rect">
                  <a:avLst/>
                </a:prstGeom>
              </p:spPr>
            </p:pic>
            <p:pic>
              <p:nvPicPr>
                <p:cNvPr id="15" name="圖片 14">
                  <a:extLst>
                    <a:ext uri="{FF2B5EF4-FFF2-40B4-BE49-F238E27FC236}">
                      <a16:creationId xmlns:a16="http://schemas.microsoft.com/office/drawing/2014/main" id="{BBEDA700-188D-4008-B138-BEC4EDEAC94D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3052451" y="4279612"/>
                  <a:ext cx="1716664" cy="1753189"/>
                </a:xfrm>
                <a:prstGeom prst="rect">
                  <a:avLst/>
                </a:prstGeom>
              </p:spPr>
            </p:pic>
          </p:grpSp>
          <p:sp>
            <p:nvSpPr>
              <p:cNvPr id="16" name="矩形 15">
                <a:extLst>
                  <a:ext uri="{FF2B5EF4-FFF2-40B4-BE49-F238E27FC236}">
                    <a16:creationId xmlns:a16="http://schemas.microsoft.com/office/drawing/2014/main" id="{89A7AD7C-6521-4847-A25A-7AC51DE92568}"/>
                  </a:ext>
                </a:extLst>
              </p:cNvPr>
              <p:cNvSpPr/>
              <p:nvPr/>
            </p:nvSpPr>
            <p:spPr>
              <a:xfrm>
                <a:off x="1720290" y="341743"/>
                <a:ext cx="6306070" cy="58477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zh-TW" altLang="en-US" sz="3200" b="1" dirty="0">
                    <a:solidFill>
                      <a:schemeClr val="tx2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標楷體" panose="03000509000000000000" pitchFamily="65" charset="-120"/>
                    <a:ea typeface="標楷體" panose="03000509000000000000" pitchFamily="65" charset="-120"/>
                  </a:rPr>
                  <a:t>學校活動管理 ＞</a:t>
                </a:r>
                <a:r>
                  <a:rPr lang="en-US" altLang="zh-TW" sz="3200" b="1" dirty="0">
                    <a:solidFill>
                      <a:schemeClr val="tx2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標楷體" panose="03000509000000000000" pitchFamily="65" charset="-120"/>
                    <a:ea typeface="標楷體" panose="03000509000000000000" pitchFamily="65" charset="-120"/>
                  </a:rPr>
                  <a:t> </a:t>
                </a:r>
                <a:r>
                  <a:rPr lang="zh-TW" altLang="en-US" sz="3200" b="1" dirty="0">
                    <a:solidFill>
                      <a:schemeClr val="tx2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標楷體" panose="03000509000000000000" pitchFamily="65" charset="-120"/>
                    <a:ea typeface="標楷體" panose="03000509000000000000" pitchFamily="65" charset="-120"/>
                  </a:rPr>
                  <a:t>點名 ＞</a:t>
                </a:r>
                <a:r>
                  <a:rPr lang="en-US" altLang="zh-TW" sz="3200" b="1" dirty="0">
                    <a:solidFill>
                      <a:schemeClr val="tx2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標楷體" panose="03000509000000000000" pitchFamily="65" charset="-120"/>
                    <a:ea typeface="標楷體" panose="03000509000000000000" pitchFamily="65" charset="-120"/>
                  </a:rPr>
                  <a:t> </a:t>
                </a:r>
                <a:r>
                  <a:rPr lang="zh-TW" altLang="en-US" sz="3200" b="1" dirty="0">
                    <a:solidFill>
                      <a:schemeClr val="tx2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標楷體" panose="03000509000000000000" pitchFamily="65" charset="-120"/>
                    <a:ea typeface="標楷體" panose="03000509000000000000" pitchFamily="65" charset="-120"/>
                  </a:rPr>
                  <a:t>依學生 </a:t>
                </a:r>
              </a:p>
            </p:txBody>
          </p:sp>
        </p:grpSp>
        <p:sp>
          <p:nvSpPr>
            <p:cNvPr id="10" name="矩形: 圓角 9">
              <a:extLst>
                <a:ext uri="{FF2B5EF4-FFF2-40B4-BE49-F238E27FC236}">
                  <a16:creationId xmlns:a16="http://schemas.microsoft.com/office/drawing/2014/main" id="{CDD5A3EA-35DC-4BD4-949E-048BB0CFB029}"/>
                </a:ext>
              </a:extLst>
            </p:cNvPr>
            <p:cNvSpPr/>
            <p:nvPr/>
          </p:nvSpPr>
          <p:spPr bwMode="auto">
            <a:xfrm>
              <a:off x="825624" y="3774068"/>
              <a:ext cx="2366784" cy="381829"/>
            </a:xfrm>
            <a:prstGeom prst="roundRect">
              <a:avLst/>
            </a:prstGeom>
            <a:noFill/>
            <a:ln w="190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kumimoji="1" lang="en-US" sz="2400">
                <a:latin typeface="Tahoma" pitchFamily="34" charset="0"/>
                <a:ea typeface="新細明體" pitchFamily="18" charset="-12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26162235"/>
      </p:ext>
    </p:extLst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 Box 9"/>
          <p:cNvSpPr txBox="1">
            <a:spLocks noChangeArrowheads="1"/>
          </p:cNvSpPr>
          <p:nvPr/>
        </p:nvSpPr>
        <p:spPr bwMode="auto">
          <a:xfrm>
            <a:off x="3609831" y="192439"/>
            <a:ext cx="5281898" cy="7466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9pPr>
          </a:lstStyle>
          <a:p>
            <a:pPr>
              <a:lnSpc>
                <a:spcPct val="150000"/>
              </a:lnSpc>
              <a:spcBef>
                <a:spcPct val="0"/>
              </a:spcBef>
            </a:pPr>
            <a:r>
              <a:rPr lang="en-US" altLang="zh-TW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標楷體" panose="03000509000000000000" pitchFamily="65" charset="-120"/>
                <a:ea typeface="標楷體" panose="03000509000000000000" pitchFamily="65" charset="-120"/>
              </a:rPr>
              <a:t>「</a:t>
            </a:r>
            <a:r>
              <a:rPr lang="zh-TW" altLang="en-US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標楷體" panose="03000509000000000000" pitchFamily="65" charset="-120"/>
                <a:ea typeface="標楷體" panose="03000509000000000000" pitchFamily="65" charset="-120"/>
              </a:rPr>
              <a:t>學校活動管理</a:t>
            </a:r>
            <a:r>
              <a:rPr lang="en-US" altLang="zh-TW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標楷體" panose="03000509000000000000" pitchFamily="65" charset="-120"/>
                <a:ea typeface="標楷體" panose="03000509000000000000" pitchFamily="65" charset="-120"/>
              </a:rPr>
              <a:t>」</a:t>
            </a:r>
            <a:r>
              <a:rPr lang="zh-TW" altLang="en-US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標楷體" panose="03000509000000000000" pitchFamily="65" charset="-120"/>
                <a:ea typeface="標楷體" panose="03000509000000000000" pitchFamily="65" charset="-120"/>
              </a:rPr>
              <a:t>相關</a:t>
            </a:r>
            <a:r>
              <a:rPr lang="en-US" altLang="zh-TW" b="1" dirty="0" err="1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標楷體" panose="03000509000000000000" pitchFamily="65" charset="-120"/>
                <a:ea typeface="標楷體" panose="03000509000000000000" pitchFamily="65" charset="-120"/>
              </a:rPr>
              <a:t>模組</a:t>
            </a:r>
            <a:endParaRPr lang="en-US" altLang="zh-TW" b="1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grpSp>
        <p:nvGrpSpPr>
          <p:cNvPr id="7171" name="群組 3135"/>
          <p:cNvGrpSpPr>
            <a:grpSpLocks/>
          </p:cNvGrpSpPr>
          <p:nvPr/>
        </p:nvGrpSpPr>
        <p:grpSpPr bwMode="auto">
          <a:xfrm>
            <a:off x="1992313" y="1268413"/>
            <a:ext cx="8737600" cy="4799072"/>
            <a:chOff x="853326" y="1692734"/>
            <a:chExt cx="4944615" cy="3025471"/>
          </a:xfrm>
        </p:grpSpPr>
        <p:graphicFrame>
          <p:nvGraphicFramePr>
            <p:cNvPr id="38" name="資料庫圖表 37">
              <a:extLst>
                <a:ext uri="{FF2B5EF4-FFF2-40B4-BE49-F238E27FC236}">
                  <a16:creationId xmlns:a16="http://schemas.microsoft.com/office/drawing/2014/main" id="{EBC2CB93-074C-4EFB-A636-36C853753642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1321784679"/>
                </p:ext>
              </p:extLst>
            </p:nvPr>
          </p:nvGraphicFramePr>
          <p:xfrm>
            <a:off x="1443915" y="1995434"/>
            <a:ext cx="3499950" cy="2459850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3" r:lo="rId4" r:qs="rId5" r:cs="rId6"/>
            </a:graphicData>
          </a:graphic>
        </p:graphicFrame>
        <p:sp>
          <p:nvSpPr>
            <p:cNvPr id="39" name="矩形 25"/>
            <p:cNvSpPr>
              <a:spLocks noChangeArrowheads="1"/>
            </p:cNvSpPr>
            <p:nvPr/>
          </p:nvSpPr>
          <p:spPr bwMode="auto">
            <a:xfrm>
              <a:off x="4329110" y="2545420"/>
              <a:ext cx="1205609" cy="4462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defTabSz="457200">
                <a:defRPr/>
              </a:pPr>
              <a:r>
                <a:rPr lang="zh-TW" altLang="en-US" sz="2000" b="1" kern="0" dirty="0">
                  <a:solidFill>
                    <a:prstClr val="black"/>
                  </a:solidFill>
                  <a:latin typeface="標楷體" panose="03000509000000000000" pitchFamily="65" charset="-120"/>
                  <a:ea typeface="標楷體" panose="03000509000000000000" pitchFamily="65" charset="-120"/>
                </a:rPr>
                <a:t>按校本需要自訂學校活動類別</a:t>
              </a:r>
            </a:p>
          </p:txBody>
        </p:sp>
        <p:sp>
          <p:nvSpPr>
            <p:cNvPr id="40" name="矩形 26"/>
            <p:cNvSpPr>
              <a:spLocks noChangeArrowheads="1"/>
            </p:cNvSpPr>
            <p:nvPr/>
          </p:nvSpPr>
          <p:spPr bwMode="auto">
            <a:xfrm>
              <a:off x="1054560" y="3576249"/>
              <a:ext cx="1077142" cy="2522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defTabSz="457200">
                <a:defRPr/>
              </a:pPr>
              <a:r>
                <a:rPr lang="zh-TW" altLang="en-US" sz="2000" b="1" kern="0" dirty="0">
                  <a:solidFill>
                    <a:prstClr val="black"/>
                  </a:solidFill>
                  <a:latin typeface="標楷體" panose="03000509000000000000" pitchFamily="65" charset="-120"/>
                  <a:ea typeface="標楷體" panose="03000509000000000000" pitchFamily="65" charset="-120"/>
                </a:rPr>
                <a:t>編修</a:t>
              </a:r>
              <a:r>
                <a:rPr lang="zh-HK" altLang="en-US" sz="2000" b="1" kern="0" dirty="0">
                  <a:solidFill>
                    <a:prstClr val="black"/>
                  </a:solidFill>
                  <a:latin typeface="標楷體" panose="03000509000000000000" pitchFamily="65" charset="-120"/>
                  <a:ea typeface="標楷體" panose="03000509000000000000" pitchFamily="65" charset="-120"/>
                </a:rPr>
                <a:t>學生</a:t>
              </a:r>
              <a:r>
                <a:rPr lang="zh-TW" altLang="en-US" sz="2000" b="1" kern="0" dirty="0">
                  <a:solidFill>
                    <a:prstClr val="black"/>
                  </a:solidFill>
                  <a:latin typeface="標楷體" panose="03000509000000000000" pitchFamily="65" charset="-120"/>
                  <a:ea typeface="標楷體" panose="03000509000000000000" pitchFamily="65" charset="-120"/>
                </a:rPr>
                <a:t>資料</a:t>
              </a:r>
              <a:endParaRPr lang="zh-HK" altLang="en-US" sz="2000" b="1" kern="0" dirty="0">
                <a:solidFill>
                  <a:prstClr val="black"/>
                </a:solidFill>
                <a:latin typeface="標楷體" panose="03000509000000000000" pitchFamily="65" charset="-120"/>
                <a:ea typeface="標楷體" panose="03000509000000000000" pitchFamily="65" charset="-120"/>
              </a:endParaRPr>
            </a:p>
          </p:txBody>
        </p:sp>
        <p:sp>
          <p:nvSpPr>
            <p:cNvPr id="41" name="矩形 27"/>
            <p:cNvSpPr>
              <a:spLocks noChangeArrowheads="1"/>
            </p:cNvSpPr>
            <p:nvPr/>
          </p:nvSpPr>
          <p:spPr bwMode="auto">
            <a:xfrm>
              <a:off x="2636585" y="4465964"/>
              <a:ext cx="1213695" cy="2522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defTabSz="457200">
                <a:defRPr/>
              </a:pPr>
              <a:r>
                <a:rPr lang="zh-TW" altLang="en-US" sz="2000" b="1" kern="0" dirty="0">
                  <a:solidFill>
                    <a:prstClr val="black"/>
                  </a:solidFill>
                  <a:latin typeface="標楷體" panose="03000509000000000000" pitchFamily="65" charset="-120"/>
                  <a:ea typeface="標楷體" panose="03000509000000000000" pitchFamily="65" charset="-120"/>
                </a:rPr>
                <a:t>編修教職員資料</a:t>
              </a:r>
            </a:p>
          </p:txBody>
        </p:sp>
        <p:sp>
          <p:nvSpPr>
            <p:cNvPr id="42" name="矩形 28"/>
            <p:cNvSpPr>
              <a:spLocks noChangeArrowheads="1"/>
            </p:cNvSpPr>
            <p:nvPr/>
          </p:nvSpPr>
          <p:spPr bwMode="auto">
            <a:xfrm>
              <a:off x="853326" y="2624483"/>
              <a:ext cx="1763495" cy="2522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defTabSz="457200">
                <a:defRPr/>
              </a:pPr>
              <a:r>
                <a:rPr lang="zh-TW" altLang="en-US" sz="2000" b="1" kern="0" dirty="0">
                  <a:solidFill>
                    <a:prstClr val="black"/>
                  </a:solidFill>
                  <a:latin typeface="標楷體" panose="03000509000000000000" pitchFamily="65" charset="-120"/>
                  <a:ea typeface="標楷體" panose="03000509000000000000" pitchFamily="65" charset="-120"/>
                </a:rPr>
                <a:t>編修課外活動資料</a:t>
              </a:r>
              <a:endParaRPr lang="zh-HK" altLang="en-US" sz="2000" b="1" kern="0" dirty="0">
                <a:solidFill>
                  <a:prstClr val="black"/>
                </a:solidFill>
                <a:latin typeface="標楷體" panose="03000509000000000000" pitchFamily="65" charset="-120"/>
                <a:ea typeface="標楷體" panose="03000509000000000000" pitchFamily="65" charset="-120"/>
              </a:endParaRPr>
            </a:p>
          </p:txBody>
        </p:sp>
        <p:sp>
          <p:nvSpPr>
            <p:cNvPr id="43" name="矩形 29"/>
            <p:cNvSpPr>
              <a:spLocks noChangeArrowheads="1"/>
            </p:cNvSpPr>
            <p:nvPr/>
          </p:nvSpPr>
          <p:spPr bwMode="auto">
            <a:xfrm>
              <a:off x="2656349" y="1692734"/>
              <a:ext cx="1213695" cy="2522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defTabSz="457200">
                <a:defRPr/>
              </a:pPr>
              <a:r>
                <a:rPr lang="zh-TW" altLang="en-US" sz="2000" b="1" kern="0" dirty="0">
                  <a:solidFill>
                    <a:prstClr val="black"/>
                  </a:solidFill>
                  <a:latin typeface="標楷體" panose="03000509000000000000" pitchFamily="65" charset="-120"/>
                  <a:ea typeface="標楷體" panose="03000509000000000000" pitchFamily="65" charset="-120"/>
                </a:rPr>
                <a:t>編修</a:t>
              </a:r>
              <a:r>
                <a:rPr lang="zh-HK" altLang="en-US" sz="2000" b="1" kern="0" dirty="0">
                  <a:solidFill>
                    <a:prstClr val="black"/>
                  </a:solidFill>
                  <a:latin typeface="標楷體" panose="03000509000000000000" pitchFamily="65" charset="-120"/>
                  <a:ea typeface="標楷體" panose="03000509000000000000" pitchFamily="65" charset="-120"/>
                </a:rPr>
                <a:t>留堂班資料 </a:t>
              </a:r>
            </a:p>
          </p:txBody>
        </p:sp>
        <p:sp>
          <p:nvSpPr>
            <p:cNvPr id="44" name="矩形 30"/>
            <p:cNvSpPr>
              <a:spLocks noChangeArrowheads="1"/>
            </p:cNvSpPr>
            <p:nvPr/>
          </p:nvSpPr>
          <p:spPr bwMode="auto">
            <a:xfrm>
              <a:off x="4287785" y="3557233"/>
              <a:ext cx="1510156" cy="2522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defTabSz="457200">
                <a:defRPr/>
              </a:pPr>
              <a:r>
                <a:rPr lang="zh-HK" altLang="en-US" sz="2000" b="1" kern="0" dirty="0">
                  <a:solidFill>
                    <a:prstClr val="black"/>
                  </a:solidFill>
                  <a:latin typeface="標楷體" panose="03000509000000000000" pitchFamily="65" charset="-120"/>
                  <a:ea typeface="標楷體" panose="03000509000000000000" pitchFamily="65" charset="-120"/>
                </a:rPr>
                <a:t>編修學校設施 </a:t>
              </a:r>
            </a:p>
          </p:txBody>
        </p:sp>
      </p:grp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F72734D8-ACCF-45BD-BDEC-CEDE8274537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B3C8E2D-E91C-4BBB-B7BA-C2875630DAEF}" type="slidenum">
              <a:rPr lang="en-US" altLang="zh-HK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9687946"/>
      </p:ext>
    </p:extLst>
  </p:cSld>
  <p:clrMapOvr>
    <a:masterClrMapping/>
  </p:clrMapOvr>
  <p:transition/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投影片編號版面配置區 11">
            <a:extLst>
              <a:ext uri="{FF2B5EF4-FFF2-40B4-BE49-F238E27FC236}">
                <a16:creationId xmlns:a16="http://schemas.microsoft.com/office/drawing/2014/main" id="{7526F7C1-DA3A-4EA7-8C5B-FAF0D3B8F7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7B3C8E2D-E91C-4BBB-B7BA-C2875630DAEF}" type="slidenum">
              <a:rPr lang="en-US" altLang="zh-HK">
                <a:latin typeface="Arial"/>
              </a:rPr>
              <a:pPr>
                <a:defRPr/>
              </a:pPr>
              <a:t>50</a:t>
            </a:fld>
            <a:endParaRPr lang="en-US" altLang="en-US" dirty="0">
              <a:latin typeface="Arial"/>
            </a:endParaRPr>
          </a:p>
        </p:txBody>
      </p:sp>
      <p:grpSp>
        <p:nvGrpSpPr>
          <p:cNvPr id="4" name="群組 3">
            <a:extLst>
              <a:ext uri="{FF2B5EF4-FFF2-40B4-BE49-F238E27FC236}">
                <a16:creationId xmlns:a16="http://schemas.microsoft.com/office/drawing/2014/main" id="{0C628D27-9870-4E9E-980E-88489EBDDF93}"/>
              </a:ext>
            </a:extLst>
          </p:cNvPr>
          <p:cNvGrpSpPr/>
          <p:nvPr/>
        </p:nvGrpSpPr>
        <p:grpSpPr>
          <a:xfrm>
            <a:off x="2136396" y="341743"/>
            <a:ext cx="7944374" cy="5002192"/>
            <a:chOff x="612396" y="341743"/>
            <a:chExt cx="7944374" cy="5002192"/>
          </a:xfrm>
        </p:grpSpPr>
        <p:grpSp>
          <p:nvGrpSpPr>
            <p:cNvPr id="2" name="群組 1">
              <a:extLst>
                <a:ext uri="{FF2B5EF4-FFF2-40B4-BE49-F238E27FC236}">
                  <a16:creationId xmlns:a16="http://schemas.microsoft.com/office/drawing/2014/main" id="{6A30999E-22FC-46EF-8CCA-4C6F4272934A}"/>
                </a:ext>
              </a:extLst>
            </p:cNvPr>
            <p:cNvGrpSpPr/>
            <p:nvPr/>
          </p:nvGrpSpPr>
          <p:grpSpPr>
            <a:xfrm>
              <a:off x="612396" y="341743"/>
              <a:ext cx="7944374" cy="5002192"/>
              <a:chOff x="612396" y="341743"/>
              <a:chExt cx="7944374" cy="5002192"/>
            </a:xfrm>
          </p:grpSpPr>
          <p:sp>
            <p:nvSpPr>
              <p:cNvPr id="16" name="矩形 15">
                <a:extLst>
                  <a:ext uri="{FF2B5EF4-FFF2-40B4-BE49-F238E27FC236}">
                    <a16:creationId xmlns:a16="http://schemas.microsoft.com/office/drawing/2014/main" id="{89A7AD7C-6521-4847-A25A-7AC51DE92568}"/>
                  </a:ext>
                </a:extLst>
              </p:cNvPr>
              <p:cNvSpPr/>
              <p:nvPr/>
            </p:nvSpPr>
            <p:spPr>
              <a:xfrm>
                <a:off x="1720289" y="341743"/>
                <a:ext cx="6836481" cy="58477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defRPr/>
                </a:pPr>
                <a:r>
                  <a:rPr lang="zh-TW" altLang="en-US" sz="3200" b="1" dirty="0">
                    <a:solidFill>
                      <a:srgbClr val="333399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標楷體" panose="03000509000000000000" pitchFamily="65" charset="-120"/>
                    <a:ea typeface="標楷體" panose="03000509000000000000" pitchFamily="65" charset="-120"/>
                  </a:rPr>
                  <a:t>學校活動管理 ＞</a:t>
                </a:r>
                <a:r>
                  <a:rPr lang="en-US" altLang="zh-TW" sz="3200" b="1" dirty="0">
                    <a:solidFill>
                      <a:srgbClr val="333399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標楷體" panose="03000509000000000000" pitchFamily="65" charset="-120"/>
                    <a:ea typeface="標楷體" panose="03000509000000000000" pitchFamily="65" charset="-120"/>
                  </a:rPr>
                  <a:t> </a:t>
                </a:r>
                <a:r>
                  <a:rPr lang="zh-TW" altLang="en-US" sz="3200" b="1" dirty="0">
                    <a:solidFill>
                      <a:srgbClr val="333399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標楷體" panose="03000509000000000000" pitchFamily="65" charset="-120"/>
                    <a:ea typeface="標楷體" panose="03000509000000000000" pitchFamily="65" charset="-120"/>
                  </a:rPr>
                  <a:t>點名 ＞</a:t>
                </a:r>
                <a:r>
                  <a:rPr lang="en-US" altLang="zh-TW" sz="3200" b="1" dirty="0">
                    <a:solidFill>
                      <a:srgbClr val="333399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標楷體" panose="03000509000000000000" pitchFamily="65" charset="-120"/>
                    <a:ea typeface="標楷體" panose="03000509000000000000" pitchFamily="65" charset="-120"/>
                  </a:rPr>
                  <a:t> </a:t>
                </a:r>
                <a:r>
                  <a:rPr lang="zh-TW" altLang="en-US" sz="3200" b="1" dirty="0">
                    <a:solidFill>
                      <a:srgbClr val="333399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標楷體" panose="03000509000000000000" pitchFamily="65" charset="-120"/>
                    <a:ea typeface="標楷體" panose="03000509000000000000" pitchFamily="65" charset="-120"/>
                  </a:rPr>
                  <a:t>依教職員</a:t>
                </a:r>
              </a:p>
            </p:txBody>
          </p:sp>
          <p:pic>
            <p:nvPicPr>
              <p:cNvPr id="3" name="圖片 2">
                <a:extLst>
                  <a:ext uri="{FF2B5EF4-FFF2-40B4-BE49-F238E27FC236}">
                    <a16:creationId xmlns:a16="http://schemas.microsoft.com/office/drawing/2014/main" id="{50D47D3D-4BE6-42AF-9152-0A070CE30A9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12396" y="1678323"/>
                <a:ext cx="7919207" cy="3665612"/>
              </a:xfrm>
              <a:prstGeom prst="rect">
                <a:avLst/>
              </a:prstGeom>
            </p:spPr>
          </p:pic>
        </p:grpSp>
        <p:sp>
          <p:nvSpPr>
            <p:cNvPr id="6" name="矩形: 圓角 5">
              <a:extLst>
                <a:ext uri="{FF2B5EF4-FFF2-40B4-BE49-F238E27FC236}">
                  <a16:creationId xmlns:a16="http://schemas.microsoft.com/office/drawing/2014/main" id="{3A860C25-7BAB-431C-82FC-65F5CD8A9D67}"/>
                </a:ext>
              </a:extLst>
            </p:cNvPr>
            <p:cNvSpPr/>
            <p:nvPr/>
          </p:nvSpPr>
          <p:spPr bwMode="auto">
            <a:xfrm>
              <a:off x="1056442" y="3933867"/>
              <a:ext cx="3826275" cy="620377"/>
            </a:xfrm>
            <a:prstGeom prst="roundRect">
              <a:avLst/>
            </a:prstGeom>
            <a:noFill/>
            <a:ln w="190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kumimoji="1" lang="en-US" sz="2400">
                <a:latin typeface="Tahoma" pitchFamily="34" charset="0"/>
                <a:ea typeface="新細明體" pitchFamily="18" charset="-12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40251404"/>
      </p:ext>
    </p:extLst>
  </p:cSld>
  <p:clrMapOvr>
    <a:masterClrMapping/>
  </p:clrMapOvr>
  <p:transition/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4260850" y="2727326"/>
            <a:ext cx="3670300" cy="900113"/>
          </a:xfrm>
        </p:spPr>
        <p:txBody>
          <a:bodyPr anchor="t"/>
          <a:lstStyle/>
          <a:p>
            <a:pPr algn="ctr">
              <a:tabLst>
                <a:tab pos="0" algn="l"/>
                <a:tab pos="685800" algn="l"/>
                <a:tab pos="1371600" algn="l"/>
                <a:tab pos="2057400" algn="l"/>
                <a:tab pos="2743200" algn="l"/>
                <a:tab pos="3429000" algn="l"/>
                <a:tab pos="4114800" algn="l"/>
                <a:tab pos="4800600" algn="l"/>
                <a:tab pos="5486400" algn="l"/>
                <a:tab pos="6172200" algn="l"/>
                <a:tab pos="6858000" algn="l"/>
                <a:tab pos="7543800" algn="l"/>
              </a:tabLst>
            </a:pPr>
            <a:r>
              <a:rPr lang="en-US" altLang="zh-TW" sz="4800" dirty="0" err="1"/>
              <a:t>練習</a:t>
            </a:r>
            <a:r>
              <a:rPr lang="zh-TW" altLang="en-US" sz="4800" dirty="0"/>
              <a:t>六</a:t>
            </a:r>
            <a:endParaRPr lang="en-US" altLang="zh-TW" sz="4800" dirty="0"/>
          </a:p>
        </p:txBody>
      </p:sp>
      <p:sp>
        <p:nvSpPr>
          <p:cNvPr id="56323" name="Rectangle 2"/>
          <p:cNvSpPr>
            <a:spLocks noGrp="1" noChangeArrowheads="1"/>
          </p:cNvSpPr>
          <p:nvPr>
            <p:ph type="subTitle" idx="4294967295"/>
          </p:nvPr>
        </p:nvSpPr>
        <p:spPr>
          <a:xfrm>
            <a:off x="2720975" y="3627439"/>
            <a:ext cx="6750050" cy="592137"/>
          </a:xfrm>
        </p:spPr>
        <p:txBody>
          <a:bodyPr vert="horz" wrap="square" lIns="67500" tIns="35100" rIns="67500" bIns="35100" numCol="1" anchor="t" anchorCtr="0" compatLnSpc="1">
            <a:prstTxWarp prst="textNoShape">
              <a:avLst/>
            </a:prstTxWarp>
          </a:bodyPr>
          <a:lstStyle/>
          <a:p>
            <a:pPr marL="0" indent="0" algn="ctr">
              <a:spcBef>
                <a:spcPts val="675"/>
              </a:spcBef>
              <a:buNone/>
              <a:tabLst>
                <a:tab pos="0" algn="l"/>
                <a:tab pos="685800" algn="l"/>
                <a:tab pos="1371600" algn="l"/>
                <a:tab pos="2057400" algn="l"/>
                <a:tab pos="2743200" algn="l"/>
                <a:tab pos="3429000" algn="l"/>
                <a:tab pos="4114800" algn="l"/>
                <a:tab pos="4800600" algn="l"/>
                <a:tab pos="5486400" algn="l"/>
                <a:tab pos="6172200" algn="l"/>
                <a:tab pos="6858000" algn="l"/>
                <a:tab pos="7543800" algn="l"/>
              </a:tabLst>
            </a:pPr>
            <a:r>
              <a:rPr lang="zh-TW" altLang="en-US" sz="3600" dirty="0">
                <a:ea typeface="標楷體" panose="03000509000000000000" pitchFamily="65" charset="-120"/>
              </a:rPr>
              <a:t>點名</a:t>
            </a:r>
            <a:endParaRPr lang="en-US" altLang="zh-TW" sz="3600" dirty="0">
              <a:ea typeface="標楷體" panose="03000509000000000000" pitchFamily="65" charset="-120"/>
            </a:endParaRPr>
          </a:p>
        </p:txBody>
      </p:sp>
      <p:sp>
        <p:nvSpPr>
          <p:cNvPr id="2" name="投影片編號版面配置區 1">
            <a:extLst>
              <a:ext uri="{FF2B5EF4-FFF2-40B4-BE49-F238E27FC236}">
                <a16:creationId xmlns:a16="http://schemas.microsoft.com/office/drawing/2014/main" id="{E539FD10-1958-4099-9217-9563CA4955F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B3C8E2D-E91C-4BBB-B7BA-C2875630DAEF}" type="slidenum">
              <a:rPr lang="en-US" altLang="zh-HK" smtClean="0"/>
              <a:pPr/>
              <a:t>51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832889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667" name="Text Box 2"/>
          <p:cNvSpPr txBox="1">
            <a:spLocks noChangeArrowheads="1"/>
          </p:cNvSpPr>
          <p:nvPr/>
        </p:nvSpPr>
        <p:spPr bwMode="auto">
          <a:xfrm>
            <a:off x="3998720" y="368660"/>
            <a:ext cx="4320363" cy="563328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67500" tIns="35100" rIns="67500" bIns="35100">
            <a:spAutoFit/>
          </a:bodyPr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8516938" algn="r"/>
                <a:tab pos="9144000" algn="l"/>
                <a:tab pos="10058400" algn="l"/>
              </a:tabLst>
              <a:defRPr sz="32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8516938" algn="r"/>
                <a:tab pos="9144000" algn="l"/>
                <a:tab pos="10058400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8516938" algn="r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8516938" algn="r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8516938" algn="r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8516938" algn="r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8516938" algn="r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8516938" algn="r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8516938" algn="r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9pPr>
          </a:lstStyle>
          <a:p>
            <a:pPr>
              <a:spcBef>
                <a:spcPct val="0"/>
              </a:spcBef>
              <a:defRPr/>
            </a:pPr>
            <a:r>
              <a:rPr lang="zh-TW" altLang="en-US" b="1" dirty="0">
                <a:solidFill>
                  <a:srgbClr val="33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標楷體" panose="03000509000000000000" pitchFamily="65" charset="-120"/>
                <a:ea typeface="標楷體" panose="03000509000000000000" pitchFamily="65" charset="-120"/>
              </a:rPr>
              <a:t>學校活動管理 ＞ 查詢</a:t>
            </a:r>
            <a:endParaRPr lang="en-US" altLang="zh-TW" b="1" dirty="0">
              <a:solidFill>
                <a:srgbClr val="3333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241668" name="Text Box 3"/>
          <p:cNvSpPr txBox="1">
            <a:spLocks noChangeArrowheads="1"/>
          </p:cNvSpPr>
          <p:nvPr/>
        </p:nvSpPr>
        <p:spPr bwMode="auto">
          <a:xfrm>
            <a:off x="2855119" y="2708755"/>
            <a:ext cx="6481763" cy="2012443"/>
          </a:xfrm>
          <a:prstGeom prst="rect">
            <a:avLst/>
          </a:prstGeom>
          <a:solidFill>
            <a:srgbClr val="CCECFF"/>
          </a:solidFill>
          <a:ln>
            <a:noFill/>
          </a:ln>
          <a:effectLst/>
          <a:extLst/>
        </p:spPr>
        <p:txBody>
          <a:bodyPr lIns="67500" tIns="35100" rIns="67500" bIns="35100">
            <a:spAutoFit/>
          </a:bodyPr>
          <a:lstStyle>
            <a:lvl1pPr marL="534988" indent="-534988"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536575" algn="l"/>
                <a:tab pos="1450975" algn="l"/>
                <a:tab pos="2365375" algn="l"/>
                <a:tab pos="3279775" algn="l"/>
                <a:tab pos="4194175" algn="l"/>
                <a:tab pos="5108575" algn="l"/>
                <a:tab pos="6022975" algn="l"/>
                <a:tab pos="6937375" algn="l"/>
                <a:tab pos="7851775" algn="l"/>
                <a:tab pos="8766175" algn="l"/>
                <a:tab pos="9680575" algn="l"/>
                <a:tab pos="10594975" algn="l"/>
              </a:tabLst>
              <a:defRPr sz="32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1pPr>
            <a:lvl2pPr marL="1057275" indent="-520700"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536575" algn="l"/>
                <a:tab pos="1450975" algn="l"/>
                <a:tab pos="2365375" algn="l"/>
                <a:tab pos="3279775" algn="l"/>
                <a:tab pos="4194175" algn="l"/>
                <a:tab pos="5108575" algn="l"/>
                <a:tab pos="6022975" algn="l"/>
                <a:tab pos="6937375" algn="l"/>
                <a:tab pos="7851775" algn="l"/>
                <a:tab pos="8766175" algn="l"/>
                <a:tab pos="9680575" algn="l"/>
                <a:tab pos="10594975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536575" algn="l"/>
                <a:tab pos="1450975" algn="l"/>
                <a:tab pos="2365375" algn="l"/>
                <a:tab pos="3279775" algn="l"/>
                <a:tab pos="4194175" algn="l"/>
                <a:tab pos="5108575" algn="l"/>
                <a:tab pos="6022975" algn="l"/>
                <a:tab pos="6937375" algn="l"/>
                <a:tab pos="7851775" algn="l"/>
                <a:tab pos="8766175" algn="l"/>
                <a:tab pos="9680575" algn="l"/>
                <a:tab pos="10594975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536575" algn="l"/>
                <a:tab pos="1450975" algn="l"/>
                <a:tab pos="2365375" algn="l"/>
                <a:tab pos="3279775" algn="l"/>
                <a:tab pos="4194175" algn="l"/>
                <a:tab pos="5108575" algn="l"/>
                <a:tab pos="6022975" algn="l"/>
                <a:tab pos="6937375" algn="l"/>
                <a:tab pos="7851775" algn="l"/>
                <a:tab pos="8766175" algn="l"/>
                <a:tab pos="9680575" algn="l"/>
                <a:tab pos="10594975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536575" algn="l"/>
                <a:tab pos="1450975" algn="l"/>
                <a:tab pos="2365375" algn="l"/>
                <a:tab pos="3279775" algn="l"/>
                <a:tab pos="4194175" algn="l"/>
                <a:tab pos="5108575" algn="l"/>
                <a:tab pos="6022975" algn="l"/>
                <a:tab pos="6937375" algn="l"/>
                <a:tab pos="7851775" algn="l"/>
                <a:tab pos="8766175" algn="l"/>
                <a:tab pos="9680575" algn="l"/>
                <a:tab pos="10594975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536575" algn="l"/>
                <a:tab pos="1450975" algn="l"/>
                <a:tab pos="2365375" algn="l"/>
                <a:tab pos="3279775" algn="l"/>
                <a:tab pos="4194175" algn="l"/>
                <a:tab pos="5108575" algn="l"/>
                <a:tab pos="6022975" algn="l"/>
                <a:tab pos="6937375" algn="l"/>
                <a:tab pos="7851775" algn="l"/>
                <a:tab pos="8766175" algn="l"/>
                <a:tab pos="9680575" algn="l"/>
                <a:tab pos="10594975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536575" algn="l"/>
                <a:tab pos="1450975" algn="l"/>
                <a:tab pos="2365375" algn="l"/>
                <a:tab pos="3279775" algn="l"/>
                <a:tab pos="4194175" algn="l"/>
                <a:tab pos="5108575" algn="l"/>
                <a:tab pos="6022975" algn="l"/>
                <a:tab pos="6937375" algn="l"/>
                <a:tab pos="7851775" algn="l"/>
                <a:tab pos="8766175" algn="l"/>
                <a:tab pos="9680575" algn="l"/>
                <a:tab pos="10594975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536575" algn="l"/>
                <a:tab pos="1450975" algn="l"/>
                <a:tab pos="2365375" algn="l"/>
                <a:tab pos="3279775" algn="l"/>
                <a:tab pos="4194175" algn="l"/>
                <a:tab pos="5108575" algn="l"/>
                <a:tab pos="6022975" algn="l"/>
                <a:tab pos="6937375" algn="l"/>
                <a:tab pos="7851775" algn="l"/>
                <a:tab pos="8766175" algn="l"/>
                <a:tab pos="9680575" algn="l"/>
                <a:tab pos="10594975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536575" algn="l"/>
                <a:tab pos="1450975" algn="l"/>
                <a:tab pos="2365375" algn="l"/>
                <a:tab pos="3279775" algn="l"/>
                <a:tab pos="4194175" algn="l"/>
                <a:tab pos="5108575" algn="l"/>
                <a:tab pos="6022975" algn="l"/>
                <a:tab pos="6937375" algn="l"/>
                <a:tab pos="7851775" algn="l"/>
                <a:tab pos="8766175" algn="l"/>
                <a:tab pos="9680575" algn="l"/>
                <a:tab pos="10594975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9pPr>
          </a:lstStyle>
          <a:p>
            <a:pPr algn="ctr">
              <a:lnSpc>
                <a:spcPct val="120000"/>
              </a:lnSpc>
              <a:spcBef>
                <a:spcPct val="0"/>
              </a:spcBef>
              <a:defRPr/>
            </a:pPr>
            <a:r>
              <a:rPr lang="en-US" altLang="zh-TW" sz="3000" dirty="0">
                <a:latin typeface="Times New Roman" panose="02020603050405020304" pitchFamily="18" charset="0"/>
                <a:ea typeface="標楷體" panose="03000509000000000000" pitchFamily="65" charset="-120"/>
              </a:rPr>
              <a:t>「</a:t>
            </a:r>
            <a:r>
              <a:rPr lang="zh-TW" altLang="en-US" sz="3000" dirty="0">
                <a:latin typeface="Times New Roman" panose="02020603050405020304" pitchFamily="18" charset="0"/>
                <a:ea typeface="標楷體" panose="03000509000000000000" pitchFamily="65" charset="-120"/>
              </a:rPr>
              <a:t>學校活動管理 </a:t>
            </a:r>
            <a:r>
              <a:rPr lang="en-US" altLang="zh-TW" sz="3000" dirty="0">
                <a:latin typeface="Times New Roman" panose="02020603050405020304" pitchFamily="18" charset="0"/>
                <a:ea typeface="標楷體" panose="03000509000000000000" pitchFamily="65" charset="-120"/>
              </a:rPr>
              <a:t>」→「</a:t>
            </a:r>
            <a:r>
              <a:rPr lang="zh-TW" altLang="en-US" sz="3000" dirty="0">
                <a:latin typeface="Times New Roman" panose="02020603050405020304" pitchFamily="18" charset="0"/>
                <a:ea typeface="標楷體" panose="03000509000000000000" pitchFamily="65" charset="-120"/>
              </a:rPr>
              <a:t>查詢</a:t>
            </a:r>
            <a:r>
              <a:rPr lang="en-US" altLang="zh-TW" sz="3000" dirty="0">
                <a:latin typeface="Times New Roman" panose="02020603050405020304" pitchFamily="18" charset="0"/>
                <a:ea typeface="標楷體" panose="03000509000000000000" pitchFamily="65" charset="-120"/>
              </a:rPr>
              <a:t>」</a:t>
            </a:r>
          </a:p>
          <a:p>
            <a:pPr lvl="0" algn="ctr">
              <a:spcBef>
                <a:spcPct val="0"/>
              </a:spcBef>
            </a:pPr>
            <a:r>
              <a:rPr lang="en-US" altLang="zh-HK" sz="3000" dirty="0">
                <a:latin typeface="Times New Roman" panose="02020603050405020304" pitchFamily="18" charset="0"/>
                <a:ea typeface="標楷體" panose="03000509000000000000" pitchFamily="65" charset="-120"/>
              </a:rPr>
              <a:t>School Activities Management &gt; Enquiry</a:t>
            </a:r>
          </a:p>
          <a:p>
            <a:pPr marL="1080000">
              <a:spcBef>
                <a:spcPct val="0"/>
              </a:spcBef>
              <a:spcAft>
                <a:spcPts val="506"/>
              </a:spcAft>
              <a:buClr>
                <a:srgbClr val="333399"/>
              </a:buClr>
              <a:buFont typeface="Wingdings" panose="05000000000000000000" pitchFamily="2" charset="2"/>
              <a:buChar char="q"/>
            </a:pPr>
            <a:r>
              <a:rPr lang="zh-TW" altLang="en-US" sz="2800" dirty="0">
                <a:solidFill>
                  <a:srgbClr val="333399"/>
                </a:solidFill>
                <a:latin typeface="Times New Roman" panose="02020603050405020304" pitchFamily="18" charset="0"/>
                <a:ea typeface="標楷體" panose="03000509000000000000" pitchFamily="65" charset="-120"/>
              </a:rPr>
              <a:t>依學校活動</a:t>
            </a:r>
            <a:endParaRPr lang="en-US" altLang="zh-TW" sz="2800" dirty="0">
              <a:solidFill>
                <a:srgbClr val="333399"/>
              </a:solidFill>
              <a:latin typeface="Times New Roman" panose="02020603050405020304" pitchFamily="18" charset="0"/>
              <a:ea typeface="標楷體" panose="03000509000000000000" pitchFamily="65" charset="-120"/>
            </a:endParaRPr>
          </a:p>
          <a:p>
            <a:pPr marL="1080000">
              <a:spcBef>
                <a:spcPct val="0"/>
              </a:spcBef>
              <a:spcAft>
                <a:spcPts val="506"/>
              </a:spcAft>
              <a:buClr>
                <a:srgbClr val="333399"/>
              </a:buClr>
              <a:buFont typeface="Wingdings" panose="05000000000000000000" pitchFamily="2" charset="2"/>
              <a:buChar char="q"/>
            </a:pPr>
            <a:r>
              <a:rPr lang="zh-TW" altLang="en-US" sz="2800" dirty="0">
                <a:solidFill>
                  <a:srgbClr val="333399"/>
                </a:solidFill>
                <a:latin typeface="Times New Roman" panose="02020603050405020304" pitchFamily="18" charset="0"/>
                <a:ea typeface="標楷體" panose="03000509000000000000" pitchFamily="65" charset="-120"/>
              </a:rPr>
              <a:t>依學生</a:t>
            </a:r>
            <a:r>
              <a:rPr lang="en-US" altLang="zh-TW" sz="2800" dirty="0">
                <a:solidFill>
                  <a:srgbClr val="333399"/>
                </a:solidFill>
                <a:latin typeface="Times New Roman" panose="02020603050405020304" pitchFamily="18" charset="0"/>
                <a:ea typeface="標楷體" panose="03000509000000000000" pitchFamily="65" charset="-120"/>
              </a:rPr>
              <a:t>/</a:t>
            </a:r>
            <a:r>
              <a:rPr lang="zh-TW" altLang="en-US" sz="2800" dirty="0">
                <a:solidFill>
                  <a:srgbClr val="333399"/>
                </a:solidFill>
                <a:latin typeface="Times New Roman" panose="02020603050405020304" pitchFamily="18" charset="0"/>
                <a:ea typeface="標楷體" panose="03000509000000000000" pitchFamily="65" charset="-120"/>
              </a:rPr>
              <a:t>職員</a:t>
            </a:r>
            <a:endParaRPr lang="en-US" altLang="zh-TW" sz="2800" dirty="0">
              <a:solidFill>
                <a:srgbClr val="333399"/>
              </a:solidFill>
              <a:latin typeface="Times New Roman" panose="02020603050405020304" pitchFamily="18" charset="0"/>
              <a:ea typeface="標楷體" panose="03000509000000000000" pitchFamily="65" charset="-120"/>
            </a:endParaRPr>
          </a:p>
        </p:txBody>
      </p:sp>
      <p:sp>
        <p:nvSpPr>
          <p:cNvPr id="2" name="投影片編號版面配置區 1">
            <a:extLst>
              <a:ext uri="{FF2B5EF4-FFF2-40B4-BE49-F238E27FC236}">
                <a16:creationId xmlns:a16="http://schemas.microsoft.com/office/drawing/2014/main" id="{6E5F0A7A-49BC-45DF-9336-11ECF5A55A8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7B3C8E2D-E91C-4BBB-B7BA-C2875630DAEF}" type="slidenum">
              <a:rPr lang="en-US" altLang="zh-HK">
                <a:latin typeface="Arial"/>
              </a:rPr>
              <a:pPr>
                <a:defRPr/>
              </a:pPr>
              <a:t>52</a:t>
            </a:fld>
            <a:endParaRPr lang="en-US" altLang="en-US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19059765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投影片編號版面配置區 9">
            <a:extLst>
              <a:ext uri="{FF2B5EF4-FFF2-40B4-BE49-F238E27FC236}">
                <a16:creationId xmlns:a16="http://schemas.microsoft.com/office/drawing/2014/main" id="{8EF8DDC0-445B-4B46-823E-3DC58DBC9CD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B3C8E2D-E91C-4BBB-B7BA-C2875630DAEF}" type="slidenum">
              <a:rPr lang="en-US" altLang="zh-HK" smtClean="0"/>
              <a:pPr/>
              <a:t>53</a:t>
            </a:fld>
            <a:endParaRPr lang="en-US" dirty="0"/>
          </a:p>
        </p:txBody>
      </p:sp>
      <p:grpSp>
        <p:nvGrpSpPr>
          <p:cNvPr id="3" name="群組 2">
            <a:extLst>
              <a:ext uri="{FF2B5EF4-FFF2-40B4-BE49-F238E27FC236}">
                <a16:creationId xmlns:a16="http://schemas.microsoft.com/office/drawing/2014/main" id="{215BC5A3-1F0C-42FD-8566-A466C0C1B3FE}"/>
              </a:ext>
            </a:extLst>
          </p:cNvPr>
          <p:cNvGrpSpPr/>
          <p:nvPr/>
        </p:nvGrpSpPr>
        <p:grpSpPr>
          <a:xfrm>
            <a:off x="2027340" y="324967"/>
            <a:ext cx="8333724" cy="6114933"/>
            <a:chOff x="503340" y="324966"/>
            <a:chExt cx="8333724" cy="6114933"/>
          </a:xfrm>
        </p:grpSpPr>
        <p:sp>
          <p:nvSpPr>
            <p:cNvPr id="2" name="矩形 1">
              <a:extLst>
                <a:ext uri="{FF2B5EF4-FFF2-40B4-BE49-F238E27FC236}">
                  <a16:creationId xmlns:a16="http://schemas.microsoft.com/office/drawing/2014/main" id="{1ED829F3-2366-4FDF-B1AB-1CB2D07F193E}"/>
                </a:ext>
              </a:extLst>
            </p:cNvPr>
            <p:cNvSpPr/>
            <p:nvPr/>
          </p:nvSpPr>
          <p:spPr>
            <a:xfrm>
              <a:off x="1676129" y="324966"/>
              <a:ext cx="7160935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TW" altLang="en-US" sz="3200" b="1" dirty="0">
                  <a:solidFill>
                    <a:schemeClr val="tx2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標楷體" panose="03000509000000000000" pitchFamily="65" charset="-120"/>
                  <a:ea typeface="標楷體" panose="03000509000000000000" pitchFamily="65" charset="-120"/>
                </a:rPr>
                <a:t>學校活動管理 ＞</a:t>
              </a:r>
              <a:r>
                <a:rPr lang="en-US" altLang="zh-TW" sz="3200" b="1" dirty="0">
                  <a:solidFill>
                    <a:schemeClr val="tx2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標楷體" panose="03000509000000000000" pitchFamily="65" charset="-120"/>
                  <a:ea typeface="標楷體" panose="03000509000000000000" pitchFamily="65" charset="-120"/>
                </a:rPr>
                <a:t> </a:t>
              </a:r>
              <a:r>
                <a:rPr lang="zh-TW" altLang="en-US" sz="3200" b="1" dirty="0">
                  <a:solidFill>
                    <a:schemeClr val="tx2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標楷體" panose="03000509000000000000" pitchFamily="65" charset="-120"/>
                  <a:ea typeface="標楷體" panose="03000509000000000000" pitchFamily="65" charset="-120"/>
                </a:rPr>
                <a:t>查詢 ＞</a:t>
              </a:r>
              <a:r>
                <a:rPr lang="en-US" altLang="zh-TW" sz="3200" b="1" dirty="0">
                  <a:solidFill>
                    <a:schemeClr val="tx2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標楷體" panose="03000509000000000000" pitchFamily="65" charset="-120"/>
                  <a:ea typeface="標楷體" panose="03000509000000000000" pitchFamily="65" charset="-120"/>
                </a:rPr>
                <a:t> </a:t>
              </a:r>
              <a:r>
                <a:rPr lang="zh-TW" altLang="en-US" sz="3200" b="1" dirty="0">
                  <a:solidFill>
                    <a:schemeClr val="tx2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標楷體" panose="03000509000000000000" pitchFamily="65" charset="-120"/>
                  <a:ea typeface="標楷體" panose="03000509000000000000" pitchFamily="65" charset="-120"/>
                </a:rPr>
                <a:t>依學校活動</a:t>
              </a:r>
              <a:endParaRPr lang="en-US" sz="32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標楷體" panose="03000509000000000000" pitchFamily="65" charset="-120"/>
                <a:ea typeface="標楷體" panose="03000509000000000000" pitchFamily="65" charset="-120"/>
              </a:endParaRPr>
            </a:p>
          </p:txBody>
        </p:sp>
        <p:pic>
          <p:nvPicPr>
            <p:cNvPr id="12" name="圖片 11">
              <a:extLst>
                <a:ext uri="{FF2B5EF4-FFF2-40B4-BE49-F238E27FC236}">
                  <a16:creationId xmlns:a16="http://schemas.microsoft.com/office/drawing/2014/main" id="{67817569-2E81-4582-A8E2-AE34764CB4E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15922" y="3023682"/>
              <a:ext cx="8191849" cy="3416217"/>
            </a:xfrm>
            <a:prstGeom prst="rect">
              <a:avLst/>
            </a:prstGeom>
          </p:spPr>
        </p:pic>
        <p:sp>
          <p:nvSpPr>
            <p:cNvPr id="6" name="AutoShape 4"/>
            <p:cNvSpPr>
              <a:spLocks noChangeArrowheads="1"/>
            </p:cNvSpPr>
            <p:nvPr/>
          </p:nvSpPr>
          <p:spPr bwMode="auto">
            <a:xfrm>
              <a:off x="503340" y="1082180"/>
              <a:ext cx="8204432" cy="1870745"/>
            </a:xfrm>
            <a:prstGeom prst="roundRect">
              <a:avLst>
                <a:gd name="adj" fmla="val 16667"/>
              </a:avLst>
            </a:prstGeom>
            <a:solidFill>
              <a:schemeClr val="accent2">
                <a:lumMod val="40000"/>
                <a:lumOff val="60000"/>
              </a:schemeClr>
            </a:solidFill>
            <a:ln w="38160">
              <a:solidFill>
                <a:srgbClr val="000000"/>
              </a:solidFill>
              <a:miter lim="800000"/>
              <a:headEnd/>
              <a:tailEnd/>
            </a:ln>
            <a:effectLst/>
            <a:extLst/>
          </p:spPr>
          <p:txBody>
            <a:bodyPr lIns="90000" tIns="46800" rIns="90000" bIns="46800" anchor="ctr"/>
            <a:lstStyle>
              <a:lvl1pPr marL="457200" indent="-457200"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3200">
                  <a:solidFill>
                    <a:srgbClr val="000000"/>
                  </a:solidFill>
                  <a:latin typeface="Arial" panose="020B0604020202020204" pitchFamily="34" charset="0"/>
                  <a:ea typeface="細明體" panose="02020509000000000000" pitchFamily="49" charset="-120"/>
                </a:defRPr>
              </a:lvl1pPr>
              <a:lvl2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800">
                  <a:solidFill>
                    <a:srgbClr val="000000"/>
                  </a:solidFill>
                  <a:latin typeface="Arial" panose="020B0604020202020204" pitchFamily="34" charset="0"/>
                  <a:ea typeface="細明體" panose="02020509000000000000" pitchFamily="49" charset="-120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細明體" panose="02020509000000000000" pitchFamily="49" charset="-120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細明體" panose="02020509000000000000" pitchFamily="49" charset="-120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細明體" panose="02020509000000000000" pitchFamily="49" charset="-120"/>
                </a:defRPr>
              </a:lvl5pPr>
              <a:lvl6pPr marL="25146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細明體" panose="02020509000000000000" pitchFamily="49" charset="-120"/>
                </a:defRPr>
              </a:lvl6pPr>
              <a:lvl7pPr marL="29718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細明體" panose="02020509000000000000" pitchFamily="49" charset="-120"/>
                </a:defRPr>
              </a:lvl7pPr>
              <a:lvl8pPr marL="34290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細明體" panose="02020509000000000000" pitchFamily="49" charset="-120"/>
                </a:defRPr>
              </a:lvl8pPr>
              <a:lvl9pPr marL="38862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細明體" panose="02020509000000000000" pitchFamily="49" charset="-120"/>
                </a:defRPr>
              </a:lvl9pPr>
            </a:lstStyle>
            <a:p>
              <a:pPr algn="just">
                <a:spcBef>
                  <a:spcPct val="0"/>
                </a:spcBef>
                <a:buFont typeface="Arial" panose="020B0604020202020204" pitchFamily="34" charset="0"/>
                <a:buChar char="•"/>
              </a:pPr>
              <a:r>
                <a:rPr lang="zh-TW" altLang="en-US" sz="2800" dirty="0">
                  <a:latin typeface="標楷體" panose="03000509000000000000" pitchFamily="65" charset="-120"/>
                  <a:ea typeface="標楷體" panose="03000509000000000000" pitchFamily="65" charset="-120"/>
                </a:rPr>
                <a:t>用戶組</a:t>
              </a:r>
              <a:r>
                <a:rPr lang="en-US" altLang="zh-TW" sz="2800" dirty="0">
                  <a:latin typeface="標楷體" panose="03000509000000000000" pitchFamily="65" charset="-120"/>
                  <a:ea typeface="標楷體" panose="03000509000000000000" pitchFamily="65" charset="-120"/>
                </a:rPr>
                <a:t>[</a:t>
              </a:r>
              <a:r>
                <a:rPr lang="zh-TW" altLang="en-US" sz="2800" dirty="0">
                  <a:latin typeface="標楷體" panose="03000509000000000000" pitchFamily="65" charset="-120"/>
                  <a:ea typeface="標楷體" panose="03000509000000000000" pitchFamily="65" charset="-120"/>
                </a:rPr>
                <a:t>學校活動管理員</a:t>
              </a:r>
              <a:r>
                <a:rPr lang="en-US" altLang="zh-TW" sz="2800" dirty="0">
                  <a:latin typeface="標楷體" panose="03000509000000000000" pitchFamily="65" charset="-120"/>
                  <a:ea typeface="標楷體" panose="03000509000000000000" pitchFamily="65" charset="-120"/>
                </a:rPr>
                <a:t>]</a:t>
              </a:r>
              <a:r>
                <a:rPr lang="zh-TW" altLang="en-US" sz="2800" dirty="0">
                  <a:latin typeface="標楷體" panose="03000509000000000000" pitchFamily="65" charset="-120"/>
                  <a:ea typeface="標楷體" panose="03000509000000000000" pitchFamily="65" charset="-120"/>
                </a:rPr>
                <a:t>、</a:t>
              </a:r>
              <a:r>
                <a:rPr lang="en-US" altLang="zh-TW" sz="2800" dirty="0">
                  <a:latin typeface="標楷體" panose="03000509000000000000" pitchFamily="65" charset="-120"/>
                  <a:ea typeface="標楷體" panose="03000509000000000000" pitchFamily="65" charset="-120"/>
                </a:rPr>
                <a:t>[</a:t>
              </a:r>
              <a:r>
                <a:rPr lang="zh-TW" altLang="en-US" sz="2800" dirty="0">
                  <a:latin typeface="標楷體" panose="03000509000000000000" pitchFamily="65" charset="-120"/>
                  <a:ea typeface="標楷體" panose="03000509000000000000" pitchFamily="65" charset="-120"/>
                </a:rPr>
                <a:t>學校活動用戶</a:t>
              </a:r>
              <a:r>
                <a:rPr lang="en-US" altLang="zh-TW" sz="2800" dirty="0">
                  <a:latin typeface="標楷體" panose="03000509000000000000" pitchFamily="65" charset="-120"/>
                  <a:ea typeface="標楷體" panose="03000509000000000000" pitchFamily="65" charset="-120"/>
                </a:rPr>
                <a:t>]</a:t>
              </a:r>
              <a:r>
                <a:rPr lang="zh-TW" altLang="en-US" sz="2800" dirty="0">
                  <a:latin typeface="標楷體" panose="03000509000000000000" pitchFamily="65" charset="-120"/>
                  <a:ea typeface="標楷體" panose="03000509000000000000" pitchFamily="65" charset="-120"/>
                </a:rPr>
                <a:t>、</a:t>
              </a:r>
              <a:r>
                <a:rPr lang="en-US" altLang="zh-TW" sz="2800" dirty="0">
                  <a:latin typeface="標楷體" panose="03000509000000000000" pitchFamily="65" charset="-120"/>
                  <a:ea typeface="標楷體" panose="03000509000000000000" pitchFamily="65" charset="-120"/>
                </a:rPr>
                <a:t>[</a:t>
              </a:r>
              <a:r>
                <a:rPr lang="zh-TW" altLang="en-US" sz="2800" dirty="0">
                  <a:latin typeface="標楷體" panose="03000509000000000000" pitchFamily="65" charset="-120"/>
                  <a:ea typeface="標楷體" panose="03000509000000000000" pitchFamily="65" charset="-120"/>
                </a:rPr>
                <a:t>網上校管系統管理員</a:t>
              </a:r>
              <a:r>
                <a:rPr lang="en-US" altLang="zh-TW" sz="2800" dirty="0">
                  <a:latin typeface="標楷體" panose="03000509000000000000" pitchFamily="65" charset="-120"/>
                  <a:ea typeface="標楷體" panose="03000509000000000000" pitchFamily="65" charset="-120"/>
                </a:rPr>
                <a:t>]</a:t>
              </a:r>
              <a:r>
                <a:rPr lang="zh-TW" altLang="en-US" sz="2800" dirty="0">
                  <a:latin typeface="標楷體" panose="03000509000000000000" pitchFamily="65" charset="-120"/>
                  <a:ea typeface="標楷體" panose="03000509000000000000" pitchFamily="65" charset="-120"/>
                </a:rPr>
                <a:t>、</a:t>
              </a:r>
              <a:r>
                <a:rPr lang="en-US" altLang="zh-TW" sz="2800" dirty="0">
                  <a:latin typeface="標楷體" panose="03000509000000000000" pitchFamily="65" charset="-120"/>
                  <a:ea typeface="標楷體" panose="03000509000000000000" pitchFamily="65" charset="-120"/>
                </a:rPr>
                <a:t>[</a:t>
              </a:r>
              <a:r>
                <a:rPr lang="zh-TW" altLang="en-US" sz="2800" dirty="0">
                  <a:latin typeface="標楷體" panose="03000509000000000000" pitchFamily="65" charset="-120"/>
                  <a:ea typeface="標楷體" panose="03000509000000000000" pitchFamily="65" charset="-120"/>
                </a:rPr>
                <a:t>校長</a:t>
              </a:r>
              <a:r>
                <a:rPr lang="en-US" altLang="zh-TW" sz="2800" dirty="0">
                  <a:latin typeface="標楷體" panose="03000509000000000000" pitchFamily="65" charset="-120"/>
                  <a:ea typeface="標楷體" panose="03000509000000000000" pitchFamily="65" charset="-120"/>
                </a:rPr>
                <a:t>]</a:t>
              </a:r>
              <a:r>
                <a:rPr lang="zh-TW" altLang="en-US" sz="2800" dirty="0">
                  <a:latin typeface="標楷體" panose="03000509000000000000" pitchFamily="65" charset="-120"/>
                  <a:ea typeface="標楷體" panose="03000509000000000000" pitchFamily="65" charset="-120"/>
                </a:rPr>
                <a:t>及</a:t>
              </a:r>
              <a:r>
                <a:rPr lang="en-US" altLang="zh-TW" sz="2800" dirty="0">
                  <a:latin typeface="標楷體" panose="03000509000000000000" pitchFamily="65" charset="-120"/>
                  <a:ea typeface="標楷體" panose="03000509000000000000" pitchFamily="65" charset="-120"/>
                </a:rPr>
                <a:t>[</a:t>
              </a:r>
              <a:r>
                <a:rPr lang="zh-TW" altLang="en-US" sz="2800" dirty="0">
                  <a:latin typeface="標楷體" panose="03000509000000000000" pitchFamily="65" charset="-120"/>
                  <a:ea typeface="標楷體" panose="03000509000000000000" pitchFamily="65" charset="-120"/>
                </a:rPr>
                <a:t>書記</a:t>
              </a:r>
              <a:r>
                <a:rPr lang="en-US" altLang="zh-TW" sz="2800" dirty="0">
                  <a:latin typeface="標楷體" panose="03000509000000000000" pitchFamily="65" charset="-120"/>
                  <a:ea typeface="標楷體" panose="03000509000000000000" pitchFamily="65" charset="-120"/>
                </a:rPr>
                <a:t>]</a:t>
              </a:r>
              <a:r>
                <a:rPr lang="zh-TW" altLang="en-US" sz="2800" dirty="0">
                  <a:latin typeface="標楷體" panose="03000509000000000000" pitchFamily="65" charset="-120"/>
                  <a:ea typeface="標楷體" panose="03000509000000000000" pitchFamily="65" charset="-120"/>
                </a:rPr>
                <a:t>能夠查看所有學校活動資料。</a:t>
              </a:r>
              <a:endParaRPr lang="en-US" altLang="zh-TW" sz="2800" dirty="0">
                <a:latin typeface="標楷體" panose="03000509000000000000" pitchFamily="65" charset="-120"/>
                <a:ea typeface="標楷體" panose="03000509000000000000" pitchFamily="65" charset="-120"/>
              </a:endParaRPr>
            </a:p>
            <a:p>
              <a:pPr algn="just">
                <a:spcBef>
                  <a:spcPct val="0"/>
                </a:spcBef>
                <a:buFont typeface="Arial" panose="020B0604020202020204" pitchFamily="34" charset="0"/>
                <a:buChar char="•"/>
              </a:pPr>
              <a:r>
                <a:rPr lang="zh-TW" altLang="en-US" sz="2800" dirty="0">
                  <a:latin typeface="標楷體" panose="03000509000000000000" pitchFamily="65" charset="-120"/>
                  <a:ea typeface="標楷體" panose="03000509000000000000" pitchFamily="65" charset="-120"/>
                </a:rPr>
                <a:t>狀態為</a:t>
              </a:r>
              <a:r>
                <a:rPr lang="en-US" altLang="zh-TW" sz="2800" dirty="0">
                  <a:latin typeface="標楷體" panose="03000509000000000000" pitchFamily="65" charset="-120"/>
                  <a:ea typeface="標楷體" panose="03000509000000000000" pitchFamily="65" charset="-120"/>
                </a:rPr>
                <a:t>[</a:t>
              </a:r>
              <a:r>
                <a:rPr lang="zh-TW" altLang="en-US" sz="2800" dirty="0">
                  <a:latin typeface="標楷體" panose="03000509000000000000" pitchFamily="65" charset="-120"/>
                  <a:ea typeface="標楷體" panose="03000509000000000000" pitchFamily="65" charset="-120"/>
                </a:rPr>
                <a:t>草案</a:t>
              </a:r>
              <a:r>
                <a:rPr lang="en-US" altLang="zh-TW" sz="2800" dirty="0">
                  <a:latin typeface="標楷體" panose="03000509000000000000" pitchFamily="65" charset="-120"/>
                  <a:ea typeface="標楷體" panose="03000509000000000000" pitchFamily="65" charset="-120"/>
                </a:rPr>
                <a:t>]</a:t>
              </a:r>
              <a:r>
                <a:rPr lang="zh-TW" altLang="en-US" sz="2800" dirty="0">
                  <a:latin typeface="標楷體" panose="03000509000000000000" pitchFamily="65" charset="-120"/>
                  <a:ea typeface="標楷體" panose="03000509000000000000" pitchFamily="65" charset="-120"/>
                </a:rPr>
                <a:t>的活動不會在查詢功能中列出。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181146167"/>
      </p:ext>
    </p:extLst>
  </p:cSld>
  <p:clrMapOvr>
    <a:masterClrMapping/>
  </p:clrMapOvr>
  <p:transition/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22D2641E-1A75-4607-85F1-7B22D76962B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B3C8E2D-E91C-4BBB-B7BA-C2875630DAEF}" type="slidenum">
              <a:rPr lang="en-US" altLang="zh-HK" smtClean="0"/>
              <a:pPr/>
              <a:t>54</a:t>
            </a:fld>
            <a:endParaRPr lang="en-US" dirty="0"/>
          </a:p>
        </p:txBody>
      </p:sp>
      <p:pic>
        <p:nvPicPr>
          <p:cNvPr id="9" name="圖片 8">
            <a:extLst>
              <a:ext uri="{FF2B5EF4-FFF2-40B4-BE49-F238E27FC236}">
                <a16:creationId xmlns:a16="http://schemas.microsoft.com/office/drawing/2014/main" id="{21A2803C-C4A3-4FE2-B37A-8E25FC40B85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8283" y="1485356"/>
            <a:ext cx="8355435" cy="38872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012446"/>
      </p:ext>
    </p:extLst>
  </p:cSld>
  <p:clrMapOvr>
    <a:masterClrMapping/>
  </p:clrMapOvr>
  <p:transition/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投影片編號版面配置區 10">
            <a:extLst>
              <a:ext uri="{FF2B5EF4-FFF2-40B4-BE49-F238E27FC236}">
                <a16:creationId xmlns:a16="http://schemas.microsoft.com/office/drawing/2014/main" id="{18F61191-A33B-4021-A642-C680FDCABC4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B3C8E2D-E91C-4BBB-B7BA-C2875630DAEF}" type="slidenum">
              <a:rPr lang="en-US" altLang="zh-HK" smtClean="0"/>
              <a:pPr/>
              <a:t>55</a:t>
            </a:fld>
            <a:endParaRPr lang="en-US" dirty="0"/>
          </a:p>
        </p:txBody>
      </p:sp>
      <p:grpSp>
        <p:nvGrpSpPr>
          <p:cNvPr id="2" name="群組 1">
            <a:extLst>
              <a:ext uri="{FF2B5EF4-FFF2-40B4-BE49-F238E27FC236}">
                <a16:creationId xmlns:a16="http://schemas.microsoft.com/office/drawing/2014/main" id="{663BEAC6-8C21-4FEA-AA9C-A586DF250A9F}"/>
              </a:ext>
            </a:extLst>
          </p:cNvPr>
          <p:cNvGrpSpPr/>
          <p:nvPr/>
        </p:nvGrpSpPr>
        <p:grpSpPr>
          <a:xfrm>
            <a:off x="1993784" y="307884"/>
            <a:ext cx="8356020" cy="5981709"/>
            <a:chOff x="469783" y="307883"/>
            <a:chExt cx="8356020" cy="5981709"/>
          </a:xfrm>
        </p:grpSpPr>
        <p:sp>
          <p:nvSpPr>
            <p:cNvPr id="3" name="矩形 2">
              <a:extLst>
                <a:ext uri="{FF2B5EF4-FFF2-40B4-BE49-F238E27FC236}">
                  <a16:creationId xmlns:a16="http://schemas.microsoft.com/office/drawing/2014/main" id="{9CB0257E-7D3F-46C3-8FB2-EE12420A447E}"/>
                </a:ext>
              </a:extLst>
            </p:cNvPr>
            <p:cNvSpPr/>
            <p:nvPr/>
          </p:nvSpPr>
          <p:spPr>
            <a:xfrm>
              <a:off x="1459684" y="307883"/>
              <a:ext cx="7366119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TW" altLang="en-US" sz="3200" b="1" dirty="0">
                  <a:solidFill>
                    <a:schemeClr val="tx2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標楷體" panose="03000509000000000000" pitchFamily="65" charset="-120"/>
                  <a:ea typeface="標楷體" panose="03000509000000000000" pitchFamily="65" charset="-120"/>
                </a:rPr>
                <a:t>學校活動管理 ＞</a:t>
              </a:r>
              <a:r>
                <a:rPr lang="en-US" altLang="zh-TW" sz="3200" b="1" dirty="0">
                  <a:solidFill>
                    <a:schemeClr val="tx2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標楷體" panose="03000509000000000000" pitchFamily="65" charset="-120"/>
                  <a:ea typeface="標楷體" panose="03000509000000000000" pitchFamily="65" charset="-120"/>
                </a:rPr>
                <a:t> </a:t>
              </a:r>
              <a:r>
                <a:rPr lang="zh-TW" altLang="en-US" sz="3200" b="1" dirty="0">
                  <a:solidFill>
                    <a:schemeClr val="tx2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標楷體" panose="03000509000000000000" pitchFamily="65" charset="-120"/>
                  <a:ea typeface="標楷體" panose="03000509000000000000" pitchFamily="65" charset="-120"/>
                </a:rPr>
                <a:t>查詢 ＞</a:t>
              </a:r>
              <a:r>
                <a:rPr lang="en-US" altLang="zh-TW" sz="3200" b="1" dirty="0">
                  <a:solidFill>
                    <a:schemeClr val="tx2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標楷體" panose="03000509000000000000" pitchFamily="65" charset="-120"/>
                  <a:ea typeface="標楷體" panose="03000509000000000000" pitchFamily="65" charset="-120"/>
                </a:rPr>
                <a:t> </a:t>
              </a:r>
              <a:r>
                <a:rPr lang="zh-TW" altLang="en-US" sz="3200" b="1" dirty="0">
                  <a:solidFill>
                    <a:schemeClr val="tx2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標楷體" panose="03000509000000000000" pitchFamily="65" charset="-120"/>
                  <a:ea typeface="標楷體" panose="03000509000000000000" pitchFamily="65" charset="-120"/>
                </a:rPr>
                <a:t>依學生</a:t>
              </a:r>
              <a:r>
                <a:rPr lang="en-US" altLang="zh-TW" sz="3200" b="1" dirty="0">
                  <a:solidFill>
                    <a:schemeClr val="tx2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標楷體" panose="03000509000000000000" pitchFamily="65" charset="-120"/>
                  <a:ea typeface="標楷體" panose="03000509000000000000" pitchFamily="65" charset="-120"/>
                </a:rPr>
                <a:t>/</a:t>
              </a:r>
              <a:r>
                <a:rPr lang="zh-TW" altLang="en-US" sz="3200" b="1" dirty="0">
                  <a:solidFill>
                    <a:schemeClr val="tx2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標楷體" panose="03000509000000000000" pitchFamily="65" charset="-120"/>
                  <a:ea typeface="標楷體" panose="03000509000000000000" pitchFamily="65" charset="-120"/>
                </a:rPr>
                <a:t>職員</a:t>
              </a:r>
              <a:endParaRPr lang="en-US" sz="32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標楷體" panose="03000509000000000000" pitchFamily="65" charset="-120"/>
                <a:ea typeface="標楷體" panose="03000509000000000000" pitchFamily="65" charset="-120"/>
              </a:endParaRPr>
            </a:p>
          </p:txBody>
        </p:sp>
        <p:pic>
          <p:nvPicPr>
            <p:cNvPr id="12" name="圖片 11">
              <a:extLst>
                <a:ext uri="{FF2B5EF4-FFF2-40B4-BE49-F238E27FC236}">
                  <a16:creationId xmlns:a16="http://schemas.microsoft.com/office/drawing/2014/main" id="{7FF8EF97-9BC5-47C4-8449-37EE4C21E96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9783" y="2688207"/>
              <a:ext cx="6920034" cy="3601385"/>
            </a:xfrm>
            <a:prstGeom prst="rect">
              <a:avLst/>
            </a:prstGeom>
          </p:spPr>
        </p:pic>
        <p:sp>
          <p:nvSpPr>
            <p:cNvPr id="16" name="矩形: 圓角 15">
              <a:extLst>
                <a:ext uri="{FF2B5EF4-FFF2-40B4-BE49-F238E27FC236}">
                  <a16:creationId xmlns:a16="http://schemas.microsoft.com/office/drawing/2014/main" id="{DCD22A34-00BD-4B6D-89AF-5C4E852E2E25}"/>
                </a:ext>
              </a:extLst>
            </p:cNvPr>
            <p:cNvSpPr/>
            <p:nvPr/>
          </p:nvSpPr>
          <p:spPr bwMode="auto">
            <a:xfrm>
              <a:off x="897622" y="2885813"/>
              <a:ext cx="562062" cy="276838"/>
            </a:xfrm>
            <a:prstGeom prst="roundRect">
              <a:avLst/>
            </a:prstGeom>
            <a:noFill/>
            <a:ln w="190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kumimoji="1" lang="en-US" sz="2400">
                <a:latin typeface="Tahoma" pitchFamily="34" charset="0"/>
                <a:ea typeface="新細明體" pitchFamily="18" charset="-120"/>
              </a:endParaRPr>
            </a:p>
          </p:txBody>
        </p:sp>
        <p:pic>
          <p:nvPicPr>
            <p:cNvPr id="14" name="圖片 13">
              <a:extLst>
                <a:ext uri="{FF2B5EF4-FFF2-40B4-BE49-F238E27FC236}">
                  <a16:creationId xmlns:a16="http://schemas.microsoft.com/office/drawing/2014/main" id="{C13B9DA8-DFCC-47E0-858D-65573635F3B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466362" y="1103352"/>
              <a:ext cx="6207855" cy="3601385"/>
            </a:xfrm>
            <a:prstGeom prst="rect">
              <a:avLst/>
            </a:prstGeom>
          </p:spPr>
        </p:pic>
        <p:sp>
          <p:nvSpPr>
            <p:cNvPr id="17" name="矩形: 圓角 16">
              <a:extLst>
                <a:ext uri="{FF2B5EF4-FFF2-40B4-BE49-F238E27FC236}">
                  <a16:creationId xmlns:a16="http://schemas.microsoft.com/office/drawing/2014/main" id="{B3DD767A-F542-4439-9408-DF23DA858DB0}"/>
                </a:ext>
              </a:extLst>
            </p:cNvPr>
            <p:cNvSpPr/>
            <p:nvPr/>
          </p:nvSpPr>
          <p:spPr bwMode="auto">
            <a:xfrm>
              <a:off x="2457973" y="1266738"/>
              <a:ext cx="411062" cy="260058"/>
            </a:xfrm>
            <a:prstGeom prst="roundRect">
              <a:avLst/>
            </a:prstGeom>
            <a:noFill/>
            <a:ln w="190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kumimoji="1" lang="en-US" sz="2400">
                <a:latin typeface="Tahoma" pitchFamily="34" charset="0"/>
                <a:ea typeface="新細明體" pitchFamily="18" charset="-12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63436835"/>
      </p:ext>
    </p:extLst>
  </p:cSld>
  <p:clrMapOvr>
    <a:masterClrMapping/>
  </p:clrMapOvr>
  <p:transition/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667" name="Text Box 2"/>
          <p:cNvSpPr txBox="1">
            <a:spLocks noChangeArrowheads="1"/>
          </p:cNvSpPr>
          <p:nvPr/>
        </p:nvSpPr>
        <p:spPr bwMode="auto">
          <a:xfrm>
            <a:off x="3998720" y="368660"/>
            <a:ext cx="4320363" cy="563328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67500" tIns="35100" rIns="67500" bIns="35100">
            <a:spAutoFit/>
          </a:bodyPr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8516938" algn="r"/>
                <a:tab pos="9144000" algn="l"/>
                <a:tab pos="10058400" algn="l"/>
              </a:tabLst>
              <a:defRPr sz="32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8516938" algn="r"/>
                <a:tab pos="9144000" algn="l"/>
                <a:tab pos="10058400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8516938" algn="r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8516938" algn="r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8516938" algn="r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8516938" algn="r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8516938" algn="r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8516938" algn="r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8516938" algn="r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9pPr>
          </a:lstStyle>
          <a:p>
            <a:pPr>
              <a:spcBef>
                <a:spcPct val="0"/>
              </a:spcBef>
            </a:pPr>
            <a:r>
              <a:rPr lang="zh-TW" altLang="en-US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標楷體" panose="03000509000000000000" pitchFamily="65" charset="-120"/>
                <a:ea typeface="標楷體" panose="03000509000000000000" pitchFamily="65" charset="-120"/>
              </a:rPr>
              <a:t>學校活動管理 ＞ </a:t>
            </a:r>
            <a:r>
              <a:rPr lang="en-US" altLang="zh-TW" b="1" dirty="0" err="1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標楷體" panose="03000509000000000000" pitchFamily="65" charset="-120"/>
                <a:ea typeface="標楷體" panose="03000509000000000000" pitchFamily="65" charset="-120"/>
              </a:rPr>
              <a:t>報告</a:t>
            </a:r>
            <a:endParaRPr lang="en-US" altLang="zh-TW" b="1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241668" name="Text Box 3"/>
          <p:cNvSpPr txBox="1">
            <a:spLocks noChangeArrowheads="1"/>
          </p:cNvSpPr>
          <p:nvPr/>
        </p:nvSpPr>
        <p:spPr bwMode="auto">
          <a:xfrm>
            <a:off x="2855119" y="2708755"/>
            <a:ext cx="6481763" cy="1517435"/>
          </a:xfrm>
          <a:prstGeom prst="rect">
            <a:avLst/>
          </a:prstGeom>
          <a:solidFill>
            <a:srgbClr val="CCECFF"/>
          </a:solidFill>
          <a:ln>
            <a:noFill/>
          </a:ln>
          <a:effectLst/>
          <a:extLst/>
        </p:spPr>
        <p:txBody>
          <a:bodyPr lIns="67500" tIns="35100" rIns="67500" bIns="35100">
            <a:spAutoFit/>
          </a:bodyPr>
          <a:lstStyle>
            <a:lvl1pPr marL="534988" indent="-534988"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536575" algn="l"/>
                <a:tab pos="1450975" algn="l"/>
                <a:tab pos="2365375" algn="l"/>
                <a:tab pos="3279775" algn="l"/>
                <a:tab pos="4194175" algn="l"/>
                <a:tab pos="5108575" algn="l"/>
                <a:tab pos="6022975" algn="l"/>
                <a:tab pos="6937375" algn="l"/>
                <a:tab pos="7851775" algn="l"/>
                <a:tab pos="8766175" algn="l"/>
                <a:tab pos="9680575" algn="l"/>
                <a:tab pos="10594975" algn="l"/>
              </a:tabLst>
              <a:defRPr sz="32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1pPr>
            <a:lvl2pPr marL="1057275" indent="-520700"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536575" algn="l"/>
                <a:tab pos="1450975" algn="l"/>
                <a:tab pos="2365375" algn="l"/>
                <a:tab pos="3279775" algn="l"/>
                <a:tab pos="4194175" algn="l"/>
                <a:tab pos="5108575" algn="l"/>
                <a:tab pos="6022975" algn="l"/>
                <a:tab pos="6937375" algn="l"/>
                <a:tab pos="7851775" algn="l"/>
                <a:tab pos="8766175" algn="l"/>
                <a:tab pos="9680575" algn="l"/>
                <a:tab pos="10594975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536575" algn="l"/>
                <a:tab pos="1450975" algn="l"/>
                <a:tab pos="2365375" algn="l"/>
                <a:tab pos="3279775" algn="l"/>
                <a:tab pos="4194175" algn="l"/>
                <a:tab pos="5108575" algn="l"/>
                <a:tab pos="6022975" algn="l"/>
                <a:tab pos="6937375" algn="l"/>
                <a:tab pos="7851775" algn="l"/>
                <a:tab pos="8766175" algn="l"/>
                <a:tab pos="9680575" algn="l"/>
                <a:tab pos="10594975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536575" algn="l"/>
                <a:tab pos="1450975" algn="l"/>
                <a:tab pos="2365375" algn="l"/>
                <a:tab pos="3279775" algn="l"/>
                <a:tab pos="4194175" algn="l"/>
                <a:tab pos="5108575" algn="l"/>
                <a:tab pos="6022975" algn="l"/>
                <a:tab pos="6937375" algn="l"/>
                <a:tab pos="7851775" algn="l"/>
                <a:tab pos="8766175" algn="l"/>
                <a:tab pos="9680575" algn="l"/>
                <a:tab pos="10594975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536575" algn="l"/>
                <a:tab pos="1450975" algn="l"/>
                <a:tab pos="2365375" algn="l"/>
                <a:tab pos="3279775" algn="l"/>
                <a:tab pos="4194175" algn="l"/>
                <a:tab pos="5108575" algn="l"/>
                <a:tab pos="6022975" algn="l"/>
                <a:tab pos="6937375" algn="l"/>
                <a:tab pos="7851775" algn="l"/>
                <a:tab pos="8766175" algn="l"/>
                <a:tab pos="9680575" algn="l"/>
                <a:tab pos="10594975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536575" algn="l"/>
                <a:tab pos="1450975" algn="l"/>
                <a:tab pos="2365375" algn="l"/>
                <a:tab pos="3279775" algn="l"/>
                <a:tab pos="4194175" algn="l"/>
                <a:tab pos="5108575" algn="l"/>
                <a:tab pos="6022975" algn="l"/>
                <a:tab pos="6937375" algn="l"/>
                <a:tab pos="7851775" algn="l"/>
                <a:tab pos="8766175" algn="l"/>
                <a:tab pos="9680575" algn="l"/>
                <a:tab pos="10594975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536575" algn="l"/>
                <a:tab pos="1450975" algn="l"/>
                <a:tab pos="2365375" algn="l"/>
                <a:tab pos="3279775" algn="l"/>
                <a:tab pos="4194175" algn="l"/>
                <a:tab pos="5108575" algn="l"/>
                <a:tab pos="6022975" algn="l"/>
                <a:tab pos="6937375" algn="l"/>
                <a:tab pos="7851775" algn="l"/>
                <a:tab pos="8766175" algn="l"/>
                <a:tab pos="9680575" algn="l"/>
                <a:tab pos="10594975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536575" algn="l"/>
                <a:tab pos="1450975" algn="l"/>
                <a:tab pos="2365375" algn="l"/>
                <a:tab pos="3279775" algn="l"/>
                <a:tab pos="4194175" algn="l"/>
                <a:tab pos="5108575" algn="l"/>
                <a:tab pos="6022975" algn="l"/>
                <a:tab pos="6937375" algn="l"/>
                <a:tab pos="7851775" algn="l"/>
                <a:tab pos="8766175" algn="l"/>
                <a:tab pos="9680575" algn="l"/>
                <a:tab pos="10594975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536575" algn="l"/>
                <a:tab pos="1450975" algn="l"/>
                <a:tab pos="2365375" algn="l"/>
                <a:tab pos="3279775" algn="l"/>
                <a:tab pos="4194175" algn="l"/>
                <a:tab pos="5108575" algn="l"/>
                <a:tab pos="6022975" algn="l"/>
                <a:tab pos="6937375" algn="l"/>
                <a:tab pos="7851775" algn="l"/>
                <a:tab pos="8766175" algn="l"/>
                <a:tab pos="9680575" algn="l"/>
                <a:tab pos="10594975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9pPr>
          </a:lstStyle>
          <a:p>
            <a:pPr algn="ctr">
              <a:lnSpc>
                <a:spcPct val="120000"/>
              </a:lnSpc>
              <a:spcBef>
                <a:spcPct val="0"/>
              </a:spcBef>
            </a:pPr>
            <a:r>
              <a:rPr lang="en-US" altLang="zh-TW" sz="3000" dirty="0">
                <a:latin typeface="Times New Roman" panose="02020603050405020304" pitchFamily="18" charset="0"/>
                <a:ea typeface="標楷體" panose="03000509000000000000" pitchFamily="65" charset="-120"/>
              </a:rPr>
              <a:t>「</a:t>
            </a:r>
            <a:r>
              <a:rPr lang="zh-TW" altLang="en-US" sz="3000" dirty="0">
                <a:latin typeface="Times New Roman" panose="02020603050405020304" pitchFamily="18" charset="0"/>
                <a:ea typeface="標楷體" panose="03000509000000000000" pitchFamily="65" charset="-120"/>
              </a:rPr>
              <a:t>學校活動管理 </a:t>
            </a:r>
            <a:r>
              <a:rPr lang="en-US" altLang="zh-TW" sz="3000" dirty="0">
                <a:latin typeface="Times New Roman" panose="02020603050405020304" pitchFamily="18" charset="0"/>
                <a:ea typeface="標楷體" panose="03000509000000000000" pitchFamily="65" charset="-120"/>
              </a:rPr>
              <a:t>」→「</a:t>
            </a:r>
            <a:r>
              <a:rPr lang="en-US" altLang="zh-TW" sz="3000" dirty="0" err="1">
                <a:latin typeface="Times New Roman" panose="02020603050405020304" pitchFamily="18" charset="0"/>
                <a:ea typeface="標楷體" panose="03000509000000000000" pitchFamily="65" charset="-120"/>
              </a:rPr>
              <a:t>報告</a:t>
            </a:r>
            <a:r>
              <a:rPr lang="en-US" altLang="zh-TW" sz="3000" dirty="0">
                <a:latin typeface="Times New Roman" panose="02020603050405020304" pitchFamily="18" charset="0"/>
                <a:ea typeface="標楷體" panose="03000509000000000000" pitchFamily="65" charset="-120"/>
              </a:rPr>
              <a:t>」</a:t>
            </a:r>
          </a:p>
          <a:p>
            <a:pPr algn="ctr">
              <a:spcBef>
                <a:spcPct val="0"/>
              </a:spcBef>
            </a:pPr>
            <a:r>
              <a:rPr lang="en-US" altLang="zh-HK" sz="3000" dirty="0">
                <a:latin typeface="Times New Roman" panose="02020603050405020304" pitchFamily="18" charset="0"/>
                <a:ea typeface="標楷體" panose="03000509000000000000" pitchFamily="65" charset="-120"/>
              </a:rPr>
              <a:t>School Activities Management &gt; Report</a:t>
            </a:r>
          </a:p>
          <a:p>
            <a:pPr marL="1080000">
              <a:spcBef>
                <a:spcPct val="0"/>
              </a:spcBef>
              <a:spcAft>
                <a:spcPts val="506"/>
              </a:spcAft>
              <a:buClr>
                <a:schemeClr val="tx2"/>
              </a:buClr>
              <a:buFont typeface="Wingdings" panose="05000000000000000000" pitchFamily="2" charset="2"/>
              <a:buChar char="q"/>
            </a:pPr>
            <a:r>
              <a:rPr lang="zh-TW" altLang="en-US" sz="2800" dirty="0">
                <a:solidFill>
                  <a:schemeClr val="tx2"/>
                </a:solidFill>
                <a:latin typeface="Times New Roman" panose="02020603050405020304" pitchFamily="18" charset="0"/>
                <a:ea typeface="標楷體" panose="03000509000000000000" pitchFamily="65" charset="-120"/>
              </a:rPr>
              <a:t>學校活動管理</a:t>
            </a:r>
            <a:r>
              <a:rPr lang="en-US" altLang="zh-TW" sz="2800" dirty="0" err="1">
                <a:solidFill>
                  <a:schemeClr val="tx2"/>
                </a:solidFill>
                <a:latin typeface="Times New Roman" panose="02020603050405020304" pitchFamily="18" charset="0"/>
                <a:ea typeface="標楷體" panose="03000509000000000000" pitchFamily="65" charset="-120"/>
              </a:rPr>
              <a:t>報告</a:t>
            </a:r>
            <a:endParaRPr lang="en-US" altLang="zh-TW" sz="2800" dirty="0">
              <a:solidFill>
                <a:schemeClr val="tx2"/>
              </a:solidFill>
              <a:latin typeface="Times New Roman" panose="02020603050405020304" pitchFamily="18" charset="0"/>
              <a:ea typeface="標楷體" panose="03000509000000000000" pitchFamily="65" charset="-120"/>
            </a:endParaRPr>
          </a:p>
        </p:txBody>
      </p:sp>
      <p:sp>
        <p:nvSpPr>
          <p:cNvPr id="2" name="投影片編號版面配置區 1">
            <a:extLst>
              <a:ext uri="{FF2B5EF4-FFF2-40B4-BE49-F238E27FC236}">
                <a16:creationId xmlns:a16="http://schemas.microsoft.com/office/drawing/2014/main" id="{6E5F0A7A-49BC-45DF-9336-11ECF5A55A8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B3C8E2D-E91C-4BBB-B7BA-C2875630DAEF}" type="slidenum">
              <a:rPr lang="en-US" altLang="zh-HK" smtClean="0"/>
              <a:pPr/>
              <a:t>56</a:t>
            </a:fld>
            <a:endParaRPr lang="en-US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編號版面配置區 1">
            <a:extLst>
              <a:ext uri="{FF2B5EF4-FFF2-40B4-BE49-F238E27FC236}">
                <a16:creationId xmlns:a16="http://schemas.microsoft.com/office/drawing/2014/main" id="{8B9DFC04-C879-4982-8CB5-70ADC62EE50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B3C8E2D-E91C-4BBB-B7BA-C2875630DAEF}" type="slidenum">
              <a:rPr lang="en-US" altLang="zh-HK" smtClean="0"/>
              <a:pPr/>
              <a:t>57</a:t>
            </a:fld>
            <a:endParaRPr lang="en-US" dirty="0"/>
          </a:p>
        </p:txBody>
      </p:sp>
      <p:pic>
        <p:nvPicPr>
          <p:cNvPr id="4" name="圖片 3">
            <a:extLst>
              <a:ext uri="{FF2B5EF4-FFF2-40B4-BE49-F238E27FC236}">
                <a16:creationId xmlns:a16="http://schemas.microsoft.com/office/drawing/2014/main" id="{8154E12C-E9C0-4447-9458-6C0F01A2925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1200" y="1489125"/>
            <a:ext cx="8229600" cy="3879750"/>
          </a:xfrm>
          <a:prstGeom prst="rect">
            <a:avLst/>
          </a:prstGeom>
        </p:spPr>
      </p:pic>
      <p:sp>
        <p:nvSpPr>
          <p:cNvPr id="5" name="矩形 4">
            <a:extLst>
              <a:ext uri="{FF2B5EF4-FFF2-40B4-BE49-F238E27FC236}">
                <a16:creationId xmlns:a16="http://schemas.microsoft.com/office/drawing/2014/main" id="{8A1144E6-AEA0-4035-88DD-324E18ACC58A}"/>
              </a:ext>
            </a:extLst>
          </p:cNvPr>
          <p:cNvSpPr/>
          <p:nvPr/>
        </p:nvSpPr>
        <p:spPr>
          <a:xfrm>
            <a:off x="3951823" y="333356"/>
            <a:ext cx="428835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TW" altLang="en-US" sz="32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標楷體" panose="03000509000000000000" pitchFamily="65" charset="-120"/>
                <a:ea typeface="標楷體" panose="03000509000000000000" pitchFamily="65" charset="-120"/>
              </a:rPr>
              <a:t>學校活動管理 ＞</a:t>
            </a:r>
            <a:r>
              <a:rPr lang="en-US" altLang="zh-TW" sz="32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標楷體" panose="03000509000000000000" pitchFamily="65" charset="-120"/>
                <a:ea typeface="標楷體" panose="03000509000000000000" pitchFamily="65" charset="-120"/>
              </a:rPr>
              <a:t>報告</a:t>
            </a:r>
            <a:endParaRPr lang="en-US" sz="3200" b="1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302371698"/>
      </p:ext>
    </p:extLst>
  </p:cSld>
  <p:clrMapOvr>
    <a:masterClrMapping/>
  </p:clrMapOvr>
  <p:transition/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投影片編號版面配置區 7">
            <a:extLst>
              <a:ext uri="{FF2B5EF4-FFF2-40B4-BE49-F238E27FC236}">
                <a16:creationId xmlns:a16="http://schemas.microsoft.com/office/drawing/2014/main" id="{5512A86F-54E2-4467-9111-63C26EA9A7E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B3C8E2D-E91C-4BBB-B7BA-C2875630DAEF}" type="slidenum">
              <a:rPr lang="en-US" altLang="zh-HK" smtClean="0"/>
              <a:pPr/>
              <a:t>58</a:t>
            </a:fld>
            <a:endParaRPr lang="en-US" dirty="0"/>
          </a:p>
        </p:txBody>
      </p:sp>
      <p:grpSp>
        <p:nvGrpSpPr>
          <p:cNvPr id="2" name="群組 1">
            <a:extLst>
              <a:ext uri="{FF2B5EF4-FFF2-40B4-BE49-F238E27FC236}">
                <a16:creationId xmlns:a16="http://schemas.microsoft.com/office/drawing/2014/main" id="{02E38EB6-C446-471D-9B58-55CC47463AE3}"/>
              </a:ext>
            </a:extLst>
          </p:cNvPr>
          <p:cNvGrpSpPr/>
          <p:nvPr/>
        </p:nvGrpSpPr>
        <p:grpSpPr>
          <a:xfrm>
            <a:off x="1968617" y="295010"/>
            <a:ext cx="8254766" cy="5899786"/>
            <a:chOff x="444617" y="295010"/>
            <a:chExt cx="8254766" cy="5899786"/>
          </a:xfrm>
        </p:grpSpPr>
        <p:pic>
          <p:nvPicPr>
            <p:cNvPr id="5" name="圖片 4">
              <a:extLst>
                <a:ext uri="{FF2B5EF4-FFF2-40B4-BE49-F238E27FC236}">
                  <a16:creationId xmlns:a16="http://schemas.microsoft.com/office/drawing/2014/main" id="{F62F523D-244C-42CC-A1DC-D8D6A9394C9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4617" y="1329171"/>
              <a:ext cx="8254766" cy="3824648"/>
            </a:xfrm>
            <a:prstGeom prst="rect">
              <a:avLst/>
            </a:prstGeom>
          </p:spPr>
        </p:pic>
        <p:sp>
          <p:nvSpPr>
            <p:cNvPr id="6" name="矩形 5">
              <a:extLst>
                <a:ext uri="{FF2B5EF4-FFF2-40B4-BE49-F238E27FC236}">
                  <a16:creationId xmlns:a16="http://schemas.microsoft.com/office/drawing/2014/main" id="{EEBC7807-DAB0-4455-9BC9-587D7470F04E}"/>
                </a:ext>
              </a:extLst>
            </p:cNvPr>
            <p:cNvSpPr/>
            <p:nvPr/>
          </p:nvSpPr>
          <p:spPr>
            <a:xfrm>
              <a:off x="2940784" y="295010"/>
              <a:ext cx="3262432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TW" altLang="en-US" sz="3200" b="1" dirty="0">
                  <a:solidFill>
                    <a:schemeClr val="tx2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標楷體" panose="03000509000000000000" pitchFamily="65" charset="-120"/>
                  <a:ea typeface="標楷體" panose="03000509000000000000" pitchFamily="65" charset="-120"/>
                </a:rPr>
                <a:t>學校活動通知書 </a:t>
              </a:r>
              <a:endParaRPr lang="en-US" sz="32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標楷體" panose="03000509000000000000" pitchFamily="65" charset="-120"/>
                <a:ea typeface="標楷體" panose="03000509000000000000" pitchFamily="65" charset="-120"/>
              </a:endParaRPr>
            </a:p>
          </p:txBody>
        </p:sp>
        <p:sp>
          <p:nvSpPr>
            <p:cNvPr id="9" name="矩形: 圓角 8">
              <a:extLst>
                <a:ext uri="{FF2B5EF4-FFF2-40B4-BE49-F238E27FC236}">
                  <a16:creationId xmlns:a16="http://schemas.microsoft.com/office/drawing/2014/main" id="{B4B4CDA3-5D0F-48AF-9E7F-C612F1886CAF}"/>
                </a:ext>
              </a:extLst>
            </p:cNvPr>
            <p:cNvSpPr/>
            <p:nvPr/>
          </p:nvSpPr>
          <p:spPr bwMode="auto">
            <a:xfrm>
              <a:off x="2021128" y="4829629"/>
              <a:ext cx="2399869" cy="245709"/>
            </a:xfrm>
            <a:prstGeom prst="roundRect">
              <a:avLst/>
            </a:prstGeom>
            <a:noFill/>
            <a:ln w="190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2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kumimoji="1" lang="en-US" sz="2400">
                <a:solidFill>
                  <a:schemeClr val="tx1"/>
                </a:solidFill>
                <a:latin typeface="Tahoma" pitchFamily="34" charset="0"/>
                <a:ea typeface="新細明體" pitchFamily="18" charset="-120"/>
              </a:endParaRPr>
            </a:p>
          </p:txBody>
        </p:sp>
        <p:sp>
          <p:nvSpPr>
            <p:cNvPr id="96260" name="AutoShape 4"/>
            <p:cNvSpPr>
              <a:spLocks noChangeArrowheads="1"/>
            </p:cNvSpPr>
            <p:nvPr/>
          </p:nvSpPr>
          <p:spPr bwMode="auto">
            <a:xfrm>
              <a:off x="777659" y="5603205"/>
              <a:ext cx="7588682" cy="591591"/>
            </a:xfrm>
            <a:prstGeom prst="wedgeRoundRectCallout">
              <a:avLst>
                <a:gd name="adj1" fmla="val -19506"/>
                <a:gd name="adj2" fmla="val -138861"/>
                <a:gd name="adj3" fmla="val 16667"/>
              </a:avLst>
            </a:prstGeom>
            <a:solidFill>
              <a:schemeClr val="accent2">
                <a:lumMod val="40000"/>
                <a:lumOff val="60000"/>
              </a:schemeClr>
            </a:soli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/>
          </p:spPr>
          <p:txBody>
            <a:bodyPr lIns="90000" tIns="46800" rIns="90000" bIns="46800" anchor="ctr"/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3200">
                  <a:solidFill>
                    <a:srgbClr val="000000"/>
                  </a:solidFill>
                  <a:latin typeface="Arial" panose="020B0604020202020204" pitchFamily="34" charset="0"/>
                  <a:ea typeface="細明體" panose="02020509000000000000" pitchFamily="49" charset="-120"/>
                </a:defRPr>
              </a:lvl1pPr>
              <a:lvl2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800">
                  <a:solidFill>
                    <a:srgbClr val="000000"/>
                  </a:solidFill>
                  <a:latin typeface="Arial" panose="020B0604020202020204" pitchFamily="34" charset="0"/>
                  <a:ea typeface="細明體" panose="02020509000000000000" pitchFamily="49" charset="-120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細明體" panose="02020509000000000000" pitchFamily="49" charset="-120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細明體" panose="02020509000000000000" pitchFamily="49" charset="-120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細明體" panose="02020509000000000000" pitchFamily="49" charset="-120"/>
                </a:defRPr>
              </a:lvl5pPr>
              <a:lvl6pPr marL="25146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細明體" panose="02020509000000000000" pitchFamily="49" charset="-120"/>
                </a:defRPr>
              </a:lvl6pPr>
              <a:lvl7pPr marL="29718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細明體" panose="02020509000000000000" pitchFamily="49" charset="-120"/>
                </a:defRPr>
              </a:lvl7pPr>
              <a:lvl8pPr marL="34290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細明體" panose="02020509000000000000" pitchFamily="49" charset="-120"/>
                </a:defRPr>
              </a:lvl8pPr>
              <a:lvl9pPr marL="38862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細明體" panose="02020509000000000000" pitchFamily="49" charset="-120"/>
                </a:defRPr>
              </a:lvl9pPr>
            </a:lstStyle>
            <a:p>
              <a:pPr algn="ctr">
                <a:spcBef>
                  <a:spcPct val="0"/>
                </a:spcBef>
              </a:pPr>
              <a:r>
                <a:rPr lang="en-US" altLang="zh-TW" sz="2000">
                  <a:latin typeface="標楷體" panose="03000509000000000000" pitchFamily="65" charset="-120"/>
                  <a:ea typeface="標楷體" panose="03000509000000000000" pitchFamily="65" charset="-120"/>
                </a:rPr>
                <a:t>(</a:t>
              </a:r>
              <a:r>
                <a:rPr lang="zh-TW" altLang="en-US" sz="2000" dirty="0">
                  <a:latin typeface="標楷體" panose="03000509000000000000" pitchFamily="65" charset="-120"/>
                  <a:ea typeface="標楷體" panose="03000509000000000000" pitchFamily="65" charset="-120"/>
                </a:rPr>
                <a:t>可輸出</a:t>
              </a:r>
              <a:r>
                <a:rPr lang="en-US" altLang="zh-TW" sz="2000" dirty="0">
                  <a:latin typeface="標楷體" panose="03000509000000000000" pitchFamily="65" charset="-120"/>
                  <a:ea typeface="標楷體" panose="03000509000000000000" pitchFamily="65" charset="-120"/>
                </a:rPr>
                <a:t>PDF</a:t>
              </a:r>
              <a:r>
                <a:rPr lang="zh-TW" altLang="en-US" sz="2000" dirty="0">
                  <a:latin typeface="標楷體" panose="03000509000000000000" pitchFamily="65" charset="-120"/>
                  <a:ea typeface="標楷體" panose="03000509000000000000" pitchFamily="65" charset="-120"/>
                </a:rPr>
                <a:t>、</a:t>
              </a:r>
              <a:r>
                <a:rPr lang="en-US" altLang="zh-TW" sz="2000" dirty="0">
                  <a:latin typeface="標楷體" panose="03000509000000000000" pitchFamily="65" charset="-120"/>
                  <a:ea typeface="標楷體" panose="03000509000000000000" pitchFamily="65" charset="-120"/>
                </a:rPr>
                <a:t>Word</a:t>
              </a:r>
              <a:r>
                <a:rPr lang="zh-TW" altLang="en-US" sz="2000" dirty="0">
                  <a:latin typeface="標楷體" panose="03000509000000000000" pitchFamily="65" charset="-120"/>
                  <a:ea typeface="標楷體" panose="03000509000000000000" pitchFamily="65" charset="-120"/>
                </a:rPr>
                <a:t>、</a:t>
              </a:r>
              <a:r>
                <a:rPr lang="en-US" altLang="zh-TW" sz="2000" dirty="0" err="1">
                  <a:latin typeface="標楷體" panose="03000509000000000000" pitchFamily="65" charset="-120"/>
                  <a:ea typeface="標楷體" panose="03000509000000000000" pitchFamily="65" charset="-120"/>
                </a:rPr>
                <a:t>RichText</a:t>
              </a:r>
              <a:r>
                <a:rPr lang="zh-TW" altLang="en-US" sz="2000" dirty="0">
                  <a:latin typeface="標楷體" panose="03000509000000000000" pitchFamily="65" charset="-120"/>
                  <a:ea typeface="標楷體" panose="03000509000000000000" pitchFamily="65" charset="-120"/>
                </a:rPr>
                <a:t> 、</a:t>
              </a:r>
              <a:r>
                <a:rPr lang="en-US" altLang="zh-TW" sz="2000" dirty="0">
                  <a:latin typeface="標楷體" panose="03000509000000000000" pitchFamily="65" charset="-120"/>
                  <a:ea typeface="標楷體" panose="03000509000000000000" pitchFamily="65" charset="-120"/>
                </a:rPr>
                <a:t>Excel</a:t>
              </a:r>
              <a:r>
                <a:rPr lang="zh-TW" altLang="en-US" sz="2000" dirty="0">
                  <a:latin typeface="標楷體" panose="03000509000000000000" pitchFamily="65" charset="-120"/>
                  <a:ea typeface="標楷體" panose="03000509000000000000" pitchFamily="65" charset="-120"/>
                </a:rPr>
                <a:t>格式，以便進一步修改。</a:t>
              </a:r>
              <a:r>
                <a:rPr lang="en-US" altLang="zh-TW" sz="2000" dirty="0">
                  <a:latin typeface="標楷體" panose="03000509000000000000" pitchFamily="65" charset="-120"/>
                  <a:ea typeface="標楷體" panose="03000509000000000000" pitchFamily="65" charset="-120"/>
                </a:rPr>
                <a:t>)</a:t>
              </a:r>
              <a:r>
                <a:rPr lang="zh-TW" altLang="en-US" sz="2000" dirty="0">
                  <a:latin typeface="標楷體" panose="03000509000000000000" pitchFamily="65" charset="-120"/>
                  <a:ea typeface="標楷體" panose="03000509000000000000" pitchFamily="65" charset="-120"/>
                </a:rPr>
                <a:t>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609157763"/>
      </p:ext>
    </p:extLst>
  </p:cSld>
  <p:clrMapOvr>
    <a:masterClrMapping/>
  </p:clrMapOvr>
  <p:transition/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編號版面配置區 1">
            <a:extLst>
              <a:ext uri="{FF2B5EF4-FFF2-40B4-BE49-F238E27FC236}">
                <a16:creationId xmlns:a16="http://schemas.microsoft.com/office/drawing/2014/main" id="{E824F2C0-7F0C-486B-BD98-9B426BE8D42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B3C8E2D-E91C-4BBB-B7BA-C2875630DAEF}" type="slidenum">
              <a:rPr lang="en-US" altLang="zh-HK" smtClean="0"/>
              <a:pPr/>
              <a:t>59</a:t>
            </a:fld>
            <a:endParaRPr lang="en-US" dirty="0"/>
          </a:p>
        </p:txBody>
      </p:sp>
      <p:grpSp>
        <p:nvGrpSpPr>
          <p:cNvPr id="3" name="群組 2">
            <a:extLst>
              <a:ext uri="{FF2B5EF4-FFF2-40B4-BE49-F238E27FC236}">
                <a16:creationId xmlns:a16="http://schemas.microsoft.com/office/drawing/2014/main" id="{287B3542-7D03-4155-9A92-94311183154E}"/>
              </a:ext>
            </a:extLst>
          </p:cNvPr>
          <p:cNvGrpSpPr/>
          <p:nvPr/>
        </p:nvGrpSpPr>
        <p:grpSpPr>
          <a:xfrm>
            <a:off x="2032238" y="1174459"/>
            <a:ext cx="8127521" cy="5071626"/>
            <a:chOff x="508237" y="1174459"/>
            <a:chExt cx="8127521" cy="5071626"/>
          </a:xfrm>
        </p:grpSpPr>
        <p:pic>
          <p:nvPicPr>
            <p:cNvPr id="9" name="圖片 8">
              <a:extLst>
                <a:ext uri="{FF2B5EF4-FFF2-40B4-BE49-F238E27FC236}">
                  <a16:creationId xmlns:a16="http://schemas.microsoft.com/office/drawing/2014/main" id="{7A0D157E-AC3E-41D0-8F92-29C5F22E9A4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8237" y="1597046"/>
              <a:ext cx="8127521" cy="3663907"/>
            </a:xfrm>
            <a:prstGeom prst="rect">
              <a:avLst/>
            </a:prstGeom>
          </p:spPr>
        </p:pic>
        <p:sp>
          <p:nvSpPr>
            <p:cNvPr id="11" name="AutoShape 4">
              <a:extLst>
                <a:ext uri="{FF2B5EF4-FFF2-40B4-BE49-F238E27FC236}">
                  <a16:creationId xmlns:a16="http://schemas.microsoft.com/office/drawing/2014/main" id="{66EA7BE7-434A-450D-A54C-F7119778ABC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39324" y="5372989"/>
              <a:ext cx="5265349" cy="873096"/>
            </a:xfrm>
            <a:prstGeom prst="wedgeRoundRectCallout">
              <a:avLst>
                <a:gd name="adj1" fmla="val 1313"/>
                <a:gd name="adj2" fmla="val -103724"/>
                <a:gd name="adj3" fmla="val 16667"/>
              </a:avLst>
            </a:prstGeom>
            <a:solidFill>
              <a:schemeClr val="accent2">
                <a:lumMod val="40000"/>
                <a:lumOff val="60000"/>
              </a:schemeClr>
            </a:soli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/>
          </p:spPr>
          <p:txBody>
            <a:bodyPr lIns="90000" tIns="46800" rIns="90000" bIns="46800" anchor="ctr"/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3200">
                  <a:solidFill>
                    <a:srgbClr val="000000"/>
                  </a:solidFill>
                  <a:latin typeface="Arial" panose="020B0604020202020204" pitchFamily="34" charset="0"/>
                  <a:ea typeface="細明體" panose="02020509000000000000" pitchFamily="49" charset="-120"/>
                </a:defRPr>
              </a:lvl1pPr>
              <a:lvl2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800">
                  <a:solidFill>
                    <a:srgbClr val="000000"/>
                  </a:solidFill>
                  <a:latin typeface="Arial" panose="020B0604020202020204" pitchFamily="34" charset="0"/>
                  <a:ea typeface="細明體" panose="02020509000000000000" pitchFamily="49" charset="-120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細明體" panose="02020509000000000000" pitchFamily="49" charset="-120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細明體" panose="02020509000000000000" pitchFamily="49" charset="-120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細明體" panose="02020509000000000000" pitchFamily="49" charset="-120"/>
                </a:defRPr>
              </a:lvl5pPr>
              <a:lvl6pPr marL="25146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細明體" panose="02020509000000000000" pitchFamily="49" charset="-120"/>
                </a:defRPr>
              </a:lvl6pPr>
              <a:lvl7pPr marL="29718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細明體" panose="02020509000000000000" pitchFamily="49" charset="-120"/>
                </a:defRPr>
              </a:lvl7pPr>
              <a:lvl8pPr marL="34290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細明體" panose="02020509000000000000" pitchFamily="49" charset="-120"/>
                </a:defRPr>
              </a:lvl8pPr>
              <a:lvl9pPr marL="38862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細明體" panose="02020509000000000000" pitchFamily="49" charset="-120"/>
                </a:defRPr>
              </a:lvl9pPr>
            </a:lstStyle>
            <a:p>
              <a:pPr algn="ctr">
                <a:spcBef>
                  <a:spcPct val="0"/>
                </a:spcBef>
              </a:pPr>
              <a:r>
                <a:rPr lang="zh-TW" altLang="en-US" sz="2400">
                  <a:solidFill>
                    <a:schemeClr val="tx1"/>
                  </a:solidFill>
                  <a:latin typeface="標楷體" panose="03000509000000000000" pitchFamily="65" charset="-120"/>
                  <a:ea typeface="標楷體" panose="03000509000000000000" pitchFamily="65" charset="-120"/>
                </a:rPr>
                <a:t>輸入學校活動目的，按需要設定活動地點、遞交日期、校長姓名和備註。</a:t>
              </a:r>
              <a:endParaRPr lang="zh-TW" altLang="en-US" sz="24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endParaRPr>
            </a:p>
          </p:txBody>
        </p:sp>
        <p:sp>
          <p:nvSpPr>
            <p:cNvPr id="13" name="AutoShape 4">
              <a:extLst>
                <a:ext uri="{FF2B5EF4-FFF2-40B4-BE49-F238E27FC236}">
                  <a16:creationId xmlns:a16="http://schemas.microsoft.com/office/drawing/2014/main" id="{3DF61209-2294-47BB-ADA2-00CDCDF8FF4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06760" y="1174459"/>
              <a:ext cx="2730478" cy="514546"/>
            </a:xfrm>
            <a:prstGeom prst="wedgeRoundRectCallout">
              <a:avLst>
                <a:gd name="adj1" fmla="val -108395"/>
                <a:gd name="adj2" fmla="val 106520"/>
                <a:gd name="adj3" fmla="val 16667"/>
              </a:avLst>
            </a:prstGeom>
            <a:solidFill>
              <a:schemeClr val="accent2">
                <a:lumMod val="40000"/>
                <a:lumOff val="60000"/>
              </a:schemeClr>
            </a:soli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/>
          </p:spPr>
          <p:txBody>
            <a:bodyPr lIns="90000" tIns="46800" rIns="90000" bIns="46800" anchor="ctr"/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3200">
                  <a:solidFill>
                    <a:srgbClr val="000000"/>
                  </a:solidFill>
                  <a:latin typeface="Arial" panose="020B0604020202020204" pitchFamily="34" charset="0"/>
                  <a:ea typeface="細明體" panose="02020509000000000000" pitchFamily="49" charset="-120"/>
                </a:defRPr>
              </a:lvl1pPr>
              <a:lvl2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800">
                  <a:solidFill>
                    <a:srgbClr val="000000"/>
                  </a:solidFill>
                  <a:latin typeface="Arial" panose="020B0604020202020204" pitchFamily="34" charset="0"/>
                  <a:ea typeface="細明體" panose="02020509000000000000" pitchFamily="49" charset="-120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細明體" panose="02020509000000000000" pitchFamily="49" charset="-120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細明體" panose="02020509000000000000" pitchFamily="49" charset="-120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細明體" panose="02020509000000000000" pitchFamily="49" charset="-120"/>
                </a:defRPr>
              </a:lvl5pPr>
              <a:lvl6pPr marL="25146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細明體" panose="02020509000000000000" pitchFamily="49" charset="-120"/>
                </a:defRPr>
              </a:lvl6pPr>
              <a:lvl7pPr marL="29718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細明體" panose="02020509000000000000" pitchFamily="49" charset="-120"/>
                </a:defRPr>
              </a:lvl7pPr>
              <a:lvl8pPr marL="34290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細明體" panose="02020509000000000000" pitchFamily="49" charset="-120"/>
                </a:defRPr>
              </a:lvl8pPr>
              <a:lvl9pPr marL="38862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細明體" panose="02020509000000000000" pitchFamily="49" charset="-120"/>
                </a:defRPr>
              </a:lvl9pPr>
            </a:lstStyle>
            <a:p>
              <a:pPr algn="ctr">
                <a:spcBef>
                  <a:spcPct val="0"/>
                </a:spcBef>
              </a:pPr>
              <a:r>
                <a:rPr lang="zh-TW" altLang="en-US" sz="2400">
                  <a:solidFill>
                    <a:schemeClr val="tx1"/>
                  </a:solidFill>
                  <a:latin typeface="標楷體" panose="03000509000000000000" pitchFamily="65" charset="-120"/>
                  <a:ea typeface="標楷體" panose="03000509000000000000" pitchFamily="65" charset="-120"/>
                </a:rPr>
                <a:t>按「</a:t>
              </a:r>
              <a:r>
                <a:rPr lang="zh-TW" altLang="en-US" sz="2400">
                  <a:solidFill>
                    <a:schemeClr val="tx2"/>
                  </a:solidFill>
                  <a:latin typeface="標楷體" panose="03000509000000000000" pitchFamily="65" charset="-120"/>
                  <a:ea typeface="標楷體" panose="03000509000000000000" pitchFamily="65" charset="-120"/>
                </a:rPr>
                <a:t>預覧及列印</a:t>
              </a:r>
              <a:r>
                <a:rPr lang="zh-TW" altLang="en-US" sz="2400">
                  <a:solidFill>
                    <a:schemeClr val="tx1"/>
                  </a:solidFill>
                  <a:latin typeface="標楷體" panose="03000509000000000000" pitchFamily="65" charset="-120"/>
                  <a:ea typeface="標楷體" panose="03000509000000000000" pitchFamily="65" charset="-120"/>
                </a:rPr>
                <a:t>」 </a:t>
              </a:r>
              <a:endParaRPr lang="zh-TW" altLang="en-US" sz="24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endParaRPr>
            </a:p>
          </p:txBody>
        </p:sp>
        <p:sp>
          <p:nvSpPr>
            <p:cNvPr id="14" name="矩形: 圓角 13">
              <a:extLst>
                <a:ext uri="{FF2B5EF4-FFF2-40B4-BE49-F238E27FC236}">
                  <a16:creationId xmlns:a16="http://schemas.microsoft.com/office/drawing/2014/main" id="{98CECD9E-5AC6-4CF7-8DEC-24F97E6563E1}"/>
                </a:ext>
              </a:extLst>
            </p:cNvPr>
            <p:cNvSpPr/>
            <p:nvPr/>
          </p:nvSpPr>
          <p:spPr bwMode="auto">
            <a:xfrm>
              <a:off x="595000" y="1901871"/>
              <a:ext cx="931795" cy="270877"/>
            </a:xfrm>
            <a:prstGeom prst="roundRect">
              <a:avLst/>
            </a:prstGeom>
            <a:noFill/>
            <a:ln w="190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2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kumimoji="1" lang="en-US" sz="2400">
                <a:solidFill>
                  <a:schemeClr val="tx1"/>
                </a:solidFill>
                <a:latin typeface="Tahoma" pitchFamily="34" charset="0"/>
                <a:ea typeface="新細明體" pitchFamily="18" charset="-120"/>
              </a:endParaRPr>
            </a:p>
          </p:txBody>
        </p:sp>
        <p:sp>
          <p:nvSpPr>
            <p:cNvPr id="15" name="矩形: 圓角 14">
              <a:extLst>
                <a:ext uri="{FF2B5EF4-FFF2-40B4-BE49-F238E27FC236}">
                  <a16:creationId xmlns:a16="http://schemas.microsoft.com/office/drawing/2014/main" id="{B5115188-9281-4158-AB61-9BA220302BC0}"/>
                </a:ext>
              </a:extLst>
            </p:cNvPr>
            <p:cNvSpPr/>
            <p:nvPr/>
          </p:nvSpPr>
          <p:spPr bwMode="auto">
            <a:xfrm>
              <a:off x="508238" y="3783435"/>
              <a:ext cx="7796863" cy="1101775"/>
            </a:xfrm>
            <a:prstGeom prst="roundRect">
              <a:avLst/>
            </a:prstGeom>
            <a:noFill/>
            <a:ln w="190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2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kumimoji="1" lang="en-US" sz="2400">
                <a:solidFill>
                  <a:schemeClr val="tx1"/>
                </a:solidFill>
                <a:latin typeface="Tahoma" pitchFamily="34" charset="0"/>
                <a:ea typeface="新細明體" pitchFamily="18" charset="-12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653803111"/>
      </p:ext>
    </p:extLst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1"/>
          <p:cNvSpPr txBox="1">
            <a:spLocks noChangeArrowheads="1"/>
          </p:cNvSpPr>
          <p:nvPr/>
        </p:nvSpPr>
        <p:spPr bwMode="auto">
          <a:xfrm>
            <a:off x="2855119" y="2202494"/>
            <a:ext cx="6481763" cy="2453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67500" tIns="35100" rIns="67500" bIns="35100">
            <a:spAutoFit/>
          </a:bodyPr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9pPr>
          </a:lstStyle>
          <a:p>
            <a:pPr algn="ctr" defTabSz="449263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TW" sz="4500">
                <a:solidFill>
                  <a:srgbClr val="33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anose="020B0603020202020204" pitchFamily="34" charset="0"/>
                <a:ea typeface="標楷體" panose="03000509000000000000" pitchFamily="65" charset="-120"/>
              </a:rPr>
              <a:t>「</a:t>
            </a:r>
            <a:r>
              <a:rPr lang="zh-TW" altLang="en-US" sz="4500">
                <a:solidFill>
                  <a:srgbClr val="33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anose="020B0603020202020204" pitchFamily="34" charset="0"/>
                <a:ea typeface="標楷體" panose="03000509000000000000" pitchFamily="65" charset="-120"/>
              </a:rPr>
              <a:t>學校活動管理</a:t>
            </a:r>
            <a:r>
              <a:rPr lang="en-US" altLang="zh-TW" sz="4500">
                <a:solidFill>
                  <a:srgbClr val="33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anose="020B0603020202020204" pitchFamily="34" charset="0"/>
                <a:ea typeface="標楷體" panose="03000509000000000000" pitchFamily="65" charset="-120"/>
              </a:rPr>
              <a:t>」</a:t>
            </a:r>
            <a:r>
              <a:rPr lang="en-US" altLang="zh-TW" sz="4500" err="1">
                <a:solidFill>
                  <a:srgbClr val="33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anose="020B0603020202020204" pitchFamily="34" charset="0"/>
                <a:ea typeface="標楷體" panose="03000509000000000000" pitchFamily="65" charset="-120"/>
              </a:rPr>
              <a:t>模組</a:t>
            </a:r>
            <a:endParaRPr lang="en-US" altLang="zh-TW" sz="4500">
              <a:solidFill>
                <a:srgbClr val="3333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rebuchet MS" panose="020B0603020202020204" pitchFamily="34" charset="0"/>
              <a:ea typeface="標楷體" panose="03000509000000000000" pitchFamily="65" charset="-120"/>
            </a:endParaRPr>
          </a:p>
          <a:p>
            <a:pPr algn="ctr" defTabSz="449263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TW" sz="6600" err="1">
                <a:solidFill>
                  <a:srgbClr val="33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anose="020B0603020202020204" pitchFamily="34" charset="0"/>
                <a:ea typeface="標楷體" panose="03000509000000000000" pitchFamily="65" charset="-120"/>
              </a:rPr>
              <a:t>預備工作</a:t>
            </a:r>
            <a:endParaRPr lang="en-US" altLang="zh-TW" sz="6600">
              <a:solidFill>
                <a:srgbClr val="3333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rebuchet MS" panose="020B0603020202020204" pitchFamily="34" charset="0"/>
              <a:ea typeface="標楷體" panose="03000509000000000000" pitchFamily="65" charset="-120"/>
            </a:endParaRPr>
          </a:p>
        </p:txBody>
      </p:sp>
      <p:sp>
        <p:nvSpPr>
          <p:cNvPr id="2" name="投影片編號版面配置區 1">
            <a:extLst>
              <a:ext uri="{FF2B5EF4-FFF2-40B4-BE49-F238E27FC236}">
                <a16:creationId xmlns:a16="http://schemas.microsoft.com/office/drawing/2014/main" id="{CC7B4F50-DB0B-456D-B333-52CE9D164D3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defTabSz="449263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7B3C8E2D-E91C-4BBB-B7BA-C2875630DAEF}" type="slidenum">
              <a:rPr lang="en-US" altLang="zh-HK">
                <a:latin typeface="Arial"/>
              </a:rPr>
              <a:pPr defTabSz="449263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6</a:t>
            </a:fld>
            <a:endParaRPr lang="en-US" altLang="en-US" dirty="0">
              <a:latin typeface="Arial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圖片 9">
            <a:extLst>
              <a:ext uri="{FF2B5EF4-FFF2-40B4-BE49-F238E27FC236}">
                <a16:creationId xmlns:a16="http://schemas.microsoft.com/office/drawing/2014/main" id="{550EBF19-9104-4C6A-B72A-F208D50F2D0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2153" y="1083077"/>
            <a:ext cx="5718789" cy="5251949"/>
          </a:xfrm>
          <a:prstGeom prst="rect">
            <a:avLst/>
          </a:prstGeom>
        </p:spPr>
      </p:pic>
      <p:sp>
        <p:nvSpPr>
          <p:cNvPr id="2" name="投影片編號版面配置區 1">
            <a:extLst>
              <a:ext uri="{FF2B5EF4-FFF2-40B4-BE49-F238E27FC236}">
                <a16:creationId xmlns:a16="http://schemas.microsoft.com/office/drawing/2014/main" id="{8A391F67-DEA4-4ADD-9E60-80A95C91F1A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B3C8E2D-E91C-4BBB-B7BA-C2875630DAEF}" type="slidenum">
              <a:rPr lang="en-US" altLang="zh-HK" smtClean="0"/>
              <a:pPr/>
              <a:t>60</a:t>
            </a:fld>
            <a:endParaRPr lang="en-US" dirty="0"/>
          </a:p>
        </p:txBody>
      </p:sp>
      <p:grpSp>
        <p:nvGrpSpPr>
          <p:cNvPr id="3" name="群組 2">
            <a:extLst>
              <a:ext uri="{FF2B5EF4-FFF2-40B4-BE49-F238E27FC236}">
                <a16:creationId xmlns:a16="http://schemas.microsoft.com/office/drawing/2014/main" id="{070A7839-B936-41B3-8421-46DB08F6981E}"/>
              </a:ext>
            </a:extLst>
          </p:cNvPr>
          <p:cNvGrpSpPr/>
          <p:nvPr/>
        </p:nvGrpSpPr>
        <p:grpSpPr>
          <a:xfrm>
            <a:off x="4385911" y="340510"/>
            <a:ext cx="4211272" cy="4061780"/>
            <a:chOff x="2861911" y="340510"/>
            <a:chExt cx="4211272" cy="4061780"/>
          </a:xfrm>
        </p:grpSpPr>
        <p:sp>
          <p:nvSpPr>
            <p:cNvPr id="5" name="AutoShape 4">
              <a:extLst>
                <a:ext uri="{FF2B5EF4-FFF2-40B4-BE49-F238E27FC236}">
                  <a16:creationId xmlns:a16="http://schemas.microsoft.com/office/drawing/2014/main" id="{1D35E907-39A9-47E4-9441-A4F3E787EA1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61911" y="3523375"/>
              <a:ext cx="4211272" cy="878915"/>
            </a:xfrm>
            <a:prstGeom prst="roundRect">
              <a:avLst>
                <a:gd name="adj" fmla="val 16667"/>
              </a:avLst>
            </a:prstGeom>
            <a:solidFill>
              <a:srgbClr val="FFFF66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/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3200">
                  <a:solidFill>
                    <a:srgbClr val="000000"/>
                  </a:solidFill>
                  <a:latin typeface="Arial" panose="020B0604020202020204" pitchFamily="34" charset="0"/>
                  <a:ea typeface="細明體" panose="02020509000000000000" pitchFamily="49" charset="-120"/>
                </a:defRPr>
              </a:lvl1pPr>
              <a:lvl2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800">
                  <a:solidFill>
                    <a:srgbClr val="000000"/>
                  </a:solidFill>
                  <a:latin typeface="Arial" panose="020B0604020202020204" pitchFamily="34" charset="0"/>
                  <a:ea typeface="細明體" panose="02020509000000000000" pitchFamily="49" charset="-120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細明體" panose="02020509000000000000" pitchFamily="49" charset="-120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細明體" panose="02020509000000000000" pitchFamily="49" charset="-120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細明體" panose="02020509000000000000" pitchFamily="49" charset="-120"/>
                </a:defRPr>
              </a:lvl5pPr>
              <a:lvl6pPr marL="25146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細明體" panose="02020509000000000000" pitchFamily="49" charset="-120"/>
                </a:defRPr>
              </a:lvl6pPr>
              <a:lvl7pPr marL="29718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細明體" panose="02020509000000000000" pitchFamily="49" charset="-120"/>
                </a:defRPr>
              </a:lvl7pPr>
              <a:lvl8pPr marL="34290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細明體" panose="02020509000000000000" pitchFamily="49" charset="-120"/>
                </a:defRPr>
              </a:lvl8pPr>
              <a:lvl9pPr marL="38862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細明體" panose="02020509000000000000" pitchFamily="49" charset="-120"/>
                </a:defRPr>
              </a:lvl9pPr>
            </a:lstStyle>
            <a:p>
              <a:pPr>
                <a:spcBef>
                  <a:spcPct val="0"/>
                </a:spcBef>
              </a:pPr>
              <a:r>
                <a:rPr lang="zh-TW" altLang="en-US" sz="2400">
                  <a:latin typeface="標楷體" panose="03000509000000000000" pitchFamily="65" charset="-120"/>
                  <a:ea typeface="標楷體" panose="03000509000000000000" pitchFamily="65" charset="-120"/>
                </a:rPr>
                <a:t>學校活動通知書能自動</a:t>
              </a:r>
              <a:r>
                <a:rPr lang="zh-TW" altLang="en-US" sz="2400" dirty="0">
                  <a:latin typeface="標楷體" panose="03000509000000000000" pitchFamily="65" charset="-120"/>
                  <a:ea typeface="標楷體" panose="03000509000000000000" pitchFamily="65" charset="-120"/>
                </a:rPr>
                <a:t>輸出每位參與學生的</a:t>
              </a:r>
              <a:r>
                <a:rPr lang="zh-TW" altLang="en-US" sz="2400">
                  <a:latin typeface="標楷體" panose="03000509000000000000" pitchFamily="65" charset="-120"/>
                  <a:ea typeface="標楷體" panose="03000509000000000000" pitchFamily="65" charset="-120"/>
                </a:rPr>
                <a:t>家長通知書。 </a:t>
              </a:r>
              <a:endParaRPr lang="zh-TW" altLang="en-US" sz="2400" dirty="0">
                <a:latin typeface="標楷體" panose="03000509000000000000" pitchFamily="65" charset="-120"/>
                <a:ea typeface="標楷體" panose="03000509000000000000" pitchFamily="65" charset="-120"/>
              </a:endParaRPr>
            </a:p>
          </p:txBody>
        </p:sp>
        <p:sp>
          <p:nvSpPr>
            <p:cNvPr id="7" name="矩形 6">
              <a:extLst>
                <a:ext uri="{FF2B5EF4-FFF2-40B4-BE49-F238E27FC236}">
                  <a16:creationId xmlns:a16="http://schemas.microsoft.com/office/drawing/2014/main" id="{27557240-2F57-437A-9F51-9CF1AC2F386F}"/>
                </a:ext>
              </a:extLst>
            </p:cNvPr>
            <p:cNvSpPr/>
            <p:nvPr/>
          </p:nvSpPr>
          <p:spPr>
            <a:xfrm>
              <a:off x="3043375" y="340510"/>
              <a:ext cx="3057247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TW" altLang="en-US" sz="3200" b="1" dirty="0">
                  <a:solidFill>
                    <a:schemeClr val="tx2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標楷體" panose="03000509000000000000" pitchFamily="65" charset="-120"/>
                  <a:ea typeface="標楷體" panose="03000509000000000000" pitchFamily="65" charset="-120"/>
                </a:rPr>
                <a:t>學校活動通知書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153738939"/>
      </p:ext>
    </p:extLst>
  </p:cSld>
  <p:clrMapOvr>
    <a:masterClrMapping/>
  </p:clrMapOvr>
  <p:transition/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編號版面配置區 1">
            <a:extLst>
              <a:ext uri="{FF2B5EF4-FFF2-40B4-BE49-F238E27FC236}">
                <a16:creationId xmlns:a16="http://schemas.microsoft.com/office/drawing/2014/main" id="{65F3BF86-4788-4E34-ADDB-60B175B57A9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B3C8E2D-E91C-4BBB-B7BA-C2875630DAEF}" type="slidenum">
              <a:rPr lang="en-US" altLang="zh-HK" smtClean="0"/>
              <a:pPr/>
              <a:t>61</a:t>
            </a:fld>
            <a:endParaRPr lang="en-US" dirty="0"/>
          </a:p>
        </p:txBody>
      </p:sp>
      <p:grpSp>
        <p:nvGrpSpPr>
          <p:cNvPr id="4" name="群組 3">
            <a:extLst>
              <a:ext uri="{FF2B5EF4-FFF2-40B4-BE49-F238E27FC236}">
                <a16:creationId xmlns:a16="http://schemas.microsoft.com/office/drawing/2014/main" id="{0413A63C-9C41-48E9-932B-DA44799C8CFF}"/>
              </a:ext>
            </a:extLst>
          </p:cNvPr>
          <p:cNvGrpSpPr/>
          <p:nvPr/>
        </p:nvGrpSpPr>
        <p:grpSpPr>
          <a:xfrm>
            <a:off x="2077057" y="342600"/>
            <a:ext cx="8037883" cy="4689029"/>
            <a:chOff x="553056" y="342599"/>
            <a:chExt cx="8037883" cy="4689029"/>
          </a:xfrm>
        </p:grpSpPr>
        <p:sp>
          <p:nvSpPr>
            <p:cNvPr id="3" name="矩形 2">
              <a:extLst>
                <a:ext uri="{FF2B5EF4-FFF2-40B4-BE49-F238E27FC236}">
                  <a16:creationId xmlns:a16="http://schemas.microsoft.com/office/drawing/2014/main" id="{84B40CAD-BD18-40AC-BFFF-5D533D8F4B8D}"/>
                </a:ext>
              </a:extLst>
            </p:cNvPr>
            <p:cNvSpPr/>
            <p:nvPr/>
          </p:nvSpPr>
          <p:spPr>
            <a:xfrm>
              <a:off x="2017451" y="342599"/>
              <a:ext cx="5109091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TW" altLang="en-US" sz="3200" b="1" dirty="0">
                  <a:solidFill>
                    <a:schemeClr val="tx2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標楷體" panose="03000509000000000000" pitchFamily="65" charset="-120"/>
                  <a:ea typeface="標楷體" panose="03000509000000000000" pitchFamily="65" charset="-120"/>
                </a:rPr>
                <a:t>學生參與記錄報告</a:t>
              </a:r>
              <a:r>
                <a:rPr lang="en-US" altLang="zh-TW" sz="3200" b="1" dirty="0">
                  <a:solidFill>
                    <a:schemeClr val="tx2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標楷體" panose="03000509000000000000" pitchFamily="65" charset="-120"/>
                  <a:ea typeface="標楷體" panose="03000509000000000000" pitchFamily="65" charset="-120"/>
                </a:rPr>
                <a:t>(</a:t>
              </a:r>
              <a:r>
                <a:rPr lang="zh-TW" altLang="en-US" sz="3200" b="1" dirty="0">
                  <a:solidFill>
                    <a:schemeClr val="tx2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標楷體" panose="03000509000000000000" pitchFamily="65" charset="-120"/>
                  <a:ea typeface="標楷體" panose="03000509000000000000" pitchFamily="65" charset="-120"/>
                </a:rPr>
                <a:t>依活動</a:t>
              </a:r>
              <a:r>
                <a:rPr lang="en-US" altLang="zh-TW" sz="3200" b="1" dirty="0">
                  <a:solidFill>
                    <a:schemeClr val="tx2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標楷體" panose="03000509000000000000" pitchFamily="65" charset="-120"/>
                  <a:ea typeface="標楷體" panose="03000509000000000000" pitchFamily="65" charset="-120"/>
                </a:rPr>
                <a:t>)</a:t>
              </a:r>
              <a:endParaRPr lang="en-US" sz="32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標楷體" panose="03000509000000000000" pitchFamily="65" charset="-120"/>
                <a:ea typeface="標楷體" panose="03000509000000000000" pitchFamily="65" charset="-120"/>
              </a:endParaRPr>
            </a:p>
          </p:txBody>
        </p:sp>
        <p:pic>
          <p:nvPicPr>
            <p:cNvPr id="5" name="圖片 4">
              <a:extLst>
                <a:ext uri="{FF2B5EF4-FFF2-40B4-BE49-F238E27FC236}">
                  <a16:creationId xmlns:a16="http://schemas.microsoft.com/office/drawing/2014/main" id="{E3C1AD51-3E89-45C6-AB7A-80C6BE2AE84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53056" y="1826371"/>
              <a:ext cx="8037883" cy="3205257"/>
            </a:xfrm>
            <a:prstGeom prst="rect">
              <a:avLst/>
            </a:prstGeom>
          </p:spPr>
        </p:pic>
        <p:sp>
          <p:nvSpPr>
            <p:cNvPr id="6" name="矩形: 圓角 5">
              <a:extLst>
                <a:ext uri="{FF2B5EF4-FFF2-40B4-BE49-F238E27FC236}">
                  <a16:creationId xmlns:a16="http://schemas.microsoft.com/office/drawing/2014/main" id="{DB60E6C8-092E-4F2E-A225-3ACB87757B86}"/>
                </a:ext>
              </a:extLst>
            </p:cNvPr>
            <p:cNvSpPr/>
            <p:nvPr/>
          </p:nvSpPr>
          <p:spPr bwMode="auto">
            <a:xfrm>
              <a:off x="553056" y="1817982"/>
              <a:ext cx="680126" cy="195376"/>
            </a:xfrm>
            <a:prstGeom prst="roundRect">
              <a:avLst/>
            </a:prstGeom>
            <a:noFill/>
            <a:ln w="190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2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kumimoji="1" lang="en-US" sz="2400">
                <a:solidFill>
                  <a:schemeClr val="tx1"/>
                </a:solidFill>
                <a:latin typeface="Tahoma" pitchFamily="34" charset="0"/>
                <a:ea typeface="新細明體" pitchFamily="18" charset="-12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52013233"/>
      </p:ext>
    </p:extLst>
  </p:cSld>
  <p:clrMapOvr>
    <a:masterClrMapping/>
  </p:clrMapOvr>
  <p:transition/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編號版面配置區 1">
            <a:extLst>
              <a:ext uri="{FF2B5EF4-FFF2-40B4-BE49-F238E27FC236}">
                <a16:creationId xmlns:a16="http://schemas.microsoft.com/office/drawing/2014/main" id="{2343AD9A-C2A7-49D1-8A1A-5DF090F7CAE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B3C8E2D-E91C-4BBB-B7BA-C2875630DAEF}" type="slidenum">
              <a:rPr lang="en-US" altLang="zh-HK" smtClean="0"/>
              <a:pPr/>
              <a:t>62</a:t>
            </a:fld>
            <a:endParaRPr lang="en-US" dirty="0"/>
          </a:p>
        </p:txBody>
      </p:sp>
      <p:grpSp>
        <p:nvGrpSpPr>
          <p:cNvPr id="3" name="群組 2">
            <a:extLst>
              <a:ext uri="{FF2B5EF4-FFF2-40B4-BE49-F238E27FC236}">
                <a16:creationId xmlns:a16="http://schemas.microsoft.com/office/drawing/2014/main" id="{B0087A4F-29AD-4798-8A3D-3B8BC612AF4B}"/>
              </a:ext>
            </a:extLst>
          </p:cNvPr>
          <p:cNvGrpSpPr/>
          <p:nvPr/>
        </p:nvGrpSpPr>
        <p:grpSpPr>
          <a:xfrm>
            <a:off x="1992312" y="375301"/>
            <a:ext cx="8207376" cy="4588255"/>
            <a:chOff x="468312" y="375300"/>
            <a:chExt cx="8207376" cy="4588255"/>
          </a:xfrm>
        </p:grpSpPr>
        <p:sp>
          <p:nvSpPr>
            <p:cNvPr id="4" name="矩形 3">
              <a:extLst>
                <a:ext uri="{FF2B5EF4-FFF2-40B4-BE49-F238E27FC236}">
                  <a16:creationId xmlns:a16="http://schemas.microsoft.com/office/drawing/2014/main" id="{0FB9A82E-C088-4362-B934-4E3D34E7A76E}"/>
                </a:ext>
              </a:extLst>
            </p:cNvPr>
            <p:cNvSpPr/>
            <p:nvPr/>
          </p:nvSpPr>
          <p:spPr>
            <a:xfrm>
              <a:off x="2325231" y="375300"/>
              <a:ext cx="4493538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TW" altLang="en-US" sz="3200" b="1" dirty="0">
                  <a:solidFill>
                    <a:schemeClr val="tx2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標楷體" panose="03000509000000000000" pitchFamily="65" charset="-120"/>
                  <a:ea typeface="標楷體" panose="03000509000000000000" pitchFamily="65" charset="-120"/>
                </a:rPr>
                <a:t>班級</a:t>
              </a:r>
              <a:r>
                <a:rPr lang="en-US" altLang="zh-TW" sz="3200" b="1" dirty="0">
                  <a:solidFill>
                    <a:schemeClr val="tx2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標楷體" panose="03000509000000000000" pitchFamily="65" charset="-120"/>
                  <a:ea typeface="標楷體" panose="03000509000000000000" pitchFamily="65" charset="-120"/>
                </a:rPr>
                <a:t>/</a:t>
              </a:r>
              <a:r>
                <a:rPr lang="zh-TW" altLang="en-US" sz="3200" b="1" dirty="0">
                  <a:solidFill>
                    <a:schemeClr val="tx2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標楷體" panose="03000509000000000000" pitchFamily="65" charset="-120"/>
                  <a:ea typeface="標楷體" panose="03000509000000000000" pitchFamily="65" charset="-120"/>
                </a:rPr>
                <a:t>學生參與記錄報告</a:t>
              </a:r>
              <a:endParaRPr lang="en-US" sz="32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標楷體" panose="03000509000000000000" pitchFamily="65" charset="-120"/>
                <a:ea typeface="標楷體" panose="03000509000000000000" pitchFamily="65" charset="-120"/>
              </a:endParaRPr>
            </a:p>
          </p:txBody>
        </p:sp>
        <p:pic>
          <p:nvPicPr>
            <p:cNvPr id="6" name="圖片 5">
              <a:extLst>
                <a:ext uri="{FF2B5EF4-FFF2-40B4-BE49-F238E27FC236}">
                  <a16:creationId xmlns:a16="http://schemas.microsoft.com/office/drawing/2014/main" id="{A2CC8579-CA74-4931-B254-3D00D508677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8313" y="1894445"/>
              <a:ext cx="8207375" cy="3069110"/>
            </a:xfrm>
            <a:prstGeom prst="rect">
              <a:avLst/>
            </a:prstGeom>
          </p:spPr>
        </p:pic>
        <p:sp>
          <p:nvSpPr>
            <p:cNvPr id="7" name="矩形: 圓角 6">
              <a:extLst>
                <a:ext uri="{FF2B5EF4-FFF2-40B4-BE49-F238E27FC236}">
                  <a16:creationId xmlns:a16="http://schemas.microsoft.com/office/drawing/2014/main" id="{3A75D761-D7AC-4CBD-BDA2-6AC2339E1CBC}"/>
                </a:ext>
              </a:extLst>
            </p:cNvPr>
            <p:cNvSpPr/>
            <p:nvPr/>
          </p:nvSpPr>
          <p:spPr bwMode="auto">
            <a:xfrm>
              <a:off x="468312" y="1939117"/>
              <a:ext cx="680126" cy="195376"/>
            </a:xfrm>
            <a:prstGeom prst="roundRect">
              <a:avLst/>
            </a:prstGeom>
            <a:noFill/>
            <a:ln w="190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2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kumimoji="1" lang="en-US" sz="2400">
                <a:solidFill>
                  <a:schemeClr val="tx1"/>
                </a:solidFill>
                <a:latin typeface="Tahoma" pitchFamily="34" charset="0"/>
                <a:ea typeface="新細明體" pitchFamily="18" charset="-12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9371733"/>
      </p:ext>
    </p:extLst>
  </p:cSld>
  <p:clrMapOvr>
    <a:masterClrMapping/>
  </p:clrMapOvr>
  <p:transition/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投影片編號版面配置區 9">
            <a:extLst>
              <a:ext uri="{FF2B5EF4-FFF2-40B4-BE49-F238E27FC236}">
                <a16:creationId xmlns:a16="http://schemas.microsoft.com/office/drawing/2014/main" id="{9BF926AE-4BE7-4571-9A77-B9EC0E6A467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B3C8E2D-E91C-4BBB-B7BA-C2875630DAEF}" type="slidenum">
              <a:rPr lang="en-US" altLang="zh-HK" smtClean="0"/>
              <a:pPr/>
              <a:t>63</a:t>
            </a:fld>
            <a:endParaRPr lang="en-US" dirty="0"/>
          </a:p>
        </p:txBody>
      </p:sp>
      <p:grpSp>
        <p:nvGrpSpPr>
          <p:cNvPr id="2" name="群組 1">
            <a:extLst>
              <a:ext uri="{FF2B5EF4-FFF2-40B4-BE49-F238E27FC236}">
                <a16:creationId xmlns:a16="http://schemas.microsoft.com/office/drawing/2014/main" id="{F95A6970-1EED-48CA-B025-522C10514187}"/>
              </a:ext>
            </a:extLst>
          </p:cNvPr>
          <p:cNvGrpSpPr/>
          <p:nvPr/>
        </p:nvGrpSpPr>
        <p:grpSpPr>
          <a:xfrm>
            <a:off x="1905699" y="401324"/>
            <a:ext cx="8380602" cy="4580643"/>
            <a:chOff x="381699" y="401323"/>
            <a:chExt cx="8380602" cy="4580643"/>
          </a:xfrm>
        </p:grpSpPr>
        <p:pic>
          <p:nvPicPr>
            <p:cNvPr id="7" name="圖片 6">
              <a:extLst>
                <a:ext uri="{FF2B5EF4-FFF2-40B4-BE49-F238E27FC236}">
                  <a16:creationId xmlns:a16="http://schemas.microsoft.com/office/drawing/2014/main" id="{7A1E9D4F-89F3-4383-A010-955606AAD1D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81699" y="1876034"/>
              <a:ext cx="8380602" cy="3105932"/>
            </a:xfrm>
            <a:prstGeom prst="rect">
              <a:avLst/>
            </a:prstGeom>
          </p:spPr>
        </p:pic>
        <p:sp>
          <p:nvSpPr>
            <p:cNvPr id="8" name="矩形 7">
              <a:extLst>
                <a:ext uri="{FF2B5EF4-FFF2-40B4-BE49-F238E27FC236}">
                  <a16:creationId xmlns:a16="http://schemas.microsoft.com/office/drawing/2014/main" id="{82D43896-E421-46C3-AF5C-045F123F3F9F}"/>
                </a:ext>
              </a:extLst>
            </p:cNvPr>
            <p:cNvSpPr/>
            <p:nvPr/>
          </p:nvSpPr>
          <p:spPr>
            <a:xfrm>
              <a:off x="2017454" y="401323"/>
              <a:ext cx="5109091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TW" altLang="en-US" sz="3200" b="1" dirty="0">
                  <a:solidFill>
                    <a:schemeClr val="tx2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DFKai-SB" panose="03000509000000000000" pitchFamily="65" charset="-120"/>
                  <a:ea typeface="DFKai-SB" panose="03000509000000000000" pitchFamily="65" charset="-120"/>
                </a:rPr>
                <a:t>已使用學校設施</a:t>
              </a:r>
              <a:r>
                <a:rPr lang="en-US" altLang="zh-TW" sz="3200" b="1" dirty="0">
                  <a:solidFill>
                    <a:schemeClr val="tx2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DFKai-SB" panose="03000509000000000000" pitchFamily="65" charset="-120"/>
                  <a:ea typeface="DFKai-SB" panose="03000509000000000000" pitchFamily="65" charset="-120"/>
                </a:rPr>
                <a:t>(</a:t>
              </a:r>
              <a:r>
                <a:rPr lang="zh-TW" altLang="en-US" sz="3200" b="1" dirty="0">
                  <a:solidFill>
                    <a:schemeClr val="tx2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DFKai-SB" panose="03000509000000000000" pitchFamily="65" charset="-120"/>
                  <a:ea typeface="DFKai-SB" panose="03000509000000000000" pitchFamily="65" charset="-120"/>
                </a:rPr>
                <a:t>地點</a:t>
              </a:r>
              <a:r>
                <a:rPr lang="en-US" altLang="zh-TW" sz="3200" b="1" dirty="0">
                  <a:solidFill>
                    <a:schemeClr val="tx2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DFKai-SB" panose="03000509000000000000" pitchFamily="65" charset="-120"/>
                  <a:ea typeface="DFKai-SB" panose="03000509000000000000" pitchFamily="65" charset="-120"/>
                </a:rPr>
                <a:t>)</a:t>
              </a:r>
              <a:r>
                <a:rPr lang="zh-TW" altLang="en-US" sz="3200" b="1" dirty="0">
                  <a:solidFill>
                    <a:schemeClr val="tx2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DFKai-SB" panose="03000509000000000000" pitchFamily="65" charset="-120"/>
                  <a:ea typeface="DFKai-SB" panose="03000509000000000000" pitchFamily="65" charset="-120"/>
                </a:rPr>
                <a:t>報告</a:t>
              </a:r>
              <a:endParaRPr lang="en-US" sz="32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DFKai-SB" panose="03000509000000000000" pitchFamily="65" charset="-120"/>
                <a:ea typeface="DFKai-SB" panose="03000509000000000000" pitchFamily="65" charset="-120"/>
              </a:endParaRPr>
            </a:p>
          </p:txBody>
        </p:sp>
        <p:sp>
          <p:nvSpPr>
            <p:cNvPr id="5" name="矩形: 圓角 4">
              <a:extLst>
                <a:ext uri="{FF2B5EF4-FFF2-40B4-BE49-F238E27FC236}">
                  <a16:creationId xmlns:a16="http://schemas.microsoft.com/office/drawing/2014/main" id="{2CAA458A-B721-4248-AB1E-4931FBE218EF}"/>
                </a:ext>
              </a:extLst>
            </p:cNvPr>
            <p:cNvSpPr/>
            <p:nvPr/>
          </p:nvSpPr>
          <p:spPr bwMode="auto">
            <a:xfrm>
              <a:off x="381699" y="2006229"/>
              <a:ext cx="680126" cy="195376"/>
            </a:xfrm>
            <a:prstGeom prst="roundRect">
              <a:avLst/>
            </a:prstGeom>
            <a:noFill/>
            <a:ln w="190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2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kumimoji="1" lang="en-US" sz="2400">
                <a:solidFill>
                  <a:schemeClr val="tx1"/>
                </a:solidFill>
                <a:latin typeface="Tahoma" pitchFamily="34" charset="0"/>
                <a:ea typeface="新細明體" pitchFamily="18" charset="-12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16096833"/>
      </p:ext>
    </p:extLst>
  </p:cSld>
  <p:clrMapOvr>
    <a:masterClrMapping/>
  </p:clrMapOvr>
  <p:transition/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投影片編號版面配置區 7">
            <a:extLst>
              <a:ext uri="{FF2B5EF4-FFF2-40B4-BE49-F238E27FC236}">
                <a16:creationId xmlns:a16="http://schemas.microsoft.com/office/drawing/2014/main" id="{C2C9800C-8A4A-4E77-9569-DEFE2AC72A3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B3C8E2D-E91C-4BBB-B7BA-C2875630DAEF}" type="slidenum">
              <a:rPr lang="en-US" altLang="zh-HK" smtClean="0"/>
              <a:pPr/>
              <a:t>64</a:t>
            </a:fld>
            <a:endParaRPr lang="en-US" dirty="0"/>
          </a:p>
        </p:txBody>
      </p:sp>
      <p:grpSp>
        <p:nvGrpSpPr>
          <p:cNvPr id="2" name="群組 1">
            <a:extLst>
              <a:ext uri="{FF2B5EF4-FFF2-40B4-BE49-F238E27FC236}">
                <a16:creationId xmlns:a16="http://schemas.microsoft.com/office/drawing/2014/main" id="{59C5ED80-9DA5-4509-AD8A-88339C99B196}"/>
              </a:ext>
            </a:extLst>
          </p:cNvPr>
          <p:cNvGrpSpPr/>
          <p:nvPr/>
        </p:nvGrpSpPr>
        <p:grpSpPr>
          <a:xfrm>
            <a:off x="2069285" y="333355"/>
            <a:ext cx="8144379" cy="5889816"/>
            <a:chOff x="545284" y="333355"/>
            <a:chExt cx="8144379" cy="5889816"/>
          </a:xfrm>
        </p:grpSpPr>
        <p:pic>
          <p:nvPicPr>
            <p:cNvPr id="5" name="圖片 4">
              <a:extLst>
                <a:ext uri="{FF2B5EF4-FFF2-40B4-BE49-F238E27FC236}">
                  <a16:creationId xmlns:a16="http://schemas.microsoft.com/office/drawing/2014/main" id="{2EA8C103-9BA8-4E36-A644-D08009735B7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5284" y="3287303"/>
              <a:ext cx="8144379" cy="2935868"/>
            </a:xfrm>
            <a:prstGeom prst="rect">
              <a:avLst/>
            </a:prstGeom>
          </p:spPr>
        </p:pic>
        <p:sp>
          <p:nvSpPr>
            <p:cNvPr id="6" name="矩形 5">
              <a:extLst>
                <a:ext uri="{FF2B5EF4-FFF2-40B4-BE49-F238E27FC236}">
                  <a16:creationId xmlns:a16="http://schemas.microsoft.com/office/drawing/2014/main" id="{498E98A5-A224-446B-A309-98E9671374E5}"/>
                </a:ext>
              </a:extLst>
            </p:cNvPr>
            <p:cNvSpPr/>
            <p:nvPr/>
          </p:nvSpPr>
          <p:spPr>
            <a:xfrm>
              <a:off x="2838191" y="333355"/>
              <a:ext cx="3467616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TW" altLang="en-US" sz="3200" b="1" dirty="0">
                  <a:solidFill>
                    <a:schemeClr val="tx2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DFKai-SB" panose="03000509000000000000" pitchFamily="65" charset="-120"/>
                  <a:ea typeface="DFKai-SB" panose="03000509000000000000" pitchFamily="65" charset="-120"/>
                </a:rPr>
                <a:t>學校活動資料總結</a:t>
              </a:r>
            </a:p>
          </p:txBody>
        </p:sp>
        <p:pic>
          <p:nvPicPr>
            <p:cNvPr id="3" name="圖片 2">
              <a:extLst>
                <a:ext uri="{FF2B5EF4-FFF2-40B4-BE49-F238E27FC236}">
                  <a16:creationId xmlns:a16="http://schemas.microsoft.com/office/drawing/2014/main" id="{76508371-DB48-4AE4-9D7F-758127C45CC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5284" y="1151636"/>
              <a:ext cx="7561157" cy="2799579"/>
            </a:xfrm>
            <a:prstGeom prst="rect">
              <a:avLst/>
            </a:prstGeom>
          </p:spPr>
        </p:pic>
        <p:sp>
          <p:nvSpPr>
            <p:cNvPr id="7" name="矩形: 圓角 6">
              <a:extLst>
                <a:ext uri="{FF2B5EF4-FFF2-40B4-BE49-F238E27FC236}">
                  <a16:creationId xmlns:a16="http://schemas.microsoft.com/office/drawing/2014/main" id="{DA039FB0-689C-4094-A483-B8E4D89C6679}"/>
                </a:ext>
              </a:extLst>
            </p:cNvPr>
            <p:cNvSpPr/>
            <p:nvPr/>
          </p:nvSpPr>
          <p:spPr bwMode="auto">
            <a:xfrm>
              <a:off x="545284" y="1771336"/>
              <a:ext cx="1812022" cy="225243"/>
            </a:xfrm>
            <a:prstGeom prst="roundRect">
              <a:avLst/>
            </a:prstGeom>
            <a:noFill/>
            <a:ln w="190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2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kumimoji="1" lang="en-US" sz="2400">
                <a:solidFill>
                  <a:schemeClr val="tx1"/>
                </a:solidFill>
                <a:latin typeface="Tahoma" pitchFamily="34" charset="0"/>
                <a:ea typeface="新細明體" pitchFamily="18" charset="-12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41008175"/>
      </p:ext>
    </p:extLst>
  </p:cSld>
  <p:clrMapOvr>
    <a:masterClrMapping/>
  </p:clrMapOvr>
  <p:transition/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4260850" y="2727326"/>
            <a:ext cx="3670300" cy="900113"/>
          </a:xfrm>
        </p:spPr>
        <p:txBody>
          <a:bodyPr anchor="t"/>
          <a:lstStyle/>
          <a:p>
            <a:pPr algn="ctr">
              <a:tabLst>
                <a:tab pos="0" algn="l"/>
                <a:tab pos="685800" algn="l"/>
                <a:tab pos="1371600" algn="l"/>
                <a:tab pos="2057400" algn="l"/>
                <a:tab pos="2743200" algn="l"/>
                <a:tab pos="3429000" algn="l"/>
                <a:tab pos="4114800" algn="l"/>
                <a:tab pos="4800600" algn="l"/>
                <a:tab pos="5486400" algn="l"/>
                <a:tab pos="6172200" algn="l"/>
                <a:tab pos="6858000" algn="l"/>
                <a:tab pos="7543800" algn="l"/>
              </a:tabLst>
            </a:pPr>
            <a:r>
              <a:rPr lang="en-US" altLang="zh-TW" sz="4800" dirty="0" err="1"/>
              <a:t>練習</a:t>
            </a:r>
            <a:r>
              <a:rPr lang="zh-TW" altLang="en-US" sz="4800" dirty="0"/>
              <a:t>七</a:t>
            </a:r>
            <a:endParaRPr lang="en-US" altLang="zh-TW" sz="4800" dirty="0"/>
          </a:p>
        </p:txBody>
      </p:sp>
      <p:sp>
        <p:nvSpPr>
          <p:cNvPr id="56323" name="Rectangle 2"/>
          <p:cNvSpPr>
            <a:spLocks noGrp="1" noChangeArrowheads="1"/>
          </p:cNvSpPr>
          <p:nvPr>
            <p:ph type="subTitle" idx="4294967295"/>
          </p:nvPr>
        </p:nvSpPr>
        <p:spPr>
          <a:xfrm>
            <a:off x="2720975" y="3627439"/>
            <a:ext cx="6750050" cy="592137"/>
          </a:xfrm>
        </p:spPr>
        <p:txBody>
          <a:bodyPr vert="horz" wrap="square" lIns="67500" tIns="35100" rIns="67500" bIns="35100" numCol="1" anchor="t" anchorCtr="0" compatLnSpc="1">
            <a:prstTxWarp prst="textNoShape">
              <a:avLst/>
            </a:prstTxWarp>
          </a:bodyPr>
          <a:lstStyle/>
          <a:p>
            <a:pPr marL="0" indent="0" algn="ctr">
              <a:spcBef>
                <a:spcPts val="675"/>
              </a:spcBef>
              <a:buNone/>
              <a:tabLst>
                <a:tab pos="0" algn="l"/>
                <a:tab pos="685800" algn="l"/>
                <a:tab pos="1371600" algn="l"/>
                <a:tab pos="2057400" algn="l"/>
                <a:tab pos="2743200" algn="l"/>
                <a:tab pos="3429000" algn="l"/>
                <a:tab pos="4114800" algn="l"/>
                <a:tab pos="4800600" algn="l"/>
                <a:tab pos="5486400" algn="l"/>
                <a:tab pos="6172200" algn="l"/>
                <a:tab pos="6858000" algn="l"/>
                <a:tab pos="7543800" algn="l"/>
              </a:tabLst>
            </a:pPr>
            <a:r>
              <a:rPr lang="zh-TW" altLang="en-US" sz="3600" dirty="0">
                <a:ea typeface="標楷體" panose="03000509000000000000" pitchFamily="65" charset="-120"/>
              </a:rPr>
              <a:t>列印學校活動通知書</a:t>
            </a:r>
            <a:endParaRPr lang="en-US" altLang="zh-TW" sz="3600" dirty="0">
              <a:ea typeface="標楷體" panose="03000509000000000000" pitchFamily="65" charset="-120"/>
            </a:endParaRPr>
          </a:p>
        </p:txBody>
      </p:sp>
      <p:sp>
        <p:nvSpPr>
          <p:cNvPr id="2" name="投影片編號版面配置區 1">
            <a:extLst>
              <a:ext uri="{FF2B5EF4-FFF2-40B4-BE49-F238E27FC236}">
                <a16:creationId xmlns:a16="http://schemas.microsoft.com/office/drawing/2014/main" id="{E539FD10-1958-4099-9217-9563CA4955F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B3C8E2D-E91C-4BBB-B7BA-C2875630DAEF}" type="slidenum">
              <a:rPr lang="en-US" altLang="zh-HK" smtClean="0"/>
              <a:pPr/>
              <a:t>65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518644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12FC0C0D-9C35-4342-BF57-63A54D1A7AC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B3C8E2D-E91C-4BBB-B7BA-C2875630DAEF}" type="slidenum">
              <a:rPr lang="en-US" altLang="zh-HK" smtClean="0"/>
              <a:pPr/>
              <a:t>66</a:t>
            </a:fld>
            <a:endParaRPr lang="en-US" dirty="0"/>
          </a:p>
        </p:txBody>
      </p:sp>
      <p:sp>
        <p:nvSpPr>
          <p:cNvPr id="4" name="Text Box 3">
            <a:extLst>
              <a:ext uri="{FF2B5EF4-FFF2-40B4-BE49-F238E27FC236}">
                <a16:creationId xmlns:a16="http://schemas.microsoft.com/office/drawing/2014/main" id="{6CC67F97-F2F7-41C9-9832-1E1A9E2AA78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95168" y="2421368"/>
            <a:ext cx="8001665" cy="2015264"/>
          </a:xfrm>
          <a:prstGeom prst="rect">
            <a:avLst/>
          </a:prstGeom>
          <a:solidFill>
            <a:srgbClr val="CCECFF"/>
          </a:solidFill>
          <a:ln>
            <a:noFill/>
          </a:ln>
          <a:effectLst/>
          <a:extLst/>
        </p:spPr>
        <p:txBody>
          <a:bodyPr wrap="square" lIns="67500" tIns="35100" rIns="67500" bIns="35100">
            <a:spAutoFit/>
          </a:bodyPr>
          <a:lstStyle>
            <a:lvl1pPr marL="534988" indent="-534988"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536575" algn="l"/>
                <a:tab pos="1450975" algn="l"/>
                <a:tab pos="2365375" algn="l"/>
                <a:tab pos="3279775" algn="l"/>
                <a:tab pos="4194175" algn="l"/>
                <a:tab pos="5108575" algn="l"/>
                <a:tab pos="6022975" algn="l"/>
                <a:tab pos="6937375" algn="l"/>
                <a:tab pos="7851775" algn="l"/>
                <a:tab pos="8766175" algn="l"/>
                <a:tab pos="9680575" algn="l"/>
                <a:tab pos="10594975" algn="l"/>
              </a:tabLst>
              <a:defRPr sz="32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1pPr>
            <a:lvl2pPr marL="1057275" indent="-520700"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536575" algn="l"/>
                <a:tab pos="1450975" algn="l"/>
                <a:tab pos="2365375" algn="l"/>
                <a:tab pos="3279775" algn="l"/>
                <a:tab pos="4194175" algn="l"/>
                <a:tab pos="5108575" algn="l"/>
                <a:tab pos="6022975" algn="l"/>
                <a:tab pos="6937375" algn="l"/>
                <a:tab pos="7851775" algn="l"/>
                <a:tab pos="8766175" algn="l"/>
                <a:tab pos="9680575" algn="l"/>
                <a:tab pos="10594975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536575" algn="l"/>
                <a:tab pos="1450975" algn="l"/>
                <a:tab pos="2365375" algn="l"/>
                <a:tab pos="3279775" algn="l"/>
                <a:tab pos="4194175" algn="l"/>
                <a:tab pos="5108575" algn="l"/>
                <a:tab pos="6022975" algn="l"/>
                <a:tab pos="6937375" algn="l"/>
                <a:tab pos="7851775" algn="l"/>
                <a:tab pos="8766175" algn="l"/>
                <a:tab pos="9680575" algn="l"/>
                <a:tab pos="10594975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536575" algn="l"/>
                <a:tab pos="1450975" algn="l"/>
                <a:tab pos="2365375" algn="l"/>
                <a:tab pos="3279775" algn="l"/>
                <a:tab pos="4194175" algn="l"/>
                <a:tab pos="5108575" algn="l"/>
                <a:tab pos="6022975" algn="l"/>
                <a:tab pos="6937375" algn="l"/>
                <a:tab pos="7851775" algn="l"/>
                <a:tab pos="8766175" algn="l"/>
                <a:tab pos="9680575" algn="l"/>
                <a:tab pos="10594975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536575" algn="l"/>
                <a:tab pos="1450975" algn="l"/>
                <a:tab pos="2365375" algn="l"/>
                <a:tab pos="3279775" algn="l"/>
                <a:tab pos="4194175" algn="l"/>
                <a:tab pos="5108575" algn="l"/>
                <a:tab pos="6022975" algn="l"/>
                <a:tab pos="6937375" algn="l"/>
                <a:tab pos="7851775" algn="l"/>
                <a:tab pos="8766175" algn="l"/>
                <a:tab pos="9680575" algn="l"/>
                <a:tab pos="10594975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536575" algn="l"/>
                <a:tab pos="1450975" algn="l"/>
                <a:tab pos="2365375" algn="l"/>
                <a:tab pos="3279775" algn="l"/>
                <a:tab pos="4194175" algn="l"/>
                <a:tab pos="5108575" algn="l"/>
                <a:tab pos="6022975" algn="l"/>
                <a:tab pos="6937375" algn="l"/>
                <a:tab pos="7851775" algn="l"/>
                <a:tab pos="8766175" algn="l"/>
                <a:tab pos="9680575" algn="l"/>
                <a:tab pos="10594975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536575" algn="l"/>
                <a:tab pos="1450975" algn="l"/>
                <a:tab pos="2365375" algn="l"/>
                <a:tab pos="3279775" algn="l"/>
                <a:tab pos="4194175" algn="l"/>
                <a:tab pos="5108575" algn="l"/>
                <a:tab pos="6022975" algn="l"/>
                <a:tab pos="6937375" algn="l"/>
                <a:tab pos="7851775" algn="l"/>
                <a:tab pos="8766175" algn="l"/>
                <a:tab pos="9680575" algn="l"/>
                <a:tab pos="10594975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536575" algn="l"/>
                <a:tab pos="1450975" algn="l"/>
                <a:tab pos="2365375" algn="l"/>
                <a:tab pos="3279775" algn="l"/>
                <a:tab pos="4194175" algn="l"/>
                <a:tab pos="5108575" algn="l"/>
                <a:tab pos="6022975" algn="l"/>
                <a:tab pos="6937375" algn="l"/>
                <a:tab pos="7851775" algn="l"/>
                <a:tab pos="8766175" algn="l"/>
                <a:tab pos="9680575" algn="l"/>
                <a:tab pos="10594975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536575" algn="l"/>
                <a:tab pos="1450975" algn="l"/>
                <a:tab pos="2365375" algn="l"/>
                <a:tab pos="3279775" algn="l"/>
                <a:tab pos="4194175" algn="l"/>
                <a:tab pos="5108575" algn="l"/>
                <a:tab pos="6022975" algn="l"/>
                <a:tab pos="6937375" algn="l"/>
                <a:tab pos="7851775" algn="l"/>
                <a:tab pos="8766175" algn="l"/>
                <a:tab pos="9680575" algn="l"/>
                <a:tab pos="10594975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9pPr>
          </a:lstStyle>
          <a:p>
            <a:pPr algn="ctr">
              <a:lnSpc>
                <a:spcPct val="120000"/>
              </a:lnSpc>
              <a:spcBef>
                <a:spcPct val="0"/>
              </a:spcBef>
            </a:pPr>
            <a:r>
              <a:rPr lang="zh-HK" altLang="en-US" sz="40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DFKai-SB" panose="03000509000000000000" pitchFamily="65" charset="-120"/>
                <a:ea typeface="DFKai-SB" panose="03000509000000000000" pitchFamily="65" charset="-120"/>
              </a:rPr>
              <a:t>編修獎懲</a:t>
            </a:r>
            <a:r>
              <a:rPr lang="zh-TW" altLang="en-US" sz="40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DFKai-SB" panose="03000509000000000000" pitchFamily="65" charset="-120"/>
                <a:ea typeface="DFKai-SB" panose="03000509000000000000" pitchFamily="65" charset="-120"/>
              </a:rPr>
              <a:t>留堂班</a:t>
            </a:r>
            <a:endParaRPr lang="zh-HK" altLang="en-US" sz="4000" b="1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DFKai-SB" panose="03000509000000000000" pitchFamily="65" charset="-120"/>
              <a:ea typeface="DFKai-SB" panose="03000509000000000000" pitchFamily="65" charset="-120"/>
            </a:endParaRPr>
          </a:p>
          <a:p>
            <a:pPr algn="ctr">
              <a:lnSpc>
                <a:spcPct val="120000"/>
              </a:lnSpc>
              <a:spcBef>
                <a:spcPct val="0"/>
              </a:spcBef>
            </a:pPr>
            <a:r>
              <a:rPr lang="en-US" altLang="zh-TW" dirty="0">
                <a:latin typeface="Times New Roman" panose="02020603050405020304" pitchFamily="18" charset="0"/>
                <a:ea typeface="標楷體" panose="03000509000000000000" pitchFamily="65" charset="-120"/>
              </a:rPr>
              <a:t>「</a:t>
            </a:r>
            <a:r>
              <a:rPr lang="zh-TW" altLang="en-US" dirty="0">
                <a:latin typeface="Times New Roman" panose="02020603050405020304" pitchFamily="18" charset="0"/>
                <a:ea typeface="標楷體" panose="03000509000000000000" pitchFamily="65" charset="-120"/>
              </a:rPr>
              <a:t>獎懲資料</a:t>
            </a:r>
            <a:r>
              <a:rPr lang="en-US" altLang="zh-TW" dirty="0">
                <a:latin typeface="Times New Roman" panose="02020603050405020304" pitchFamily="18" charset="0"/>
                <a:ea typeface="標楷體" panose="03000509000000000000" pitchFamily="65" charset="-120"/>
              </a:rPr>
              <a:t>」/</a:t>
            </a:r>
            <a:r>
              <a:rPr lang="zh-TW" altLang="en-US" dirty="0">
                <a:latin typeface="Times New Roman" panose="02020603050405020304" pitchFamily="18" charset="0"/>
                <a:ea typeface="標楷體" panose="03000509000000000000" pitchFamily="65" charset="-120"/>
              </a:rPr>
              <a:t>「學校活動管理」</a:t>
            </a:r>
            <a:endParaRPr lang="en-US" altLang="zh-TW" dirty="0">
              <a:latin typeface="Times New Roman" panose="02020603050405020304" pitchFamily="18" charset="0"/>
              <a:ea typeface="標楷體" panose="03000509000000000000" pitchFamily="65" charset="-120"/>
            </a:endParaRPr>
          </a:p>
          <a:p>
            <a:pPr algn="ctr">
              <a:lnSpc>
                <a:spcPct val="120000"/>
              </a:lnSpc>
              <a:spcBef>
                <a:spcPct val="0"/>
              </a:spcBef>
            </a:pPr>
            <a:r>
              <a:rPr lang="zh-TW" altLang="en-US" dirty="0">
                <a:latin typeface="Times New Roman" panose="02020603050405020304" pitchFamily="18" charset="0"/>
                <a:ea typeface="標楷體" panose="03000509000000000000" pitchFamily="65" charset="-120"/>
              </a:rPr>
              <a:t>「</a:t>
            </a:r>
            <a:r>
              <a:rPr lang="en-US" altLang="zh-TW" dirty="0">
                <a:latin typeface="Times New Roman" panose="02020603050405020304" pitchFamily="18" charset="0"/>
                <a:ea typeface="標楷體" panose="03000509000000000000" pitchFamily="65" charset="-120"/>
              </a:rPr>
              <a:t>Award &amp; Punishment</a:t>
            </a:r>
            <a:r>
              <a:rPr lang="zh-TW" altLang="en-US" dirty="0">
                <a:latin typeface="Times New Roman" panose="02020603050405020304" pitchFamily="18" charset="0"/>
                <a:ea typeface="標楷體" panose="03000509000000000000" pitchFamily="65" charset="-120"/>
              </a:rPr>
              <a:t>」</a:t>
            </a:r>
            <a:r>
              <a:rPr lang="en-US" altLang="zh-TW" dirty="0">
                <a:latin typeface="Times New Roman" panose="02020603050405020304" pitchFamily="18" charset="0"/>
                <a:ea typeface="標楷體" panose="03000509000000000000" pitchFamily="65" charset="-120"/>
              </a:rPr>
              <a:t>/</a:t>
            </a:r>
            <a:r>
              <a:rPr lang="zh-TW" altLang="en-US" dirty="0">
                <a:latin typeface="Times New Roman" panose="02020603050405020304" pitchFamily="18" charset="0"/>
                <a:ea typeface="標楷體" panose="03000509000000000000" pitchFamily="65" charset="-120"/>
              </a:rPr>
              <a:t>「</a:t>
            </a:r>
            <a:r>
              <a:rPr lang="en-US" altLang="zh-HK" dirty="0">
                <a:latin typeface="Times New Roman" panose="02020603050405020304" pitchFamily="18" charset="0"/>
                <a:ea typeface="標楷體" panose="03000509000000000000" pitchFamily="65" charset="-120"/>
              </a:rPr>
              <a:t>School Activities</a:t>
            </a:r>
            <a:r>
              <a:rPr lang="zh-TW" altLang="en-US" dirty="0">
                <a:latin typeface="Times New Roman" panose="02020603050405020304" pitchFamily="18" charset="0"/>
                <a:ea typeface="標楷體" panose="03000509000000000000" pitchFamily="65" charset="-120"/>
              </a:rPr>
              <a:t>」</a:t>
            </a:r>
            <a:endParaRPr lang="en-US" altLang="zh-HK" dirty="0">
              <a:latin typeface="Times New Roman" panose="02020603050405020304" pitchFamily="18" charset="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14733032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編號版面配置區 1">
            <a:extLst>
              <a:ext uri="{FF2B5EF4-FFF2-40B4-BE49-F238E27FC236}">
                <a16:creationId xmlns:a16="http://schemas.microsoft.com/office/drawing/2014/main" id="{29BDF04F-A01B-42AA-BF46-FBD7FFEB9ED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B3C8E2D-E91C-4BBB-B7BA-C2875630DAEF}" type="slidenum">
              <a:rPr lang="en-US" altLang="zh-HK" smtClean="0"/>
              <a:pPr/>
              <a:t>67</a:t>
            </a:fld>
            <a:endParaRPr lang="en-US" dirty="0"/>
          </a:p>
        </p:txBody>
      </p:sp>
      <p:sp>
        <p:nvSpPr>
          <p:cNvPr id="3" name="矩形 2">
            <a:extLst>
              <a:ext uri="{FF2B5EF4-FFF2-40B4-BE49-F238E27FC236}">
                <a16:creationId xmlns:a16="http://schemas.microsoft.com/office/drawing/2014/main" id="{A6F3751F-C4B6-4498-A279-0493856D5D0B}"/>
              </a:ext>
            </a:extLst>
          </p:cNvPr>
          <p:cNvSpPr/>
          <p:nvPr/>
        </p:nvSpPr>
        <p:spPr>
          <a:xfrm>
            <a:off x="2556409" y="1251052"/>
            <a:ext cx="7609776" cy="482869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zh-TW" altLang="en-US" sz="32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DFKai-SB" panose="03000509000000000000" pitchFamily="65" charset="-120"/>
                <a:ea typeface="DFKai-SB" panose="03000509000000000000" pitchFamily="65" charset="-120"/>
              </a:rPr>
              <a:t>獎懲資料</a:t>
            </a:r>
          </a:p>
          <a:p>
            <a:pPr marL="800100" lvl="1" indent="-342900">
              <a:lnSpc>
                <a:spcPct val="150000"/>
              </a:lnSpc>
              <a:buFont typeface="+mj-lt"/>
              <a:buAutoNum type="arabicPeriod"/>
            </a:pPr>
            <a:r>
              <a:rPr lang="zh-TW" altLang="en-US" sz="2400" dirty="0">
                <a:solidFill>
                  <a:schemeClr val="tx2"/>
                </a:solidFill>
                <a:latin typeface="DFKai-SB" panose="03000509000000000000" pitchFamily="65" charset="-120"/>
                <a:ea typeface="DFKai-SB" panose="03000509000000000000" pitchFamily="65" charset="-120"/>
              </a:rPr>
              <a:t>編排學生至留堂班</a:t>
            </a:r>
            <a:endParaRPr lang="en-US" altLang="zh-TW" sz="2400" dirty="0">
              <a:solidFill>
                <a:schemeClr val="tx2"/>
              </a:solidFill>
              <a:latin typeface="DFKai-SB" panose="03000509000000000000" pitchFamily="65" charset="-120"/>
              <a:ea typeface="DFKai-SB" panose="03000509000000000000" pitchFamily="65" charset="-120"/>
            </a:endParaRPr>
          </a:p>
          <a:p>
            <a:pPr marL="800100" lvl="1" indent="-342900">
              <a:lnSpc>
                <a:spcPct val="150000"/>
              </a:lnSpc>
              <a:buFont typeface="+mj-lt"/>
              <a:buAutoNum type="arabicPeriod"/>
            </a:pPr>
            <a:r>
              <a:rPr lang="zh-TW" altLang="en-US" sz="2400" dirty="0">
                <a:solidFill>
                  <a:schemeClr val="tx2"/>
                </a:solidFill>
                <a:latin typeface="DFKai-SB" panose="03000509000000000000" pitchFamily="65" charset="-120"/>
                <a:ea typeface="DFKai-SB" panose="03000509000000000000" pitchFamily="65" charset="-120"/>
              </a:rPr>
              <a:t>列印留堂班名單</a:t>
            </a:r>
            <a:endParaRPr lang="en-US" altLang="zh-TW" sz="2400" dirty="0">
              <a:solidFill>
                <a:schemeClr val="tx2"/>
              </a:solidFill>
              <a:latin typeface="DFKai-SB" panose="03000509000000000000" pitchFamily="65" charset="-120"/>
              <a:ea typeface="DFKai-SB" panose="03000509000000000000" pitchFamily="65" charset="-120"/>
            </a:endParaRPr>
          </a:p>
          <a:p>
            <a:pPr>
              <a:lnSpc>
                <a:spcPct val="150000"/>
              </a:lnSpc>
            </a:pPr>
            <a:r>
              <a:rPr lang="zh-TW" altLang="en-US" sz="32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DFKai-SB" panose="03000509000000000000" pitchFamily="65" charset="-120"/>
                <a:ea typeface="DFKai-SB" panose="03000509000000000000" pitchFamily="65" charset="-120"/>
              </a:rPr>
              <a:t>學校活動管理</a:t>
            </a:r>
          </a:p>
          <a:p>
            <a:pPr marL="800100" lvl="1" indent="-342900">
              <a:lnSpc>
                <a:spcPct val="150000"/>
              </a:lnSpc>
              <a:buFont typeface="+mj-lt"/>
              <a:buAutoNum type="arabicPeriod" startAt="3"/>
            </a:pPr>
            <a:r>
              <a:rPr lang="zh-TW" altLang="en-US" sz="2400" dirty="0">
                <a:solidFill>
                  <a:schemeClr val="tx2"/>
                </a:solidFill>
                <a:latin typeface="DFKai-SB" panose="03000509000000000000" pitchFamily="65" charset="-120"/>
                <a:ea typeface="DFKai-SB" panose="03000509000000000000" pitchFamily="65" charset="-120"/>
              </a:rPr>
              <a:t>編修和確定留堂班時地人資料，並檢查衝突情況 </a:t>
            </a:r>
          </a:p>
          <a:p>
            <a:pPr marL="800100" lvl="1" indent="-342900">
              <a:lnSpc>
                <a:spcPct val="150000"/>
              </a:lnSpc>
              <a:buFont typeface="+mj-lt"/>
              <a:buAutoNum type="arabicPeriod" startAt="3"/>
            </a:pPr>
            <a:r>
              <a:rPr lang="zh-TW" altLang="en-US" sz="2400" dirty="0">
                <a:solidFill>
                  <a:schemeClr val="tx2"/>
                </a:solidFill>
                <a:latin typeface="DFKai-SB" panose="03000509000000000000" pitchFamily="65" charset="-120"/>
                <a:ea typeface="DFKai-SB" panose="03000509000000000000" pitchFamily="65" charset="-120"/>
              </a:rPr>
              <a:t>為留堂班進行即時點名</a:t>
            </a:r>
          </a:p>
          <a:p>
            <a:pPr marL="800100" lvl="1" indent="-342900">
              <a:lnSpc>
                <a:spcPct val="150000"/>
              </a:lnSpc>
              <a:buFont typeface="+mj-lt"/>
              <a:buAutoNum type="arabicPeriod" startAt="3"/>
            </a:pPr>
            <a:r>
              <a:rPr lang="zh-TW" altLang="en-US" sz="2400" dirty="0">
                <a:solidFill>
                  <a:schemeClr val="tx2"/>
                </a:solidFill>
                <a:latin typeface="DFKai-SB" panose="03000509000000000000" pitchFamily="65" charset="-120"/>
                <a:ea typeface="DFKai-SB" panose="03000509000000000000" pitchFamily="65" charset="-120"/>
              </a:rPr>
              <a:t>即時查詢學生出席情況 </a:t>
            </a:r>
          </a:p>
          <a:p>
            <a:pPr marL="800100" lvl="1" indent="-342900">
              <a:lnSpc>
                <a:spcPct val="150000"/>
              </a:lnSpc>
              <a:buFont typeface="+mj-lt"/>
              <a:buAutoNum type="arabicPeriod" startAt="3"/>
            </a:pPr>
            <a:r>
              <a:rPr lang="zh-TW" altLang="en-US" sz="2400" dirty="0">
                <a:solidFill>
                  <a:schemeClr val="tx2"/>
                </a:solidFill>
                <a:latin typeface="DFKai-SB" panose="03000509000000000000" pitchFamily="65" charset="-120"/>
                <a:ea typeface="DFKai-SB" panose="03000509000000000000" pitchFamily="65" charset="-120"/>
              </a:rPr>
              <a:t>列印通知書</a:t>
            </a:r>
            <a:r>
              <a:rPr lang="en-US" altLang="zh-TW" sz="2400" dirty="0">
                <a:solidFill>
                  <a:schemeClr val="tx2"/>
                </a:solidFill>
                <a:latin typeface="DFKai-SB" panose="03000509000000000000" pitchFamily="65" charset="-120"/>
                <a:ea typeface="DFKai-SB" panose="03000509000000000000" pitchFamily="65" charset="-120"/>
              </a:rPr>
              <a:t>/</a:t>
            </a:r>
            <a:r>
              <a:rPr lang="zh-TW" altLang="en-US" sz="2400" dirty="0">
                <a:solidFill>
                  <a:schemeClr val="tx2"/>
                </a:solidFill>
                <a:latin typeface="DFKai-SB" panose="03000509000000000000" pitchFamily="65" charset="-120"/>
                <a:ea typeface="DFKai-SB" panose="03000509000000000000" pitchFamily="65" charset="-120"/>
              </a:rPr>
              <a:t>報告</a:t>
            </a:r>
          </a:p>
        </p:txBody>
      </p:sp>
    </p:spTree>
    <p:extLst>
      <p:ext uri="{BB962C8B-B14F-4D97-AF65-F5344CB8AC3E}">
        <p14:creationId xmlns:p14="http://schemas.microsoft.com/office/powerpoint/2010/main" val="3836982098"/>
      </p:ext>
    </p:extLst>
  </p:cSld>
  <p:clrMapOvr>
    <a:masterClrMapping/>
  </p:clrMapOvr>
  <p:transition/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編號版面配置區 1">
            <a:extLst>
              <a:ext uri="{FF2B5EF4-FFF2-40B4-BE49-F238E27FC236}">
                <a16:creationId xmlns:a16="http://schemas.microsoft.com/office/drawing/2014/main" id="{9818B74C-C306-4E3B-B135-09CF4473306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B3C8E2D-E91C-4BBB-B7BA-C2875630DAEF}" type="slidenum">
              <a:rPr lang="en-US" altLang="zh-HK" smtClean="0"/>
              <a:pPr/>
              <a:t>68</a:t>
            </a:fld>
            <a:endParaRPr lang="en-US" dirty="0"/>
          </a:p>
        </p:txBody>
      </p:sp>
      <p:grpSp>
        <p:nvGrpSpPr>
          <p:cNvPr id="3" name="群組 2">
            <a:extLst>
              <a:ext uri="{FF2B5EF4-FFF2-40B4-BE49-F238E27FC236}">
                <a16:creationId xmlns:a16="http://schemas.microsoft.com/office/drawing/2014/main" id="{461A26F3-4EC9-4BB3-A211-352781C7FCC6}"/>
              </a:ext>
            </a:extLst>
          </p:cNvPr>
          <p:cNvGrpSpPr/>
          <p:nvPr/>
        </p:nvGrpSpPr>
        <p:grpSpPr>
          <a:xfrm>
            <a:off x="2081868" y="362304"/>
            <a:ext cx="8028264" cy="4860228"/>
            <a:chOff x="557868" y="362304"/>
            <a:chExt cx="8028264" cy="4860228"/>
          </a:xfrm>
        </p:grpSpPr>
        <p:pic>
          <p:nvPicPr>
            <p:cNvPr id="6" name="圖片 5">
              <a:extLst>
                <a:ext uri="{FF2B5EF4-FFF2-40B4-BE49-F238E27FC236}">
                  <a16:creationId xmlns:a16="http://schemas.microsoft.com/office/drawing/2014/main" id="{69D8D855-CFD0-45AA-89BA-E53B34119FF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57868" y="1798714"/>
              <a:ext cx="8028264" cy="3423818"/>
            </a:xfrm>
            <a:prstGeom prst="rect">
              <a:avLst/>
            </a:prstGeom>
          </p:spPr>
        </p:pic>
        <p:sp>
          <p:nvSpPr>
            <p:cNvPr id="7" name="標題 1">
              <a:extLst>
                <a:ext uri="{FF2B5EF4-FFF2-40B4-BE49-F238E27FC236}">
                  <a16:creationId xmlns:a16="http://schemas.microsoft.com/office/drawing/2014/main" id="{769980A3-13D8-4595-A92E-661E63BCC3F5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1990288" y="362304"/>
              <a:ext cx="5501081" cy="5727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b" anchorCtr="0" compatLnSpc="1">
              <a:prstTxWarp prst="textNoShape">
                <a:avLst/>
              </a:prstTxWarp>
            </a:bodyPr>
            <a:lstStyle>
              <a:lvl1pPr algn="l" rtl="0" eaLnBrk="1" fontAlgn="base" hangingPunct="1">
                <a:spcBef>
                  <a:spcPct val="0"/>
                </a:spcBef>
                <a:spcAft>
                  <a:spcPct val="0"/>
                </a:spcAft>
                <a:defRPr lang="en-US" altLang="zh-TW" sz="1950" b="1" dirty="0">
                  <a:solidFill>
                    <a:schemeClr val="tx2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+mj-lt"/>
                  <a:ea typeface="+mj-ea"/>
                  <a:cs typeface="+mj-cs"/>
                </a:defRPr>
              </a:lvl1pPr>
              <a:lvl2pPr algn="l" rtl="0" eaLnBrk="1" fontAlgn="base" hangingPunct="1">
                <a:spcBef>
                  <a:spcPct val="0"/>
                </a:spcBef>
                <a:spcAft>
                  <a:spcPct val="0"/>
                </a:spcAft>
                <a:defRPr sz="1800">
                  <a:solidFill>
                    <a:schemeClr val="tx2"/>
                  </a:solidFill>
                  <a:latin typeface="Arial" pitchFamily="34" charset="0"/>
                </a:defRPr>
              </a:lvl2pPr>
              <a:lvl3pPr algn="l" rtl="0" eaLnBrk="1" fontAlgn="base" hangingPunct="1">
                <a:spcBef>
                  <a:spcPct val="0"/>
                </a:spcBef>
                <a:spcAft>
                  <a:spcPct val="0"/>
                </a:spcAft>
                <a:defRPr sz="1800">
                  <a:solidFill>
                    <a:schemeClr val="tx2"/>
                  </a:solidFill>
                  <a:latin typeface="Arial" pitchFamily="34" charset="0"/>
                </a:defRPr>
              </a:lvl3pPr>
              <a:lvl4pPr algn="l" rtl="0" eaLnBrk="1" fontAlgn="base" hangingPunct="1">
                <a:spcBef>
                  <a:spcPct val="0"/>
                </a:spcBef>
                <a:spcAft>
                  <a:spcPct val="0"/>
                </a:spcAft>
                <a:defRPr sz="1800">
                  <a:solidFill>
                    <a:schemeClr val="tx2"/>
                  </a:solidFill>
                  <a:latin typeface="Arial" pitchFamily="34" charset="0"/>
                </a:defRPr>
              </a:lvl4pPr>
              <a:lvl5pPr algn="l" rtl="0" eaLnBrk="1" fontAlgn="base" hangingPunct="1">
                <a:spcBef>
                  <a:spcPct val="0"/>
                </a:spcBef>
                <a:spcAft>
                  <a:spcPct val="0"/>
                </a:spcAft>
                <a:defRPr sz="1800">
                  <a:solidFill>
                    <a:schemeClr val="tx2"/>
                  </a:solidFill>
                  <a:latin typeface="Arial" pitchFamily="34" charset="0"/>
                </a:defRPr>
              </a:lvl5pPr>
              <a:lvl6pPr marL="257175" algn="l" rtl="0" eaLnBrk="1" fontAlgn="base" hangingPunct="1">
                <a:spcBef>
                  <a:spcPct val="0"/>
                </a:spcBef>
                <a:spcAft>
                  <a:spcPct val="0"/>
                </a:spcAft>
                <a:defRPr sz="1800">
                  <a:solidFill>
                    <a:schemeClr val="tx2"/>
                  </a:solidFill>
                  <a:latin typeface="Arial" pitchFamily="34" charset="0"/>
                </a:defRPr>
              </a:lvl6pPr>
              <a:lvl7pPr marL="514350" algn="l" rtl="0" eaLnBrk="1" fontAlgn="base" hangingPunct="1">
                <a:spcBef>
                  <a:spcPct val="0"/>
                </a:spcBef>
                <a:spcAft>
                  <a:spcPct val="0"/>
                </a:spcAft>
                <a:defRPr sz="1800">
                  <a:solidFill>
                    <a:schemeClr val="tx2"/>
                  </a:solidFill>
                  <a:latin typeface="Arial" pitchFamily="34" charset="0"/>
                </a:defRPr>
              </a:lvl7pPr>
              <a:lvl8pPr marL="771525" algn="l" rtl="0" eaLnBrk="1" fontAlgn="base" hangingPunct="1">
                <a:spcBef>
                  <a:spcPct val="0"/>
                </a:spcBef>
                <a:spcAft>
                  <a:spcPct val="0"/>
                </a:spcAft>
                <a:defRPr sz="1800">
                  <a:solidFill>
                    <a:schemeClr val="tx2"/>
                  </a:solidFill>
                  <a:latin typeface="Arial" pitchFamily="34" charset="0"/>
                </a:defRPr>
              </a:lvl8pPr>
              <a:lvl9pPr marL="1028700" algn="l" rtl="0" eaLnBrk="1" fontAlgn="base" hangingPunct="1">
                <a:spcBef>
                  <a:spcPct val="0"/>
                </a:spcBef>
                <a:spcAft>
                  <a:spcPct val="0"/>
                </a:spcAft>
                <a:defRPr sz="1800">
                  <a:solidFill>
                    <a:schemeClr val="tx2"/>
                  </a:solidFill>
                  <a:latin typeface="Arial" pitchFamily="34" charset="0"/>
                </a:defRPr>
              </a:lvl9pPr>
            </a:lstStyle>
            <a:p>
              <a:r>
                <a:rPr lang="zh-TW" altLang="en-US" sz="3200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DFKai-SB" panose="03000509000000000000" pitchFamily="65" charset="-120"/>
                  <a:ea typeface="DFKai-SB" panose="03000509000000000000" pitchFamily="65" charset="-120"/>
                </a:rPr>
                <a:t>獎懲資料 ＞ </a:t>
              </a:r>
              <a:r>
                <a:rPr lang="zh-TW" altLang="en-US" sz="3200" kern="0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DFKai-SB" panose="03000509000000000000" pitchFamily="65" charset="-120"/>
                  <a:ea typeface="DFKai-SB" panose="03000509000000000000" pitchFamily="65" charset="-120"/>
                </a:rPr>
                <a:t>編修留堂班資料</a:t>
              </a:r>
            </a:p>
          </p:txBody>
        </p:sp>
        <p:sp>
          <p:nvSpPr>
            <p:cNvPr id="9" name="矩形 8">
              <a:extLst>
                <a:ext uri="{FF2B5EF4-FFF2-40B4-BE49-F238E27FC236}">
                  <a16:creationId xmlns:a16="http://schemas.microsoft.com/office/drawing/2014/main" id="{BACBB1E1-2348-41C0-B994-D84A1A09D1D4}"/>
                </a:ext>
              </a:extLst>
            </p:cNvPr>
            <p:cNvSpPr/>
            <p:nvPr/>
          </p:nvSpPr>
          <p:spPr>
            <a:xfrm>
              <a:off x="2734811" y="1225980"/>
              <a:ext cx="3560758" cy="58137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800100" lvl="1" indent="-342900">
                <a:lnSpc>
                  <a:spcPct val="150000"/>
                </a:lnSpc>
                <a:buFont typeface="+mj-lt"/>
                <a:buAutoNum type="arabicPeriod"/>
              </a:pPr>
              <a:r>
                <a:rPr lang="zh-TW" altLang="en-US" sz="2400" dirty="0">
                  <a:solidFill>
                    <a:srgbClr val="00B0F0"/>
                  </a:solidFill>
                  <a:latin typeface="DFKai-SB" panose="03000509000000000000" pitchFamily="65" charset="-120"/>
                  <a:ea typeface="DFKai-SB" panose="03000509000000000000" pitchFamily="65" charset="-120"/>
                </a:rPr>
                <a:t>編排學生至留堂班</a:t>
              </a:r>
              <a:endParaRPr lang="en-US" altLang="zh-TW" sz="2400" dirty="0">
                <a:solidFill>
                  <a:srgbClr val="00B0F0"/>
                </a:solidFill>
                <a:latin typeface="DFKai-SB" panose="03000509000000000000" pitchFamily="65" charset="-120"/>
                <a:ea typeface="DFKai-SB" panose="03000509000000000000" pitchFamily="65" charset="-120"/>
              </a:endParaRPr>
            </a:p>
          </p:txBody>
        </p:sp>
        <p:sp>
          <p:nvSpPr>
            <p:cNvPr id="10" name="矩形: 圓角 9">
              <a:extLst>
                <a:ext uri="{FF2B5EF4-FFF2-40B4-BE49-F238E27FC236}">
                  <a16:creationId xmlns:a16="http://schemas.microsoft.com/office/drawing/2014/main" id="{57910A20-731A-4D90-8E80-CEF20F6E76F3}"/>
                </a:ext>
              </a:extLst>
            </p:cNvPr>
            <p:cNvSpPr/>
            <p:nvPr/>
          </p:nvSpPr>
          <p:spPr bwMode="auto">
            <a:xfrm>
              <a:off x="1990288" y="2013358"/>
              <a:ext cx="744523" cy="218114"/>
            </a:xfrm>
            <a:prstGeom prst="roundRect">
              <a:avLst/>
            </a:prstGeom>
            <a:noFill/>
            <a:ln w="190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kumimoji="1" lang="en-US" sz="2400">
                <a:latin typeface="Tahoma" pitchFamily="34" charset="0"/>
                <a:ea typeface="新細明體" pitchFamily="18" charset="-12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77543745"/>
      </p:ext>
    </p:extLst>
  </p:cSld>
  <p:clrMapOvr>
    <a:masterClrMapping/>
  </p:clrMapOvr>
  <p:transition/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編號版面配置區 1">
            <a:extLst>
              <a:ext uri="{FF2B5EF4-FFF2-40B4-BE49-F238E27FC236}">
                <a16:creationId xmlns:a16="http://schemas.microsoft.com/office/drawing/2014/main" id="{9B73F969-744F-457D-8E8A-013A9BA6F95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B3C8E2D-E91C-4BBB-B7BA-C2875630DAEF}" type="slidenum">
              <a:rPr lang="en-US" altLang="zh-HK" smtClean="0"/>
              <a:pPr/>
              <a:t>69</a:t>
            </a:fld>
            <a:endParaRPr lang="en-US" dirty="0"/>
          </a:p>
        </p:txBody>
      </p:sp>
      <p:grpSp>
        <p:nvGrpSpPr>
          <p:cNvPr id="3" name="群組 2">
            <a:extLst>
              <a:ext uri="{FF2B5EF4-FFF2-40B4-BE49-F238E27FC236}">
                <a16:creationId xmlns:a16="http://schemas.microsoft.com/office/drawing/2014/main" id="{DEB4E4BA-76CF-40E9-B79D-F668E0874464}"/>
              </a:ext>
            </a:extLst>
          </p:cNvPr>
          <p:cNvGrpSpPr/>
          <p:nvPr/>
        </p:nvGrpSpPr>
        <p:grpSpPr>
          <a:xfrm>
            <a:off x="1998107" y="364257"/>
            <a:ext cx="8195789" cy="5626099"/>
            <a:chOff x="474106" y="364256"/>
            <a:chExt cx="8195789" cy="5626099"/>
          </a:xfrm>
        </p:grpSpPr>
        <p:pic>
          <p:nvPicPr>
            <p:cNvPr id="4" name="圖片 3">
              <a:extLst>
                <a:ext uri="{FF2B5EF4-FFF2-40B4-BE49-F238E27FC236}">
                  <a16:creationId xmlns:a16="http://schemas.microsoft.com/office/drawing/2014/main" id="{B907B7C2-F9D9-475E-8A17-73291D37F98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4106" y="1706518"/>
              <a:ext cx="8195789" cy="2941575"/>
            </a:xfrm>
            <a:prstGeom prst="rect">
              <a:avLst/>
            </a:prstGeom>
          </p:spPr>
        </p:pic>
        <p:pic>
          <p:nvPicPr>
            <p:cNvPr id="6" name="圖片 5">
              <a:extLst>
                <a:ext uri="{FF2B5EF4-FFF2-40B4-BE49-F238E27FC236}">
                  <a16:creationId xmlns:a16="http://schemas.microsoft.com/office/drawing/2014/main" id="{E01FA073-27FB-4F33-A145-19D626B4FE0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181138" y="3305832"/>
              <a:ext cx="6488756" cy="2684523"/>
            </a:xfrm>
            <a:prstGeom prst="rect">
              <a:avLst/>
            </a:prstGeom>
          </p:spPr>
        </p:pic>
        <p:sp>
          <p:nvSpPr>
            <p:cNvPr id="7" name="矩形 6">
              <a:extLst>
                <a:ext uri="{FF2B5EF4-FFF2-40B4-BE49-F238E27FC236}">
                  <a16:creationId xmlns:a16="http://schemas.microsoft.com/office/drawing/2014/main" id="{9D949EA1-90C2-482B-96DF-23FCAEC3036F}"/>
                </a:ext>
              </a:extLst>
            </p:cNvPr>
            <p:cNvSpPr/>
            <p:nvPr/>
          </p:nvSpPr>
          <p:spPr>
            <a:xfrm>
              <a:off x="2726423" y="1125140"/>
              <a:ext cx="3221222" cy="58137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1">
                <a:lnSpc>
                  <a:spcPct val="150000"/>
                </a:lnSpc>
              </a:pPr>
              <a:r>
                <a:rPr lang="en-US" altLang="zh-TW" sz="2400" dirty="0">
                  <a:solidFill>
                    <a:srgbClr val="00B0F0"/>
                  </a:solidFill>
                  <a:latin typeface="DFKai-SB" panose="03000509000000000000" pitchFamily="65" charset="-120"/>
                  <a:ea typeface="DFKai-SB" panose="03000509000000000000" pitchFamily="65" charset="-120"/>
                </a:rPr>
                <a:t>2.</a:t>
              </a:r>
              <a:r>
                <a:rPr lang="zh-TW" altLang="en-US" sz="2400" dirty="0">
                  <a:solidFill>
                    <a:srgbClr val="00B0F0"/>
                  </a:solidFill>
                  <a:latin typeface="DFKai-SB" panose="03000509000000000000" pitchFamily="65" charset="-120"/>
                  <a:ea typeface="DFKai-SB" panose="03000509000000000000" pitchFamily="65" charset="-120"/>
                </a:rPr>
                <a:t>列印留堂班名單</a:t>
              </a:r>
              <a:endParaRPr lang="en-US" altLang="zh-TW" sz="2400" dirty="0">
                <a:solidFill>
                  <a:srgbClr val="00B0F0"/>
                </a:solidFill>
                <a:latin typeface="DFKai-SB" panose="03000509000000000000" pitchFamily="65" charset="-120"/>
                <a:ea typeface="DFKai-SB" panose="03000509000000000000" pitchFamily="65" charset="-120"/>
              </a:endParaRPr>
            </a:p>
          </p:txBody>
        </p:sp>
        <p:sp>
          <p:nvSpPr>
            <p:cNvPr id="10" name="矩形 9">
              <a:extLst>
                <a:ext uri="{FF2B5EF4-FFF2-40B4-BE49-F238E27FC236}">
                  <a16:creationId xmlns:a16="http://schemas.microsoft.com/office/drawing/2014/main" id="{6F75EDF1-2855-4E8F-8B39-C01B42E9A8AD}"/>
                </a:ext>
              </a:extLst>
            </p:cNvPr>
            <p:cNvSpPr/>
            <p:nvPr/>
          </p:nvSpPr>
          <p:spPr>
            <a:xfrm>
              <a:off x="1681918" y="364256"/>
              <a:ext cx="6344442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/>
              <a:r>
                <a:rPr lang="zh-TW" altLang="en-US" sz="3200" b="1" dirty="0">
                  <a:solidFill>
                    <a:schemeClr val="tx2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DFKai-SB" panose="03000509000000000000" pitchFamily="65" charset="-120"/>
                  <a:ea typeface="DFKai-SB" panose="03000509000000000000" pitchFamily="65" charset="-120"/>
                </a:rPr>
                <a:t>獎懲資料 ＞ </a:t>
              </a:r>
              <a:r>
                <a:rPr lang="zh-TW" altLang="en-US" sz="3200" b="1" kern="0" dirty="0">
                  <a:solidFill>
                    <a:schemeClr val="tx2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DFKai-SB" panose="03000509000000000000" pitchFamily="65" charset="-120"/>
                  <a:ea typeface="DFKai-SB" panose="03000509000000000000" pitchFamily="65" charset="-120"/>
                </a:rPr>
                <a:t>留堂 </a:t>
              </a:r>
              <a:r>
                <a:rPr lang="zh-TW" altLang="en-US" sz="3200" b="1" dirty="0">
                  <a:solidFill>
                    <a:schemeClr val="tx2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DFKai-SB" panose="03000509000000000000" pitchFamily="65" charset="-120"/>
                  <a:ea typeface="DFKai-SB" panose="03000509000000000000" pitchFamily="65" charset="-120"/>
                </a:rPr>
                <a:t>＞ 留堂班名單</a:t>
              </a:r>
              <a:endParaRPr lang="zh-TW" altLang="en-US" sz="3200" b="1" kern="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DFKai-SB" panose="03000509000000000000" pitchFamily="65" charset="-120"/>
                <a:ea typeface="DFKai-SB" panose="03000509000000000000" pitchFamily="65" charset="-120"/>
              </a:endParaRPr>
            </a:p>
          </p:txBody>
        </p:sp>
        <p:sp>
          <p:nvSpPr>
            <p:cNvPr id="11" name="矩形: 圓角 10">
              <a:extLst>
                <a:ext uri="{FF2B5EF4-FFF2-40B4-BE49-F238E27FC236}">
                  <a16:creationId xmlns:a16="http://schemas.microsoft.com/office/drawing/2014/main" id="{E6A5042F-F482-4AE8-BAD3-46711DC582F6}"/>
                </a:ext>
              </a:extLst>
            </p:cNvPr>
            <p:cNvSpPr/>
            <p:nvPr/>
          </p:nvSpPr>
          <p:spPr bwMode="auto">
            <a:xfrm>
              <a:off x="2726423" y="1965213"/>
              <a:ext cx="729841" cy="257869"/>
            </a:xfrm>
            <a:prstGeom prst="roundRect">
              <a:avLst/>
            </a:prstGeom>
            <a:noFill/>
            <a:ln w="190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kumimoji="1" lang="en-US" sz="2400">
                <a:latin typeface="Tahoma" pitchFamily="34" charset="0"/>
                <a:ea typeface="新細明體" pitchFamily="18" charset="-12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64073623"/>
      </p:ext>
    </p:extLst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Text Box 2"/>
          <p:cNvSpPr txBox="1">
            <a:spLocks noChangeArrowheads="1"/>
          </p:cNvSpPr>
          <p:nvPr/>
        </p:nvSpPr>
        <p:spPr bwMode="auto">
          <a:xfrm>
            <a:off x="2801541" y="2090637"/>
            <a:ext cx="6588919" cy="2676727"/>
          </a:xfrm>
          <a:prstGeom prst="rect">
            <a:avLst/>
          </a:prstGeom>
          <a:solidFill>
            <a:srgbClr val="CCECFF"/>
          </a:solidFill>
          <a:ln>
            <a:noFill/>
          </a:ln>
          <a:effectLst/>
          <a:extLst/>
        </p:spPr>
        <p:txBody>
          <a:bodyPr lIns="67500" tIns="35100" rIns="67500" bIns="35100">
            <a:spAutoFit/>
          </a:bodyPr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9pPr>
          </a:lstStyle>
          <a:p>
            <a:pPr algn="ctr" defTabSz="449263" eaLnBrk="0" fontAlgn="base" hangingPunct="0">
              <a:lnSpc>
                <a:spcPct val="150000"/>
              </a:lnSpc>
              <a:spcBef>
                <a:spcPct val="0"/>
              </a:spcBef>
              <a:spcAft>
                <a:spcPts val="3750"/>
              </a:spcAft>
              <a:defRPr/>
            </a:pPr>
            <a:r>
              <a:rPr lang="en-US" altLang="zh-TW" sz="3000" err="1">
                <a:latin typeface="標楷體" panose="03000509000000000000" pitchFamily="65" charset="-120"/>
                <a:ea typeface="標楷體" panose="03000509000000000000" pitchFamily="65" charset="-120"/>
              </a:rPr>
              <a:t>編配用戶組別</a:t>
            </a:r>
            <a:r>
              <a:rPr lang="en-US" altLang="zh-TW" sz="300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HK" sz="3000">
                <a:latin typeface="標楷體" panose="03000509000000000000" pitchFamily="65" charset="-120"/>
                <a:ea typeface="標楷體" panose="03000509000000000000" pitchFamily="65" charset="-120"/>
              </a:rPr>
              <a:t>(User Group)</a:t>
            </a:r>
          </a:p>
          <a:p>
            <a:pPr algn="ctr" defTabSz="449263" eaLnBrk="0" fontAlgn="base" hangingPunct="0">
              <a:lnSpc>
                <a:spcPct val="150000"/>
              </a:lnSpc>
              <a:spcBef>
                <a:spcPct val="0"/>
              </a:spcBef>
              <a:spcAft>
                <a:spcPts val="1350"/>
              </a:spcAft>
              <a:defRPr/>
            </a:pPr>
            <a:r>
              <a:rPr lang="en-US" altLang="zh-TW" sz="2700">
                <a:solidFill>
                  <a:srgbClr val="333399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「</a:t>
            </a:r>
            <a:r>
              <a:rPr lang="en-US" altLang="zh-TW" sz="2700" err="1">
                <a:solidFill>
                  <a:srgbClr val="333399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系統保安</a:t>
            </a:r>
            <a:r>
              <a:rPr lang="en-US" altLang="zh-TW" sz="2700">
                <a:solidFill>
                  <a:srgbClr val="333399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」→「</a:t>
            </a:r>
            <a:r>
              <a:rPr lang="en-US" altLang="zh-TW" sz="2700" err="1">
                <a:solidFill>
                  <a:srgbClr val="333399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存取控制</a:t>
            </a:r>
            <a:r>
              <a:rPr lang="en-US" altLang="zh-TW" sz="2700">
                <a:solidFill>
                  <a:srgbClr val="333399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」→「</a:t>
            </a:r>
            <a:r>
              <a:rPr lang="en-US" altLang="zh-TW" sz="2700" err="1">
                <a:solidFill>
                  <a:srgbClr val="333399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用戶</a:t>
            </a:r>
            <a:r>
              <a:rPr lang="en-US" altLang="zh-TW" sz="2700">
                <a:solidFill>
                  <a:srgbClr val="333399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」</a:t>
            </a:r>
          </a:p>
          <a:p>
            <a:pPr algn="ctr" defTabSz="449263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HK" sz="2700">
                <a:solidFill>
                  <a:srgbClr val="333399"/>
                </a:solidFill>
                <a:latin typeface="Times New Roman" panose="02020603050405020304" pitchFamily="18" charset="0"/>
                <a:ea typeface="標楷體" panose="03000509000000000000" pitchFamily="65" charset="-120"/>
              </a:rPr>
              <a:t>Security </a:t>
            </a:r>
            <a:r>
              <a:rPr lang="en-US" altLang="zh-TW" sz="2800">
                <a:solidFill>
                  <a:srgbClr val="333399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→</a:t>
            </a:r>
            <a:r>
              <a:rPr lang="en-US" altLang="zh-HK" sz="2700">
                <a:solidFill>
                  <a:srgbClr val="333399"/>
                </a:solidFill>
                <a:latin typeface="Times New Roman" panose="02020603050405020304" pitchFamily="18" charset="0"/>
                <a:ea typeface="標楷體" panose="03000509000000000000" pitchFamily="65" charset="-120"/>
              </a:rPr>
              <a:t> Access Control </a:t>
            </a:r>
            <a:r>
              <a:rPr lang="en-US" altLang="zh-TW" sz="2800">
                <a:solidFill>
                  <a:srgbClr val="333399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→</a:t>
            </a:r>
            <a:r>
              <a:rPr lang="en-US" altLang="zh-HK" sz="2700">
                <a:solidFill>
                  <a:srgbClr val="333399"/>
                </a:solidFill>
                <a:latin typeface="Times New Roman" panose="02020603050405020304" pitchFamily="18" charset="0"/>
                <a:ea typeface="標楷體" panose="03000509000000000000" pitchFamily="65" charset="-120"/>
              </a:rPr>
              <a:t> User Account</a:t>
            </a:r>
          </a:p>
        </p:txBody>
      </p:sp>
      <p:sp>
        <p:nvSpPr>
          <p:cNvPr id="5" name="Text Box 2">
            <a:extLst>
              <a:ext uri="{FF2B5EF4-FFF2-40B4-BE49-F238E27FC236}">
                <a16:creationId xmlns:a16="http://schemas.microsoft.com/office/drawing/2014/main" id="{8053A4A9-6682-4C90-B0C0-24180DF8B52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15680" y="188641"/>
            <a:ext cx="7016093" cy="722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67500" tIns="35100" rIns="67500" bIns="35100">
            <a:spAutoFit/>
          </a:bodyPr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9pPr>
          </a:lstStyle>
          <a:p>
            <a:pPr defTabSz="449263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TW" b="1">
                <a:solidFill>
                  <a:srgbClr val="33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標楷體" panose="03000509000000000000" pitchFamily="65" charset="-120"/>
                <a:ea typeface="標楷體" panose="03000509000000000000" pitchFamily="65" charset="-120"/>
              </a:rPr>
              <a:t>「</a:t>
            </a:r>
            <a:r>
              <a:rPr lang="zh-TW" altLang="en-US" b="1">
                <a:solidFill>
                  <a:srgbClr val="33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標楷體" panose="03000509000000000000" pitchFamily="65" charset="-120"/>
                <a:ea typeface="標楷體" panose="03000509000000000000" pitchFamily="65" charset="-120"/>
              </a:rPr>
              <a:t>學校活動管理</a:t>
            </a:r>
            <a:r>
              <a:rPr lang="en-US" altLang="zh-TW" b="1">
                <a:solidFill>
                  <a:srgbClr val="33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標楷體" panose="03000509000000000000" pitchFamily="65" charset="-120"/>
                <a:ea typeface="標楷體" panose="03000509000000000000" pitchFamily="65" charset="-120"/>
              </a:rPr>
              <a:t>」</a:t>
            </a:r>
            <a:r>
              <a:rPr lang="en-US" altLang="zh-TW" b="1" err="1">
                <a:solidFill>
                  <a:srgbClr val="33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標楷體" panose="03000509000000000000" pitchFamily="65" charset="-120"/>
                <a:ea typeface="標楷體" panose="03000509000000000000" pitchFamily="65" charset="-120"/>
              </a:rPr>
              <a:t>模組</a:t>
            </a:r>
            <a:r>
              <a:rPr lang="zh-TW" altLang="en-US" b="1">
                <a:solidFill>
                  <a:srgbClr val="33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標楷體" panose="03000509000000000000" pitchFamily="65" charset="-120"/>
                <a:ea typeface="標楷體" panose="03000509000000000000" pitchFamily="65" charset="-120"/>
              </a:rPr>
              <a:t>預備工作 </a:t>
            </a:r>
            <a:r>
              <a:rPr lang="en-US" altLang="zh-TW" b="1">
                <a:solidFill>
                  <a:srgbClr val="33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標楷體" panose="03000509000000000000" pitchFamily="65" charset="-120"/>
                <a:ea typeface="標楷體" panose="03000509000000000000" pitchFamily="65" charset="-120"/>
              </a:rPr>
              <a:t>(1)</a:t>
            </a:r>
          </a:p>
        </p:txBody>
      </p:sp>
      <p:sp>
        <p:nvSpPr>
          <p:cNvPr id="2" name="投影片編號版面配置區 1">
            <a:extLst>
              <a:ext uri="{FF2B5EF4-FFF2-40B4-BE49-F238E27FC236}">
                <a16:creationId xmlns:a16="http://schemas.microsoft.com/office/drawing/2014/main" id="{B3001608-D1CD-4BA7-8882-96F77C0C8F1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defTabSz="449263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7B3C8E2D-E91C-4BBB-B7BA-C2875630DAEF}" type="slidenum">
              <a:rPr lang="en-US" altLang="zh-HK">
                <a:latin typeface="Arial"/>
              </a:rPr>
              <a:pPr defTabSz="449263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7</a:t>
            </a:fld>
            <a:endParaRPr lang="en-US" altLang="en-US" dirty="0">
              <a:latin typeface="Arial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編號版面配置區 1">
            <a:extLst>
              <a:ext uri="{FF2B5EF4-FFF2-40B4-BE49-F238E27FC236}">
                <a16:creationId xmlns:a16="http://schemas.microsoft.com/office/drawing/2014/main" id="{8A60FB57-0B15-46C4-BCDA-7DF21640ADC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7B3C8E2D-E91C-4BBB-B7BA-C2875630DAEF}" type="slidenum">
              <a:rPr lang="en-US" altLang="zh-HK">
                <a:latin typeface="Arial"/>
              </a:rPr>
              <a:pPr>
                <a:defRPr/>
              </a:pPr>
              <a:t>70</a:t>
            </a:fld>
            <a:endParaRPr lang="en-US" altLang="en-US" dirty="0">
              <a:latin typeface="Arial"/>
            </a:endParaRPr>
          </a:p>
        </p:txBody>
      </p:sp>
      <p:grpSp>
        <p:nvGrpSpPr>
          <p:cNvPr id="3" name="群組 2">
            <a:extLst>
              <a:ext uri="{FF2B5EF4-FFF2-40B4-BE49-F238E27FC236}">
                <a16:creationId xmlns:a16="http://schemas.microsoft.com/office/drawing/2014/main" id="{D5F25B12-9F1F-44FB-BC38-9B8FB5F72B6F}"/>
              </a:ext>
            </a:extLst>
          </p:cNvPr>
          <p:cNvGrpSpPr/>
          <p:nvPr/>
        </p:nvGrpSpPr>
        <p:grpSpPr>
          <a:xfrm>
            <a:off x="1989592" y="344286"/>
            <a:ext cx="8653479" cy="5918241"/>
            <a:chOff x="465591" y="344285"/>
            <a:chExt cx="8653479" cy="5918241"/>
          </a:xfrm>
        </p:grpSpPr>
        <p:pic>
          <p:nvPicPr>
            <p:cNvPr id="4" name="圖片 3">
              <a:extLst>
                <a:ext uri="{FF2B5EF4-FFF2-40B4-BE49-F238E27FC236}">
                  <a16:creationId xmlns:a16="http://schemas.microsoft.com/office/drawing/2014/main" id="{37EEEB6C-63B4-4844-9DE1-F56222E1EBA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47767" y="3749174"/>
              <a:ext cx="7130642" cy="2513352"/>
            </a:xfrm>
            <a:prstGeom prst="rect">
              <a:avLst/>
            </a:prstGeom>
          </p:spPr>
        </p:pic>
        <p:sp>
          <p:nvSpPr>
            <p:cNvPr id="9" name="矩形 8">
              <a:extLst>
                <a:ext uri="{FF2B5EF4-FFF2-40B4-BE49-F238E27FC236}">
                  <a16:creationId xmlns:a16="http://schemas.microsoft.com/office/drawing/2014/main" id="{4777BE20-8A93-4EBA-8EA6-47A6BBAEC6E8}"/>
                </a:ext>
              </a:extLst>
            </p:cNvPr>
            <p:cNvSpPr/>
            <p:nvPr/>
          </p:nvSpPr>
          <p:spPr>
            <a:xfrm>
              <a:off x="1258348" y="1081079"/>
              <a:ext cx="7420062" cy="58137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800100" lvl="1" indent="-342900">
                <a:lnSpc>
                  <a:spcPct val="150000"/>
                </a:lnSpc>
                <a:buFont typeface="+mj-lt"/>
                <a:buAutoNum type="arabicPeriod" startAt="3"/>
                <a:defRPr/>
              </a:pPr>
              <a:r>
                <a:rPr lang="zh-TW" altLang="en-US" sz="2400" dirty="0">
                  <a:solidFill>
                    <a:srgbClr val="00B0F0"/>
                  </a:solidFill>
                  <a:latin typeface="DFKai-SB" panose="03000509000000000000" pitchFamily="65" charset="-120"/>
                  <a:ea typeface="DFKai-SB" panose="03000509000000000000" pitchFamily="65" charset="-120"/>
                </a:rPr>
                <a:t>編修和確定留堂班時地人資料，並檢查衝突情況 </a:t>
              </a:r>
            </a:p>
          </p:txBody>
        </p:sp>
        <p:sp>
          <p:nvSpPr>
            <p:cNvPr id="10" name="矩形 9">
              <a:extLst>
                <a:ext uri="{FF2B5EF4-FFF2-40B4-BE49-F238E27FC236}">
                  <a16:creationId xmlns:a16="http://schemas.microsoft.com/office/drawing/2014/main" id="{763C7F56-94C5-4B2A-8881-F7C6355C67D8}"/>
                </a:ext>
              </a:extLst>
            </p:cNvPr>
            <p:cNvSpPr/>
            <p:nvPr/>
          </p:nvSpPr>
          <p:spPr>
            <a:xfrm>
              <a:off x="1547767" y="344285"/>
              <a:ext cx="7571303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zh-TW" altLang="en-US" sz="3200" b="1" dirty="0">
                  <a:solidFill>
                    <a:srgbClr val="333399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DFKai-SB" panose="03000509000000000000" pitchFamily="65" charset="-120"/>
                  <a:ea typeface="DFKai-SB" panose="03000509000000000000" pitchFamily="65" charset="-120"/>
                </a:rPr>
                <a:t>學校活動管理 ＞ 編修 ＞ 編修學校活動</a:t>
              </a:r>
            </a:p>
          </p:txBody>
        </p:sp>
        <p:pic>
          <p:nvPicPr>
            <p:cNvPr id="8" name="圖片 7">
              <a:extLst>
                <a:ext uri="{FF2B5EF4-FFF2-40B4-BE49-F238E27FC236}">
                  <a16:creationId xmlns:a16="http://schemas.microsoft.com/office/drawing/2014/main" id="{A6C2532A-E725-48B6-B374-B3D8B1C40ED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5591" y="1681698"/>
              <a:ext cx="5608038" cy="3115576"/>
            </a:xfrm>
            <a:prstGeom prst="rect">
              <a:avLst/>
            </a:prstGeom>
          </p:spPr>
        </p:pic>
        <p:sp>
          <p:nvSpPr>
            <p:cNvPr id="11" name="矩形: 圓角 10">
              <a:extLst>
                <a:ext uri="{FF2B5EF4-FFF2-40B4-BE49-F238E27FC236}">
                  <a16:creationId xmlns:a16="http://schemas.microsoft.com/office/drawing/2014/main" id="{159776BB-5F5B-4557-80C7-C30E4A17A9F9}"/>
                </a:ext>
              </a:extLst>
            </p:cNvPr>
            <p:cNvSpPr/>
            <p:nvPr/>
          </p:nvSpPr>
          <p:spPr bwMode="auto">
            <a:xfrm>
              <a:off x="4713587" y="3537541"/>
              <a:ext cx="1351653" cy="489176"/>
            </a:xfrm>
            <a:prstGeom prst="roundRect">
              <a:avLst/>
            </a:prstGeom>
            <a:noFill/>
            <a:ln w="190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kumimoji="1" lang="en-US" sz="2400" dirty="0">
                <a:solidFill>
                  <a:srgbClr val="000000"/>
                </a:solidFill>
                <a:latin typeface="Tahoma" pitchFamily="34" charset="0"/>
                <a:ea typeface="新細明體" pitchFamily="18" charset="-120"/>
              </a:endParaRPr>
            </a:p>
          </p:txBody>
        </p:sp>
        <p:sp>
          <p:nvSpPr>
            <p:cNvPr id="13" name="圓角矩形 18">
              <a:extLst>
                <a:ext uri="{FF2B5EF4-FFF2-40B4-BE49-F238E27FC236}">
                  <a16:creationId xmlns:a16="http://schemas.microsoft.com/office/drawing/2014/main" id="{F8B0A009-B1AB-4465-9F32-EBB8F6785398}"/>
                </a:ext>
              </a:extLst>
            </p:cNvPr>
            <p:cNvSpPr/>
            <p:nvPr/>
          </p:nvSpPr>
          <p:spPr bwMode="auto">
            <a:xfrm>
              <a:off x="5763238" y="2399251"/>
              <a:ext cx="2915172" cy="877368"/>
            </a:xfrm>
            <a:prstGeom prst="wedgeRoundRectCallout">
              <a:avLst>
                <a:gd name="adj1" fmla="val -40505"/>
                <a:gd name="adj2" fmla="val 77658"/>
                <a:gd name="adj3" fmla="val 16667"/>
              </a:avLst>
            </a:prstGeom>
            <a:solidFill>
              <a:schemeClr val="accent2">
                <a:lumMod val="40000"/>
                <a:lumOff val="60000"/>
              </a:schemeClr>
            </a:solidFill>
            <a:ln w="38160">
              <a:solidFill>
                <a:srgbClr val="000000"/>
              </a:solidFill>
              <a:miter lim="800000"/>
              <a:headEnd/>
              <a:tailEnd/>
            </a:ln>
            <a:effectLst/>
            <a:extLst/>
          </p:spPr>
          <p:txBody>
            <a:bodyPr lIns="90000" tIns="46800" rIns="90000" bIns="46800" anchor="ctr"/>
            <a:lstStyle/>
            <a:p>
              <a:pPr>
                <a:spcBef>
                  <a:spcPct val="0"/>
                </a:spcBef>
                <a:buClr>
                  <a:srgbClr val="000000"/>
                </a:buClr>
                <a:buSzPct val="10000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/>
              </a:pPr>
              <a:r>
                <a:rPr lang="zh-TW" altLang="en-US" sz="2000" dirty="0">
                  <a:solidFill>
                    <a:srgbClr val="000000"/>
                  </a:solidFill>
                  <a:latin typeface="標楷體" panose="03000509000000000000" pitchFamily="65" charset="-120"/>
                  <a:ea typeface="標楷體" panose="03000509000000000000" pitchFamily="65" charset="-120"/>
                </a:rPr>
                <a:t>編修活動的時地人資料，亦可剔選「點名示標」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219174406"/>
      </p:ext>
    </p:extLst>
  </p:cSld>
  <p:clrMapOvr>
    <a:masterClrMapping/>
  </p:clrMapOvr>
  <p:transition/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編號版面配置區 1">
            <a:extLst>
              <a:ext uri="{FF2B5EF4-FFF2-40B4-BE49-F238E27FC236}">
                <a16:creationId xmlns:a16="http://schemas.microsoft.com/office/drawing/2014/main" id="{BA5C907B-1463-455B-9CDD-3FE1FA17406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B3C8E2D-E91C-4BBB-B7BA-C2875630DAEF}" type="slidenum">
              <a:rPr lang="en-US" altLang="zh-HK" smtClean="0"/>
              <a:pPr/>
              <a:t>71</a:t>
            </a:fld>
            <a:endParaRPr lang="en-US" dirty="0"/>
          </a:p>
        </p:txBody>
      </p:sp>
      <p:grpSp>
        <p:nvGrpSpPr>
          <p:cNvPr id="12" name="群組 11">
            <a:extLst>
              <a:ext uri="{FF2B5EF4-FFF2-40B4-BE49-F238E27FC236}">
                <a16:creationId xmlns:a16="http://schemas.microsoft.com/office/drawing/2014/main" id="{BED0547A-C95D-45DC-8891-0D2E28B338A2}"/>
              </a:ext>
            </a:extLst>
          </p:cNvPr>
          <p:cNvGrpSpPr/>
          <p:nvPr/>
        </p:nvGrpSpPr>
        <p:grpSpPr>
          <a:xfrm>
            <a:off x="1985031" y="1120705"/>
            <a:ext cx="8234115" cy="5155808"/>
            <a:chOff x="461030" y="1120705"/>
            <a:chExt cx="8234115" cy="5155808"/>
          </a:xfrm>
        </p:grpSpPr>
        <p:grpSp>
          <p:nvGrpSpPr>
            <p:cNvPr id="3" name="群組 2">
              <a:extLst>
                <a:ext uri="{FF2B5EF4-FFF2-40B4-BE49-F238E27FC236}">
                  <a16:creationId xmlns:a16="http://schemas.microsoft.com/office/drawing/2014/main" id="{92DFC84D-6B84-4049-A3A6-E2FBE6EFA611}"/>
                </a:ext>
              </a:extLst>
            </p:cNvPr>
            <p:cNvGrpSpPr/>
            <p:nvPr/>
          </p:nvGrpSpPr>
          <p:grpSpPr>
            <a:xfrm>
              <a:off x="473205" y="1120705"/>
              <a:ext cx="8221940" cy="4795562"/>
              <a:chOff x="461028" y="1182848"/>
              <a:chExt cx="8221940" cy="4795562"/>
            </a:xfrm>
          </p:grpSpPr>
          <p:pic>
            <p:nvPicPr>
              <p:cNvPr id="4" name="圖片 3">
                <a:extLst>
                  <a:ext uri="{FF2B5EF4-FFF2-40B4-BE49-F238E27FC236}">
                    <a16:creationId xmlns:a16="http://schemas.microsoft.com/office/drawing/2014/main" id="{96C13835-B5E9-465C-8CEF-93A9485D60F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61030" y="1864486"/>
                <a:ext cx="8221938" cy="4113924"/>
              </a:xfrm>
              <a:prstGeom prst="rect">
                <a:avLst/>
              </a:prstGeom>
            </p:spPr>
          </p:pic>
          <p:sp>
            <p:nvSpPr>
              <p:cNvPr id="7" name="圓角矩形 10">
                <a:extLst>
                  <a:ext uri="{FF2B5EF4-FFF2-40B4-BE49-F238E27FC236}">
                    <a16:creationId xmlns:a16="http://schemas.microsoft.com/office/drawing/2014/main" id="{DC1804A6-956D-404D-ADC1-612AF1BABB56}"/>
                  </a:ext>
                </a:extLst>
              </p:cNvPr>
              <p:cNvSpPr/>
              <p:nvPr/>
            </p:nvSpPr>
            <p:spPr bwMode="auto">
              <a:xfrm>
                <a:off x="461029" y="1182848"/>
                <a:ext cx="8221939" cy="681638"/>
              </a:xfrm>
              <a:prstGeom prst="roundRect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 w="381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/>
            </p:spPr>
            <p:txBody>
              <a:bodyPr lIns="90000" tIns="46800" rIns="90000" bIns="46800" anchor="ctr"/>
              <a:lstStyle/>
              <a:p>
                <a:pPr>
                  <a:spcBef>
                    <a:spcPct val="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</a:pPr>
                <a:r>
                  <a:rPr lang="zh-TW" altLang="en-US" sz="2400" dirty="0">
                    <a:solidFill>
                      <a:srgbClr val="000000"/>
                    </a:solidFill>
                    <a:latin typeface="標楷體" panose="03000509000000000000" pitchFamily="65" charset="-120"/>
                    <a:ea typeface="標楷體" panose="03000509000000000000" pitchFamily="65" charset="-120"/>
                  </a:rPr>
                  <a:t>確定活動後，系統會檢查時間</a:t>
                </a:r>
                <a:r>
                  <a:rPr lang="en-US" altLang="zh-TW" sz="2400" dirty="0">
                    <a:solidFill>
                      <a:srgbClr val="000000"/>
                    </a:solidFill>
                    <a:latin typeface="標楷體" panose="03000509000000000000" pitchFamily="65" charset="-120"/>
                    <a:ea typeface="標楷體" panose="03000509000000000000" pitchFamily="65" charset="-120"/>
                  </a:rPr>
                  <a:t>/</a:t>
                </a:r>
                <a:r>
                  <a:rPr lang="zh-TW" altLang="en-US" sz="2400" dirty="0">
                    <a:solidFill>
                      <a:srgbClr val="000000"/>
                    </a:solidFill>
                    <a:latin typeface="標楷體" panose="03000509000000000000" pitchFamily="65" charset="-120"/>
                    <a:ea typeface="標楷體" panose="03000509000000000000" pitchFamily="65" charset="-120"/>
                  </a:rPr>
                  <a:t>地點</a:t>
                </a:r>
                <a:r>
                  <a:rPr lang="en-US" altLang="zh-TW" sz="2400" dirty="0">
                    <a:solidFill>
                      <a:srgbClr val="000000"/>
                    </a:solidFill>
                    <a:latin typeface="標楷體" panose="03000509000000000000" pitchFamily="65" charset="-120"/>
                    <a:ea typeface="標楷體" panose="03000509000000000000" pitchFamily="65" charset="-120"/>
                  </a:rPr>
                  <a:t>/</a:t>
                </a:r>
                <a:r>
                  <a:rPr lang="zh-TW" altLang="en-US" sz="2400">
                    <a:solidFill>
                      <a:srgbClr val="000000"/>
                    </a:solidFill>
                    <a:latin typeface="標楷體" panose="03000509000000000000" pitchFamily="65" charset="-120"/>
                    <a:ea typeface="標楷體" panose="03000509000000000000" pitchFamily="65" charset="-120"/>
                  </a:rPr>
                  <a:t>學生的</a:t>
                </a:r>
                <a:r>
                  <a:rPr lang="zh-TW" altLang="en-US" sz="2400" dirty="0">
                    <a:solidFill>
                      <a:srgbClr val="000000"/>
                    </a:solidFill>
                    <a:latin typeface="標楷體" panose="03000509000000000000" pitchFamily="65" charset="-120"/>
                    <a:ea typeface="標楷體" panose="03000509000000000000" pitchFamily="65" charset="-120"/>
                  </a:rPr>
                  <a:t>衝突情況</a:t>
                </a:r>
              </a:p>
            </p:txBody>
          </p:sp>
          <p:sp>
            <p:nvSpPr>
              <p:cNvPr id="8" name="矩形: 圓角 7">
                <a:extLst>
                  <a:ext uri="{FF2B5EF4-FFF2-40B4-BE49-F238E27FC236}">
                    <a16:creationId xmlns:a16="http://schemas.microsoft.com/office/drawing/2014/main" id="{4789B38F-CEE8-4FEB-BBF1-817959B3EE56}"/>
                  </a:ext>
                </a:extLst>
              </p:cNvPr>
              <p:cNvSpPr/>
              <p:nvPr/>
            </p:nvSpPr>
            <p:spPr bwMode="auto">
              <a:xfrm>
                <a:off x="461028" y="2082115"/>
                <a:ext cx="8221938" cy="285805"/>
              </a:xfrm>
              <a:prstGeom prst="roundRect">
                <a:avLst/>
              </a:prstGeom>
              <a:noFill/>
              <a:ln w="19050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kumimoji="1" lang="en-US" sz="2400">
                  <a:solidFill>
                    <a:srgbClr val="000000"/>
                  </a:solidFill>
                  <a:latin typeface="Tahoma" pitchFamily="34" charset="0"/>
                  <a:ea typeface="新細明體" pitchFamily="18" charset="-120"/>
                </a:endParaRPr>
              </a:p>
            </p:txBody>
          </p:sp>
        </p:grpSp>
        <p:pic>
          <p:nvPicPr>
            <p:cNvPr id="9" name="圖片 8">
              <a:extLst>
                <a:ext uri="{FF2B5EF4-FFF2-40B4-BE49-F238E27FC236}">
                  <a16:creationId xmlns:a16="http://schemas.microsoft.com/office/drawing/2014/main" id="{B4FF2F4F-E38E-4CE3-958F-EBD163FCB49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1030" y="4343400"/>
              <a:ext cx="8209765" cy="1933113"/>
            </a:xfrm>
            <a:prstGeom prst="rect">
              <a:avLst/>
            </a:prstGeom>
          </p:spPr>
        </p:pic>
        <p:sp>
          <p:nvSpPr>
            <p:cNvPr id="11" name="矩形: 圓角 10">
              <a:extLst>
                <a:ext uri="{FF2B5EF4-FFF2-40B4-BE49-F238E27FC236}">
                  <a16:creationId xmlns:a16="http://schemas.microsoft.com/office/drawing/2014/main" id="{7E2D8B32-4184-4C19-B428-2B5FD1EC5121}"/>
                </a:ext>
              </a:extLst>
            </p:cNvPr>
            <p:cNvSpPr/>
            <p:nvPr/>
          </p:nvSpPr>
          <p:spPr bwMode="auto">
            <a:xfrm>
              <a:off x="3906173" y="4572516"/>
              <a:ext cx="1340529" cy="363467"/>
            </a:xfrm>
            <a:prstGeom prst="roundRect">
              <a:avLst/>
            </a:prstGeom>
            <a:noFill/>
            <a:ln w="190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kumimoji="1" lang="en-US" sz="2400" dirty="0">
                <a:solidFill>
                  <a:srgbClr val="000000"/>
                </a:solidFill>
                <a:latin typeface="Tahoma" pitchFamily="34" charset="0"/>
                <a:ea typeface="新細明體" pitchFamily="18" charset="-12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73666583"/>
      </p:ext>
    </p:extLst>
  </p:cSld>
  <p:clrMapOvr>
    <a:masterClrMapping/>
  </p:clrMapOvr>
  <p:transition/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編號版面配置區 1">
            <a:extLst>
              <a:ext uri="{FF2B5EF4-FFF2-40B4-BE49-F238E27FC236}">
                <a16:creationId xmlns:a16="http://schemas.microsoft.com/office/drawing/2014/main" id="{79279768-038F-4B0A-9A4C-A3E8596A24B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B3C8E2D-E91C-4BBB-B7BA-C2875630DAEF}" type="slidenum">
              <a:rPr lang="en-US" altLang="zh-HK" smtClean="0"/>
              <a:pPr/>
              <a:t>72</a:t>
            </a:fld>
            <a:endParaRPr lang="en-US" dirty="0"/>
          </a:p>
        </p:txBody>
      </p:sp>
      <p:grpSp>
        <p:nvGrpSpPr>
          <p:cNvPr id="3" name="群組 2">
            <a:extLst>
              <a:ext uri="{FF2B5EF4-FFF2-40B4-BE49-F238E27FC236}">
                <a16:creationId xmlns:a16="http://schemas.microsoft.com/office/drawing/2014/main" id="{497DEEE5-76DA-421A-B3B0-A7B019522029}"/>
              </a:ext>
            </a:extLst>
          </p:cNvPr>
          <p:cNvGrpSpPr/>
          <p:nvPr/>
        </p:nvGrpSpPr>
        <p:grpSpPr>
          <a:xfrm>
            <a:off x="2035731" y="1129857"/>
            <a:ext cx="8179263" cy="5282778"/>
            <a:chOff x="511730" y="1129857"/>
            <a:chExt cx="8179263" cy="5282778"/>
          </a:xfrm>
        </p:grpSpPr>
        <p:pic>
          <p:nvPicPr>
            <p:cNvPr id="6" name="圖片 5">
              <a:extLst>
                <a:ext uri="{FF2B5EF4-FFF2-40B4-BE49-F238E27FC236}">
                  <a16:creationId xmlns:a16="http://schemas.microsoft.com/office/drawing/2014/main" id="{5374B589-3936-40D6-ABD8-92186D80E7C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0119" y="1129857"/>
              <a:ext cx="7573354" cy="4039122"/>
            </a:xfrm>
            <a:prstGeom prst="rect">
              <a:avLst/>
            </a:prstGeom>
          </p:spPr>
        </p:pic>
        <p:pic>
          <p:nvPicPr>
            <p:cNvPr id="10" name="圖片 9">
              <a:extLst>
                <a:ext uri="{FF2B5EF4-FFF2-40B4-BE49-F238E27FC236}">
                  <a16:creationId xmlns:a16="http://schemas.microsoft.com/office/drawing/2014/main" id="{B77AFB08-1F1B-4ABF-AF75-AFEC3874B2C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021746" y="2922741"/>
              <a:ext cx="6669247" cy="3489894"/>
            </a:xfrm>
            <a:prstGeom prst="rect">
              <a:avLst/>
            </a:prstGeom>
          </p:spPr>
        </p:pic>
        <p:sp>
          <p:nvSpPr>
            <p:cNvPr id="11" name="矩形: 圓角 10">
              <a:extLst>
                <a:ext uri="{FF2B5EF4-FFF2-40B4-BE49-F238E27FC236}">
                  <a16:creationId xmlns:a16="http://schemas.microsoft.com/office/drawing/2014/main" id="{3E2D7E6A-95CF-439A-AD61-11D8F77F0C26}"/>
                </a:ext>
              </a:extLst>
            </p:cNvPr>
            <p:cNvSpPr/>
            <p:nvPr/>
          </p:nvSpPr>
          <p:spPr bwMode="auto">
            <a:xfrm>
              <a:off x="511730" y="1327106"/>
              <a:ext cx="7573353" cy="285805"/>
            </a:xfrm>
            <a:prstGeom prst="roundRect">
              <a:avLst/>
            </a:prstGeom>
            <a:noFill/>
            <a:ln w="190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kumimoji="1" lang="en-US" sz="2400">
                <a:solidFill>
                  <a:srgbClr val="000000"/>
                </a:solidFill>
                <a:latin typeface="Tahoma" pitchFamily="34" charset="0"/>
                <a:ea typeface="新細明體" pitchFamily="18" charset="-12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46224975"/>
      </p:ext>
    </p:extLst>
  </p:cSld>
  <p:clrMapOvr>
    <a:masterClrMapping/>
  </p:clrMapOvr>
  <p:transition/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 idx="4294967295"/>
          </p:nvPr>
        </p:nvSpPr>
        <p:spPr>
          <a:xfrm>
            <a:off x="4468403" y="1132514"/>
            <a:ext cx="3756870" cy="487494"/>
          </a:xfrm>
        </p:spPr>
        <p:txBody>
          <a:bodyPr/>
          <a:lstStyle/>
          <a:p>
            <a:r>
              <a:rPr lang="en-US" altLang="zh-TW" sz="2400" b="0" dirty="0">
                <a:solidFill>
                  <a:srgbClr val="00B0F0"/>
                </a:solidFill>
                <a:effectLst/>
                <a:latin typeface="DFKai-SB" panose="03000509000000000000" pitchFamily="65" charset="-120"/>
                <a:ea typeface="DFKai-SB" panose="03000509000000000000" pitchFamily="65" charset="-120"/>
              </a:rPr>
              <a:t>4.</a:t>
            </a:r>
            <a:r>
              <a:rPr lang="zh-TW" altLang="en-US" sz="2400" b="0" dirty="0">
                <a:solidFill>
                  <a:srgbClr val="00B0F0"/>
                </a:solidFill>
                <a:effectLst/>
                <a:latin typeface="DFKai-SB" panose="03000509000000000000" pitchFamily="65" charset="-120"/>
                <a:ea typeface="DFKai-SB" panose="03000509000000000000" pitchFamily="65" charset="-120"/>
              </a:rPr>
              <a:t> 為留堂班進行即時點名</a:t>
            </a:r>
          </a:p>
        </p:txBody>
      </p:sp>
      <p:sp>
        <p:nvSpPr>
          <p:cNvPr id="11" name="投影片編號版面配置區 10">
            <a:extLst>
              <a:ext uri="{FF2B5EF4-FFF2-40B4-BE49-F238E27FC236}">
                <a16:creationId xmlns:a16="http://schemas.microsoft.com/office/drawing/2014/main" id="{E1768AA0-C928-4C33-B16B-8CFED378071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B3C8E2D-E91C-4BBB-B7BA-C2875630DAEF}" type="slidenum">
              <a:rPr lang="en-US" altLang="zh-HK" smtClean="0"/>
              <a:pPr/>
              <a:t>73</a:t>
            </a:fld>
            <a:endParaRPr lang="en-US" dirty="0"/>
          </a:p>
        </p:txBody>
      </p:sp>
      <p:grpSp>
        <p:nvGrpSpPr>
          <p:cNvPr id="5" name="群組 4">
            <a:extLst>
              <a:ext uri="{FF2B5EF4-FFF2-40B4-BE49-F238E27FC236}">
                <a16:creationId xmlns:a16="http://schemas.microsoft.com/office/drawing/2014/main" id="{62575981-1C0B-434F-B092-A4AA52500EE7}"/>
              </a:ext>
            </a:extLst>
          </p:cNvPr>
          <p:cNvGrpSpPr/>
          <p:nvPr/>
        </p:nvGrpSpPr>
        <p:grpSpPr>
          <a:xfrm>
            <a:off x="2206425" y="375300"/>
            <a:ext cx="8174239" cy="5782820"/>
            <a:chOff x="682424" y="375300"/>
            <a:chExt cx="8174239" cy="5782820"/>
          </a:xfrm>
        </p:grpSpPr>
        <p:sp>
          <p:nvSpPr>
            <p:cNvPr id="6" name="矩形 5">
              <a:extLst>
                <a:ext uri="{FF2B5EF4-FFF2-40B4-BE49-F238E27FC236}">
                  <a16:creationId xmlns:a16="http://schemas.microsoft.com/office/drawing/2014/main" id="{980DD8C5-FE87-4459-B41F-C0698D2BA5FF}"/>
                </a:ext>
              </a:extLst>
            </p:cNvPr>
            <p:cNvSpPr/>
            <p:nvPr/>
          </p:nvSpPr>
          <p:spPr>
            <a:xfrm>
              <a:off x="1652739" y="375300"/>
              <a:ext cx="6340197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TW" altLang="en-US" sz="3200" b="1" dirty="0">
                  <a:solidFill>
                    <a:schemeClr val="tx2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DFKai-SB" panose="03000509000000000000" pitchFamily="65" charset="-120"/>
                  <a:ea typeface="DFKai-SB" panose="03000509000000000000" pitchFamily="65" charset="-120"/>
                </a:rPr>
                <a:t>學校活動管理 ＞</a:t>
              </a:r>
              <a:r>
                <a:rPr lang="en-US" altLang="zh-TW" sz="3200" b="1" dirty="0">
                  <a:solidFill>
                    <a:schemeClr val="tx2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DFKai-SB" panose="03000509000000000000" pitchFamily="65" charset="-120"/>
                  <a:ea typeface="DFKai-SB" panose="03000509000000000000" pitchFamily="65" charset="-120"/>
                </a:rPr>
                <a:t> </a:t>
              </a:r>
              <a:r>
                <a:rPr lang="zh-TW" altLang="en-US" sz="3200" b="1" dirty="0">
                  <a:solidFill>
                    <a:schemeClr val="tx2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DFKai-SB" panose="03000509000000000000" pitchFamily="65" charset="-120"/>
                  <a:ea typeface="DFKai-SB" panose="03000509000000000000" pitchFamily="65" charset="-120"/>
                </a:rPr>
                <a:t>點名 ＞</a:t>
              </a:r>
              <a:r>
                <a:rPr lang="en-US" altLang="zh-TW" sz="3200" b="1" dirty="0">
                  <a:solidFill>
                    <a:schemeClr val="tx2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DFKai-SB" panose="03000509000000000000" pitchFamily="65" charset="-120"/>
                  <a:ea typeface="DFKai-SB" panose="03000509000000000000" pitchFamily="65" charset="-120"/>
                </a:rPr>
                <a:t> </a:t>
              </a:r>
              <a:r>
                <a:rPr lang="zh-TW" altLang="en-US" sz="3200" b="1" dirty="0">
                  <a:solidFill>
                    <a:schemeClr val="tx2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DFKai-SB" panose="03000509000000000000" pitchFamily="65" charset="-120"/>
                  <a:ea typeface="DFKai-SB" panose="03000509000000000000" pitchFamily="65" charset="-120"/>
                </a:rPr>
                <a:t>依學生</a:t>
              </a:r>
              <a:endParaRPr lang="en-US" sz="32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DFKai-SB" panose="03000509000000000000" pitchFamily="65" charset="-120"/>
                <a:ea typeface="DFKai-SB" panose="03000509000000000000" pitchFamily="65" charset="-120"/>
              </a:endParaRPr>
            </a:p>
          </p:txBody>
        </p:sp>
        <p:grpSp>
          <p:nvGrpSpPr>
            <p:cNvPr id="4" name="群組 3">
              <a:extLst>
                <a:ext uri="{FF2B5EF4-FFF2-40B4-BE49-F238E27FC236}">
                  <a16:creationId xmlns:a16="http://schemas.microsoft.com/office/drawing/2014/main" id="{E5F5DB94-424A-4E7E-AB7D-42A39F06D836}"/>
                </a:ext>
              </a:extLst>
            </p:cNvPr>
            <p:cNvGrpSpPr/>
            <p:nvPr/>
          </p:nvGrpSpPr>
          <p:grpSpPr>
            <a:xfrm>
              <a:off x="682424" y="1775669"/>
              <a:ext cx="8174239" cy="4382451"/>
              <a:chOff x="682424" y="1775669"/>
              <a:chExt cx="8174239" cy="4382451"/>
            </a:xfrm>
          </p:grpSpPr>
          <p:grpSp>
            <p:nvGrpSpPr>
              <p:cNvPr id="3" name="群組 2">
                <a:extLst>
                  <a:ext uri="{FF2B5EF4-FFF2-40B4-BE49-F238E27FC236}">
                    <a16:creationId xmlns:a16="http://schemas.microsoft.com/office/drawing/2014/main" id="{B6A6A5A9-65F8-4A30-9384-B676F2B49B06}"/>
                  </a:ext>
                </a:extLst>
              </p:cNvPr>
              <p:cNvGrpSpPr/>
              <p:nvPr/>
            </p:nvGrpSpPr>
            <p:grpSpPr>
              <a:xfrm>
                <a:off x="682424" y="1775669"/>
                <a:ext cx="8174239" cy="2862257"/>
                <a:chOff x="682424" y="1775669"/>
                <a:chExt cx="8174239" cy="2862257"/>
              </a:xfrm>
            </p:grpSpPr>
            <p:pic>
              <p:nvPicPr>
                <p:cNvPr id="12" name="圖片 11">
                  <a:extLst>
                    <a:ext uri="{FF2B5EF4-FFF2-40B4-BE49-F238E27FC236}">
                      <a16:creationId xmlns:a16="http://schemas.microsoft.com/office/drawing/2014/main" id="{42042CA1-0F5D-4200-B515-56C902E4B12A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82424" y="1775669"/>
                  <a:ext cx="8174239" cy="2862257"/>
                </a:xfrm>
                <a:prstGeom prst="rect">
                  <a:avLst/>
                </a:prstGeom>
              </p:spPr>
            </p:pic>
            <p:sp>
              <p:nvSpPr>
                <p:cNvPr id="10" name="圓角矩形 9"/>
                <p:cNvSpPr/>
                <p:nvPr/>
              </p:nvSpPr>
              <p:spPr bwMode="auto">
                <a:xfrm>
                  <a:off x="2710449" y="3791824"/>
                  <a:ext cx="4118190" cy="833412"/>
                </a:xfrm>
                <a:prstGeom prst="roundRect">
                  <a:avLst/>
                </a:prstGeom>
                <a:noFill/>
                <a:ln w="25400">
                  <a:solidFill>
                    <a:srgbClr val="FF0000"/>
                  </a:solidFill>
                  <a:headEnd/>
                  <a:tailEnd/>
                </a:ln>
              </p:spPr>
              <p:style>
                <a:lnRef idx="2">
                  <a:schemeClr val="accent4"/>
                </a:lnRef>
                <a:fillRef idx="1">
                  <a:schemeClr val="lt1"/>
                </a:fillRef>
                <a:effectRef idx="0">
                  <a:schemeClr val="accent4"/>
                </a:effectRef>
                <a:fontRef idx="minor">
                  <a:schemeClr val="dk1"/>
                </a:fontRef>
              </p:style>
              <p:txBody>
                <a:bodyPr lIns="91349" tIns="45674" rIns="91349" bIns="45674" rtlCol="0" anchor="ctr"/>
                <a:lstStyle/>
                <a:p>
                  <a:pPr algn="ctr" eaLnBrk="1" hangingPunct="1">
                    <a:spcBef>
                      <a:spcPct val="20000"/>
                    </a:spcBef>
                    <a:buClr>
                      <a:srgbClr val="CC0099"/>
                    </a:buClr>
                    <a:buSzPct val="55000"/>
                  </a:pPr>
                  <a:endParaRPr lang="zh-TW" altLang="en-US" sz="2200" b="1" dirty="0">
                    <a:solidFill>
                      <a:srgbClr val="FF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</p:txBody>
            </p:sp>
          </p:grpSp>
          <p:sp>
            <p:nvSpPr>
              <p:cNvPr id="7" name="圓角矩形 6"/>
              <p:cNvSpPr/>
              <p:nvPr/>
            </p:nvSpPr>
            <p:spPr bwMode="auto">
              <a:xfrm>
                <a:off x="2793534" y="5246380"/>
                <a:ext cx="5935527" cy="911740"/>
              </a:xfrm>
              <a:prstGeom prst="wedgeRoundRectCallout">
                <a:avLst>
                  <a:gd name="adj1" fmla="val -35249"/>
                  <a:gd name="adj2" fmla="val -112321"/>
                  <a:gd name="adj3" fmla="val 16667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 w="381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/>
            </p:spPr>
            <p:txBody>
              <a:bodyPr lIns="90000" tIns="46800" rIns="90000" bIns="46800" anchor="ctr"/>
              <a:lstStyle/>
              <a:p>
                <a:pPr>
                  <a:spcBef>
                    <a:spcPct val="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</a:pPr>
                <a:r>
                  <a:rPr lang="zh-TW" altLang="en-US" sz="2400" dirty="0">
                    <a:solidFill>
                      <a:srgbClr val="000000"/>
                    </a:solidFill>
                    <a:latin typeface="標楷體" panose="03000509000000000000" pitchFamily="65" charset="-120"/>
                    <a:ea typeface="標楷體" panose="03000509000000000000" pitchFamily="65" charset="-120"/>
                  </a:rPr>
                  <a:t>用戶可於留堂班期間即時為學生進行點名 </a:t>
                </a:r>
                <a:endParaRPr lang="en-US" altLang="zh-TW" sz="2400" dirty="0">
                  <a:solidFill>
                    <a:srgbClr val="000000"/>
                  </a:solidFill>
                  <a:latin typeface="標楷體" panose="03000509000000000000" pitchFamily="65" charset="-120"/>
                  <a:ea typeface="標楷體" panose="03000509000000000000" pitchFamily="65" charset="-120"/>
                </a:endParaRPr>
              </a:p>
              <a:p>
                <a:pPr>
                  <a:spcBef>
                    <a:spcPct val="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</a:pPr>
                <a:r>
                  <a:rPr lang="en-US" altLang="zh-TW" sz="2400" dirty="0">
                    <a:solidFill>
                      <a:srgbClr val="000000"/>
                    </a:solidFill>
                    <a:latin typeface="標楷體" panose="03000509000000000000" pitchFamily="65" charset="-120"/>
                    <a:ea typeface="標楷體" panose="03000509000000000000" pitchFamily="65" charset="-120"/>
                  </a:rPr>
                  <a:t>(</a:t>
                </a:r>
                <a:r>
                  <a:rPr lang="zh-TW" altLang="en-US" sz="2400" dirty="0">
                    <a:solidFill>
                      <a:srgbClr val="000000"/>
                    </a:solidFill>
                    <a:latin typeface="標楷體" panose="03000509000000000000" pitchFamily="65" charset="-120"/>
                    <a:ea typeface="標楷體" panose="03000509000000000000" pitchFamily="65" charset="-120"/>
                  </a:rPr>
                  <a:t>已剔選「點名示標」適用</a:t>
                </a:r>
                <a:r>
                  <a:rPr lang="en-US" altLang="zh-TW" sz="2400" dirty="0">
                    <a:solidFill>
                      <a:srgbClr val="000000"/>
                    </a:solidFill>
                    <a:latin typeface="標楷體" panose="03000509000000000000" pitchFamily="65" charset="-120"/>
                    <a:ea typeface="標楷體" panose="03000509000000000000" pitchFamily="65" charset="-120"/>
                  </a:rPr>
                  <a:t>)</a:t>
                </a:r>
                <a:endParaRPr lang="zh-TW" altLang="en-US" sz="2400" dirty="0">
                  <a:solidFill>
                    <a:srgbClr val="000000"/>
                  </a:solidFill>
                  <a:latin typeface="標楷體" panose="03000509000000000000" pitchFamily="65" charset="-120"/>
                  <a:ea typeface="標楷體" panose="03000509000000000000" pitchFamily="65" charset="-12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787712241"/>
      </p:ext>
    </p:extLst>
  </p:cSld>
  <p:clrMapOvr>
    <a:masterClrMapping/>
  </p:clrMapOvr>
  <p:transition/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 idx="4294967295"/>
          </p:nvPr>
        </p:nvSpPr>
        <p:spPr>
          <a:xfrm>
            <a:off x="2300428" y="1058982"/>
            <a:ext cx="7322191" cy="505097"/>
          </a:xfrm>
          <a:solidFill>
            <a:schemeClr val="bg1"/>
          </a:solidFill>
        </p:spPr>
        <p:txBody>
          <a:bodyPr/>
          <a:lstStyle/>
          <a:p>
            <a:r>
              <a:rPr lang="en-US" altLang="zh-TW" sz="2400" b="0" dirty="0">
                <a:solidFill>
                  <a:srgbClr val="00B0F0"/>
                </a:solidFill>
                <a:effectLst/>
                <a:latin typeface="DFKai-SB" panose="03000509000000000000" pitchFamily="65" charset="-120"/>
                <a:ea typeface="DFKai-SB" panose="03000509000000000000" pitchFamily="65" charset="-120"/>
              </a:rPr>
              <a:t>5.</a:t>
            </a:r>
            <a:r>
              <a:rPr lang="zh-TW" altLang="en-US" sz="2400" b="0" dirty="0">
                <a:solidFill>
                  <a:srgbClr val="00B0F0"/>
                </a:solidFill>
                <a:effectLst/>
                <a:latin typeface="DFKai-SB" panose="03000509000000000000" pitchFamily="65" charset="-120"/>
                <a:ea typeface="DFKai-SB" panose="03000509000000000000" pitchFamily="65" charset="-120"/>
              </a:rPr>
              <a:t> 即時查詢學生出席情況</a:t>
            </a:r>
            <a:r>
              <a:rPr lang="en-US" altLang="zh-TW" sz="2400" b="0" dirty="0">
                <a:solidFill>
                  <a:srgbClr val="00B0F0"/>
                </a:solidFill>
                <a:effectLst/>
                <a:latin typeface="DFKai-SB" panose="03000509000000000000" pitchFamily="65" charset="-120"/>
                <a:ea typeface="DFKai-SB" panose="03000509000000000000" pitchFamily="65" charset="-120"/>
              </a:rPr>
              <a:t>(</a:t>
            </a:r>
            <a:r>
              <a:rPr lang="zh-TW" altLang="en-US" sz="2400" b="0" dirty="0">
                <a:solidFill>
                  <a:srgbClr val="00B0F0"/>
                </a:solidFill>
                <a:effectLst/>
                <a:latin typeface="DFKai-SB" panose="03000509000000000000" pitchFamily="65" charset="-120"/>
                <a:ea typeface="DFKai-SB" panose="03000509000000000000" pitchFamily="65" charset="-120"/>
              </a:rPr>
              <a:t>已剔選「點名示標」適用</a:t>
            </a:r>
            <a:r>
              <a:rPr lang="en-US" altLang="zh-TW" sz="2400" b="0" dirty="0">
                <a:solidFill>
                  <a:srgbClr val="00B0F0"/>
                </a:solidFill>
                <a:effectLst/>
                <a:latin typeface="DFKai-SB" panose="03000509000000000000" pitchFamily="65" charset="-120"/>
                <a:ea typeface="DFKai-SB" panose="03000509000000000000" pitchFamily="65" charset="-120"/>
              </a:rPr>
              <a:t>)</a:t>
            </a:r>
            <a:r>
              <a:rPr lang="zh-TW" altLang="en-US" sz="2400" b="0" dirty="0">
                <a:solidFill>
                  <a:srgbClr val="00B0F0"/>
                </a:solidFill>
                <a:effectLst/>
                <a:latin typeface="DFKai-SB" panose="03000509000000000000" pitchFamily="65" charset="-120"/>
                <a:ea typeface="DFKai-SB" panose="03000509000000000000" pitchFamily="65" charset="-120"/>
              </a:rPr>
              <a:t> </a:t>
            </a:r>
          </a:p>
        </p:txBody>
      </p:sp>
      <p:sp>
        <p:nvSpPr>
          <p:cNvPr id="13" name="投影片編號版面配置區 12">
            <a:extLst>
              <a:ext uri="{FF2B5EF4-FFF2-40B4-BE49-F238E27FC236}">
                <a16:creationId xmlns:a16="http://schemas.microsoft.com/office/drawing/2014/main" id="{05D3A40B-E89A-409A-9E8E-408437FE7AB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B3C8E2D-E91C-4BBB-B7BA-C2875630DAEF}" type="slidenum">
              <a:rPr lang="en-US" altLang="zh-HK" smtClean="0"/>
              <a:pPr/>
              <a:t>74</a:t>
            </a:fld>
            <a:endParaRPr lang="en-US" dirty="0"/>
          </a:p>
        </p:txBody>
      </p:sp>
      <p:grpSp>
        <p:nvGrpSpPr>
          <p:cNvPr id="3" name="群組 2">
            <a:extLst>
              <a:ext uri="{FF2B5EF4-FFF2-40B4-BE49-F238E27FC236}">
                <a16:creationId xmlns:a16="http://schemas.microsoft.com/office/drawing/2014/main" id="{414A5FC3-83DE-422A-8CD5-DB4AEA35F4C1}"/>
              </a:ext>
            </a:extLst>
          </p:cNvPr>
          <p:cNvGrpSpPr/>
          <p:nvPr/>
        </p:nvGrpSpPr>
        <p:grpSpPr>
          <a:xfrm>
            <a:off x="2040947" y="347086"/>
            <a:ext cx="8110109" cy="6014976"/>
            <a:chOff x="516946" y="347086"/>
            <a:chExt cx="8110109" cy="6014976"/>
          </a:xfrm>
        </p:grpSpPr>
        <p:pic>
          <p:nvPicPr>
            <p:cNvPr id="15" name="圖片 14">
              <a:extLst>
                <a:ext uri="{FF2B5EF4-FFF2-40B4-BE49-F238E27FC236}">
                  <a16:creationId xmlns:a16="http://schemas.microsoft.com/office/drawing/2014/main" id="{4CE3C125-6B6D-4D0C-8D5A-BCDC289C0E3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16946" y="1618806"/>
              <a:ext cx="7103222" cy="3381032"/>
            </a:xfrm>
            <a:prstGeom prst="rect">
              <a:avLst/>
            </a:prstGeom>
          </p:spPr>
        </p:pic>
        <p:pic>
          <p:nvPicPr>
            <p:cNvPr id="17" name="圖片 16">
              <a:extLst>
                <a:ext uri="{FF2B5EF4-FFF2-40B4-BE49-F238E27FC236}">
                  <a16:creationId xmlns:a16="http://schemas.microsoft.com/office/drawing/2014/main" id="{CF382A09-4A20-40DC-9098-E79645296B1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154092" y="2778318"/>
              <a:ext cx="6472963" cy="3583744"/>
            </a:xfrm>
            <a:prstGeom prst="rect">
              <a:avLst/>
            </a:prstGeom>
          </p:spPr>
        </p:pic>
        <p:sp>
          <p:nvSpPr>
            <p:cNvPr id="11" name="圓角矩形 10"/>
            <p:cNvSpPr/>
            <p:nvPr/>
          </p:nvSpPr>
          <p:spPr bwMode="auto">
            <a:xfrm>
              <a:off x="4336855" y="3189778"/>
              <a:ext cx="2451489" cy="457201"/>
            </a:xfrm>
            <a:prstGeom prst="round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38160">
              <a:solidFill>
                <a:srgbClr val="000000"/>
              </a:solidFill>
              <a:miter lim="800000"/>
              <a:headEnd/>
              <a:tailEnd/>
            </a:ln>
            <a:effectLst/>
            <a:extLst/>
          </p:spPr>
          <p:txBody>
            <a:bodyPr lIns="90000" tIns="46800" rIns="90000" bIns="46800" anchor="ctr"/>
            <a:lstStyle/>
            <a:p>
              <a:pPr>
                <a:spcBef>
                  <a:spcPct val="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zh-TW" altLang="en-US" sz="2000" dirty="0">
                  <a:solidFill>
                    <a:srgbClr val="000000"/>
                  </a:solidFill>
                  <a:latin typeface="標楷體" panose="03000509000000000000" pitchFamily="65" charset="-120"/>
                  <a:ea typeface="標楷體" panose="03000509000000000000" pitchFamily="65" charset="-120"/>
                </a:rPr>
                <a:t>依學生</a:t>
              </a:r>
              <a:r>
                <a:rPr lang="en-US" altLang="zh-TW" sz="2000" dirty="0">
                  <a:solidFill>
                    <a:srgbClr val="000000"/>
                  </a:solidFill>
                  <a:latin typeface="標楷體" panose="03000509000000000000" pitchFamily="65" charset="-120"/>
                  <a:ea typeface="標楷體" panose="03000509000000000000" pitchFamily="65" charset="-120"/>
                </a:rPr>
                <a:t>/</a:t>
              </a:r>
              <a:r>
                <a:rPr lang="zh-TW" altLang="en-US" sz="2000" dirty="0">
                  <a:solidFill>
                    <a:srgbClr val="000000"/>
                  </a:solidFill>
                  <a:latin typeface="標楷體" panose="03000509000000000000" pitchFamily="65" charset="-120"/>
                  <a:ea typeface="標楷體" panose="03000509000000000000" pitchFamily="65" charset="-120"/>
                </a:rPr>
                <a:t>教職員查詢 </a:t>
              </a:r>
            </a:p>
          </p:txBody>
        </p:sp>
        <p:sp>
          <p:nvSpPr>
            <p:cNvPr id="10" name="圓角矩形 9"/>
            <p:cNvSpPr/>
            <p:nvPr/>
          </p:nvSpPr>
          <p:spPr bwMode="auto">
            <a:xfrm>
              <a:off x="2028154" y="2086833"/>
              <a:ext cx="2040403" cy="437246"/>
            </a:xfrm>
            <a:prstGeom prst="round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38160">
              <a:solidFill>
                <a:srgbClr val="000000"/>
              </a:solidFill>
              <a:miter lim="800000"/>
              <a:headEnd/>
              <a:tailEnd/>
            </a:ln>
            <a:effectLst/>
            <a:extLst/>
          </p:spPr>
          <p:txBody>
            <a:bodyPr lIns="90000" tIns="46800" rIns="90000" bIns="46800" anchor="ctr"/>
            <a:lstStyle/>
            <a:p>
              <a:pPr>
                <a:spcBef>
                  <a:spcPct val="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zh-TW" altLang="en-US" sz="2000" dirty="0">
                  <a:solidFill>
                    <a:srgbClr val="000000"/>
                  </a:solidFill>
                  <a:latin typeface="標楷體" panose="03000509000000000000" pitchFamily="65" charset="-120"/>
                  <a:ea typeface="標楷體" panose="03000509000000000000" pitchFamily="65" charset="-120"/>
                </a:rPr>
                <a:t>依學校活動查詢 </a:t>
              </a:r>
            </a:p>
          </p:txBody>
        </p:sp>
        <p:sp>
          <p:nvSpPr>
            <p:cNvPr id="18" name="矩形 17">
              <a:extLst>
                <a:ext uri="{FF2B5EF4-FFF2-40B4-BE49-F238E27FC236}">
                  <a16:creationId xmlns:a16="http://schemas.microsoft.com/office/drawing/2014/main" id="{79E110EE-FFC9-4AE2-8ED0-E20768DDEFE6}"/>
                </a:ext>
              </a:extLst>
            </p:cNvPr>
            <p:cNvSpPr/>
            <p:nvPr/>
          </p:nvSpPr>
          <p:spPr>
            <a:xfrm>
              <a:off x="2344435" y="347086"/>
              <a:ext cx="4443909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TW" altLang="en-US" sz="3200" b="1" dirty="0">
                  <a:solidFill>
                    <a:schemeClr val="tx2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DFKai-SB" panose="03000509000000000000" pitchFamily="65" charset="-120"/>
                  <a:ea typeface="DFKai-SB" panose="03000509000000000000" pitchFamily="65" charset="-120"/>
                </a:rPr>
                <a:t>學校活動管理 ＞</a:t>
              </a:r>
              <a:r>
                <a:rPr lang="en-US" altLang="zh-TW" sz="3200" b="1" dirty="0">
                  <a:solidFill>
                    <a:schemeClr val="tx2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DFKai-SB" panose="03000509000000000000" pitchFamily="65" charset="-120"/>
                  <a:ea typeface="DFKai-SB" panose="03000509000000000000" pitchFamily="65" charset="-120"/>
                </a:rPr>
                <a:t> </a:t>
              </a:r>
              <a:r>
                <a:rPr lang="zh-TW" altLang="en-US" sz="3200" b="1" dirty="0">
                  <a:solidFill>
                    <a:schemeClr val="tx2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DFKai-SB" panose="03000509000000000000" pitchFamily="65" charset="-120"/>
                  <a:ea typeface="DFKai-SB" panose="03000509000000000000" pitchFamily="65" charset="-120"/>
                </a:rPr>
                <a:t>查詢</a:t>
              </a:r>
              <a:endParaRPr lang="en-US" sz="32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DFKai-SB" panose="03000509000000000000" pitchFamily="65" charset="-120"/>
                <a:ea typeface="DFKai-SB" panose="03000509000000000000" pitchFamily="65" charset="-120"/>
              </a:endParaRPr>
            </a:p>
          </p:txBody>
        </p:sp>
        <p:sp>
          <p:nvSpPr>
            <p:cNvPr id="19" name="圓角矩形 9">
              <a:extLst>
                <a:ext uri="{FF2B5EF4-FFF2-40B4-BE49-F238E27FC236}">
                  <a16:creationId xmlns:a16="http://schemas.microsoft.com/office/drawing/2014/main" id="{C0B292E9-7DF2-4A3A-BB02-723DD094F0D6}"/>
                </a:ext>
              </a:extLst>
            </p:cNvPr>
            <p:cNvSpPr/>
            <p:nvPr/>
          </p:nvSpPr>
          <p:spPr bwMode="auto">
            <a:xfrm>
              <a:off x="516946" y="1561244"/>
              <a:ext cx="2343700" cy="257073"/>
            </a:xfrm>
            <a:prstGeom prst="roundRect">
              <a:avLst/>
            </a:prstGeom>
            <a:noFill/>
            <a:ln w="25400">
              <a:solidFill>
                <a:srgbClr val="FF0000"/>
              </a:solidFill>
              <a:headEnd/>
              <a:tailEnd/>
            </a:ln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lIns="91349" tIns="45674" rIns="91349" bIns="45674" rtlCol="0" anchor="ctr"/>
            <a:lstStyle/>
            <a:p>
              <a:pPr algn="ctr" eaLnBrk="1" hangingPunct="1">
                <a:spcBef>
                  <a:spcPct val="20000"/>
                </a:spcBef>
                <a:buClr>
                  <a:srgbClr val="CC0099"/>
                </a:buClr>
                <a:buSzPct val="55000"/>
              </a:pPr>
              <a:endParaRPr lang="zh-TW" altLang="en-US" sz="2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20" name="圓角矩形 9">
              <a:extLst>
                <a:ext uri="{FF2B5EF4-FFF2-40B4-BE49-F238E27FC236}">
                  <a16:creationId xmlns:a16="http://schemas.microsoft.com/office/drawing/2014/main" id="{ADD74585-DDA9-4E7A-83C1-278ACC888131}"/>
                </a:ext>
              </a:extLst>
            </p:cNvPr>
            <p:cNvSpPr/>
            <p:nvPr/>
          </p:nvSpPr>
          <p:spPr bwMode="auto">
            <a:xfrm>
              <a:off x="2154091" y="2723590"/>
              <a:ext cx="2594077" cy="237462"/>
            </a:xfrm>
            <a:prstGeom prst="roundRect">
              <a:avLst/>
            </a:prstGeom>
            <a:noFill/>
            <a:ln w="25400">
              <a:solidFill>
                <a:srgbClr val="FF0000"/>
              </a:solidFill>
              <a:headEnd/>
              <a:tailEnd/>
            </a:ln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lIns="91349" tIns="45674" rIns="91349" bIns="45674" rtlCol="0" anchor="ctr"/>
            <a:lstStyle/>
            <a:p>
              <a:pPr algn="ctr" eaLnBrk="1" hangingPunct="1">
                <a:spcBef>
                  <a:spcPct val="20000"/>
                </a:spcBef>
                <a:buClr>
                  <a:srgbClr val="CC0099"/>
                </a:buClr>
                <a:buSzPct val="55000"/>
              </a:pPr>
              <a:endParaRPr lang="zh-TW" altLang="en-US" sz="2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12598865"/>
      </p:ext>
    </p:extLst>
  </p:cSld>
  <p:clrMapOvr>
    <a:masterClrMapping/>
  </p:clrMapOvr>
  <p:transition/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編號版面配置區 1">
            <a:extLst>
              <a:ext uri="{FF2B5EF4-FFF2-40B4-BE49-F238E27FC236}">
                <a16:creationId xmlns:a16="http://schemas.microsoft.com/office/drawing/2014/main" id="{939B560D-4E6A-4481-A2A5-CA93D455363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B3C8E2D-E91C-4BBB-B7BA-C2875630DAEF}" type="slidenum">
              <a:rPr lang="en-US" altLang="zh-HK" smtClean="0"/>
              <a:pPr/>
              <a:t>75</a:t>
            </a:fld>
            <a:endParaRPr lang="en-US" dirty="0"/>
          </a:p>
        </p:txBody>
      </p:sp>
      <p:grpSp>
        <p:nvGrpSpPr>
          <p:cNvPr id="5" name="群組 4">
            <a:extLst>
              <a:ext uri="{FF2B5EF4-FFF2-40B4-BE49-F238E27FC236}">
                <a16:creationId xmlns:a16="http://schemas.microsoft.com/office/drawing/2014/main" id="{A9CC6DEE-182A-4C79-AC21-FA719E67E326}"/>
              </a:ext>
            </a:extLst>
          </p:cNvPr>
          <p:cNvGrpSpPr/>
          <p:nvPr/>
        </p:nvGrpSpPr>
        <p:grpSpPr>
          <a:xfrm>
            <a:off x="1977808" y="400468"/>
            <a:ext cx="8262352" cy="5895429"/>
            <a:chOff x="453808" y="400467"/>
            <a:chExt cx="8262352" cy="5895429"/>
          </a:xfrm>
        </p:grpSpPr>
        <p:pic>
          <p:nvPicPr>
            <p:cNvPr id="11" name="圖片 10">
              <a:extLst>
                <a:ext uri="{FF2B5EF4-FFF2-40B4-BE49-F238E27FC236}">
                  <a16:creationId xmlns:a16="http://schemas.microsoft.com/office/drawing/2014/main" id="{E044442D-AE4E-418D-A0ED-CC47BD929D0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1396" y="1260138"/>
              <a:ext cx="5916405" cy="3172171"/>
            </a:xfrm>
            <a:prstGeom prst="rect">
              <a:avLst/>
            </a:prstGeom>
          </p:spPr>
        </p:pic>
        <p:sp>
          <p:nvSpPr>
            <p:cNvPr id="4" name="矩形 3">
              <a:extLst>
                <a:ext uri="{FF2B5EF4-FFF2-40B4-BE49-F238E27FC236}">
                  <a16:creationId xmlns:a16="http://schemas.microsoft.com/office/drawing/2014/main" id="{0BB2E36C-D939-425A-ACCC-B787FCA5D6A8}"/>
                </a:ext>
              </a:extLst>
            </p:cNvPr>
            <p:cNvSpPr/>
            <p:nvPr/>
          </p:nvSpPr>
          <p:spPr>
            <a:xfrm>
              <a:off x="2427823" y="400467"/>
              <a:ext cx="4288353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TW" altLang="en-US" sz="3200" b="1" dirty="0">
                  <a:solidFill>
                    <a:schemeClr val="tx2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DFKai-SB" panose="03000509000000000000" pitchFamily="65" charset="-120"/>
                  <a:ea typeface="DFKai-SB" panose="03000509000000000000" pitchFamily="65" charset="-120"/>
                </a:rPr>
                <a:t>學校活動管理 ＞</a:t>
              </a:r>
              <a:r>
                <a:rPr lang="en-US" altLang="zh-TW" sz="3200" b="1" dirty="0">
                  <a:solidFill>
                    <a:schemeClr val="tx2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DFKai-SB" panose="03000509000000000000" pitchFamily="65" charset="-120"/>
                  <a:ea typeface="DFKai-SB" panose="03000509000000000000" pitchFamily="65" charset="-120"/>
                </a:rPr>
                <a:t> </a:t>
              </a:r>
              <a:r>
                <a:rPr lang="zh-TW" altLang="en-US" sz="3200" b="1" dirty="0">
                  <a:solidFill>
                    <a:schemeClr val="tx2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DFKai-SB" panose="03000509000000000000" pitchFamily="65" charset="-120"/>
                  <a:ea typeface="DFKai-SB" panose="03000509000000000000" pitchFamily="65" charset="-120"/>
                </a:rPr>
                <a:t>報告</a:t>
              </a:r>
              <a:endParaRPr lang="en-US" sz="32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DFKai-SB" panose="03000509000000000000" pitchFamily="65" charset="-120"/>
                <a:ea typeface="DFKai-SB" panose="03000509000000000000" pitchFamily="65" charset="-120"/>
              </a:endParaRPr>
            </a:p>
          </p:txBody>
        </p:sp>
        <p:pic>
          <p:nvPicPr>
            <p:cNvPr id="8" name="圖片 7">
              <a:extLst>
                <a:ext uri="{FF2B5EF4-FFF2-40B4-BE49-F238E27FC236}">
                  <a16:creationId xmlns:a16="http://schemas.microsoft.com/office/drawing/2014/main" id="{CA11184A-A1EC-453E-B7D3-B0A53931C93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269996" y="1565402"/>
              <a:ext cx="4446164" cy="4185251"/>
            </a:xfrm>
            <a:prstGeom prst="rect">
              <a:avLst/>
            </a:prstGeom>
          </p:spPr>
        </p:pic>
        <p:sp>
          <p:nvSpPr>
            <p:cNvPr id="3" name="標題 1">
              <a:extLst>
                <a:ext uri="{FF2B5EF4-FFF2-40B4-BE49-F238E27FC236}">
                  <a16:creationId xmlns:a16="http://schemas.microsoft.com/office/drawing/2014/main" id="{9132D742-168E-4EC8-91D7-44BB1DD189D6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3155658" y="1080713"/>
              <a:ext cx="2968305" cy="5210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b" anchorCtr="0" compatLnSpc="1">
              <a:prstTxWarp prst="textNoShape">
                <a:avLst/>
              </a:prstTxWarp>
            </a:bodyPr>
            <a:lstStyle>
              <a:lvl1pPr algn="l" rtl="0" eaLnBrk="1" fontAlgn="base" hangingPunct="1">
                <a:spcBef>
                  <a:spcPct val="0"/>
                </a:spcBef>
                <a:spcAft>
                  <a:spcPct val="0"/>
                </a:spcAft>
                <a:defRPr lang="en-US" altLang="zh-TW" sz="1950" b="1" dirty="0">
                  <a:solidFill>
                    <a:schemeClr val="tx2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+mj-lt"/>
                  <a:ea typeface="+mj-ea"/>
                  <a:cs typeface="+mj-cs"/>
                </a:defRPr>
              </a:lvl1pPr>
              <a:lvl2pPr algn="l" rtl="0" eaLnBrk="1" fontAlgn="base" hangingPunct="1">
                <a:spcBef>
                  <a:spcPct val="0"/>
                </a:spcBef>
                <a:spcAft>
                  <a:spcPct val="0"/>
                </a:spcAft>
                <a:defRPr sz="1800">
                  <a:solidFill>
                    <a:schemeClr val="tx2"/>
                  </a:solidFill>
                  <a:latin typeface="Arial" pitchFamily="34" charset="0"/>
                </a:defRPr>
              </a:lvl2pPr>
              <a:lvl3pPr algn="l" rtl="0" eaLnBrk="1" fontAlgn="base" hangingPunct="1">
                <a:spcBef>
                  <a:spcPct val="0"/>
                </a:spcBef>
                <a:spcAft>
                  <a:spcPct val="0"/>
                </a:spcAft>
                <a:defRPr sz="1800">
                  <a:solidFill>
                    <a:schemeClr val="tx2"/>
                  </a:solidFill>
                  <a:latin typeface="Arial" pitchFamily="34" charset="0"/>
                </a:defRPr>
              </a:lvl3pPr>
              <a:lvl4pPr algn="l" rtl="0" eaLnBrk="1" fontAlgn="base" hangingPunct="1">
                <a:spcBef>
                  <a:spcPct val="0"/>
                </a:spcBef>
                <a:spcAft>
                  <a:spcPct val="0"/>
                </a:spcAft>
                <a:defRPr sz="1800">
                  <a:solidFill>
                    <a:schemeClr val="tx2"/>
                  </a:solidFill>
                  <a:latin typeface="Arial" pitchFamily="34" charset="0"/>
                </a:defRPr>
              </a:lvl4pPr>
              <a:lvl5pPr algn="l" rtl="0" eaLnBrk="1" fontAlgn="base" hangingPunct="1">
                <a:spcBef>
                  <a:spcPct val="0"/>
                </a:spcBef>
                <a:spcAft>
                  <a:spcPct val="0"/>
                </a:spcAft>
                <a:defRPr sz="1800">
                  <a:solidFill>
                    <a:schemeClr val="tx2"/>
                  </a:solidFill>
                  <a:latin typeface="Arial" pitchFamily="34" charset="0"/>
                </a:defRPr>
              </a:lvl5pPr>
              <a:lvl6pPr marL="257175" algn="l" rtl="0" eaLnBrk="1" fontAlgn="base" hangingPunct="1">
                <a:spcBef>
                  <a:spcPct val="0"/>
                </a:spcBef>
                <a:spcAft>
                  <a:spcPct val="0"/>
                </a:spcAft>
                <a:defRPr sz="1800">
                  <a:solidFill>
                    <a:schemeClr val="tx2"/>
                  </a:solidFill>
                  <a:latin typeface="Arial" pitchFamily="34" charset="0"/>
                </a:defRPr>
              </a:lvl6pPr>
              <a:lvl7pPr marL="514350" algn="l" rtl="0" eaLnBrk="1" fontAlgn="base" hangingPunct="1">
                <a:spcBef>
                  <a:spcPct val="0"/>
                </a:spcBef>
                <a:spcAft>
                  <a:spcPct val="0"/>
                </a:spcAft>
                <a:defRPr sz="1800">
                  <a:solidFill>
                    <a:schemeClr val="tx2"/>
                  </a:solidFill>
                  <a:latin typeface="Arial" pitchFamily="34" charset="0"/>
                </a:defRPr>
              </a:lvl7pPr>
              <a:lvl8pPr marL="771525" algn="l" rtl="0" eaLnBrk="1" fontAlgn="base" hangingPunct="1">
                <a:spcBef>
                  <a:spcPct val="0"/>
                </a:spcBef>
                <a:spcAft>
                  <a:spcPct val="0"/>
                </a:spcAft>
                <a:defRPr sz="1800">
                  <a:solidFill>
                    <a:schemeClr val="tx2"/>
                  </a:solidFill>
                  <a:latin typeface="Arial" pitchFamily="34" charset="0"/>
                </a:defRPr>
              </a:lvl8pPr>
              <a:lvl9pPr marL="1028700" algn="l" rtl="0" eaLnBrk="1" fontAlgn="base" hangingPunct="1">
                <a:spcBef>
                  <a:spcPct val="0"/>
                </a:spcBef>
                <a:spcAft>
                  <a:spcPct val="0"/>
                </a:spcAft>
                <a:defRPr sz="1800">
                  <a:solidFill>
                    <a:schemeClr val="tx2"/>
                  </a:solidFill>
                  <a:latin typeface="Arial" pitchFamily="34" charset="0"/>
                </a:defRPr>
              </a:lvl9pPr>
            </a:lstStyle>
            <a:p>
              <a:r>
                <a:rPr lang="en-US" altLang="zh-TW" sz="2400" b="0" kern="0" dirty="0">
                  <a:solidFill>
                    <a:srgbClr val="00B0F0"/>
                  </a:solidFill>
                  <a:effectLst/>
                  <a:latin typeface="DFKai-SB" panose="03000509000000000000" pitchFamily="65" charset="-120"/>
                  <a:ea typeface="DFKai-SB" panose="03000509000000000000" pitchFamily="65" charset="-120"/>
                </a:rPr>
                <a:t>6. </a:t>
              </a:r>
              <a:r>
                <a:rPr lang="zh-TW" altLang="en-US" sz="2400" b="0" kern="0" dirty="0">
                  <a:solidFill>
                    <a:srgbClr val="00B0F0"/>
                  </a:solidFill>
                  <a:effectLst/>
                  <a:latin typeface="DFKai-SB" panose="03000509000000000000" pitchFamily="65" charset="-120"/>
                  <a:ea typeface="DFKai-SB" panose="03000509000000000000" pitchFamily="65" charset="-120"/>
                </a:rPr>
                <a:t>列印通知書</a:t>
              </a:r>
              <a:r>
                <a:rPr lang="en-US" altLang="zh-TW" sz="2400" b="0" kern="0" dirty="0">
                  <a:solidFill>
                    <a:srgbClr val="00B0F0"/>
                  </a:solidFill>
                  <a:effectLst/>
                  <a:latin typeface="DFKai-SB" panose="03000509000000000000" pitchFamily="65" charset="-120"/>
                  <a:ea typeface="DFKai-SB" panose="03000509000000000000" pitchFamily="65" charset="-120"/>
                </a:rPr>
                <a:t>/</a:t>
              </a:r>
              <a:r>
                <a:rPr lang="zh-TW" altLang="en-US" sz="2400" b="0" kern="0" dirty="0">
                  <a:solidFill>
                    <a:srgbClr val="00B0F0"/>
                  </a:solidFill>
                  <a:effectLst/>
                  <a:latin typeface="DFKai-SB" panose="03000509000000000000" pitchFamily="65" charset="-120"/>
                  <a:ea typeface="DFKai-SB" panose="03000509000000000000" pitchFamily="65" charset="-120"/>
                </a:rPr>
                <a:t>報告</a:t>
              </a:r>
            </a:p>
          </p:txBody>
        </p:sp>
        <p:sp>
          <p:nvSpPr>
            <p:cNvPr id="12" name="圓角矩形 9">
              <a:extLst>
                <a:ext uri="{FF2B5EF4-FFF2-40B4-BE49-F238E27FC236}">
                  <a16:creationId xmlns:a16="http://schemas.microsoft.com/office/drawing/2014/main" id="{3C49E989-3A3A-4BAB-B7D4-89DC4EA5F367}"/>
                </a:ext>
              </a:extLst>
            </p:cNvPr>
            <p:cNvSpPr/>
            <p:nvPr/>
          </p:nvSpPr>
          <p:spPr bwMode="auto">
            <a:xfrm>
              <a:off x="453808" y="3621749"/>
              <a:ext cx="2968305" cy="521050"/>
            </a:xfrm>
            <a:prstGeom prst="roundRect">
              <a:avLst/>
            </a:prstGeom>
            <a:noFill/>
            <a:ln w="25400">
              <a:solidFill>
                <a:srgbClr val="FF0000"/>
              </a:solidFill>
              <a:headEnd/>
              <a:tailEnd/>
            </a:ln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lIns="91349" tIns="45674" rIns="91349" bIns="45674" rtlCol="0" anchor="ctr"/>
            <a:lstStyle/>
            <a:p>
              <a:pPr algn="ctr" eaLnBrk="1" hangingPunct="1">
                <a:spcBef>
                  <a:spcPct val="20000"/>
                </a:spcBef>
                <a:buClr>
                  <a:srgbClr val="CC0099"/>
                </a:buClr>
                <a:buSzPct val="55000"/>
              </a:pPr>
              <a:endParaRPr lang="zh-TW" altLang="en-US" sz="2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pic>
          <p:nvPicPr>
            <p:cNvPr id="14" name="圖片 13">
              <a:extLst>
                <a:ext uri="{FF2B5EF4-FFF2-40B4-BE49-F238E27FC236}">
                  <a16:creationId xmlns:a16="http://schemas.microsoft.com/office/drawing/2014/main" id="{CF822CCE-03FF-48E3-9295-2664EE800B9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489820" y="3362440"/>
              <a:ext cx="5226340" cy="2933456"/>
            </a:xfrm>
            <a:prstGeom prst="rect">
              <a:avLst/>
            </a:prstGeom>
          </p:spPr>
        </p:pic>
        <p:sp>
          <p:nvSpPr>
            <p:cNvPr id="9" name="圓角矩形 10">
              <a:extLst>
                <a:ext uri="{FF2B5EF4-FFF2-40B4-BE49-F238E27FC236}">
                  <a16:creationId xmlns:a16="http://schemas.microsoft.com/office/drawing/2014/main" id="{7DED8838-8C33-4C4A-B679-D83D63DC1E3C}"/>
                </a:ext>
              </a:extLst>
            </p:cNvPr>
            <p:cNvSpPr/>
            <p:nvPr/>
          </p:nvSpPr>
          <p:spPr bwMode="auto">
            <a:xfrm>
              <a:off x="940473" y="5742141"/>
              <a:ext cx="7263052" cy="537483"/>
            </a:xfrm>
            <a:prstGeom prst="round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38160">
              <a:solidFill>
                <a:srgbClr val="000000"/>
              </a:solidFill>
              <a:miter lim="800000"/>
              <a:headEnd/>
              <a:tailEnd/>
            </a:ln>
            <a:effectLst/>
            <a:extLst/>
          </p:spPr>
          <p:txBody>
            <a:bodyPr lIns="90000" tIns="46800" rIns="90000" bIns="46800" anchor="ctr"/>
            <a:lstStyle/>
            <a:p>
              <a:pPr>
                <a:spcBef>
                  <a:spcPct val="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zh-TW" altLang="en-US" dirty="0">
                  <a:solidFill>
                    <a:srgbClr val="000000"/>
                  </a:solidFill>
                  <a:latin typeface="標楷體" panose="03000509000000000000" pitchFamily="65" charset="-120"/>
                  <a:ea typeface="標楷體" panose="03000509000000000000" pitchFamily="65" charset="-120"/>
                </a:rPr>
                <a:t>用戶可用</a:t>
              </a:r>
              <a:r>
                <a:rPr lang="en-US" altLang="zh-TW" dirty="0">
                  <a:solidFill>
                    <a:srgbClr val="000000"/>
                  </a:solidFill>
                  <a:latin typeface="標楷體" panose="03000509000000000000" pitchFamily="65" charset="-120"/>
                  <a:ea typeface="標楷體" panose="03000509000000000000" pitchFamily="65" charset="-120"/>
                </a:rPr>
                <a:t>Crystal Report</a:t>
              </a:r>
              <a:r>
                <a:rPr lang="zh-TW" altLang="en-US" dirty="0">
                  <a:solidFill>
                    <a:srgbClr val="000000"/>
                  </a:solidFill>
                  <a:latin typeface="標楷體" panose="03000509000000000000" pitchFamily="65" charset="-120"/>
                  <a:ea typeface="標楷體" panose="03000509000000000000" pitchFamily="65" charset="-120"/>
                </a:rPr>
                <a:t>或</a:t>
              </a:r>
              <a:r>
                <a:rPr lang="en-US" altLang="zh-TW" dirty="0">
                  <a:solidFill>
                    <a:srgbClr val="000000"/>
                  </a:solidFill>
                  <a:latin typeface="標楷體" panose="03000509000000000000" pitchFamily="65" charset="-120"/>
                  <a:ea typeface="標楷體" panose="03000509000000000000" pitchFamily="65" charset="-120"/>
                </a:rPr>
                <a:t>Mail Merge</a:t>
              </a:r>
              <a:r>
                <a:rPr lang="zh-TW" altLang="en-US" dirty="0">
                  <a:solidFill>
                    <a:srgbClr val="000000"/>
                  </a:solidFill>
                  <a:latin typeface="標楷體" panose="03000509000000000000" pitchFamily="65" charset="-120"/>
                  <a:ea typeface="標楷體" panose="03000509000000000000" pitchFamily="65" charset="-120"/>
                </a:rPr>
                <a:t>自行修改校本適用通知書</a:t>
              </a:r>
              <a:r>
                <a:rPr lang="en-US" altLang="zh-TW" dirty="0">
                  <a:solidFill>
                    <a:srgbClr val="000000"/>
                  </a:solidFill>
                  <a:latin typeface="標楷體" panose="03000509000000000000" pitchFamily="65" charset="-120"/>
                  <a:ea typeface="標楷體" panose="03000509000000000000" pitchFamily="65" charset="-120"/>
                </a:rPr>
                <a:t>/</a:t>
              </a:r>
              <a:r>
                <a:rPr lang="zh-TW" altLang="en-US" dirty="0">
                  <a:solidFill>
                    <a:srgbClr val="000000"/>
                  </a:solidFill>
                  <a:latin typeface="標楷體" panose="03000509000000000000" pitchFamily="65" charset="-120"/>
                  <a:ea typeface="標楷體" panose="03000509000000000000" pitchFamily="65" charset="-120"/>
                </a:rPr>
                <a:t>報告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234828534"/>
      </p:ext>
    </p:extLst>
  </p:cSld>
  <p:clrMapOvr>
    <a:masterClrMapping/>
  </p:clrMapOvr>
  <p:transition/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8"/>
          <p:cNvSpPr txBox="1">
            <a:spLocks noChangeArrowheads="1"/>
          </p:cNvSpPr>
          <p:nvPr/>
        </p:nvSpPr>
        <p:spPr bwMode="auto">
          <a:xfrm>
            <a:off x="3086275" y="445547"/>
            <a:ext cx="7204221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74650" indent="-374650" eaLnBrk="0" hangingPunct="0">
              <a:defRPr kumimoji="1" sz="24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marL="0" indent="0" eaLnBrk="1" hangingPunct="1">
              <a:defRPr/>
            </a:pPr>
            <a:r>
              <a:rPr lang="zh-TW" altLang="en-US" sz="26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DFKai-SB" panose="03000509000000000000" pitchFamily="65" charset="-120"/>
                <a:ea typeface="DFKai-SB" panose="03000509000000000000" pitchFamily="65" charset="-120"/>
              </a:rPr>
              <a:t>系統資料庫主頁 ＞ 模組資料 ＞ 學校活動管理</a:t>
            </a:r>
            <a:endParaRPr lang="en-US" altLang="zh-TW" sz="2600" b="1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DFKai-SB" panose="03000509000000000000" pitchFamily="65" charset="-120"/>
              <a:ea typeface="DFKai-SB" panose="03000509000000000000" pitchFamily="65" charset="-120"/>
            </a:endParaRPr>
          </a:p>
        </p:txBody>
      </p:sp>
      <p:sp>
        <p:nvSpPr>
          <p:cNvPr id="10" name="投影片編號版面配置區 9">
            <a:extLst>
              <a:ext uri="{FF2B5EF4-FFF2-40B4-BE49-F238E27FC236}">
                <a16:creationId xmlns:a16="http://schemas.microsoft.com/office/drawing/2014/main" id="{F0FDAB53-DECD-4377-88F9-600CDA4BC09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B3C8E2D-E91C-4BBB-B7BA-C2875630DAEF}" type="slidenum">
              <a:rPr lang="en-US" altLang="zh-HK" smtClean="0"/>
              <a:pPr/>
              <a:t>76</a:t>
            </a:fld>
            <a:endParaRPr lang="en-US" dirty="0"/>
          </a:p>
        </p:txBody>
      </p:sp>
      <p:pic>
        <p:nvPicPr>
          <p:cNvPr id="5" name="圖片 4">
            <a:extLst>
              <a:ext uri="{FF2B5EF4-FFF2-40B4-BE49-F238E27FC236}">
                <a16:creationId xmlns:a16="http://schemas.microsoft.com/office/drawing/2014/main" id="{75C68882-37AD-4D2C-B85F-E3C22EEDC89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6701" y="1935749"/>
            <a:ext cx="8078598" cy="29865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9805601"/>
      </p:ext>
    </p:extLst>
  </p:cSld>
  <p:clrMapOvr>
    <a:masterClrMapping/>
  </p:clrMapOvr>
  <p:transition/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42" name="Text Box 1"/>
          <p:cNvSpPr txBox="1">
            <a:spLocks noChangeArrowheads="1"/>
          </p:cNvSpPr>
          <p:nvPr/>
        </p:nvSpPr>
        <p:spPr bwMode="auto">
          <a:xfrm>
            <a:off x="5412288" y="2654894"/>
            <a:ext cx="1367425" cy="1548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67500" tIns="35100" rIns="67500" bIns="35100">
            <a:spAutoFit/>
          </a:bodyPr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ea typeface="細明體" panose="02020509000000000000" pitchFamily="49" charset="-120"/>
              </a:defRPr>
            </a:lvl9pPr>
          </a:lstStyle>
          <a:p>
            <a:pPr algn="ctr">
              <a:spcBef>
                <a:spcPct val="0"/>
              </a:spcBef>
            </a:pPr>
            <a:r>
              <a:rPr lang="en-US" altLang="zh-TW" sz="960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標楷體" panose="03000509000000000000" pitchFamily="65" charset="-120"/>
                <a:ea typeface="標楷體" panose="03000509000000000000" pitchFamily="65" charset="-120"/>
              </a:rPr>
              <a:t>完</a:t>
            </a:r>
          </a:p>
        </p:txBody>
      </p:sp>
      <p:sp>
        <p:nvSpPr>
          <p:cNvPr id="2" name="投影片編號版面配置區 1">
            <a:extLst>
              <a:ext uri="{FF2B5EF4-FFF2-40B4-BE49-F238E27FC236}">
                <a16:creationId xmlns:a16="http://schemas.microsoft.com/office/drawing/2014/main" id="{88F82067-0D75-4AB3-B3D5-D50C5AF5540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B3C8E2D-E91C-4BBB-B7BA-C2875630DAEF}" type="slidenum">
              <a:rPr lang="en-US" altLang="zh-HK" smtClean="0"/>
              <a:pPr/>
              <a:t>77</a:t>
            </a:fld>
            <a:endParaRPr lang="en-US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群組 7">
            <a:extLst>
              <a:ext uri="{FF2B5EF4-FFF2-40B4-BE49-F238E27FC236}">
                <a16:creationId xmlns:a16="http://schemas.microsoft.com/office/drawing/2014/main" id="{661890CF-7F78-47FD-AC8F-11054B467D28}"/>
              </a:ext>
            </a:extLst>
          </p:cNvPr>
          <p:cNvGrpSpPr/>
          <p:nvPr/>
        </p:nvGrpSpPr>
        <p:grpSpPr>
          <a:xfrm>
            <a:off x="1963620" y="366276"/>
            <a:ext cx="8233867" cy="5062087"/>
            <a:chOff x="439619" y="366275"/>
            <a:chExt cx="8233867" cy="5062087"/>
          </a:xfrm>
        </p:grpSpPr>
        <p:pic>
          <p:nvPicPr>
            <p:cNvPr id="7" name="圖片 6">
              <a:extLst>
                <a:ext uri="{FF2B5EF4-FFF2-40B4-BE49-F238E27FC236}">
                  <a16:creationId xmlns:a16="http://schemas.microsoft.com/office/drawing/2014/main" id="{CC4FED71-7199-40FC-A387-D1355FB081E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9619" y="1587813"/>
              <a:ext cx="8233867" cy="3840549"/>
            </a:xfrm>
            <a:prstGeom prst="rect">
              <a:avLst/>
            </a:prstGeom>
          </p:spPr>
        </p:pic>
        <p:grpSp>
          <p:nvGrpSpPr>
            <p:cNvPr id="2" name="群組 1">
              <a:extLst>
                <a:ext uri="{FF2B5EF4-FFF2-40B4-BE49-F238E27FC236}">
                  <a16:creationId xmlns:a16="http://schemas.microsoft.com/office/drawing/2014/main" id="{04D5996F-EC19-4EBC-B38A-33EC131A8591}"/>
                </a:ext>
              </a:extLst>
            </p:cNvPr>
            <p:cNvGrpSpPr/>
            <p:nvPr/>
          </p:nvGrpSpPr>
          <p:grpSpPr>
            <a:xfrm>
              <a:off x="2123727" y="1423458"/>
              <a:ext cx="5001341" cy="1177129"/>
              <a:chOff x="2123728" y="1340768"/>
              <a:chExt cx="5001341" cy="1177129"/>
            </a:xfrm>
          </p:grpSpPr>
          <p:sp>
            <p:nvSpPr>
              <p:cNvPr id="9218" name="AutoShape 2"/>
              <p:cNvSpPr>
                <a:spLocks noChangeArrowheads="1"/>
              </p:cNvSpPr>
              <p:nvPr/>
            </p:nvSpPr>
            <p:spPr bwMode="auto">
              <a:xfrm>
                <a:off x="5064780" y="1340768"/>
                <a:ext cx="2060289" cy="607219"/>
              </a:xfrm>
              <a:prstGeom prst="wedgeRoundRectCallout">
                <a:avLst>
                  <a:gd name="adj1" fmla="val -158288"/>
                  <a:gd name="adj2" fmla="val 99050"/>
                  <a:gd name="adj3" fmla="val 16667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 w="381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/>
            </p:spPr>
            <p:txBody>
              <a:bodyPr lIns="67500" tIns="35100" rIns="67500" bIns="35100" anchor="ctr"/>
              <a:lstStyle>
                <a:lvl1pPr>
                  <a:spcBef>
                    <a:spcPts val="8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3200">
                    <a:solidFill>
                      <a:srgbClr val="000000"/>
                    </a:solidFill>
                    <a:latin typeface="Arial" panose="020B0604020202020204" pitchFamily="34" charset="0"/>
                    <a:ea typeface="細明體" panose="02020509000000000000" pitchFamily="49" charset="-120"/>
                  </a:defRPr>
                </a:lvl1pPr>
                <a:lvl2pPr>
                  <a:spcBef>
                    <a:spcPts val="7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800">
                    <a:solidFill>
                      <a:srgbClr val="000000"/>
                    </a:solidFill>
                    <a:latin typeface="Arial" panose="020B0604020202020204" pitchFamily="34" charset="0"/>
                    <a:ea typeface="細明體" panose="02020509000000000000" pitchFamily="49" charset="-120"/>
                  </a:defRPr>
                </a:lvl2pPr>
                <a:lvl3pPr>
                  <a:spcBef>
                    <a:spcPts val="6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400">
                    <a:solidFill>
                      <a:srgbClr val="000000"/>
                    </a:solidFill>
                    <a:latin typeface="Arial" panose="020B0604020202020204" pitchFamily="34" charset="0"/>
                    <a:ea typeface="細明體" panose="02020509000000000000" pitchFamily="49" charset="-120"/>
                  </a:defRPr>
                </a:lvl3pPr>
                <a:lvl4pPr>
                  <a:spcBef>
                    <a:spcPts val="5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000">
                    <a:solidFill>
                      <a:srgbClr val="000000"/>
                    </a:solidFill>
                    <a:latin typeface="Arial" panose="020B0604020202020204" pitchFamily="34" charset="0"/>
                    <a:ea typeface="細明體" panose="02020509000000000000" pitchFamily="49" charset="-120"/>
                  </a:defRPr>
                </a:lvl4pPr>
                <a:lvl5pPr>
                  <a:spcBef>
                    <a:spcPts val="5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000">
                    <a:solidFill>
                      <a:srgbClr val="000000"/>
                    </a:solidFill>
                    <a:latin typeface="Arial" panose="020B0604020202020204" pitchFamily="34" charset="0"/>
                    <a:ea typeface="細明體" panose="02020509000000000000" pitchFamily="49" charset="-120"/>
                  </a:defRPr>
                </a:lvl5pPr>
                <a:lvl6pPr marL="2514600" indent="-228600" defTabSz="449263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000">
                    <a:solidFill>
                      <a:srgbClr val="000000"/>
                    </a:solidFill>
                    <a:latin typeface="Arial" panose="020B0604020202020204" pitchFamily="34" charset="0"/>
                    <a:ea typeface="細明體" panose="02020509000000000000" pitchFamily="49" charset="-120"/>
                  </a:defRPr>
                </a:lvl6pPr>
                <a:lvl7pPr marL="2971800" indent="-228600" defTabSz="449263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000">
                    <a:solidFill>
                      <a:srgbClr val="000000"/>
                    </a:solidFill>
                    <a:latin typeface="Arial" panose="020B0604020202020204" pitchFamily="34" charset="0"/>
                    <a:ea typeface="細明體" panose="02020509000000000000" pitchFamily="49" charset="-120"/>
                  </a:defRPr>
                </a:lvl7pPr>
                <a:lvl8pPr marL="3429000" indent="-228600" defTabSz="449263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000">
                    <a:solidFill>
                      <a:srgbClr val="000000"/>
                    </a:solidFill>
                    <a:latin typeface="Arial" panose="020B0604020202020204" pitchFamily="34" charset="0"/>
                    <a:ea typeface="細明體" panose="02020509000000000000" pitchFamily="49" charset="-120"/>
                  </a:defRPr>
                </a:lvl8pPr>
                <a:lvl9pPr marL="3886200" indent="-228600" defTabSz="449263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2000">
                    <a:solidFill>
                      <a:srgbClr val="000000"/>
                    </a:solidFill>
                    <a:latin typeface="Arial" panose="020B0604020202020204" pitchFamily="34" charset="0"/>
                    <a:ea typeface="細明體" panose="02020509000000000000" pitchFamily="49" charset="-120"/>
                  </a:defRPr>
                </a:lvl9pPr>
              </a:lstStyle>
              <a:p>
                <a:pPr algn="just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en-US" altLang="zh-TW" sz="2400" err="1">
                    <a:latin typeface="標楷體" panose="03000509000000000000" pitchFamily="65" charset="-120"/>
                    <a:ea typeface="標楷體" panose="03000509000000000000" pitchFamily="65" charset="-120"/>
                  </a:rPr>
                  <a:t>按「</a:t>
                </a:r>
                <a:r>
                  <a:rPr lang="en-US" altLang="zh-TW" sz="2400" err="1">
                    <a:solidFill>
                      <a:schemeClr val="tx2"/>
                    </a:solidFill>
                    <a:latin typeface="標楷體" panose="03000509000000000000" pitchFamily="65" charset="-120"/>
                    <a:ea typeface="標楷體" panose="03000509000000000000" pitchFamily="65" charset="-120"/>
                  </a:rPr>
                  <a:t>搜尋</a:t>
                </a:r>
                <a:r>
                  <a:rPr lang="en-US" altLang="zh-TW" sz="2400">
                    <a:latin typeface="標楷體" panose="03000509000000000000" pitchFamily="65" charset="-120"/>
                    <a:ea typeface="標楷體" panose="03000509000000000000" pitchFamily="65" charset="-120"/>
                  </a:rPr>
                  <a:t>」。</a:t>
                </a:r>
              </a:p>
            </p:txBody>
          </p:sp>
          <p:sp>
            <p:nvSpPr>
              <p:cNvPr id="15365" name="Oval 3"/>
              <p:cNvSpPr>
                <a:spLocks noChangeArrowheads="1"/>
              </p:cNvSpPr>
              <p:nvPr/>
            </p:nvSpPr>
            <p:spPr bwMode="auto">
              <a:xfrm>
                <a:off x="2123728" y="2240868"/>
                <a:ext cx="567693" cy="277029"/>
              </a:xfrm>
              <a:prstGeom prst="roundRect">
                <a:avLst/>
              </a:prstGeom>
              <a:noFill/>
              <a:ln w="38160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defRPr/>
                </a:pPr>
                <a:endParaRPr lang="zh-TW" altLang="en-US">
                  <a:solidFill>
                    <a:srgbClr val="FFFFFF"/>
                  </a:solidFill>
                  <a:latin typeface="Arial" panose="020B0604020202020204" pitchFamily="34" charset="0"/>
                  <a:ea typeface="細明體" panose="02020509000000000000" pitchFamily="49" charset="-120"/>
                </a:endParaRPr>
              </a:p>
            </p:txBody>
          </p:sp>
        </p:grpSp>
        <p:sp>
          <p:nvSpPr>
            <p:cNvPr id="5" name="矩形 4">
              <a:extLst>
                <a:ext uri="{FF2B5EF4-FFF2-40B4-BE49-F238E27FC236}">
                  <a16:creationId xmlns:a16="http://schemas.microsoft.com/office/drawing/2014/main" id="{8046B3BA-2B1F-4CAA-927A-3BF45D8DDCA1}"/>
                </a:ext>
              </a:extLst>
            </p:cNvPr>
            <p:cNvSpPr/>
            <p:nvPr/>
          </p:nvSpPr>
          <p:spPr>
            <a:xfrm>
              <a:off x="2017454" y="366275"/>
              <a:ext cx="5109091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449263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TW" altLang="en-US" sz="3200" b="1">
                  <a:solidFill>
                    <a:srgbClr val="333399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標楷體" panose="03000509000000000000" pitchFamily="65" charset="-120"/>
                  <a:ea typeface="標楷體" panose="03000509000000000000" pitchFamily="65" charset="-120"/>
                </a:rPr>
                <a:t>系統保安＞存取控制＞用戶</a:t>
              </a:r>
            </a:p>
          </p:txBody>
        </p:sp>
      </p:grp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98C921E9-C56F-433C-AA57-11B9347E33A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defTabSz="449263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7B3C8E2D-E91C-4BBB-B7BA-C2875630DAEF}" type="slidenum">
              <a:rPr lang="en-US" altLang="zh-HK">
                <a:latin typeface="Arial"/>
              </a:rPr>
              <a:pPr defTabSz="449263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8</a:t>
            </a:fld>
            <a:endParaRPr lang="en-US" altLang="en-US" dirty="0">
              <a:latin typeface="Arial"/>
            </a:endParaRPr>
          </a:p>
        </p:txBody>
      </p:sp>
    </p:spTree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圖片 5">
            <a:extLst>
              <a:ext uri="{FF2B5EF4-FFF2-40B4-BE49-F238E27FC236}">
                <a16:creationId xmlns:a16="http://schemas.microsoft.com/office/drawing/2014/main" id="{D40EA3B1-EBEB-4EF8-87DD-37C6A462A94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2438" y="1056862"/>
            <a:ext cx="7201274" cy="5331401"/>
          </a:xfrm>
          <a:prstGeom prst="rect">
            <a:avLst/>
          </a:prstGeom>
        </p:spPr>
      </p:pic>
      <p:grpSp>
        <p:nvGrpSpPr>
          <p:cNvPr id="2" name="群組 1">
            <a:extLst>
              <a:ext uri="{FF2B5EF4-FFF2-40B4-BE49-F238E27FC236}">
                <a16:creationId xmlns:a16="http://schemas.microsoft.com/office/drawing/2014/main" id="{52A93BF4-95C4-4D4E-8795-2FD3FD6E4AF0}"/>
              </a:ext>
            </a:extLst>
          </p:cNvPr>
          <p:cNvGrpSpPr/>
          <p:nvPr/>
        </p:nvGrpSpPr>
        <p:grpSpPr>
          <a:xfrm>
            <a:off x="2891644" y="3570466"/>
            <a:ext cx="5290288" cy="2918875"/>
            <a:chOff x="1331013" y="3580435"/>
            <a:chExt cx="5290288" cy="2918875"/>
          </a:xfrm>
        </p:grpSpPr>
        <p:sp>
          <p:nvSpPr>
            <p:cNvPr id="3" name="矩形 2"/>
            <p:cNvSpPr/>
            <p:nvPr/>
          </p:nvSpPr>
          <p:spPr bwMode="auto">
            <a:xfrm>
              <a:off x="4552721" y="3580435"/>
              <a:ext cx="416355" cy="142127"/>
            </a:xfrm>
            <a:prstGeom prst="rect">
              <a:avLst/>
            </a:prstGeom>
            <a:solidFill>
              <a:srgbClr val="E9F6FF"/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449263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</a:pPr>
              <a:endParaRPr lang="zh-TW" altLang="en-US">
                <a:solidFill>
                  <a:schemeClr val="bg1"/>
                </a:solidFill>
                <a:latin typeface="Arial" charset="0"/>
                <a:ea typeface="細明體" pitchFamily="49" charset="-120"/>
              </a:endParaRPr>
            </a:p>
          </p:txBody>
        </p:sp>
        <p:sp>
          <p:nvSpPr>
            <p:cNvPr id="17412" name="Rounded Rectangle 1"/>
            <p:cNvSpPr>
              <a:spLocks noChangeArrowheads="1"/>
            </p:cNvSpPr>
            <p:nvPr/>
          </p:nvSpPr>
          <p:spPr bwMode="auto">
            <a:xfrm>
              <a:off x="1331013" y="5530761"/>
              <a:ext cx="1620493" cy="968549"/>
            </a:xfrm>
            <a:prstGeom prst="roundRect">
              <a:avLst>
                <a:gd name="adj" fmla="val 16667"/>
              </a:avLst>
            </a:prstGeom>
            <a:noFill/>
            <a:ln w="38100" algn="ctr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B8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</a:pPr>
              <a:endParaRPr lang="zh-HK" altLang="en-US"/>
            </a:p>
          </p:txBody>
        </p:sp>
        <p:sp>
          <p:nvSpPr>
            <p:cNvPr id="10242" name="AutoShape 2"/>
            <p:cNvSpPr>
              <a:spLocks noChangeArrowheads="1"/>
            </p:cNvSpPr>
            <p:nvPr/>
          </p:nvSpPr>
          <p:spPr bwMode="auto">
            <a:xfrm>
              <a:off x="3316850" y="4653136"/>
              <a:ext cx="3304451" cy="621972"/>
            </a:xfrm>
            <a:prstGeom prst="wedgeRoundRectCallout">
              <a:avLst>
                <a:gd name="adj1" fmla="val -58445"/>
                <a:gd name="adj2" fmla="val 89620"/>
                <a:gd name="adj3" fmla="val 16667"/>
              </a:avLst>
            </a:prstGeom>
            <a:solidFill>
              <a:schemeClr val="accent2">
                <a:lumMod val="40000"/>
                <a:lumOff val="60000"/>
              </a:schemeClr>
            </a:solidFill>
            <a:ln w="381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67500" tIns="35100" rIns="67500" bIns="35100" anchor="ctr"/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3200">
                  <a:solidFill>
                    <a:srgbClr val="000000"/>
                  </a:solidFill>
                  <a:latin typeface="Arial" panose="020B0604020202020204" pitchFamily="34" charset="0"/>
                  <a:ea typeface="細明體" panose="02020509000000000000" pitchFamily="49" charset="-120"/>
                </a:defRPr>
              </a:lvl1pPr>
              <a:lvl2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800">
                  <a:solidFill>
                    <a:srgbClr val="000000"/>
                  </a:solidFill>
                  <a:latin typeface="Arial" panose="020B0604020202020204" pitchFamily="34" charset="0"/>
                  <a:ea typeface="細明體" panose="02020509000000000000" pitchFamily="49" charset="-120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細明體" panose="02020509000000000000" pitchFamily="49" charset="-120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細明體" panose="02020509000000000000" pitchFamily="49" charset="-120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細明體" panose="02020509000000000000" pitchFamily="49" charset="-120"/>
                </a:defRPr>
              </a:lvl5pPr>
              <a:lvl6pPr marL="25146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細明體" panose="02020509000000000000" pitchFamily="49" charset="-120"/>
                </a:defRPr>
              </a:lvl6pPr>
              <a:lvl7pPr marL="29718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細明體" panose="02020509000000000000" pitchFamily="49" charset="-120"/>
                </a:defRPr>
              </a:lvl7pPr>
              <a:lvl8pPr marL="34290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細明體" panose="02020509000000000000" pitchFamily="49" charset="-120"/>
                </a:defRPr>
              </a:lvl8pPr>
              <a:lvl9pPr marL="3886200" indent="-228600" defTabSz="449263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細明體" panose="02020509000000000000" pitchFamily="49" charset="-120"/>
                </a:defRPr>
              </a:lvl9pPr>
            </a:lstStyle>
            <a:p>
              <a:pPr algn="just">
                <a:spcBef>
                  <a:spcPct val="0"/>
                </a:spcBef>
              </a:pPr>
              <a:r>
                <a:rPr lang="en-US" altLang="zh-TW" sz="2400" err="1">
                  <a:latin typeface="標楷體" panose="03000509000000000000" pitchFamily="65" charset="-120"/>
                  <a:ea typeface="標楷體" panose="03000509000000000000" pitchFamily="65" charset="-120"/>
                </a:rPr>
                <a:t>按要編修用戶的超連結</a:t>
              </a:r>
              <a:endParaRPr lang="en-US" altLang="zh-TW" sz="2400">
                <a:latin typeface="標楷體" panose="03000509000000000000" pitchFamily="65" charset="-120"/>
                <a:ea typeface="標楷體" panose="03000509000000000000" pitchFamily="65" charset="-120"/>
              </a:endParaRPr>
            </a:p>
          </p:txBody>
        </p:sp>
      </p:grp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F9ED9256-332D-4DC1-95AC-A0B478227A8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B3C8E2D-E91C-4BBB-B7BA-C2875630DAEF}" type="slidenum">
              <a:rPr lang="en-US" altLang="zh-HK" smtClean="0"/>
              <a:pPr/>
              <a:t>9</a:t>
            </a:fld>
            <a:endParaRPr lang="en-US" dirty="0"/>
          </a:p>
        </p:txBody>
      </p:sp>
    </p:spTree>
  </p:cSld>
  <p:clrMapOvr>
    <a:masterClrMapping/>
  </p:clrMapOvr>
  <p:transition spd="med"/>
</p:sld>
</file>

<file path=ppt/theme/theme1.xml><?xml version="1.0" encoding="utf-8"?>
<a:theme xmlns:a="http://schemas.openxmlformats.org/drawingml/2006/main" name="佈景主題1">
  <a:themeElements>
    <a:clrScheme name="WebSAMS 2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WebSAMS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zh-TW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  <a:ea typeface="新細明體" pitchFamily="18" charset="-12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zh-TW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  <a:ea typeface="新細明體" pitchFamily="18" charset="-120"/>
          </a:defRPr>
        </a:defPPr>
      </a:lstStyle>
    </a:lnDef>
  </a:objectDefaults>
  <a:extraClrSchemeLst>
    <a:extraClrScheme>
      <a:clrScheme name="WebSAM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ebSAMS 2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ebSAMS 3">
        <a:dk1>
          <a:srgbClr val="000000"/>
        </a:dk1>
        <a:lt1>
          <a:srgbClr val="FFFFFF"/>
        </a:lt1>
        <a:dk2>
          <a:srgbClr val="000000"/>
        </a:dk2>
        <a:lt2>
          <a:srgbClr val="5F5F5F"/>
        </a:lt2>
        <a:accent1>
          <a:srgbClr val="EAEAEA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737373"/>
        </a:accent6>
        <a:hlink>
          <a:srgbClr val="4D4D4D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ebSAMS 4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ebSAM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ebSAM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ebSAMS 7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佈景主題1" id="{62971419-53E8-4396-B714-3F4D5B263971}" vid="{17A53775-49C6-49E5-AF25-48B9D129813E}"/>
    </a:ext>
  </a:extLst>
</a:theme>
</file>

<file path=ppt/theme/theme2.xml><?xml version="1.0" encoding="utf-8"?>
<a:theme xmlns:a="http://schemas.openxmlformats.org/drawingml/2006/main" name="1_佈景主題1">
  <a:themeElements>
    <a:clrScheme name="WebSAMS 2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WebSAMS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zh-TW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  <a:ea typeface="新細明體" pitchFamily="18" charset="-12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zh-TW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  <a:ea typeface="新細明體" pitchFamily="18" charset="-120"/>
          </a:defRPr>
        </a:defPPr>
      </a:lstStyle>
    </a:lnDef>
  </a:objectDefaults>
  <a:extraClrSchemeLst>
    <a:extraClrScheme>
      <a:clrScheme name="WebSAM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ebSAMS 2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ebSAMS 3">
        <a:dk1>
          <a:srgbClr val="000000"/>
        </a:dk1>
        <a:lt1>
          <a:srgbClr val="FFFFFF"/>
        </a:lt1>
        <a:dk2>
          <a:srgbClr val="000000"/>
        </a:dk2>
        <a:lt2>
          <a:srgbClr val="5F5F5F"/>
        </a:lt2>
        <a:accent1>
          <a:srgbClr val="EAEAEA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737373"/>
        </a:accent6>
        <a:hlink>
          <a:srgbClr val="4D4D4D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ebSAMS 4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ebSAM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ebSAM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ebSAMS 7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佈景主題1" id="{62971419-53E8-4396-B714-3F4D5B263971}" vid="{17A53775-49C6-49E5-AF25-48B9D129813E}"/>
    </a:ext>
  </a:extLst>
</a:theme>
</file>

<file path=ppt/theme/theme3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6308</TotalTime>
  <Words>1617</Words>
  <Application>Microsoft Office PowerPoint</Application>
  <PresentationFormat>寬螢幕</PresentationFormat>
  <Paragraphs>296</Paragraphs>
  <Slides>77</Slides>
  <Notes>44</Notes>
  <HiddenSlides>0</HiddenSlides>
  <MMClips>0</MMClips>
  <ScaleCrop>false</ScaleCrop>
  <HeadingPairs>
    <vt:vector size="6" baseType="variant">
      <vt:variant>
        <vt:lpstr>使用字型</vt:lpstr>
      </vt:variant>
      <vt:variant>
        <vt:i4>13</vt:i4>
      </vt:variant>
      <vt:variant>
        <vt:lpstr>佈景主題</vt:lpstr>
      </vt:variant>
      <vt:variant>
        <vt:i4>2</vt:i4>
      </vt:variant>
      <vt:variant>
        <vt:lpstr>投影片標題</vt:lpstr>
      </vt:variant>
      <vt:variant>
        <vt:i4>77</vt:i4>
      </vt:variant>
    </vt:vector>
  </HeadingPairs>
  <TitlesOfParts>
    <vt:vector size="92" baseType="lpstr">
      <vt:lpstr>標楷體</vt:lpstr>
      <vt:lpstr>標楷體</vt:lpstr>
      <vt:lpstr>微軟正黑體</vt:lpstr>
      <vt:lpstr>細明體</vt:lpstr>
      <vt:lpstr>新細明體</vt:lpstr>
      <vt:lpstr>Arial</vt:lpstr>
      <vt:lpstr>Arial Black</vt:lpstr>
      <vt:lpstr>Calibri</vt:lpstr>
      <vt:lpstr>Cooper Black</vt:lpstr>
      <vt:lpstr>Tahoma</vt:lpstr>
      <vt:lpstr>Times New Roman</vt:lpstr>
      <vt:lpstr>Trebuchet MS</vt:lpstr>
      <vt:lpstr>Wingdings</vt:lpstr>
      <vt:lpstr>佈景主題1</vt:lpstr>
      <vt:lpstr>1_佈景主題1</vt:lpstr>
      <vt:lpstr>學校活動管理模組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練習一</vt:lpstr>
      <vt:lpstr>預備工作(2) 編修有關代碼</vt:lpstr>
      <vt:lpstr>PowerPoint 簡報</vt:lpstr>
      <vt:lpstr>PowerPoint 簡報</vt:lpstr>
      <vt:lpstr>練習二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練習四</vt:lpstr>
      <vt:lpstr>PowerPoint 簡報</vt:lpstr>
      <vt:lpstr>PowerPoint 簡報</vt:lpstr>
      <vt:lpstr>PowerPoint 簡報</vt:lpstr>
      <vt:lpstr>PowerPoint 簡報</vt:lpstr>
      <vt:lpstr>PowerPoint 簡報</vt:lpstr>
      <vt:lpstr>練習五</vt:lpstr>
      <vt:lpstr>PowerPoint 簡報</vt:lpstr>
      <vt:lpstr>PowerPoint 簡報</vt:lpstr>
      <vt:lpstr>PowerPoint 簡報</vt:lpstr>
      <vt:lpstr>PowerPoint 簡報</vt:lpstr>
      <vt:lpstr>PowerPoint 簡報</vt:lpstr>
      <vt:lpstr>練習六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練習七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4. 為留堂班進行即時點名</vt:lpstr>
      <vt:lpstr>5. 即時查詢學生出席情況(已剔選「點名示標」適用) </vt:lpstr>
      <vt:lpstr>PowerPoint 簡報</vt:lpstr>
      <vt:lpstr>PowerPoint 簡報</vt:lpstr>
      <vt:lpstr>PowerPoint 簡報</vt:lpstr>
    </vt:vector>
  </TitlesOfParts>
  <Company>EDB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SAM學校活動管理</dc:title>
  <dc:creator>LEUNG, Sai-hong</dc:creator>
  <cp:keywords>SAM學校活動管理</cp:keywords>
  <cp:lastModifiedBy>LEUNG, Sai-hong</cp:lastModifiedBy>
  <cp:revision>484</cp:revision>
  <cp:lastPrinted>2024-11-12T04:12:30Z</cp:lastPrinted>
  <dcterms:created xsi:type="dcterms:W3CDTF">2019-04-17T01:24:12Z</dcterms:created>
  <dcterms:modified xsi:type="dcterms:W3CDTF">2024-11-21T03:15:58Z</dcterms:modified>
</cp:coreProperties>
</file>