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4261" r:id="rId1"/>
    <p:sldMasterId id="2147484340" r:id="rId2"/>
    <p:sldMasterId id="2147484428" r:id="rId3"/>
  </p:sldMasterIdLst>
  <p:notesMasterIdLst>
    <p:notesMasterId r:id="rId82"/>
  </p:notesMasterIdLst>
  <p:handoutMasterIdLst>
    <p:handoutMasterId r:id="rId83"/>
  </p:handoutMasterIdLst>
  <p:sldIdLst>
    <p:sldId id="1133" r:id="rId4"/>
    <p:sldId id="1101" r:id="rId5"/>
    <p:sldId id="1074" r:id="rId6"/>
    <p:sldId id="1085" r:id="rId7"/>
    <p:sldId id="1086" r:id="rId8"/>
    <p:sldId id="1084" r:id="rId9"/>
    <p:sldId id="1083" r:id="rId10"/>
    <p:sldId id="1082" r:id="rId11"/>
    <p:sldId id="1081" r:id="rId12"/>
    <p:sldId id="1126" r:id="rId13"/>
    <p:sldId id="767" r:id="rId14"/>
    <p:sldId id="1010" r:id="rId15"/>
    <p:sldId id="999" r:id="rId16"/>
    <p:sldId id="1022" r:id="rId17"/>
    <p:sldId id="1023" r:id="rId18"/>
    <p:sldId id="1087" r:id="rId19"/>
    <p:sldId id="1123" r:id="rId20"/>
    <p:sldId id="1100" r:id="rId21"/>
    <p:sldId id="1124" r:id="rId22"/>
    <p:sldId id="1125" r:id="rId23"/>
    <p:sldId id="1096" r:id="rId24"/>
    <p:sldId id="1097" r:id="rId25"/>
    <p:sldId id="1098" r:id="rId26"/>
    <p:sldId id="1024" r:id="rId27"/>
    <p:sldId id="1028" r:id="rId28"/>
    <p:sldId id="1030" r:id="rId29"/>
    <p:sldId id="1120" r:id="rId30"/>
    <p:sldId id="1134" r:id="rId31"/>
    <p:sldId id="1103" r:id="rId32"/>
    <p:sldId id="1031" r:id="rId33"/>
    <p:sldId id="1032" r:id="rId34"/>
    <p:sldId id="1033" r:id="rId35"/>
    <p:sldId id="1036" r:id="rId36"/>
    <p:sldId id="1037" r:id="rId37"/>
    <p:sldId id="1129" r:id="rId38"/>
    <p:sldId id="1018" r:id="rId39"/>
    <p:sldId id="1038" r:id="rId40"/>
    <p:sldId id="1093" r:id="rId41"/>
    <p:sldId id="1094" r:id="rId42"/>
    <p:sldId id="1095" r:id="rId43"/>
    <p:sldId id="1130" r:id="rId44"/>
    <p:sldId id="1135" r:id="rId45"/>
    <p:sldId id="1041" r:id="rId46"/>
    <p:sldId id="1042" r:id="rId47"/>
    <p:sldId id="1039" r:id="rId48"/>
    <p:sldId id="1131" r:id="rId49"/>
    <p:sldId id="1111" r:id="rId50"/>
    <p:sldId id="1112" r:id="rId51"/>
    <p:sldId id="1119" r:id="rId52"/>
    <p:sldId id="1118" r:id="rId53"/>
    <p:sldId id="1121" r:id="rId54"/>
    <p:sldId id="1117" r:id="rId55"/>
    <p:sldId id="1115" r:id="rId56"/>
    <p:sldId id="1113" r:id="rId57"/>
    <p:sldId id="1116" r:id="rId58"/>
    <p:sldId id="1106" r:id="rId59"/>
    <p:sldId id="1089" r:id="rId60"/>
    <p:sldId id="1045" r:id="rId61"/>
    <p:sldId id="1046" r:id="rId62"/>
    <p:sldId id="1050" r:id="rId63"/>
    <p:sldId id="1049" r:id="rId64"/>
    <p:sldId id="1051" r:id="rId65"/>
    <p:sldId id="1107" r:id="rId66"/>
    <p:sldId id="1092" r:id="rId67"/>
    <p:sldId id="1052" r:id="rId68"/>
    <p:sldId id="1055" r:id="rId69"/>
    <p:sldId id="1056" r:id="rId70"/>
    <p:sldId id="1132" r:id="rId71"/>
    <p:sldId id="1058" r:id="rId72"/>
    <p:sldId id="1136" r:id="rId73"/>
    <p:sldId id="1060" r:id="rId74"/>
    <p:sldId id="1137" r:id="rId75"/>
    <p:sldId id="1062" r:id="rId76"/>
    <p:sldId id="1090" r:id="rId77"/>
    <p:sldId id="1091" r:id="rId78"/>
    <p:sldId id="1127" r:id="rId79"/>
    <p:sldId id="1128" r:id="rId80"/>
    <p:sldId id="1070" r:id="rId81"/>
  </p:sldIdLst>
  <p:sldSz cx="9144000" cy="6858000" type="screen4x3"/>
  <p:notesSz cx="9979025" cy="6858000"/>
  <p:defaultTextStyle>
    <a:defPPr>
      <a:defRPr lang="en-US"/>
    </a:defPPr>
    <a:lvl1pPr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768">
          <p15:clr>
            <a:srgbClr val="A4A3A4"/>
          </p15:clr>
        </p15:guide>
        <p15:guide id="2" pos="22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CCFF"/>
    <a:srgbClr val="FFFFCC"/>
    <a:srgbClr val="E6E6E6"/>
    <a:srgbClr val="FFFF99"/>
    <a:srgbClr val="800080"/>
    <a:srgbClr val="3333CC"/>
    <a:srgbClr val="FF66CC"/>
    <a:srgbClr val="CC0066"/>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淺色樣式 2 - 輔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6383" autoAdjust="0"/>
  </p:normalViewPr>
  <p:slideViewPr>
    <p:cSldViewPr>
      <p:cViewPr varScale="1">
        <p:scale>
          <a:sx n="98" d="100"/>
          <a:sy n="98" d="100"/>
        </p:scale>
        <p:origin x="72" y="276"/>
      </p:cViewPr>
      <p:guideLst>
        <p:guide orient="horz" pos="768"/>
        <p:guide pos="2256"/>
      </p:guideLst>
    </p:cSldViewPr>
  </p:slideViewPr>
  <p:outlineViewPr>
    <p:cViewPr>
      <p:scale>
        <a:sx n="25" d="100"/>
        <a:sy n="25" d="100"/>
      </p:scale>
      <p:origin x="0" y="0"/>
    </p:cViewPr>
  </p:outlineViewPr>
  <p:notesTextViewPr>
    <p:cViewPr>
      <p:scale>
        <a:sx n="3" d="2"/>
        <a:sy n="3" d="2"/>
      </p:scale>
      <p:origin x="0" y="0"/>
    </p:cViewPr>
  </p:notesTextViewPr>
  <p:sorterViewPr>
    <p:cViewPr>
      <p:scale>
        <a:sx n="178" d="100"/>
        <a:sy n="17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notesMaster" Target="notesMasters/notesMaster1.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theme" Target="theme/theme1.xml"/></Relationships>
</file>

<file path=ppt/diagrams/_rels/data2.xml.rels><?xml version="1.0" encoding="UTF-8" standalone="yes"?>
<Relationships xmlns="http://schemas.openxmlformats.org/package/2006/relationships"><Relationship Id="rId3" Type="http://schemas.openxmlformats.org/officeDocument/2006/relationships/slide" Target="../slides/slide76.xml"/><Relationship Id="rId2" Type="http://schemas.openxmlformats.org/officeDocument/2006/relationships/slide" Target="../slides/slide71.xml"/><Relationship Id="rId1" Type="http://schemas.openxmlformats.org/officeDocument/2006/relationships/slide" Target="../slides/slide11.xml"/></Relationships>
</file>

<file path=ppt/diagrams/_rels/data3.xml.rels><?xml version="1.0" encoding="UTF-8" standalone="yes"?>
<Relationships xmlns="http://schemas.openxmlformats.org/package/2006/relationships"><Relationship Id="rId3" Type="http://schemas.openxmlformats.org/officeDocument/2006/relationships/slide" Target="../slides/slide36.xml"/><Relationship Id="rId2" Type="http://schemas.openxmlformats.org/officeDocument/2006/relationships/slide" Target="../slides/slide30.xml"/><Relationship Id="rId1" Type="http://schemas.openxmlformats.org/officeDocument/2006/relationships/slide" Target="../slides/slide14.xml"/><Relationship Id="rId6" Type="http://schemas.openxmlformats.org/officeDocument/2006/relationships/slide" Target="../slides/slide12.xml"/><Relationship Id="rId5" Type="http://schemas.openxmlformats.org/officeDocument/2006/relationships/slide" Target="../slides/slide42.xml"/><Relationship Id="rId4" Type="http://schemas.openxmlformats.org/officeDocument/2006/relationships/slide" Target="../slides/slide70.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C06267-9B8E-4DD9-B08F-FDF69C2316D8}" type="doc">
      <dgm:prSet loTypeId="urn:microsoft.com/office/officeart/2005/8/layout/radial5" loCatId="cycle" qsTypeId="urn:microsoft.com/office/officeart/2005/8/quickstyle/simple1" qsCatId="simple" csTypeId="urn:microsoft.com/office/officeart/2005/8/colors/colorful3" csCatId="colorful" phldr="1"/>
      <dgm:spPr/>
      <dgm:t>
        <a:bodyPr/>
        <a:lstStyle/>
        <a:p>
          <a:endParaRPr lang="zh-HK" altLang="en-US"/>
        </a:p>
      </dgm:t>
    </dgm:pt>
    <dgm:pt modelId="{710F793E-1757-47F0-B299-315D1B057F63}">
      <dgm:prSet phldrT="[文字]"/>
      <dgm:spPr/>
      <dgm:t>
        <a:bodyPr/>
        <a:lstStyle/>
        <a:p>
          <a:r>
            <a:rPr lang="zh-TW" altLang="en-US" dirty="0">
              <a:latin typeface="新細明體" panose="02020500000000000000" pitchFamily="18" charset="-120"/>
              <a:ea typeface="新細明體" panose="02020500000000000000" pitchFamily="18" charset="-120"/>
            </a:rPr>
            <a:t>記錄及更新重要的學校資料</a:t>
          </a:r>
          <a:endParaRPr lang="zh-HK" altLang="en-US" dirty="0"/>
        </a:p>
      </dgm:t>
    </dgm:pt>
    <dgm:pt modelId="{009AF5FF-115F-481B-92A0-3D8259114FEF}" type="parTrans" cxnId="{0A256701-CC51-49C4-9BAE-E0917EF13134}">
      <dgm:prSet/>
      <dgm:spPr/>
      <dgm:t>
        <a:bodyPr/>
        <a:lstStyle/>
        <a:p>
          <a:endParaRPr lang="zh-HK" altLang="en-US"/>
        </a:p>
      </dgm:t>
    </dgm:pt>
    <dgm:pt modelId="{D827439C-F010-45F5-97B0-6B85F2DEAB6B}" type="sibTrans" cxnId="{0A256701-CC51-49C4-9BAE-E0917EF13134}">
      <dgm:prSet/>
      <dgm:spPr/>
      <dgm:t>
        <a:bodyPr/>
        <a:lstStyle/>
        <a:p>
          <a:endParaRPr lang="zh-HK" altLang="en-US"/>
        </a:p>
      </dgm:t>
    </dgm:pt>
    <dgm:pt modelId="{0F1C4DC4-BCDC-407D-9A17-1531C50D93B2}">
      <dgm:prSet phldrT="[文字]"/>
      <dgm:spPr/>
      <dgm:t>
        <a:bodyPr/>
        <a:lstStyle/>
        <a:p>
          <a:r>
            <a:rPr lang="zh-TW" altLang="en-US" dirty="0">
              <a:latin typeface="+mn-ea"/>
              <a:ea typeface="+mn-ea"/>
            </a:rPr>
            <a:t>學校</a:t>
          </a:r>
          <a:r>
            <a:rPr lang="zh-HK" altLang="en-US" dirty="0"/>
            <a:t>基本資料</a:t>
          </a:r>
        </a:p>
      </dgm:t>
    </dgm:pt>
    <dgm:pt modelId="{0D165DAD-7286-48BF-8B3D-E2E245B5F64D}" type="parTrans" cxnId="{902F1945-54A2-4428-8857-36C229880005}">
      <dgm:prSet/>
      <dgm:spPr/>
      <dgm:t>
        <a:bodyPr/>
        <a:lstStyle/>
        <a:p>
          <a:endParaRPr lang="zh-HK" altLang="en-US"/>
        </a:p>
      </dgm:t>
    </dgm:pt>
    <dgm:pt modelId="{3B33C1BE-43DB-4169-B16F-C751DF055165}" type="sibTrans" cxnId="{902F1945-54A2-4428-8857-36C229880005}">
      <dgm:prSet/>
      <dgm:spPr/>
      <dgm:t>
        <a:bodyPr/>
        <a:lstStyle/>
        <a:p>
          <a:endParaRPr lang="zh-HK" altLang="en-US"/>
        </a:p>
      </dgm:t>
    </dgm:pt>
    <dgm:pt modelId="{FF6ADE31-0551-4A26-8CD8-61AC59D7F20E}">
      <dgm:prSet/>
      <dgm:spPr/>
      <dgm:t>
        <a:bodyPr/>
        <a:lstStyle/>
        <a:p>
          <a:r>
            <a:rPr lang="zh-HK" altLang="en-US" dirty="0"/>
            <a:t>教職員編制</a:t>
          </a:r>
        </a:p>
      </dgm:t>
    </dgm:pt>
    <dgm:pt modelId="{3C9636EB-BE5C-46B5-BFDF-20F9BCA667F5}" type="parTrans" cxnId="{CDE2DE04-0C6F-4849-92FF-90C5CA3413B9}">
      <dgm:prSet/>
      <dgm:spPr/>
      <dgm:t>
        <a:bodyPr/>
        <a:lstStyle/>
        <a:p>
          <a:endParaRPr lang="zh-HK" altLang="en-US"/>
        </a:p>
      </dgm:t>
    </dgm:pt>
    <dgm:pt modelId="{72B05BD0-D1B7-4EF7-AF7F-ABD3687BF5FE}" type="sibTrans" cxnId="{CDE2DE04-0C6F-4849-92FF-90C5CA3413B9}">
      <dgm:prSet/>
      <dgm:spPr/>
      <dgm:t>
        <a:bodyPr/>
        <a:lstStyle/>
        <a:p>
          <a:endParaRPr lang="zh-HK" altLang="en-US"/>
        </a:p>
      </dgm:t>
    </dgm:pt>
    <dgm:pt modelId="{AE13218E-1993-48E1-B168-6FC52517F4E2}">
      <dgm:prSet/>
      <dgm:spPr/>
      <dgm:t>
        <a:bodyPr/>
        <a:lstStyle/>
        <a:p>
          <a:r>
            <a:rPr lang="zh-HK" altLang="en-US" dirty="0"/>
            <a:t>校曆</a:t>
          </a:r>
        </a:p>
      </dgm:t>
    </dgm:pt>
    <dgm:pt modelId="{214EF0FB-E4B5-4D9B-A33C-2DDC18104C3D}" type="parTrans" cxnId="{5C51F943-0E19-4B18-AD0A-F33D6F76B8C4}">
      <dgm:prSet/>
      <dgm:spPr/>
      <dgm:t>
        <a:bodyPr/>
        <a:lstStyle/>
        <a:p>
          <a:endParaRPr lang="zh-HK" altLang="en-US"/>
        </a:p>
      </dgm:t>
    </dgm:pt>
    <dgm:pt modelId="{9A25EFC0-B100-47A4-8895-15BBFEEE2EE5}" type="sibTrans" cxnId="{5C51F943-0E19-4B18-AD0A-F33D6F76B8C4}">
      <dgm:prSet/>
      <dgm:spPr/>
      <dgm:t>
        <a:bodyPr/>
        <a:lstStyle/>
        <a:p>
          <a:endParaRPr lang="zh-HK" altLang="en-US"/>
        </a:p>
      </dgm:t>
    </dgm:pt>
    <dgm:pt modelId="{92697782-A1F1-4A63-BBBF-72D46F2644E9}">
      <dgm:prSet/>
      <dgm:spPr/>
      <dgm:t>
        <a:bodyPr/>
        <a:lstStyle/>
        <a:p>
          <a:r>
            <a:rPr lang="zh-HK" altLang="en-US" dirty="0"/>
            <a:t>班級結構</a:t>
          </a:r>
        </a:p>
      </dgm:t>
    </dgm:pt>
    <dgm:pt modelId="{E02473B6-65F2-4368-BF38-1D4899D12B5D}" type="parTrans" cxnId="{5DDBE5BE-C323-4C5E-9C3C-5B6E2A423AEE}">
      <dgm:prSet/>
      <dgm:spPr/>
      <dgm:t>
        <a:bodyPr/>
        <a:lstStyle/>
        <a:p>
          <a:endParaRPr lang="zh-HK" altLang="en-US"/>
        </a:p>
      </dgm:t>
    </dgm:pt>
    <dgm:pt modelId="{A3697BB2-F700-4DC1-95E7-4787F6ED55A6}" type="sibTrans" cxnId="{5DDBE5BE-C323-4C5E-9C3C-5B6E2A423AEE}">
      <dgm:prSet/>
      <dgm:spPr/>
      <dgm:t>
        <a:bodyPr/>
        <a:lstStyle/>
        <a:p>
          <a:endParaRPr lang="zh-HK" altLang="en-US"/>
        </a:p>
      </dgm:t>
    </dgm:pt>
    <dgm:pt modelId="{216C9495-8B44-423C-AC30-053E420A2545}">
      <dgm:prSet/>
      <dgm:spPr/>
      <dgm:t>
        <a:bodyPr/>
        <a:lstStyle/>
        <a:p>
          <a:r>
            <a:rPr lang="zh-HK" altLang="en-US" dirty="0"/>
            <a:t>科目資料</a:t>
          </a:r>
        </a:p>
      </dgm:t>
    </dgm:pt>
    <dgm:pt modelId="{79EBABF0-A181-47DC-9DDE-34EA564C99A8}" type="parTrans" cxnId="{CB3E94BB-6745-49AA-A0E4-E144142441D6}">
      <dgm:prSet/>
      <dgm:spPr/>
      <dgm:t>
        <a:bodyPr/>
        <a:lstStyle/>
        <a:p>
          <a:endParaRPr lang="zh-HK" altLang="en-US"/>
        </a:p>
      </dgm:t>
    </dgm:pt>
    <dgm:pt modelId="{6617FBA9-24F1-49BA-93E7-B5130941569F}" type="sibTrans" cxnId="{CB3E94BB-6745-49AA-A0E4-E144142441D6}">
      <dgm:prSet/>
      <dgm:spPr/>
      <dgm:t>
        <a:bodyPr/>
        <a:lstStyle/>
        <a:p>
          <a:endParaRPr lang="zh-HK" altLang="en-US"/>
        </a:p>
      </dgm:t>
    </dgm:pt>
    <dgm:pt modelId="{08AEC653-1050-4A7E-9557-BB057C709AA0}">
      <dgm:prSet/>
      <dgm:spPr/>
      <dgm:t>
        <a:bodyPr/>
        <a:lstStyle/>
        <a:p>
          <a:r>
            <a:rPr lang="zh-HK" altLang="en-US" dirty="0"/>
            <a:t>班別資料</a:t>
          </a:r>
        </a:p>
      </dgm:t>
    </dgm:pt>
    <dgm:pt modelId="{B1592ACA-1ACE-4C16-BF55-2C4F23509355}" type="parTrans" cxnId="{760BA7F4-D993-48ED-B208-F37AF3881EE0}">
      <dgm:prSet/>
      <dgm:spPr/>
      <dgm:t>
        <a:bodyPr/>
        <a:lstStyle/>
        <a:p>
          <a:endParaRPr lang="zh-HK" altLang="en-US"/>
        </a:p>
      </dgm:t>
    </dgm:pt>
    <dgm:pt modelId="{56272CC0-2802-4D78-9ECC-9220F0C79662}" type="sibTrans" cxnId="{760BA7F4-D993-48ED-B208-F37AF3881EE0}">
      <dgm:prSet/>
      <dgm:spPr/>
      <dgm:t>
        <a:bodyPr/>
        <a:lstStyle/>
        <a:p>
          <a:endParaRPr lang="zh-HK" altLang="en-US"/>
        </a:p>
      </dgm:t>
    </dgm:pt>
    <dgm:pt modelId="{6ECC3943-AA99-47CB-86A8-2AF73B4E1381}">
      <dgm:prSet/>
      <dgm:spPr/>
      <dgm:t>
        <a:bodyPr/>
        <a:lstStyle/>
        <a:p>
          <a:r>
            <a:rPr lang="zh-HK" altLang="en-US" dirty="0"/>
            <a:t>學校設施</a:t>
          </a:r>
        </a:p>
      </dgm:t>
    </dgm:pt>
    <dgm:pt modelId="{86C27071-5AC8-43DA-BB99-98A6B52E7D32}" type="parTrans" cxnId="{3F84A45C-7F72-4EF5-B4D3-1FEF114D4AA5}">
      <dgm:prSet/>
      <dgm:spPr/>
      <dgm:t>
        <a:bodyPr/>
        <a:lstStyle/>
        <a:p>
          <a:endParaRPr lang="zh-HK" altLang="en-US"/>
        </a:p>
      </dgm:t>
    </dgm:pt>
    <dgm:pt modelId="{B47C4E5D-0FD7-4455-93AF-101B61C8AAAE}" type="sibTrans" cxnId="{3F84A45C-7F72-4EF5-B4D3-1FEF114D4AA5}">
      <dgm:prSet/>
      <dgm:spPr/>
      <dgm:t>
        <a:bodyPr/>
        <a:lstStyle/>
        <a:p>
          <a:endParaRPr lang="zh-HK" altLang="en-US"/>
        </a:p>
      </dgm:t>
    </dgm:pt>
    <dgm:pt modelId="{97EAD49C-08C2-4DF6-B81D-3319BC83EECB}" type="pres">
      <dgm:prSet presAssocID="{C4C06267-9B8E-4DD9-B08F-FDF69C2316D8}" presName="Name0" presStyleCnt="0">
        <dgm:presLayoutVars>
          <dgm:chMax val="1"/>
          <dgm:dir/>
          <dgm:animLvl val="ctr"/>
          <dgm:resizeHandles val="exact"/>
        </dgm:presLayoutVars>
      </dgm:prSet>
      <dgm:spPr/>
    </dgm:pt>
    <dgm:pt modelId="{18ED5BD7-971C-4B62-AF14-74CFE3DECA31}" type="pres">
      <dgm:prSet presAssocID="{710F793E-1757-47F0-B299-315D1B057F63}" presName="centerShape" presStyleLbl="node0" presStyleIdx="0" presStyleCnt="1"/>
      <dgm:spPr/>
    </dgm:pt>
    <dgm:pt modelId="{D1B76327-0ED3-4A62-BB32-70B5F5BB514A}" type="pres">
      <dgm:prSet presAssocID="{0D165DAD-7286-48BF-8B3D-E2E245B5F64D}" presName="parTrans" presStyleLbl="sibTrans2D1" presStyleIdx="0" presStyleCnt="7"/>
      <dgm:spPr/>
    </dgm:pt>
    <dgm:pt modelId="{9C3D5FB4-0790-4676-B1B9-DD1A732B42FC}" type="pres">
      <dgm:prSet presAssocID="{0D165DAD-7286-48BF-8B3D-E2E245B5F64D}" presName="connectorText" presStyleLbl="sibTrans2D1" presStyleIdx="0" presStyleCnt="7"/>
      <dgm:spPr/>
    </dgm:pt>
    <dgm:pt modelId="{B03BBBEC-543F-482E-8D40-90E881FA9B3F}" type="pres">
      <dgm:prSet presAssocID="{0F1C4DC4-BCDC-407D-9A17-1531C50D93B2}" presName="node" presStyleLbl="node1" presStyleIdx="0" presStyleCnt="7">
        <dgm:presLayoutVars>
          <dgm:bulletEnabled val="1"/>
        </dgm:presLayoutVars>
      </dgm:prSet>
      <dgm:spPr/>
    </dgm:pt>
    <dgm:pt modelId="{2D369B67-B53C-4C58-B756-D5B1341D7CFC}" type="pres">
      <dgm:prSet presAssocID="{3C9636EB-BE5C-46B5-BFDF-20F9BCA667F5}" presName="parTrans" presStyleLbl="sibTrans2D1" presStyleIdx="1" presStyleCnt="7"/>
      <dgm:spPr/>
    </dgm:pt>
    <dgm:pt modelId="{6B888471-3280-4E7D-87A8-142FC93D3E10}" type="pres">
      <dgm:prSet presAssocID="{3C9636EB-BE5C-46B5-BFDF-20F9BCA667F5}" presName="connectorText" presStyleLbl="sibTrans2D1" presStyleIdx="1" presStyleCnt="7"/>
      <dgm:spPr/>
    </dgm:pt>
    <dgm:pt modelId="{5E08EBE3-32C2-4E25-B12D-DB02BAFE090B}" type="pres">
      <dgm:prSet presAssocID="{FF6ADE31-0551-4A26-8CD8-61AC59D7F20E}" presName="node" presStyleLbl="node1" presStyleIdx="1" presStyleCnt="7">
        <dgm:presLayoutVars>
          <dgm:bulletEnabled val="1"/>
        </dgm:presLayoutVars>
      </dgm:prSet>
      <dgm:spPr/>
    </dgm:pt>
    <dgm:pt modelId="{634409C2-B7E9-4FF4-82C7-BF2446B78E76}" type="pres">
      <dgm:prSet presAssocID="{E02473B6-65F2-4368-BF38-1D4899D12B5D}" presName="parTrans" presStyleLbl="sibTrans2D1" presStyleIdx="2" presStyleCnt="7"/>
      <dgm:spPr/>
    </dgm:pt>
    <dgm:pt modelId="{AD8C4452-2F22-4932-B65E-0368BCA26EF0}" type="pres">
      <dgm:prSet presAssocID="{E02473B6-65F2-4368-BF38-1D4899D12B5D}" presName="connectorText" presStyleLbl="sibTrans2D1" presStyleIdx="2" presStyleCnt="7"/>
      <dgm:spPr/>
    </dgm:pt>
    <dgm:pt modelId="{F08E31D9-8650-4FFF-9BA2-DE0B60D8C70F}" type="pres">
      <dgm:prSet presAssocID="{92697782-A1F1-4A63-BBBF-72D46F2644E9}" presName="node" presStyleLbl="node1" presStyleIdx="2" presStyleCnt="7">
        <dgm:presLayoutVars>
          <dgm:bulletEnabled val="1"/>
        </dgm:presLayoutVars>
      </dgm:prSet>
      <dgm:spPr/>
    </dgm:pt>
    <dgm:pt modelId="{DFD704AA-E085-4284-BEEE-5BD7E44F3191}" type="pres">
      <dgm:prSet presAssocID="{214EF0FB-E4B5-4D9B-A33C-2DDC18104C3D}" presName="parTrans" presStyleLbl="sibTrans2D1" presStyleIdx="3" presStyleCnt="7"/>
      <dgm:spPr/>
    </dgm:pt>
    <dgm:pt modelId="{EC6BEC10-271B-49F8-B3D4-F750B18A58EA}" type="pres">
      <dgm:prSet presAssocID="{214EF0FB-E4B5-4D9B-A33C-2DDC18104C3D}" presName="connectorText" presStyleLbl="sibTrans2D1" presStyleIdx="3" presStyleCnt="7"/>
      <dgm:spPr/>
    </dgm:pt>
    <dgm:pt modelId="{E9288D73-0FF5-4D9E-B3B4-1548B7B53DB3}" type="pres">
      <dgm:prSet presAssocID="{AE13218E-1993-48E1-B168-6FC52517F4E2}" presName="node" presStyleLbl="node1" presStyleIdx="3" presStyleCnt="7">
        <dgm:presLayoutVars>
          <dgm:bulletEnabled val="1"/>
        </dgm:presLayoutVars>
      </dgm:prSet>
      <dgm:spPr/>
    </dgm:pt>
    <dgm:pt modelId="{28189805-3FE5-42F7-8F0F-67F7E11C16E4}" type="pres">
      <dgm:prSet presAssocID="{86C27071-5AC8-43DA-BB99-98A6B52E7D32}" presName="parTrans" presStyleLbl="sibTrans2D1" presStyleIdx="4" presStyleCnt="7"/>
      <dgm:spPr/>
    </dgm:pt>
    <dgm:pt modelId="{942549E6-2492-43E3-8FB7-24FC13553EF6}" type="pres">
      <dgm:prSet presAssocID="{86C27071-5AC8-43DA-BB99-98A6B52E7D32}" presName="connectorText" presStyleLbl="sibTrans2D1" presStyleIdx="4" presStyleCnt="7"/>
      <dgm:spPr/>
    </dgm:pt>
    <dgm:pt modelId="{EFEB548C-5E69-490E-B0F8-9F05941DA69A}" type="pres">
      <dgm:prSet presAssocID="{6ECC3943-AA99-47CB-86A8-2AF73B4E1381}" presName="node" presStyleLbl="node1" presStyleIdx="4" presStyleCnt="7">
        <dgm:presLayoutVars>
          <dgm:bulletEnabled val="1"/>
        </dgm:presLayoutVars>
      </dgm:prSet>
      <dgm:spPr/>
    </dgm:pt>
    <dgm:pt modelId="{8127D5A3-21A0-4EB9-8FBA-96294F2E6DD7}" type="pres">
      <dgm:prSet presAssocID="{B1592ACA-1ACE-4C16-BF55-2C4F23509355}" presName="parTrans" presStyleLbl="sibTrans2D1" presStyleIdx="5" presStyleCnt="7"/>
      <dgm:spPr/>
    </dgm:pt>
    <dgm:pt modelId="{B0E09BE8-6B5E-4E35-B4E8-A2F6BB3B2D8A}" type="pres">
      <dgm:prSet presAssocID="{B1592ACA-1ACE-4C16-BF55-2C4F23509355}" presName="connectorText" presStyleLbl="sibTrans2D1" presStyleIdx="5" presStyleCnt="7"/>
      <dgm:spPr/>
    </dgm:pt>
    <dgm:pt modelId="{80A3273B-572F-4DA4-8A03-8580E021540D}" type="pres">
      <dgm:prSet presAssocID="{08AEC653-1050-4A7E-9557-BB057C709AA0}" presName="node" presStyleLbl="node1" presStyleIdx="5" presStyleCnt="7">
        <dgm:presLayoutVars>
          <dgm:bulletEnabled val="1"/>
        </dgm:presLayoutVars>
      </dgm:prSet>
      <dgm:spPr/>
    </dgm:pt>
    <dgm:pt modelId="{D55762A4-D39C-49B3-B37A-CA09EB2D3775}" type="pres">
      <dgm:prSet presAssocID="{79EBABF0-A181-47DC-9DDE-34EA564C99A8}" presName="parTrans" presStyleLbl="sibTrans2D1" presStyleIdx="6" presStyleCnt="7"/>
      <dgm:spPr/>
    </dgm:pt>
    <dgm:pt modelId="{568E3A1C-194F-49A7-923D-0985C71BACA0}" type="pres">
      <dgm:prSet presAssocID="{79EBABF0-A181-47DC-9DDE-34EA564C99A8}" presName="connectorText" presStyleLbl="sibTrans2D1" presStyleIdx="6" presStyleCnt="7"/>
      <dgm:spPr/>
    </dgm:pt>
    <dgm:pt modelId="{AD5E8BEA-7C94-47D8-A488-18FE12870221}" type="pres">
      <dgm:prSet presAssocID="{216C9495-8B44-423C-AC30-053E420A2545}" presName="node" presStyleLbl="node1" presStyleIdx="6" presStyleCnt="7">
        <dgm:presLayoutVars>
          <dgm:bulletEnabled val="1"/>
        </dgm:presLayoutVars>
      </dgm:prSet>
      <dgm:spPr/>
    </dgm:pt>
  </dgm:ptLst>
  <dgm:cxnLst>
    <dgm:cxn modelId="{0A256701-CC51-49C4-9BAE-E0917EF13134}" srcId="{C4C06267-9B8E-4DD9-B08F-FDF69C2316D8}" destId="{710F793E-1757-47F0-B299-315D1B057F63}" srcOrd="0" destOrd="0" parTransId="{009AF5FF-115F-481B-92A0-3D8259114FEF}" sibTransId="{D827439C-F010-45F5-97B0-6B85F2DEAB6B}"/>
    <dgm:cxn modelId="{CDE2DE04-0C6F-4849-92FF-90C5CA3413B9}" srcId="{710F793E-1757-47F0-B299-315D1B057F63}" destId="{FF6ADE31-0551-4A26-8CD8-61AC59D7F20E}" srcOrd="1" destOrd="0" parTransId="{3C9636EB-BE5C-46B5-BFDF-20F9BCA667F5}" sibTransId="{72B05BD0-D1B7-4EF7-AF7F-ABD3687BF5FE}"/>
    <dgm:cxn modelId="{6552C706-3938-4779-950A-5211475E0169}" type="presOf" srcId="{B1592ACA-1ACE-4C16-BF55-2C4F23509355}" destId="{8127D5A3-21A0-4EB9-8FBA-96294F2E6DD7}" srcOrd="0" destOrd="0" presId="urn:microsoft.com/office/officeart/2005/8/layout/radial5"/>
    <dgm:cxn modelId="{B4AE410E-5936-48B2-B02D-009B1A23796F}" type="presOf" srcId="{0F1C4DC4-BCDC-407D-9A17-1531C50D93B2}" destId="{B03BBBEC-543F-482E-8D40-90E881FA9B3F}" srcOrd="0" destOrd="0" presId="urn:microsoft.com/office/officeart/2005/8/layout/radial5"/>
    <dgm:cxn modelId="{B580011E-A9F6-4CA5-924C-4C4921342AEB}" type="presOf" srcId="{92697782-A1F1-4A63-BBBF-72D46F2644E9}" destId="{F08E31D9-8650-4FFF-9BA2-DE0B60D8C70F}" srcOrd="0" destOrd="0" presId="urn:microsoft.com/office/officeart/2005/8/layout/radial5"/>
    <dgm:cxn modelId="{73F58839-6DBC-4C2A-84F7-6A8F45A8FA5F}" type="presOf" srcId="{86C27071-5AC8-43DA-BB99-98A6B52E7D32}" destId="{28189805-3FE5-42F7-8F0F-67F7E11C16E4}" srcOrd="0" destOrd="0" presId="urn:microsoft.com/office/officeart/2005/8/layout/radial5"/>
    <dgm:cxn modelId="{884E025B-58AF-4140-8D54-2F3A1BF16AC2}" type="presOf" srcId="{0D165DAD-7286-48BF-8B3D-E2E245B5F64D}" destId="{D1B76327-0ED3-4A62-BB32-70B5F5BB514A}" srcOrd="0" destOrd="0" presId="urn:microsoft.com/office/officeart/2005/8/layout/radial5"/>
    <dgm:cxn modelId="{3F84A45C-7F72-4EF5-B4D3-1FEF114D4AA5}" srcId="{710F793E-1757-47F0-B299-315D1B057F63}" destId="{6ECC3943-AA99-47CB-86A8-2AF73B4E1381}" srcOrd="4" destOrd="0" parTransId="{86C27071-5AC8-43DA-BB99-98A6B52E7D32}" sibTransId="{B47C4E5D-0FD7-4455-93AF-101B61C8AAAE}"/>
    <dgm:cxn modelId="{D64F6962-01C1-41E7-BA22-07D2A740CD8E}" type="presOf" srcId="{E02473B6-65F2-4368-BF38-1D4899D12B5D}" destId="{634409C2-B7E9-4FF4-82C7-BF2446B78E76}" srcOrd="0" destOrd="0" presId="urn:microsoft.com/office/officeart/2005/8/layout/radial5"/>
    <dgm:cxn modelId="{5C51F943-0E19-4B18-AD0A-F33D6F76B8C4}" srcId="{710F793E-1757-47F0-B299-315D1B057F63}" destId="{AE13218E-1993-48E1-B168-6FC52517F4E2}" srcOrd="3" destOrd="0" parTransId="{214EF0FB-E4B5-4D9B-A33C-2DDC18104C3D}" sibTransId="{9A25EFC0-B100-47A4-8895-15BBFEEE2EE5}"/>
    <dgm:cxn modelId="{902F1945-54A2-4428-8857-36C229880005}" srcId="{710F793E-1757-47F0-B299-315D1B057F63}" destId="{0F1C4DC4-BCDC-407D-9A17-1531C50D93B2}" srcOrd="0" destOrd="0" parTransId="{0D165DAD-7286-48BF-8B3D-E2E245B5F64D}" sibTransId="{3B33C1BE-43DB-4169-B16F-C751DF055165}"/>
    <dgm:cxn modelId="{4FF5EF6B-1D47-4940-BD9E-343B70EDC2C9}" type="presOf" srcId="{AE13218E-1993-48E1-B168-6FC52517F4E2}" destId="{E9288D73-0FF5-4D9E-B3B4-1548B7B53DB3}" srcOrd="0" destOrd="0" presId="urn:microsoft.com/office/officeart/2005/8/layout/radial5"/>
    <dgm:cxn modelId="{7E311253-31AF-4286-9D28-3EDCAB12E015}" type="presOf" srcId="{79EBABF0-A181-47DC-9DDE-34EA564C99A8}" destId="{568E3A1C-194F-49A7-923D-0985C71BACA0}" srcOrd="1" destOrd="0" presId="urn:microsoft.com/office/officeart/2005/8/layout/radial5"/>
    <dgm:cxn modelId="{1DBBB273-DFA3-4FD1-AD2D-15D70CAD2C25}" type="presOf" srcId="{3C9636EB-BE5C-46B5-BFDF-20F9BCA667F5}" destId="{6B888471-3280-4E7D-87A8-142FC93D3E10}" srcOrd="1" destOrd="0" presId="urn:microsoft.com/office/officeart/2005/8/layout/radial5"/>
    <dgm:cxn modelId="{99908E81-C1F5-4C75-8FD8-5E42BBDE822F}" type="presOf" srcId="{79EBABF0-A181-47DC-9DDE-34EA564C99A8}" destId="{D55762A4-D39C-49B3-B37A-CA09EB2D3775}" srcOrd="0" destOrd="0" presId="urn:microsoft.com/office/officeart/2005/8/layout/radial5"/>
    <dgm:cxn modelId="{E96D9C8E-0F2C-4AD4-8FB5-ED80E4EE15B4}" type="presOf" srcId="{6ECC3943-AA99-47CB-86A8-2AF73B4E1381}" destId="{EFEB548C-5E69-490E-B0F8-9F05941DA69A}" srcOrd="0" destOrd="0" presId="urn:microsoft.com/office/officeart/2005/8/layout/radial5"/>
    <dgm:cxn modelId="{060C959A-4C24-48CD-BE49-C1A6D0433EB0}" type="presOf" srcId="{86C27071-5AC8-43DA-BB99-98A6B52E7D32}" destId="{942549E6-2492-43E3-8FB7-24FC13553EF6}" srcOrd="1" destOrd="0" presId="urn:microsoft.com/office/officeart/2005/8/layout/radial5"/>
    <dgm:cxn modelId="{3B7E5A9E-CB17-4629-ADC2-E75B8B8A179F}" type="presOf" srcId="{214EF0FB-E4B5-4D9B-A33C-2DDC18104C3D}" destId="{DFD704AA-E085-4284-BEEE-5BD7E44F3191}" srcOrd="0" destOrd="0" presId="urn:microsoft.com/office/officeart/2005/8/layout/radial5"/>
    <dgm:cxn modelId="{7B7BBBAC-1ADC-4C61-B78E-DEF99F596487}" type="presOf" srcId="{E02473B6-65F2-4368-BF38-1D4899D12B5D}" destId="{AD8C4452-2F22-4932-B65E-0368BCA26EF0}" srcOrd="1" destOrd="0" presId="urn:microsoft.com/office/officeart/2005/8/layout/radial5"/>
    <dgm:cxn modelId="{62B812AD-8E3B-4AC1-A74C-5F2AEEECD1D7}" type="presOf" srcId="{08AEC653-1050-4A7E-9557-BB057C709AA0}" destId="{80A3273B-572F-4DA4-8A03-8580E021540D}" srcOrd="0" destOrd="0" presId="urn:microsoft.com/office/officeart/2005/8/layout/radial5"/>
    <dgm:cxn modelId="{95CA71BB-2285-4777-93BB-52B87248D3D0}" type="presOf" srcId="{3C9636EB-BE5C-46B5-BFDF-20F9BCA667F5}" destId="{2D369B67-B53C-4C58-B756-D5B1341D7CFC}" srcOrd="0" destOrd="0" presId="urn:microsoft.com/office/officeart/2005/8/layout/radial5"/>
    <dgm:cxn modelId="{CB3E94BB-6745-49AA-A0E4-E144142441D6}" srcId="{710F793E-1757-47F0-B299-315D1B057F63}" destId="{216C9495-8B44-423C-AC30-053E420A2545}" srcOrd="6" destOrd="0" parTransId="{79EBABF0-A181-47DC-9DDE-34EA564C99A8}" sibTransId="{6617FBA9-24F1-49BA-93E7-B5130941569F}"/>
    <dgm:cxn modelId="{CCAF51BD-9355-459B-A890-A4D7BC0A1EE1}" type="presOf" srcId="{214EF0FB-E4B5-4D9B-A33C-2DDC18104C3D}" destId="{EC6BEC10-271B-49F8-B3D4-F750B18A58EA}" srcOrd="1" destOrd="0" presId="urn:microsoft.com/office/officeart/2005/8/layout/radial5"/>
    <dgm:cxn modelId="{5DDBE5BE-C323-4C5E-9C3C-5B6E2A423AEE}" srcId="{710F793E-1757-47F0-B299-315D1B057F63}" destId="{92697782-A1F1-4A63-BBBF-72D46F2644E9}" srcOrd="2" destOrd="0" parTransId="{E02473B6-65F2-4368-BF38-1D4899D12B5D}" sibTransId="{A3697BB2-F700-4DC1-95E7-4787F6ED55A6}"/>
    <dgm:cxn modelId="{2AAC5EC4-83B2-4958-8E7D-619B22070065}" type="presOf" srcId="{710F793E-1757-47F0-B299-315D1B057F63}" destId="{18ED5BD7-971C-4B62-AF14-74CFE3DECA31}" srcOrd="0" destOrd="0" presId="urn:microsoft.com/office/officeart/2005/8/layout/radial5"/>
    <dgm:cxn modelId="{BA8721CA-ADFC-4B0D-B544-ED4834862008}" type="presOf" srcId="{216C9495-8B44-423C-AC30-053E420A2545}" destId="{AD5E8BEA-7C94-47D8-A488-18FE12870221}" srcOrd="0" destOrd="0" presId="urn:microsoft.com/office/officeart/2005/8/layout/radial5"/>
    <dgm:cxn modelId="{807D41D5-7F02-4FD5-A5E2-93CC137AE8B7}" type="presOf" srcId="{0D165DAD-7286-48BF-8B3D-E2E245B5F64D}" destId="{9C3D5FB4-0790-4676-B1B9-DD1A732B42FC}" srcOrd="1" destOrd="0" presId="urn:microsoft.com/office/officeart/2005/8/layout/radial5"/>
    <dgm:cxn modelId="{F3CD2EDB-A0AE-49C0-B1CF-7EC0ED7D023F}" type="presOf" srcId="{FF6ADE31-0551-4A26-8CD8-61AC59D7F20E}" destId="{5E08EBE3-32C2-4E25-B12D-DB02BAFE090B}" srcOrd="0" destOrd="0" presId="urn:microsoft.com/office/officeart/2005/8/layout/radial5"/>
    <dgm:cxn modelId="{6150E1E8-0604-4704-96CA-97DD2FE6B189}" type="presOf" srcId="{B1592ACA-1ACE-4C16-BF55-2C4F23509355}" destId="{B0E09BE8-6B5E-4E35-B4E8-A2F6BB3B2D8A}" srcOrd="1" destOrd="0" presId="urn:microsoft.com/office/officeart/2005/8/layout/radial5"/>
    <dgm:cxn modelId="{C3B4DBED-D339-472D-B312-2423CF6EE8C6}" type="presOf" srcId="{C4C06267-9B8E-4DD9-B08F-FDF69C2316D8}" destId="{97EAD49C-08C2-4DF6-B81D-3319BC83EECB}" srcOrd="0" destOrd="0" presId="urn:microsoft.com/office/officeart/2005/8/layout/radial5"/>
    <dgm:cxn modelId="{760BA7F4-D993-48ED-B208-F37AF3881EE0}" srcId="{710F793E-1757-47F0-B299-315D1B057F63}" destId="{08AEC653-1050-4A7E-9557-BB057C709AA0}" srcOrd="5" destOrd="0" parTransId="{B1592ACA-1ACE-4C16-BF55-2C4F23509355}" sibTransId="{56272CC0-2802-4D78-9ECC-9220F0C79662}"/>
    <dgm:cxn modelId="{AFCD613C-D1CB-46EE-92E9-B7F386170C57}" type="presParOf" srcId="{97EAD49C-08C2-4DF6-B81D-3319BC83EECB}" destId="{18ED5BD7-971C-4B62-AF14-74CFE3DECA31}" srcOrd="0" destOrd="0" presId="urn:microsoft.com/office/officeart/2005/8/layout/radial5"/>
    <dgm:cxn modelId="{C30FFD5B-A3CA-405C-8364-5C78831CF75F}" type="presParOf" srcId="{97EAD49C-08C2-4DF6-B81D-3319BC83EECB}" destId="{D1B76327-0ED3-4A62-BB32-70B5F5BB514A}" srcOrd="1" destOrd="0" presId="urn:microsoft.com/office/officeart/2005/8/layout/radial5"/>
    <dgm:cxn modelId="{A693822A-EA07-4386-AF1B-64398E9A71D0}" type="presParOf" srcId="{D1B76327-0ED3-4A62-BB32-70B5F5BB514A}" destId="{9C3D5FB4-0790-4676-B1B9-DD1A732B42FC}" srcOrd="0" destOrd="0" presId="urn:microsoft.com/office/officeart/2005/8/layout/radial5"/>
    <dgm:cxn modelId="{396161F2-BB82-4651-B32D-3BBCC17ACDD4}" type="presParOf" srcId="{97EAD49C-08C2-4DF6-B81D-3319BC83EECB}" destId="{B03BBBEC-543F-482E-8D40-90E881FA9B3F}" srcOrd="2" destOrd="0" presId="urn:microsoft.com/office/officeart/2005/8/layout/radial5"/>
    <dgm:cxn modelId="{A8A42569-A599-4561-B10B-972DEFF49B9A}" type="presParOf" srcId="{97EAD49C-08C2-4DF6-B81D-3319BC83EECB}" destId="{2D369B67-B53C-4C58-B756-D5B1341D7CFC}" srcOrd="3" destOrd="0" presId="urn:microsoft.com/office/officeart/2005/8/layout/radial5"/>
    <dgm:cxn modelId="{A1568B60-8948-4160-92DB-28EB0B2A1A5E}" type="presParOf" srcId="{2D369B67-B53C-4C58-B756-D5B1341D7CFC}" destId="{6B888471-3280-4E7D-87A8-142FC93D3E10}" srcOrd="0" destOrd="0" presId="urn:microsoft.com/office/officeart/2005/8/layout/radial5"/>
    <dgm:cxn modelId="{ED4E8E01-8059-4D61-9E35-F2A5906EDF5A}" type="presParOf" srcId="{97EAD49C-08C2-4DF6-B81D-3319BC83EECB}" destId="{5E08EBE3-32C2-4E25-B12D-DB02BAFE090B}" srcOrd="4" destOrd="0" presId="urn:microsoft.com/office/officeart/2005/8/layout/radial5"/>
    <dgm:cxn modelId="{72A15A05-5015-424E-B1BA-45500F0A62E7}" type="presParOf" srcId="{97EAD49C-08C2-4DF6-B81D-3319BC83EECB}" destId="{634409C2-B7E9-4FF4-82C7-BF2446B78E76}" srcOrd="5" destOrd="0" presId="urn:microsoft.com/office/officeart/2005/8/layout/radial5"/>
    <dgm:cxn modelId="{2D783119-2EEC-412A-9B67-CE5A72AF2093}" type="presParOf" srcId="{634409C2-B7E9-4FF4-82C7-BF2446B78E76}" destId="{AD8C4452-2F22-4932-B65E-0368BCA26EF0}" srcOrd="0" destOrd="0" presId="urn:microsoft.com/office/officeart/2005/8/layout/radial5"/>
    <dgm:cxn modelId="{B388748C-67DC-4CD0-A497-9882297AEFF9}" type="presParOf" srcId="{97EAD49C-08C2-4DF6-B81D-3319BC83EECB}" destId="{F08E31D9-8650-4FFF-9BA2-DE0B60D8C70F}" srcOrd="6" destOrd="0" presId="urn:microsoft.com/office/officeart/2005/8/layout/radial5"/>
    <dgm:cxn modelId="{0D05E090-6056-4291-8A34-4D29C9B1E240}" type="presParOf" srcId="{97EAD49C-08C2-4DF6-B81D-3319BC83EECB}" destId="{DFD704AA-E085-4284-BEEE-5BD7E44F3191}" srcOrd="7" destOrd="0" presId="urn:microsoft.com/office/officeart/2005/8/layout/radial5"/>
    <dgm:cxn modelId="{7FB8375E-C220-43A3-AF45-2C8D69C65E88}" type="presParOf" srcId="{DFD704AA-E085-4284-BEEE-5BD7E44F3191}" destId="{EC6BEC10-271B-49F8-B3D4-F750B18A58EA}" srcOrd="0" destOrd="0" presId="urn:microsoft.com/office/officeart/2005/8/layout/radial5"/>
    <dgm:cxn modelId="{0AE73ABD-B3A0-4F88-8880-A9CE070EEFB3}" type="presParOf" srcId="{97EAD49C-08C2-4DF6-B81D-3319BC83EECB}" destId="{E9288D73-0FF5-4D9E-B3B4-1548B7B53DB3}" srcOrd="8" destOrd="0" presId="urn:microsoft.com/office/officeart/2005/8/layout/radial5"/>
    <dgm:cxn modelId="{91631609-D5D1-4444-AE13-EE2F55D30B6B}" type="presParOf" srcId="{97EAD49C-08C2-4DF6-B81D-3319BC83EECB}" destId="{28189805-3FE5-42F7-8F0F-67F7E11C16E4}" srcOrd="9" destOrd="0" presId="urn:microsoft.com/office/officeart/2005/8/layout/radial5"/>
    <dgm:cxn modelId="{FF3B909F-0677-465A-9822-BD553D3A016A}" type="presParOf" srcId="{28189805-3FE5-42F7-8F0F-67F7E11C16E4}" destId="{942549E6-2492-43E3-8FB7-24FC13553EF6}" srcOrd="0" destOrd="0" presId="urn:microsoft.com/office/officeart/2005/8/layout/radial5"/>
    <dgm:cxn modelId="{44DDB13E-28D7-4459-8B6D-1E218DE74EC7}" type="presParOf" srcId="{97EAD49C-08C2-4DF6-B81D-3319BC83EECB}" destId="{EFEB548C-5E69-490E-B0F8-9F05941DA69A}" srcOrd="10" destOrd="0" presId="urn:microsoft.com/office/officeart/2005/8/layout/radial5"/>
    <dgm:cxn modelId="{AC58DB19-0C80-4815-AD7E-6804A82046DF}" type="presParOf" srcId="{97EAD49C-08C2-4DF6-B81D-3319BC83EECB}" destId="{8127D5A3-21A0-4EB9-8FBA-96294F2E6DD7}" srcOrd="11" destOrd="0" presId="urn:microsoft.com/office/officeart/2005/8/layout/radial5"/>
    <dgm:cxn modelId="{5AA0715D-B705-4365-9AD7-2C9D0621BD9E}" type="presParOf" srcId="{8127D5A3-21A0-4EB9-8FBA-96294F2E6DD7}" destId="{B0E09BE8-6B5E-4E35-B4E8-A2F6BB3B2D8A}" srcOrd="0" destOrd="0" presId="urn:microsoft.com/office/officeart/2005/8/layout/radial5"/>
    <dgm:cxn modelId="{E40B9EF2-F725-42B9-AFAE-505E1C69AF95}" type="presParOf" srcId="{97EAD49C-08C2-4DF6-B81D-3319BC83EECB}" destId="{80A3273B-572F-4DA4-8A03-8580E021540D}" srcOrd="12" destOrd="0" presId="urn:microsoft.com/office/officeart/2005/8/layout/radial5"/>
    <dgm:cxn modelId="{C04B2BD7-AEB1-4822-8988-F4FBF2731E4D}" type="presParOf" srcId="{97EAD49C-08C2-4DF6-B81D-3319BC83EECB}" destId="{D55762A4-D39C-49B3-B37A-CA09EB2D3775}" srcOrd="13" destOrd="0" presId="urn:microsoft.com/office/officeart/2005/8/layout/radial5"/>
    <dgm:cxn modelId="{92D9D54C-9474-4212-84A5-348B9FA036E7}" type="presParOf" srcId="{D55762A4-D39C-49B3-B37A-CA09EB2D3775}" destId="{568E3A1C-194F-49A7-923D-0985C71BACA0}" srcOrd="0" destOrd="0" presId="urn:microsoft.com/office/officeart/2005/8/layout/radial5"/>
    <dgm:cxn modelId="{94959500-4C2A-4E01-BD29-AD13E98763F7}" type="presParOf" srcId="{97EAD49C-08C2-4DF6-B81D-3319BC83EECB}" destId="{AD5E8BEA-7C94-47D8-A488-18FE12870221}" srcOrd="14"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377245-D1D8-4D6F-B64F-724BBCE3BA73}"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zh-HK" altLang="en-US"/>
        </a:p>
      </dgm:t>
    </dgm:pt>
    <dgm:pt modelId="{8F2099FC-C941-47BB-BC01-37A951231C63}">
      <dgm:prSet phldrT="[文字]" custT="1"/>
      <dgm:spPr/>
      <dgm:t>
        <a:bodyPr/>
        <a:lstStyle/>
        <a:p>
          <a:pPr>
            <a:spcAft>
              <a:spcPts val="0"/>
            </a:spcAft>
          </a:pPr>
          <a:r>
            <a:rPr lang="zh-TW" altLang="en-US" sz="2800" b="1" dirty="0"/>
            <a:t>學年末</a:t>
          </a:r>
          <a:endParaRPr lang="en-US" altLang="zh-TW" sz="2800" b="1" dirty="0"/>
        </a:p>
        <a:p>
          <a:pPr>
            <a:spcAft>
              <a:spcPts val="0"/>
            </a:spcAft>
          </a:pPr>
          <a:r>
            <a:rPr lang="en-US" altLang="zh-TW" sz="1200" b="1" dirty="0">
              <a:latin typeface="+mn-ea"/>
              <a:ea typeface="+mn-ea"/>
            </a:rPr>
            <a:t>(6</a:t>
          </a:r>
          <a:r>
            <a:rPr lang="zh-TW" altLang="en-US" sz="1200" b="1" dirty="0">
              <a:latin typeface="+mn-ea"/>
              <a:ea typeface="+mn-ea"/>
            </a:rPr>
            <a:t>月至</a:t>
          </a:r>
          <a:r>
            <a:rPr lang="en-US" altLang="zh-TW" sz="1200" b="1" dirty="0">
              <a:latin typeface="+mn-ea"/>
              <a:ea typeface="+mn-ea"/>
            </a:rPr>
            <a:t>8</a:t>
          </a:r>
          <a:r>
            <a:rPr lang="zh-TW" altLang="en-US" sz="1200" b="1" dirty="0">
              <a:latin typeface="+mn-ea"/>
              <a:ea typeface="+mn-ea"/>
            </a:rPr>
            <a:t>月</a:t>
          </a:r>
          <a:r>
            <a:rPr lang="en-US" altLang="zh-TW" sz="1200" b="1" dirty="0">
              <a:latin typeface="+mn-ea"/>
              <a:ea typeface="+mn-ea"/>
            </a:rPr>
            <a:t>)</a:t>
          </a:r>
          <a:endParaRPr lang="en-US" altLang="zh-TW" sz="1200" b="1" dirty="0"/>
        </a:p>
      </dgm:t>
    </dgm:pt>
    <dgm:pt modelId="{88FD939B-41B0-497B-98D2-45BFD260E1C3}" type="parTrans" cxnId="{7BCCE9BE-6359-48B5-9E15-1CC64CA6792A}">
      <dgm:prSet/>
      <dgm:spPr/>
      <dgm:t>
        <a:bodyPr/>
        <a:lstStyle/>
        <a:p>
          <a:endParaRPr lang="zh-HK" altLang="en-US"/>
        </a:p>
      </dgm:t>
    </dgm:pt>
    <dgm:pt modelId="{72475DC5-97AB-4EBE-A1DE-9DA9525E78FA}" type="sibTrans" cxnId="{7BCCE9BE-6359-48B5-9E15-1CC64CA6792A}">
      <dgm:prSet/>
      <dgm:spPr/>
      <dgm:t>
        <a:bodyPr/>
        <a:lstStyle/>
        <a:p>
          <a:endParaRPr lang="zh-HK" altLang="en-US"/>
        </a:p>
      </dgm:t>
    </dgm:pt>
    <dgm:pt modelId="{4C8DDA47-D4F0-46E7-8759-CBC2D375D0CB}">
      <dgm:prSet phldrT="[文字]" custT="1"/>
      <dgm:spPr/>
      <dgm:t>
        <a:bodyPr/>
        <a:lstStyle/>
        <a:p>
          <a:r>
            <a:rPr lang="zh-TW" altLang="en-US" sz="2800" b="1" dirty="0">
              <a:latin typeface="+mn-ea"/>
              <a:ea typeface="+mn-ea"/>
            </a:rPr>
            <a:t>檢查及</a:t>
          </a:r>
          <a:r>
            <a:rPr lang="zh-TW" altLang="en-US" sz="2800" b="1" dirty="0">
              <a:solidFill>
                <a:srgbClr val="FF0000"/>
              </a:solidFill>
              <a:latin typeface="+mn-ea"/>
              <a:ea typeface="+mn-ea"/>
            </a:rPr>
            <a:t>確定現學年</a:t>
          </a:r>
          <a:r>
            <a:rPr lang="zh-TW" altLang="en-US" sz="2800" b="1" dirty="0">
              <a:latin typeface="+mn-ea"/>
              <a:ea typeface="+mn-ea"/>
            </a:rPr>
            <a:t>的學校資料</a:t>
          </a:r>
          <a:endParaRPr lang="zh-HK" altLang="en-US" sz="2800" dirty="0"/>
        </a:p>
      </dgm:t>
    </dgm:pt>
    <dgm:pt modelId="{14836B36-43AF-4879-B809-EDF8BCD4B6EA}" type="parTrans" cxnId="{453C115A-A4A0-4A0A-892D-A8018BF52670}">
      <dgm:prSet/>
      <dgm:spPr/>
      <dgm:t>
        <a:bodyPr/>
        <a:lstStyle/>
        <a:p>
          <a:endParaRPr lang="zh-HK" altLang="en-US"/>
        </a:p>
      </dgm:t>
    </dgm:pt>
    <dgm:pt modelId="{65945842-E61A-4CBD-8817-838EF3942E30}" type="sibTrans" cxnId="{453C115A-A4A0-4A0A-892D-A8018BF52670}">
      <dgm:prSet/>
      <dgm:spPr/>
      <dgm:t>
        <a:bodyPr/>
        <a:lstStyle/>
        <a:p>
          <a:endParaRPr lang="zh-HK" altLang="en-US"/>
        </a:p>
      </dgm:t>
    </dgm:pt>
    <dgm:pt modelId="{87973E0D-C6BD-4663-9889-B5D37D9B006A}">
      <dgm:prSet phldrT="[文字]" custT="1"/>
      <dgm:spPr/>
      <dgm:t>
        <a:bodyPr/>
        <a:lstStyle/>
        <a:p>
          <a:r>
            <a:rPr lang="zh-TW" altLang="en-US" sz="2800" b="1" dirty="0">
              <a:solidFill>
                <a:schemeClr val="tx1"/>
              </a:solidFill>
              <a:latin typeface="+mn-ea"/>
              <a:ea typeface="+mn-ea"/>
              <a:hlinkClick xmlns:r="http://schemas.openxmlformats.org/officeDocument/2006/relationships" r:id="rId1" action="ppaction://hlinksldjump"/>
            </a:rPr>
            <a:t>策劃新學年</a:t>
          </a:r>
          <a:r>
            <a:rPr lang="zh-TW" altLang="en-US" sz="2800" b="1" dirty="0">
              <a:solidFill>
                <a:schemeClr val="tx1"/>
              </a:solidFill>
              <a:latin typeface="+mn-ea"/>
              <a:ea typeface="+mn-ea"/>
            </a:rPr>
            <a:t> </a:t>
          </a:r>
          <a:r>
            <a:rPr lang="zh-TW" altLang="en-US" sz="2800" b="1" dirty="0">
              <a:effectLst/>
              <a:latin typeface="+mn-ea"/>
              <a:ea typeface="+mn-ea"/>
            </a:rPr>
            <a:t>及</a:t>
          </a:r>
          <a:r>
            <a:rPr lang="zh-TW" altLang="en-US" sz="2800" b="1" dirty="0">
              <a:latin typeface="+mn-ea"/>
              <a:ea typeface="+mn-ea"/>
            </a:rPr>
            <a:t> </a:t>
          </a:r>
          <a:r>
            <a:rPr lang="zh-TW" altLang="en-US" sz="2800" b="1" dirty="0">
              <a:solidFill>
                <a:srgbClr val="FF0000"/>
              </a:solidFill>
              <a:latin typeface="+mn-ea"/>
              <a:ea typeface="+mn-ea"/>
            </a:rPr>
            <a:t>更新新學年</a:t>
          </a:r>
          <a:r>
            <a:rPr lang="zh-TW" altLang="en-US" sz="2800" b="1" dirty="0">
              <a:latin typeface="+mn-ea"/>
              <a:ea typeface="+mn-ea"/>
            </a:rPr>
            <a:t>的學校資料 </a:t>
          </a:r>
          <a:endParaRPr lang="zh-HK" altLang="en-US" sz="2800" dirty="0"/>
        </a:p>
      </dgm:t>
    </dgm:pt>
    <dgm:pt modelId="{7D1221E6-D42C-4B40-950D-3840474CDB23}" type="parTrans" cxnId="{777DFE9E-69E1-433C-9F43-3D67DF95C6DB}">
      <dgm:prSet/>
      <dgm:spPr/>
      <dgm:t>
        <a:bodyPr/>
        <a:lstStyle/>
        <a:p>
          <a:endParaRPr lang="zh-HK" altLang="en-US"/>
        </a:p>
      </dgm:t>
    </dgm:pt>
    <dgm:pt modelId="{FA22B997-4184-402B-9BA2-055B76016C2C}" type="sibTrans" cxnId="{777DFE9E-69E1-433C-9F43-3D67DF95C6DB}">
      <dgm:prSet/>
      <dgm:spPr/>
      <dgm:t>
        <a:bodyPr/>
        <a:lstStyle/>
        <a:p>
          <a:endParaRPr lang="zh-HK" altLang="en-US"/>
        </a:p>
      </dgm:t>
    </dgm:pt>
    <dgm:pt modelId="{5C993FDF-2968-43B7-ABB1-C11DA3CA40CC}">
      <dgm:prSet phldrT="[文字]" custT="1"/>
      <dgm:spPr/>
      <dgm:t>
        <a:bodyPr/>
        <a:lstStyle/>
        <a:p>
          <a:pPr>
            <a:spcAft>
              <a:spcPts val="0"/>
            </a:spcAft>
          </a:pPr>
          <a:r>
            <a:rPr lang="zh-TW" altLang="en-US" sz="2800" b="1" dirty="0"/>
            <a:t>開學初</a:t>
          </a:r>
          <a:endParaRPr lang="en-US" altLang="zh-TW" sz="2800" b="1" dirty="0"/>
        </a:p>
        <a:p>
          <a:pPr>
            <a:spcAft>
              <a:spcPts val="0"/>
            </a:spcAft>
          </a:pPr>
          <a:r>
            <a:rPr lang="en-US" altLang="zh-TW" sz="1200" b="1" dirty="0">
              <a:latin typeface="+mn-ea"/>
              <a:ea typeface="+mn-ea"/>
            </a:rPr>
            <a:t>(9</a:t>
          </a:r>
          <a:r>
            <a:rPr lang="zh-TW" altLang="en-US" sz="1200" b="1" dirty="0">
              <a:latin typeface="+mn-ea"/>
              <a:ea typeface="+mn-ea"/>
            </a:rPr>
            <a:t>月中</a:t>
          </a:r>
          <a:r>
            <a:rPr lang="en-US" altLang="zh-TW" sz="1200" b="1" dirty="0">
              <a:latin typeface="+mn-ea"/>
              <a:ea typeface="+mn-ea"/>
            </a:rPr>
            <a:t>)</a:t>
          </a:r>
          <a:r>
            <a:rPr lang="zh-TW" altLang="en-US" sz="1200" b="1" dirty="0">
              <a:latin typeface="+mn-ea"/>
              <a:ea typeface="+mn-ea"/>
            </a:rPr>
            <a:t> </a:t>
          </a:r>
          <a:endParaRPr lang="zh-HK" altLang="en-US" sz="1200" b="1" dirty="0"/>
        </a:p>
      </dgm:t>
    </dgm:pt>
    <dgm:pt modelId="{7281A445-7E0B-4BAF-B9BA-05A1EF0C4719}" type="parTrans" cxnId="{9D617763-EFD6-475A-8D1D-2F73946A5013}">
      <dgm:prSet/>
      <dgm:spPr/>
      <dgm:t>
        <a:bodyPr/>
        <a:lstStyle/>
        <a:p>
          <a:endParaRPr lang="zh-HK" altLang="en-US"/>
        </a:p>
      </dgm:t>
    </dgm:pt>
    <dgm:pt modelId="{9BFBEF1E-2814-4576-A07E-412607A1301D}" type="sibTrans" cxnId="{9D617763-EFD6-475A-8D1D-2F73946A5013}">
      <dgm:prSet/>
      <dgm:spPr/>
      <dgm:t>
        <a:bodyPr/>
        <a:lstStyle/>
        <a:p>
          <a:endParaRPr lang="zh-HK" altLang="en-US"/>
        </a:p>
      </dgm:t>
    </dgm:pt>
    <dgm:pt modelId="{21BE14C5-B7E1-4370-9958-579EB89607A3}">
      <dgm:prSet phldrT="[文字]" custT="1"/>
      <dgm:spPr/>
      <dgm:t>
        <a:bodyPr/>
        <a:lstStyle/>
        <a:p>
          <a:pPr>
            <a:spcAft>
              <a:spcPts val="0"/>
            </a:spcAft>
          </a:pPr>
          <a:r>
            <a:rPr lang="zh-TW" altLang="en-US" sz="2800" b="1" dirty="0"/>
            <a:t>學年中</a:t>
          </a:r>
          <a:endParaRPr lang="en-US" altLang="zh-TW" sz="2800" b="1" dirty="0"/>
        </a:p>
        <a:p>
          <a:pPr>
            <a:spcAft>
              <a:spcPts val="0"/>
            </a:spcAft>
          </a:pPr>
          <a:r>
            <a:rPr lang="en-US" altLang="zh-TW" sz="1200" b="1" dirty="0">
              <a:latin typeface="+mn-ea"/>
              <a:ea typeface="+mn-ea"/>
            </a:rPr>
            <a:t>(1</a:t>
          </a:r>
          <a:r>
            <a:rPr lang="zh-TW" altLang="en-US" sz="1200" b="1" dirty="0">
              <a:latin typeface="+mn-ea"/>
              <a:ea typeface="+mn-ea"/>
            </a:rPr>
            <a:t>月至</a:t>
          </a:r>
          <a:r>
            <a:rPr lang="en-US" altLang="zh-TW" sz="1200" b="1" dirty="0">
              <a:latin typeface="+mn-ea"/>
              <a:ea typeface="+mn-ea"/>
            </a:rPr>
            <a:t>2</a:t>
          </a:r>
          <a:r>
            <a:rPr lang="zh-TW" altLang="en-US" sz="1200" b="1" dirty="0">
              <a:latin typeface="+mn-ea"/>
              <a:ea typeface="+mn-ea"/>
            </a:rPr>
            <a:t>月</a:t>
          </a:r>
          <a:r>
            <a:rPr lang="en-US" altLang="zh-TW" sz="1200" b="1" dirty="0">
              <a:latin typeface="+mn-ea"/>
              <a:ea typeface="+mn-ea"/>
            </a:rPr>
            <a:t>)</a:t>
          </a:r>
          <a:endParaRPr lang="zh-HK" altLang="en-US" sz="1200" b="1" dirty="0"/>
        </a:p>
      </dgm:t>
    </dgm:pt>
    <dgm:pt modelId="{0BBDD46E-B451-441E-9614-2843DA082BAC}" type="parTrans" cxnId="{FB67D8B1-B8E2-40E7-A377-B876A9F563D1}">
      <dgm:prSet/>
      <dgm:spPr/>
      <dgm:t>
        <a:bodyPr/>
        <a:lstStyle/>
        <a:p>
          <a:endParaRPr lang="zh-HK" altLang="en-US"/>
        </a:p>
      </dgm:t>
    </dgm:pt>
    <dgm:pt modelId="{1A35A2A7-CB03-47F9-9B3A-E5A8A7099BE0}" type="sibTrans" cxnId="{FB67D8B1-B8E2-40E7-A377-B876A9F563D1}">
      <dgm:prSet/>
      <dgm:spPr/>
      <dgm:t>
        <a:bodyPr/>
        <a:lstStyle/>
        <a:p>
          <a:endParaRPr lang="zh-HK" altLang="en-US"/>
        </a:p>
      </dgm:t>
    </dgm:pt>
    <dgm:pt modelId="{72050AF9-E2CD-4BA1-BD3F-4F3487FEFECE}">
      <dgm:prSet phldrT="[文字]" custT="1"/>
      <dgm:spPr/>
      <dgm:t>
        <a:bodyPr/>
        <a:lstStyle/>
        <a:p>
          <a:r>
            <a:rPr lang="zh-HK" altLang="en-US" sz="2800" b="1" dirty="0">
              <a:latin typeface="+mn-ea"/>
              <a:ea typeface="+mn-ea"/>
            </a:rPr>
            <a:t>預備</a:t>
          </a:r>
          <a:r>
            <a:rPr lang="zh-TW" altLang="en-US" sz="2800" b="1" dirty="0">
              <a:latin typeface="+mn-ea"/>
              <a:ea typeface="+mn-ea"/>
            </a:rPr>
            <a:t>、確定及發送</a:t>
          </a:r>
          <a:r>
            <a:rPr lang="zh-TW" altLang="en-US" sz="2800" b="1" dirty="0">
              <a:solidFill>
                <a:srgbClr val="FF0000"/>
              </a:solidFill>
              <a:effectLst/>
              <a:latin typeface="+mn-ea"/>
              <a:ea typeface="+mn-ea"/>
              <a:hlinkClick xmlns:r="http://schemas.openxmlformats.org/officeDocument/2006/relationships" r:id="rId2" action="ppaction://hlinksldjump"/>
            </a:rPr>
            <a:t>班別及科目資料調查</a:t>
          </a:r>
          <a:r>
            <a:rPr lang="zh-TW" altLang="en-US" sz="2800" b="1" dirty="0">
              <a:solidFill>
                <a:srgbClr val="FF0000"/>
              </a:solidFill>
              <a:effectLst/>
              <a:latin typeface="+mn-ea"/>
              <a:ea typeface="+mn-ea"/>
            </a:rPr>
            <a:t> </a:t>
          </a:r>
          <a:endParaRPr lang="zh-HK" altLang="en-US" sz="2800" dirty="0">
            <a:solidFill>
              <a:srgbClr val="FF0000"/>
            </a:solidFill>
            <a:effectLst/>
            <a:latin typeface="+mn-ea"/>
            <a:ea typeface="+mn-ea"/>
          </a:endParaRPr>
        </a:p>
      </dgm:t>
    </dgm:pt>
    <dgm:pt modelId="{D2A73892-B5E6-4D61-B822-B040DF197FAF}" type="parTrans" cxnId="{6458BF2D-DB43-4C3E-9A9F-0542675BB2A2}">
      <dgm:prSet/>
      <dgm:spPr/>
      <dgm:t>
        <a:bodyPr/>
        <a:lstStyle/>
        <a:p>
          <a:endParaRPr lang="zh-HK" altLang="en-US"/>
        </a:p>
      </dgm:t>
    </dgm:pt>
    <dgm:pt modelId="{9F8679B3-352F-4DC5-9FD8-402A8E2565FA}" type="sibTrans" cxnId="{6458BF2D-DB43-4C3E-9A9F-0542675BB2A2}">
      <dgm:prSet/>
      <dgm:spPr/>
      <dgm:t>
        <a:bodyPr/>
        <a:lstStyle/>
        <a:p>
          <a:endParaRPr lang="zh-HK" altLang="en-US"/>
        </a:p>
      </dgm:t>
    </dgm:pt>
    <dgm:pt modelId="{BA1B50FC-3B7B-4E1E-A4AD-B2431B3962B1}">
      <dgm:prSet phldrT="[文字]" custT="1"/>
      <dgm:spPr/>
      <dgm:t>
        <a:bodyPr/>
        <a:lstStyle/>
        <a:p>
          <a:r>
            <a:rPr lang="zh-TW" altLang="en-US" sz="2800" b="1" dirty="0">
              <a:solidFill>
                <a:srgbClr val="FF0000"/>
              </a:solidFill>
              <a:latin typeface="+mn-ea"/>
              <a:ea typeface="+mn-ea"/>
            </a:rPr>
            <a:t>確定新學年</a:t>
          </a:r>
          <a:r>
            <a:rPr lang="zh-TW" altLang="en-US" sz="2800" b="1" dirty="0">
              <a:latin typeface="+mn-ea"/>
              <a:ea typeface="+mn-ea"/>
            </a:rPr>
            <a:t>學校資料 及 </a:t>
          </a:r>
          <a:r>
            <a:rPr lang="zh-TW" altLang="en-US" sz="2800" b="1" dirty="0">
              <a:solidFill>
                <a:srgbClr val="FF0000"/>
              </a:solidFill>
              <a:latin typeface="+mn-ea"/>
              <a:ea typeface="+mn-ea"/>
            </a:rPr>
            <a:t>過渡到新學年</a:t>
          </a:r>
          <a:endParaRPr lang="zh-HK" altLang="en-US" sz="2800" dirty="0">
            <a:solidFill>
              <a:srgbClr val="FF0000"/>
            </a:solidFill>
            <a:latin typeface="+mn-ea"/>
            <a:ea typeface="+mn-ea"/>
          </a:endParaRPr>
        </a:p>
      </dgm:t>
    </dgm:pt>
    <dgm:pt modelId="{9747316C-0C83-4916-84C9-50B2B6B7CC6E}" type="parTrans" cxnId="{70059979-A7C4-4C35-9538-BF42790A8887}">
      <dgm:prSet/>
      <dgm:spPr/>
      <dgm:t>
        <a:bodyPr/>
        <a:lstStyle/>
        <a:p>
          <a:endParaRPr lang="zh-HK" altLang="en-US"/>
        </a:p>
      </dgm:t>
    </dgm:pt>
    <dgm:pt modelId="{6EC43CCA-A914-4F65-84A1-71D50803EB97}" type="sibTrans" cxnId="{70059979-A7C4-4C35-9538-BF42790A8887}">
      <dgm:prSet/>
      <dgm:spPr/>
      <dgm:t>
        <a:bodyPr/>
        <a:lstStyle/>
        <a:p>
          <a:endParaRPr lang="zh-HK" altLang="en-US"/>
        </a:p>
      </dgm:t>
    </dgm:pt>
    <dgm:pt modelId="{4DA64E97-2F49-4CAC-9941-F65DB154CE5B}">
      <dgm:prSet phldrT="[文字]" custT="1"/>
      <dgm:spPr/>
      <dgm:t>
        <a:bodyPr/>
        <a:lstStyle/>
        <a:p>
          <a:r>
            <a:rPr lang="zh-HK" altLang="en-US" sz="2800" b="1" dirty="0">
              <a:latin typeface="+mn-ea"/>
              <a:ea typeface="+mn-ea"/>
            </a:rPr>
            <a:t>預備</a:t>
          </a:r>
          <a:r>
            <a:rPr lang="zh-TW" altLang="en-US" sz="2800" b="1" dirty="0">
              <a:latin typeface="+mn-ea"/>
              <a:ea typeface="+mn-ea"/>
            </a:rPr>
            <a:t>、確定及發送</a:t>
          </a:r>
          <a:r>
            <a:rPr lang="zh-TW" altLang="en-US" sz="2800" b="1" dirty="0">
              <a:solidFill>
                <a:srgbClr val="FF0000"/>
              </a:solidFill>
              <a:latin typeface="+mn-ea"/>
              <a:ea typeface="+mn-ea"/>
              <a:hlinkClick xmlns:r="http://schemas.openxmlformats.org/officeDocument/2006/relationships" r:id="rId3" action="ppaction://hlinksldjump"/>
            </a:rPr>
            <a:t>中學計劃科目資料</a:t>
          </a:r>
          <a:endParaRPr lang="zh-HK" altLang="en-US" sz="2800" dirty="0">
            <a:solidFill>
              <a:srgbClr val="FF0000"/>
            </a:solidFill>
            <a:latin typeface="+mn-ea"/>
            <a:ea typeface="+mn-ea"/>
          </a:endParaRPr>
        </a:p>
      </dgm:t>
    </dgm:pt>
    <dgm:pt modelId="{883D59B6-2F98-4D12-BE53-8BE114C1B1C6}" type="sibTrans" cxnId="{4093D951-F9E5-410F-AEEE-6C2F8460E22D}">
      <dgm:prSet/>
      <dgm:spPr/>
      <dgm:t>
        <a:bodyPr/>
        <a:lstStyle/>
        <a:p>
          <a:endParaRPr lang="zh-HK" altLang="en-US"/>
        </a:p>
      </dgm:t>
    </dgm:pt>
    <dgm:pt modelId="{91C9AE6F-51CD-4FEC-B234-7AF287E9D367}" type="parTrans" cxnId="{4093D951-F9E5-410F-AEEE-6C2F8460E22D}">
      <dgm:prSet/>
      <dgm:spPr/>
      <dgm:t>
        <a:bodyPr/>
        <a:lstStyle/>
        <a:p>
          <a:endParaRPr lang="zh-HK" altLang="en-US"/>
        </a:p>
      </dgm:t>
    </dgm:pt>
    <dgm:pt modelId="{798C7FB2-8DF9-4B89-B8BE-2160B854FE4E}" type="pres">
      <dgm:prSet presAssocID="{EA377245-D1D8-4D6F-B64F-724BBCE3BA73}" presName="linearFlow" presStyleCnt="0">
        <dgm:presLayoutVars>
          <dgm:dir/>
          <dgm:animLvl val="lvl"/>
          <dgm:resizeHandles val="exact"/>
        </dgm:presLayoutVars>
      </dgm:prSet>
      <dgm:spPr/>
    </dgm:pt>
    <dgm:pt modelId="{655E1CB8-F85C-4680-BF4B-15E736F8045A}" type="pres">
      <dgm:prSet presAssocID="{8F2099FC-C941-47BB-BC01-37A951231C63}" presName="composite" presStyleCnt="0"/>
      <dgm:spPr/>
    </dgm:pt>
    <dgm:pt modelId="{33996B31-C81C-4394-9401-20BD36E949C3}" type="pres">
      <dgm:prSet presAssocID="{8F2099FC-C941-47BB-BC01-37A951231C63}" presName="parentText" presStyleLbl="alignNode1" presStyleIdx="0" presStyleCnt="3">
        <dgm:presLayoutVars>
          <dgm:chMax val="1"/>
          <dgm:bulletEnabled val="1"/>
        </dgm:presLayoutVars>
      </dgm:prSet>
      <dgm:spPr/>
    </dgm:pt>
    <dgm:pt modelId="{FA9D92E9-B4B5-4A4D-B05D-C66218EC2409}" type="pres">
      <dgm:prSet presAssocID="{8F2099FC-C941-47BB-BC01-37A951231C63}" presName="descendantText" presStyleLbl="alignAcc1" presStyleIdx="0" presStyleCnt="3">
        <dgm:presLayoutVars>
          <dgm:bulletEnabled val="1"/>
        </dgm:presLayoutVars>
      </dgm:prSet>
      <dgm:spPr/>
    </dgm:pt>
    <dgm:pt modelId="{9350B2B4-0423-407D-A079-D5EED521AC4A}" type="pres">
      <dgm:prSet presAssocID="{72475DC5-97AB-4EBE-A1DE-9DA9525E78FA}" presName="sp" presStyleCnt="0"/>
      <dgm:spPr/>
    </dgm:pt>
    <dgm:pt modelId="{6A574C98-2D3C-4175-922F-042EAD1454E6}" type="pres">
      <dgm:prSet presAssocID="{5C993FDF-2968-43B7-ABB1-C11DA3CA40CC}" presName="composite" presStyleCnt="0"/>
      <dgm:spPr/>
    </dgm:pt>
    <dgm:pt modelId="{19ADFC4E-4B42-4D4E-8E11-F396E8AD9AEB}" type="pres">
      <dgm:prSet presAssocID="{5C993FDF-2968-43B7-ABB1-C11DA3CA40CC}" presName="parentText" presStyleLbl="alignNode1" presStyleIdx="1" presStyleCnt="3">
        <dgm:presLayoutVars>
          <dgm:chMax val="1"/>
          <dgm:bulletEnabled val="1"/>
        </dgm:presLayoutVars>
      </dgm:prSet>
      <dgm:spPr/>
    </dgm:pt>
    <dgm:pt modelId="{38A24363-7EC9-407F-96A3-9EF5F6030046}" type="pres">
      <dgm:prSet presAssocID="{5C993FDF-2968-43B7-ABB1-C11DA3CA40CC}" presName="descendantText" presStyleLbl="alignAcc1" presStyleIdx="1" presStyleCnt="3">
        <dgm:presLayoutVars>
          <dgm:bulletEnabled val="1"/>
        </dgm:presLayoutVars>
      </dgm:prSet>
      <dgm:spPr/>
    </dgm:pt>
    <dgm:pt modelId="{3167D1F7-3B54-4DD4-AEBD-78B50E309F61}" type="pres">
      <dgm:prSet presAssocID="{9BFBEF1E-2814-4576-A07E-412607A1301D}" presName="sp" presStyleCnt="0"/>
      <dgm:spPr/>
    </dgm:pt>
    <dgm:pt modelId="{844A30C8-68BF-44A7-A85F-A17ABE9A8F05}" type="pres">
      <dgm:prSet presAssocID="{21BE14C5-B7E1-4370-9958-579EB89607A3}" presName="composite" presStyleCnt="0"/>
      <dgm:spPr/>
    </dgm:pt>
    <dgm:pt modelId="{A7E93D98-2FF6-4140-94B8-13254FD6583E}" type="pres">
      <dgm:prSet presAssocID="{21BE14C5-B7E1-4370-9958-579EB89607A3}" presName="parentText" presStyleLbl="alignNode1" presStyleIdx="2" presStyleCnt="3">
        <dgm:presLayoutVars>
          <dgm:chMax val="1"/>
          <dgm:bulletEnabled val="1"/>
        </dgm:presLayoutVars>
      </dgm:prSet>
      <dgm:spPr/>
    </dgm:pt>
    <dgm:pt modelId="{17AA2FAA-4C7A-4215-843D-75E28D1750A7}" type="pres">
      <dgm:prSet presAssocID="{21BE14C5-B7E1-4370-9958-579EB89607A3}" presName="descendantText" presStyleLbl="alignAcc1" presStyleIdx="2" presStyleCnt="3">
        <dgm:presLayoutVars>
          <dgm:bulletEnabled val="1"/>
        </dgm:presLayoutVars>
      </dgm:prSet>
      <dgm:spPr/>
    </dgm:pt>
  </dgm:ptLst>
  <dgm:cxnLst>
    <dgm:cxn modelId="{D73A1821-EA53-47AA-A80E-AB39635B597B}" type="presOf" srcId="{5C993FDF-2968-43B7-ABB1-C11DA3CA40CC}" destId="{19ADFC4E-4B42-4D4E-8E11-F396E8AD9AEB}" srcOrd="0" destOrd="0" presId="urn:microsoft.com/office/officeart/2005/8/layout/chevron2"/>
    <dgm:cxn modelId="{6458BF2D-DB43-4C3E-9A9F-0542675BB2A2}" srcId="{5C993FDF-2968-43B7-ABB1-C11DA3CA40CC}" destId="{72050AF9-E2CD-4BA1-BD3F-4F3487FEFECE}" srcOrd="1" destOrd="0" parTransId="{D2A73892-B5E6-4D61-B822-B040DF197FAF}" sibTransId="{9F8679B3-352F-4DC5-9FD8-402A8E2565FA}"/>
    <dgm:cxn modelId="{CE478B38-E41A-46EE-8517-59E265EFF447}" type="presOf" srcId="{87973E0D-C6BD-4663-9889-B5D37D9B006A}" destId="{FA9D92E9-B4B5-4A4D-B05D-C66218EC2409}" srcOrd="0" destOrd="1" presId="urn:microsoft.com/office/officeart/2005/8/layout/chevron2"/>
    <dgm:cxn modelId="{9D617763-EFD6-475A-8D1D-2F73946A5013}" srcId="{EA377245-D1D8-4D6F-B64F-724BBCE3BA73}" destId="{5C993FDF-2968-43B7-ABB1-C11DA3CA40CC}" srcOrd="1" destOrd="0" parTransId="{7281A445-7E0B-4BAF-B9BA-05A1EF0C4719}" sibTransId="{9BFBEF1E-2814-4576-A07E-412607A1301D}"/>
    <dgm:cxn modelId="{0837C667-E1E7-48FF-AA48-957399B379DC}" type="presOf" srcId="{BA1B50FC-3B7B-4E1E-A4AD-B2431B3962B1}" destId="{38A24363-7EC9-407F-96A3-9EF5F6030046}" srcOrd="0" destOrd="0" presId="urn:microsoft.com/office/officeart/2005/8/layout/chevron2"/>
    <dgm:cxn modelId="{1B19C84A-1C12-433F-9A56-11607C5D3C0E}" type="presOf" srcId="{EA377245-D1D8-4D6F-B64F-724BBCE3BA73}" destId="{798C7FB2-8DF9-4B89-B8BE-2160B854FE4E}" srcOrd="0" destOrd="0" presId="urn:microsoft.com/office/officeart/2005/8/layout/chevron2"/>
    <dgm:cxn modelId="{4093D951-F9E5-410F-AEEE-6C2F8460E22D}" srcId="{21BE14C5-B7E1-4370-9958-579EB89607A3}" destId="{4DA64E97-2F49-4CAC-9941-F65DB154CE5B}" srcOrd="0" destOrd="0" parTransId="{91C9AE6F-51CD-4FEC-B234-7AF287E9D367}" sibTransId="{883D59B6-2F98-4D12-BE53-8BE114C1B1C6}"/>
    <dgm:cxn modelId="{70059979-A7C4-4C35-9538-BF42790A8887}" srcId="{5C993FDF-2968-43B7-ABB1-C11DA3CA40CC}" destId="{BA1B50FC-3B7B-4E1E-A4AD-B2431B3962B1}" srcOrd="0" destOrd="0" parTransId="{9747316C-0C83-4916-84C9-50B2B6B7CC6E}" sibTransId="{6EC43CCA-A914-4F65-84A1-71D50803EB97}"/>
    <dgm:cxn modelId="{453C115A-A4A0-4A0A-892D-A8018BF52670}" srcId="{8F2099FC-C941-47BB-BC01-37A951231C63}" destId="{4C8DDA47-D4F0-46E7-8759-CBC2D375D0CB}" srcOrd="0" destOrd="0" parTransId="{14836B36-43AF-4879-B809-EDF8BCD4B6EA}" sibTransId="{65945842-E61A-4CBD-8817-838EF3942E30}"/>
    <dgm:cxn modelId="{70C7049A-C97C-4A6C-866E-F9F8E75648C9}" type="presOf" srcId="{72050AF9-E2CD-4BA1-BD3F-4F3487FEFECE}" destId="{38A24363-7EC9-407F-96A3-9EF5F6030046}" srcOrd="0" destOrd="1" presId="urn:microsoft.com/office/officeart/2005/8/layout/chevron2"/>
    <dgm:cxn modelId="{777DFE9E-69E1-433C-9F43-3D67DF95C6DB}" srcId="{8F2099FC-C941-47BB-BC01-37A951231C63}" destId="{87973E0D-C6BD-4663-9889-B5D37D9B006A}" srcOrd="1" destOrd="0" parTransId="{7D1221E6-D42C-4B40-950D-3840474CDB23}" sibTransId="{FA22B997-4184-402B-9BA2-055B76016C2C}"/>
    <dgm:cxn modelId="{FB67D8B1-B8E2-40E7-A377-B876A9F563D1}" srcId="{EA377245-D1D8-4D6F-B64F-724BBCE3BA73}" destId="{21BE14C5-B7E1-4370-9958-579EB89607A3}" srcOrd="2" destOrd="0" parTransId="{0BBDD46E-B451-441E-9614-2843DA082BAC}" sibTransId="{1A35A2A7-CB03-47F9-9B3A-E5A8A7099BE0}"/>
    <dgm:cxn modelId="{769B81B6-0957-44CB-9195-0D9D269AAC7A}" type="presOf" srcId="{8F2099FC-C941-47BB-BC01-37A951231C63}" destId="{33996B31-C81C-4394-9401-20BD36E949C3}" srcOrd="0" destOrd="0" presId="urn:microsoft.com/office/officeart/2005/8/layout/chevron2"/>
    <dgm:cxn modelId="{7BCCE9BE-6359-48B5-9E15-1CC64CA6792A}" srcId="{EA377245-D1D8-4D6F-B64F-724BBCE3BA73}" destId="{8F2099FC-C941-47BB-BC01-37A951231C63}" srcOrd="0" destOrd="0" parTransId="{88FD939B-41B0-497B-98D2-45BFD260E1C3}" sibTransId="{72475DC5-97AB-4EBE-A1DE-9DA9525E78FA}"/>
    <dgm:cxn modelId="{3848B2CE-512E-4C68-B572-343E482BFC0F}" type="presOf" srcId="{4C8DDA47-D4F0-46E7-8759-CBC2D375D0CB}" destId="{FA9D92E9-B4B5-4A4D-B05D-C66218EC2409}" srcOrd="0" destOrd="0" presId="urn:microsoft.com/office/officeart/2005/8/layout/chevron2"/>
    <dgm:cxn modelId="{526F66EA-EA64-4E50-88D5-7CA39DA15914}" type="presOf" srcId="{4DA64E97-2F49-4CAC-9941-F65DB154CE5B}" destId="{17AA2FAA-4C7A-4215-843D-75E28D1750A7}" srcOrd="0" destOrd="0" presId="urn:microsoft.com/office/officeart/2005/8/layout/chevron2"/>
    <dgm:cxn modelId="{2656C7FC-90E3-466B-A7BA-E7A42926B0E6}" type="presOf" srcId="{21BE14C5-B7E1-4370-9958-579EB89607A3}" destId="{A7E93D98-2FF6-4140-94B8-13254FD6583E}" srcOrd="0" destOrd="0" presId="urn:microsoft.com/office/officeart/2005/8/layout/chevron2"/>
    <dgm:cxn modelId="{98DC0EFC-3F9D-4A8E-93AB-697958733B23}" type="presParOf" srcId="{798C7FB2-8DF9-4B89-B8BE-2160B854FE4E}" destId="{655E1CB8-F85C-4680-BF4B-15E736F8045A}" srcOrd="0" destOrd="0" presId="urn:microsoft.com/office/officeart/2005/8/layout/chevron2"/>
    <dgm:cxn modelId="{B023432B-D9CD-4E3F-9DE0-CCA24445BB6C}" type="presParOf" srcId="{655E1CB8-F85C-4680-BF4B-15E736F8045A}" destId="{33996B31-C81C-4394-9401-20BD36E949C3}" srcOrd="0" destOrd="0" presId="urn:microsoft.com/office/officeart/2005/8/layout/chevron2"/>
    <dgm:cxn modelId="{DFE36005-2336-42E6-B093-EBB41E5EACF2}" type="presParOf" srcId="{655E1CB8-F85C-4680-BF4B-15E736F8045A}" destId="{FA9D92E9-B4B5-4A4D-B05D-C66218EC2409}" srcOrd="1" destOrd="0" presId="urn:microsoft.com/office/officeart/2005/8/layout/chevron2"/>
    <dgm:cxn modelId="{42FB3882-4259-4163-B16F-EFAC98858B15}" type="presParOf" srcId="{798C7FB2-8DF9-4B89-B8BE-2160B854FE4E}" destId="{9350B2B4-0423-407D-A079-D5EED521AC4A}" srcOrd="1" destOrd="0" presId="urn:microsoft.com/office/officeart/2005/8/layout/chevron2"/>
    <dgm:cxn modelId="{F8455BE7-965A-40C4-9EBB-89C273A83359}" type="presParOf" srcId="{798C7FB2-8DF9-4B89-B8BE-2160B854FE4E}" destId="{6A574C98-2D3C-4175-922F-042EAD1454E6}" srcOrd="2" destOrd="0" presId="urn:microsoft.com/office/officeart/2005/8/layout/chevron2"/>
    <dgm:cxn modelId="{D4DF321B-365F-4BC9-B7DA-3773F3038715}" type="presParOf" srcId="{6A574C98-2D3C-4175-922F-042EAD1454E6}" destId="{19ADFC4E-4B42-4D4E-8E11-F396E8AD9AEB}" srcOrd="0" destOrd="0" presId="urn:microsoft.com/office/officeart/2005/8/layout/chevron2"/>
    <dgm:cxn modelId="{CD22657D-3242-4F57-8D02-A2A0B87F9D33}" type="presParOf" srcId="{6A574C98-2D3C-4175-922F-042EAD1454E6}" destId="{38A24363-7EC9-407F-96A3-9EF5F6030046}" srcOrd="1" destOrd="0" presId="urn:microsoft.com/office/officeart/2005/8/layout/chevron2"/>
    <dgm:cxn modelId="{4D1359AA-FBB0-470C-81E2-C3AD458009E7}" type="presParOf" srcId="{798C7FB2-8DF9-4B89-B8BE-2160B854FE4E}" destId="{3167D1F7-3B54-4DD4-AEBD-78B50E309F61}" srcOrd="3" destOrd="0" presId="urn:microsoft.com/office/officeart/2005/8/layout/chevron2"/>
    <dgm:cxn modelId="{A2AE8ABD-108B-40E1-AA36-86B929CFF8F0}" type="presParOf" srcId="{798C7FB2-8DF9-4B89-B8BE-2160B854FE4E}" destId="{844A30C8-68BF-44A7-A85F-A17ABE9A8F05}" srcOrd="4" destOrd="0" presId="urn:microsoft.com/office/officeart/2005/8/layout/chevron2"/>
    <dgm:cxn modelId="{6DACFC74-A65F-4F2A-B007-48C3D50B5CFE}" type="presParOf" srcId="{844A30C8-68BF-44A7-A85F-A17ABE9A8F05}" destId="{A7E93D98-2FF6-4140-94B8-13254FD6583E}" srcOrd="0" destOrd="0" presId="urn:microsoft.com/office/officeart/2005/8/layout/chevron2"/>
    <dgm:cxn modelId="{CF7C1818-4ADF-4F67-819F-CB7A1094E336}" type="presParOf" srcId="{844A30C8-68BF-44A7-A85F-A17ABE9A8F05}" destId="{17AA2FAA-4C7A-4215-843D-75E28D1750A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B9297F-BC44-4FCC-A792-2ABCA623AACA}" type="doc">
      <dgm:prSet loTypeId="urn:microsoft.com/office/officeart/2005/8/layout/process4" loCatId="list" qsTypeId="urn:microsoft.com/office/officeart/2005/8/quickstyle/3d4" qsCatId="3D" csTypeId="urn:microsoft.com/office/officeart/2005/8/colors/colorful4" csCatId="colorful" phldr="1"/>
      <dgm:spPr/>
      <dgm:t>
        <a:bodyPr/>
        <a:lstStyle/>
        <a:p>
          <a:endParaRPr lang="zh-HK" altLang="en-US"/>
        </a:p>
      </dgm:t>
    </dgm:pt>
    <dgm:pt modelId="{F0926C12-72B3-4F7D-A818-CBCB28C94B7F}">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1" action="ppaction://hlinksldjump"/>
            </a:rPr>
            <a:t>2.</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1" action="ppaction://hlinksldjump"/>
            </a:rPr>
            <a:t> 編修校曆</a:t>
          </a:r>
          <a:endParaRPr lang="zh-HK" altLang="en-US" sz="3600" b="1" dirty="0">
            <a:latin typeface="新細明體" panose="02020500000000000000" pitchFamily="18" charset="-120"/>
            <a:ea typeface="新細明體" panose="02020500000000000000" pitchFamily="18" charset="-120"/>
          </a:endParaRPr>
        </a:p>
      </dgm:t>
    </dgm:pt>
    <dgm:pt modelId="{A519806E-DB93-400F-B972-A239AE9A7E76}" type="parTrans" cxnId="{73BCF8A2-E773-49A7-9AE1-88AD55972BC2}">
      <dgm:prSet/>
      <dgm:spPr/>
      <dgm:t>
        <a:bodyPr/>
        <a:lstStyle/>
        <a:p>
          <a:endParaRPr lang="zh-HK" altLang="en-US"/>
        </a:p>
      </dgm:t>
    </dgm:pt>
    <dgm:pt modelId="{3EE3575E-2EE5-4A37-B1F6-4848759AFC5C}" type="sibTrans" cxnId="{73BCF8A2-E773-49A7-9AE1-88AD55972BC2}">
      <dgm:prSet/>
      <dgm:spPr/>
      <dgm:t>
        <a:bodyPr/>
        <a:lstStyle/>
        <a:p>
          <a:endParaRPr lang="zh-HK" altLang="en-US"/>
        </a:p>
      </dgm:t>
    </dgm:pt>
    <dgm:pt modelId="{9E1852C2-223E-40AE-8743-FB275133294C}">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2" action="ppaction://hlinksldjump"/>
            </a:rPr>
            <a:t>3. </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2" action="ppaction://hlinksldjump"/>
            </a:rPr>
            <a:t>編修學校設施</a:t>
          </a:r>
          <a:endParaRPr lang="zh-HK" altLang="en-US" sz="3600" b="1" dirty="0">
            <a:latin typeface="新細明體" panose="02020500000000000000" pitchFamily="18" charset="-120"/>
            <a:ea typeface="新細明體" panose="02020500000000000000" pitchFamily="18" charset="-120"/>
          </a:endParaRPr>
        </a:p>
      </dgm:t>
    </dgm:pt>
    <dgm:pt modelId="{FDED9045-B95C-42FF-B661-ED44D0144BBF}" type="parTrans" cxnId="{33305CFC-00CB-46AB-8807-DFEB604CB429}">
      <dgm:prSet/>
      <dgm:spPr/>
      <dgm:t>
        <a:bodyPr/>
        <a:lstStyle/>
        <a:p>
          <a:endParaRPr lang="zh-HK" altLang="en-US"/>
        </a:p>
      </dgm:t>
    </dgm:pt>
    <dgm:pt modelId="{598A3BF4-30D8-495A-8BC5-B9DB19142C72}" type="sibTrans" cxnId="{33305CFC-00CB-46AB-8807-DFEB604CB429}">
      <dgm:prSet/>
      <dgm:spPr/>
      <dgm:t>
        <a:bodyPr/>
        <a:lstStyle/>
        <a:p>
          <a:endParaRPr lang="zh-HK" altLang="en-US"/>
        </a:p>
      </dgm:t>
    </dgm:pt>
    <dgm:pt modelId="{EC8F3AE9-1024-48C7-9090-41919FEF85D5}">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3" action="ppaction://hlinksldjump"/>
            </a:rPr>
            <a:t>4.</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3" action="ppaction://hlinksldjump"/>
            </a:rPr>
            <a:t> 編修班別資料</a:t>
          </a:r>
          <a:endParaRPr lang="zh-HK" altLang="en-US" sz="3600" b="1" dirty="0">
            <a:latin typeface="新細明體" panose="02020500000000000000" pitchFamily="18" charset="-120"/>
            <a:ea typeface="新細明體" panose="02020500000000000000" pitchFamily="18" charset="-120"/>
          </a:endParaRPr>
        </a:p>
      </dgm:t>
    </dgm:pt>
    <dgm:pt modelId="{4A9051CD-C9B3-40C8-AA99-D40EB944455D}" type="parTrans" cxnId="{3D516473-9876-4181-AD55-7E03785C270D}">
      <dgm:prSet/>
      <dgm:spPr/>
      <dgm:t>
        <a:bodyPr/>
        <a:lstStyle/>
        <a:p>
          <a:endParaRPr lang="zh-HK" altLang="en-US"/>
        </a:p>
      </dgm:t>
    </dgm:pt>
    <dgm:pt modelId="{046ED0B6-6EE5-4EB3-9C07-BCDF1C773C3F}" type="sibTrans" cxnId="{3D516473-9876-4181-AD55-7E03785C270D}">
      <dgm:prSet/>
      <dgm:spPr/>
      <dgm:t>
        <a:bodyPr/>
        <a:lstStyle/>
        <a:p>
          <a:endParaRPr lang="zh-HK" altLang="en-US"/>
        </a:p>
      </dgm:t>
    </dgm:pt>
    <dgm:pt modelId="{DA0C05F2-376A-4A4B-8C72-89C22934E2D3}">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4" action="ppaction://hlinksldjump"/>
            </a:rPr>
            <a:t>6. </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4" action="ppaction://hlinksldjump"/>
            </a:rPr>
            <a:t>確定學校資料</a:t>
          </a:r>
          <a:endParaRPr lang="zh-HK" altLang="en-US" sz="3600" b="1" dirty="0">
            <a:latin typeface="新細明體" panose="02020500000000000000" pitchFamily="18" charset="-120"/>
            <a:ea typeface="新細明體" panose="02020500000000000000" pitchFamily="18" charset="-120"/>
          </a:endParaRPr>
        </a:p>
      </dgm:t>
    </dgm:pt>
    <dgm:pt modelId="{15CFEB97-7695-4A61-AC0B-2D908F872945}" type="parTrans" cxnId="{6DDA17E9-0B34-49A7-95D9-B5CEAD490298}">
      <dgm:prSet/>
      <dgm:spPr/>
      <dgm:t>
        <a:bodyPr/>
        <a:lstStyle/>
        <a:p>
          <a:endParaRPr lang="zh-HK" altLang="en-US"/>
        </a:p>
      </dgm:t>
    </dgm:pt>
    <dgm:pt modelId="{E549B3FF-1FAD-4CA3-A05C-AADA2759D872}" type="sibTrans" cxnId="{6DDA17E9-0B34-49A7-95D9-B5CEAD490298}">
      <dgm:prSet/>
      <dgm:spPr/>
      <dgm:t>
        <a:bodyPr/>
        <a:lstStyle/>
        <a:p>
          <a:endParaRPr lang="zh-HK" altLang="en-US"/>
        </a:p>
      </dgm:t>
    </dgm:pt>
    <dgm:pt modelId="{306BDFA6-5DB2-4BD6-A8F6-CC42126CE4CF}">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5" action="ppaction://hlinksldjump"/>
            </a:rPr>
            <a:t>5.</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5" action="ppaction://hlinksldjump"/>
            </a:rPr>
            <a:t> 編修科目資料</a:t>
          </a:r>
          <a:endParaRPr lang="zh-HK" altLang="en-US" sz="3600" b="1" dirty="0">
            <a:latin typeface="新細明體" panose="02020500000000000000" pitchFamily="18" charset="-120"/>
            <a:ea typeface="新細明體" panose="02020500000000000000" pitchFamily="18" charset="-120"/>
          </a:endParaRPr>
        </a:p>
      </dgm:t>
    </dgm:pt>
    <dgm:pt modelId="{47FC566F-E4EE-4B80-8FE3-FFF04E6E5C27}" type="parTrans" cxnId="{A0A9C945-6858-462A-BA9C-D90662D3CB4F}">
      <dgm:prSet/>
      <dgm:spPr/>
      <dgm:t>
        <a:bodyPr/>
        <a:lstStyle/>
        <a:p>
          <a:endParaRPr lang="zh-HK" altLang="en-US"/>
        </a:p>
      </dgm:t>
    </dgm:pt>
    <dgm:pt modelId="{F4F56040-E652-4E6F-9218-D4B17DD7074F}" type="sibTrans" cxnId="{A0A9C945-6858-462A-BA9C-D90662D3CB4F}">
      <dgm:prSet/>
      <dgm:spPr/>
      <dgm:t>
        <a:bodyPr/>
        <a:lstStyle/>
        <a:p>
          <a:endParaRPr lang="zh-HK" altLang="en-US"/>
        </a:p>
      </dgm:t>
    </dgm:pt>
    <dgm:pt modelId="{10E9901F-1FDA-40D4-97EF-C8D8A53D006F}">
      <dgm:prSet phldrT="[文字]" custT="1"/>
      <dgm:spPr/>
      <dgm:t>
        <a:bodyPr/>
        <a:lstStyle/>
        <a:p>
          <a:pPr algn="l"/>
          <a:r>
            <a:rPr lang="en-US" altLang="zh-TW" sz="3600" b="1" dirty="0">
              <a:latin typeface="新細明體" panose="02020500000000000000" pitchFamily="18" charset="-120"/>
              <a:ea typeface="新細明體" panose="02020500000000000000" pitchFamily="18" charset="-120"/>
              <a:hlinkClick xmlns:r="http://schemas.openxmlformats.org/officeDocument/2006/relationships" r:id="rId6" action="ppaction://hlinksldjump"/>
            </a:rPr>
            <a:t>1.</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6" action="ppaction://hlinksldjump"/>
            </a:rPr>
            <a:t> </a:t>
          </a:r>
          <a:r>
            <a:rPr lang="zh-HK" altLang="en-US" sz="3600" b="1" dirty="0">
              <a:latin typeface="新細明體" panose="02020500000000000000" pitchFamily="18" charset="-120"/>
              <a:ea typeface="新細明體" panose="02020500000000000000" pitchFamily="18" charset="-120"/>
              <a:hlinkClick xmlns:r="http://schemas.openxmlformats.org/officeDocument/2006/relationships" r:id="rId6" action="ppaction://hlinksldjump"/>
            </a:rPr>
            <a:t>策劃新學年</a:t>
          </a:r>
          <a:r>
            <a:rPr lang="zh-TW" altLang="en-US" sz="3600" b="1" dirty="0">
              <a:latin typeface="新細明體" panose="02020500000000000000" pitchFamily="18" charset="-120"/>
              <a:ea typeface="新細明體" panose="02020500000000000000" pitchFamily="18" charset="-120"/>
              <a:hlinkClick xmlns:r="http://schemas.openxmlformats.org/officeDocument/2006/relationships" r:id="rId6" action="ppaction://hlinksldjump"/>
            </a:rPr>
            <a:t>的先決條件</a:t>
          </a:r>
          <a:endParaRPr lang="zh-HK" altLang="en-US" sz="3600" b="1" dirty="0">
            <a:latin typeface="新細明體" panose="02020500000000000000" pitchFamily="18" charset="-120"/>
            <a:ea typeface="新細明體" panose="02020500000000000000" pitchFamily="18" charset="-120"/>
          </a:endParaRPr>
        </a:p>
      </dgm:t>
    </dgm:pt>
    <dgm:pt modelId="{2B0B02D7-B2D7-422E-9195-FC6A24F4BC8B}" type="sibTrans" cxnId="{B5329351-B870-4CB1-909C-A982386D59E2}">
      <dgm:prSet/>
      <dgm:spPr/>
      <dgm:t>
        <a:bodyPr/>
        <a:lstStyle/>
        <a:p>
          <a:endParaRPr lang="zh-HK" altLang="en-US"/>
        </a:p>
      </dgm:t>
    </dgm:pt>
    <dgm:pt modelId="{259A40E9-86D4-4DF6-B28A-7550A1B96BE6}" type="parTrans" cxnId="{B5329351-B870-4CB1-909C-A982386D59E2}">
      <dgm:prSet/>
      <dgm:spPr/>
      <dgm:t>
        <a:bodyPr/>
        <a:lstStyle/>
        <a:p>
          <a:endParaRPr lang="zh-HK" altLang="en-US"/>
        </a:p>
      </dgm:t>
    </dgm:pt>
    <dgm:pt modelId="{34B28D7B-6394-442C-BFB7-0C5A34B24E18}" type="pres">
      <dgm:prSet presAssocID="{2CB9297F-BC44-4FCC-A792-2ABCA623AACA}" presName="Name0" presStyleCnt="0">
        <dgm:presLayoutVars>
          <dgm:dir/>
          <dgm:animLvl val="lvl"/>
          <dgm:resizeHandles val="exact"/>
        </dgm:presLayoutVars>
      </dgm:prSet>
      <dgm:spPr/>
    </dgm:pt>
    <dgm:pt modelId="{FC960656-4818-4549-918A-C11CC7CAC3D1}" type="pres">
      <dgm:prSet presAssocID="{DA0C05F2-376A-4A4B-8C72-89C22934E2D3}" presName="boxAndChildren" presStyleCnt="0"/>
      <dgm:spPr/>
    </dgm:pt>
    <dgm:pt modelId="{04F35052-845A-47BF-A72B-4C57DAFBACA7}" type="pres">
      <dgm:prSet presAssocID="{DA0C05F2-376A-4A4B-8C72-89C22934E2D3}" presName="parentTextBox" presStyleLbl="node1" presStyleIdx="0" presStyleCnt="6"/>
      <dgm:spPr/>
    </dgm:pt>
    <dgm:pt modelId="{A2DB5E6A-2896-40BF-9FC2-C771606DE814}" type="pres">
      <dgm:prSet presAssocID="{F4F56040-E652-4E6F-9218-D4B17DD7074F}" presName="sp" presStyleCnt="0"/>
      <dgm:spPr/>
    </dgm:pt>
    <dgm:pt modelId="{8E2EF005-9E79-4FA4-ACF5-6A9072F802FF}" type="pres">
      <dgm:prSet presAssocID="{306BDFA6-5DB2-4BD6-A8F6-CC42126CE4CF}" presName="arrowAndChildren" presStyleCnt="0"/>
      <dgm:spPr/>
    </dgm:pt>
    <dgm:pt modelId="{4EBED45C-B3FD-4659-A6A6-4E4DC4B9EC45}" type="pres">
      <dgm:prSet presAssocID="{306BDFA6-5DB2-4BD6-A8F6-CC42126CE4CF}" presName="parentTextArrow" presStyleLbl="node1" presStyleIdx="1" presStyleCnt="6"/>
      <dgm:spPr/>
    </dgm:pt>
    <dgm:pt modelId="{B0CBC79D-B673-4B40-8836-B87E365B03C6}" type="pres">
      <dgm:prSet presAssocID="{046ED0B6-6EE5-4EB3-9C07-BCDF1C773C3F}" presName="sp" presStyleCnt="0"/>
      <dgm:spPr/>
    </dgm:pt>
    <dgm:pt modelId="{17B42561-A480-408E-81B8-A47A1C14E6C4}" type="pres">
      <dgm:prSet presAssocID="{EC8F3AE9-1024-48C7-9090-41919FEF85D5}" presName="arrowAndChildren" presStyleCnt="0"/>
      <dgm:spPr/>
    </dgm:pt>
    <dgm:pt modelId="{BCFE0E5B-620B-43F5-A5A2-EE593B9A9909}" type="pres">
      <dgm:prSet presAssocID="{EC8F3AE9-1024-48C7-9090-41919FEF85D5}" presName="parentTextArrow" presStyleLbl="node1" presStyleIdx="2" presStyleCnt="6" custLinFactNeighborX="-901" custLinFactNeighborY="2211"/>
      <dgm:spPr/>
    </dgm:pt>
    <dgm:pt modelId="{1DB1F326-6189-43A7-ADE3-CD7BE2B2C74A}" type="pres">
      <dgm:prSet presAssocID="{598A3BF4-30D8-495A-8BC5-B9DB19142C72}" presName="sp" presStyleCnt="0"/>
      <dgm:spPr/>
    </dgm:pt>
    <dgm:pt modelId="{5A006272-1B34-45DB-8061-0215F3AD0EBF}" type="pres">
      <dgm:prSet presAssocID="{9E1852C2-223E-40AE-8743-FB275133294C}" presName="arrowAndChildren" presStyleCnt="0"/>
      <dgm:spPr/>
    </dgm:pt>
    <dgm:pt modelId="{4209A4C4-4757-4B6E-B0BE-A3106D52253C}" type="pres">
      <dgm:prSet presAssocID="{9E1852C2-223E-40AE-8743-FB275133294C}" presName="parentTextArrow" presStyleLbl="node1" presStyleIdx="3" presStyleCnt="6"/>
      <dgm:spPr/>
    </dgm:pt>
    <dgm:pt modelId="{32FB081B-1518-4C40-9272-7CACF96BD281}" type="pres">
      <dgm:prSet presAssocID="{3EE3575E-2EE5-4A37-B1F6-4848759AFC5C}" presName="sp" presStyleCnt="0"/>
      <dgm:spPr/>
    </dgm:pt>
    <dgm:pt modelId="{23CAEFD6-1851-45BA-B063-6D5F7589FFD6}" type="pres">
      <dgm:prSet presAssocID="{F0926C12-72B3-4F7D-A818-CBCB28C94B7F}" presName="arrowAndChildren" presStyleCnt="0"/>
      <dgm:spPr/>
    </dgm:pt>
    <dgm:pt modelId="{2351D9EE-FBFB-422A-B4B2-34DFED28ECE9}" type="pres">
      <dgm:prSet presAssocID="{F0926C12-72B3-4F7D-A818-CBCB28C94B7F}" presName="parentTextArrow" presStyleLbl="node1" presStyleIdx="4" presStyleCnt="6"/>
      <dgm:spPr/>
    </dgm:pt>
    <dgm:pt modelId="{406A4609-6976-45B5-B4D5-B84CFDB1D04F}" type="pres">
      <dgm:prSet presAssocID="{2B0B02D7-B2D7-422E-9195-FC6A24F4BC8B}" presName="sp" presStyleCnt="0"/>
      <dgm:spPr/>
    </dgm:pt>
    <dgm:pt modelId="{CE578193-92A8-49FD-9F82-10C7B3A36513}" type="pres">
      <dgm:prSet presAssocID="{10E9901F-1FDA-40D4-97EF-C8D8A53D006F}" presName="arrowAndChildren" presStyleCnt="0"/>
      <dgm:spPr/>
    </dgm:pt>
    <dgm:pt modelId="{7BB4E3FF-ACEF-4E5B-A6E1-9FE4B35C0ED1}" type="pres">
      <dgm:prSet presAssocID="{10E9901F-1FDA-40D4-97EF-C8D8A53D006F}" presName="parentTextArrow" presStyleLbl="node1" presStyleIdx="5" presStyleCnt="6"/>
      <dgm:spPr/>
    </dgm:pt>
  </dgm:ptLst>
  <dgm:cxnLst>
    <dgm:cxn modelId="{77157A00-5530-4E97-86B8-8BE77F1E6002}" type="presOf" srcId="{9E1852C2-223E-40AE-8743-FB275133294C}" destId="{4209A4C4-4757-4B6E-B0BE-A3106D52253C}" srcOrd="0" destOrd="0" presId="urn:microsoft.com/office/officeart/2005/8/layout/process4"/>
    <dgm:cxn modelId="{5C66951C-B14C-4351-8315-A797EF8C114D}" type="presOf" srcId="{F0926C12-72B3-4F7D-A818-CBCB28C94B7F}" destId="{2351D9EE-FBFB-422A-B4B2-34DFED28ECE9}" srcOrd="0" destOrd="0" presId="urn:microsoft.com/office/officeart/2005/8/layout/process4"/>
    <dgm:cxn modelId="{90736A1E-C148-4094-8278-DE9D7A246978}" type="presOf" srcId="{10E9901F-1FDA-40D4-97EF-C8D8A53D006F}" destId="{7BB4E3FF-ACEF-4E5B-A6E1-9FE4B35C0ED1}" srcOrd="0" destOrd="0" presId="urn:microsoft.com/office/officeart/2005/8/layout/process4"/>
    <dgm:cxn modelId="{4C155A5F-AF5B-43F1-9E92-A4ADB2EC47CD}" type="presOf" srcId="{2CB9297F-BC44-4FCC-A792-2ABCA623AACA}" destId="{34B28D7B-6394-442C-BFB7-0C5A34B24E18}" srcOrd="0" destOrd="0" presId="urn:microsoft.com/office/officeart/2005/8/layout/process4"/>
    <dgm:cxn modelId="{A0A9C945-6858-462A-BA9C-D90662D3CB4F}" srcId="{2CB9297F-BC44-4FCC-A792-2ABCA623AACA}" destId="{306BDFA6-5DB2-4BD6-A8F6-CC42126CE4CF}" srcOrd="4" destOrd="0" parTransId="{47FC566F-E4EE-4B80-8FE3-FFF04E6E5C27}" sibTransId="{F4F56040-E652-4E6F-9218-D4B17DD7074F}"/>
    <dgm:cxn modelId="{B5329351-B870-4CB1-909C-A982386D59E2}" srcId="{2CB9297F-BC44-4FCC-A792-2ABCA623AACA}" destId="{10E9901F-1FDA-40D4-97EF-C8D8A53D006F}" srcOrd="0" destOrd="0" parTransId="{259A40E9-86D4-4DF6-B28A-7550A1B96BE6}" sibTransId="{2B0B02D7-B2D7-422E-9195-FC6A24F4BC8B}"/>
    <dgm:cxn modelId="{3D516473-9876-4181-AD55-7E03785C270D}" srcId="{2CB9297F-BC44-4FCC-A792-2ABCA623AACA}" destId="{EC8F3AE9-1024-48C7-9090-41919FEF85D5}" srcOrd="3" destOrd="0" parTransId="{4A9051CD-C9B3-40C8-AA99-D40EB944455D}" sibTransId="{046ED0B6-6EE5-4EB3-9C07-BCDF1C773C3F}"/>
    <dgm:cxn modelId="{217F8253-E7B1-47EE-B83C-27F0984CEAB0}" type="presOf" srcId="{EC8F3AE9-1024-48C7-9090-41919FEF85D5}" destId="{BCFE0E5B-620B-43F5-A5A2-EE593B9A9909}" srcOrd="0" destOrd="0" presId="urn:microsoft.com/office/officeart/2005/8/layout/process4"/>
    <dgm:cxn modelId="{4219D08C-2C84-4AB6-A712-E9B883AC5F8A}" type="presOf" srcId="{DA0C05F2-376A-4A4B-8C72-89C22934E2D3}" destId="{04F35052-845A-47BF-A72B-4C57DAFBACA7}" srcOrd="0" destOrd="0" presId="urn:microsoft.com/office/officeart/2005/8/layout/process4"/>
    <dgm:cxn modelId="{73BCF8A2-E773-49A7-9AE1-88AD55972BC2}" srcId="{2CB9297F-BC44-4FCC-A792-2ABCA623AACA}" destId="{F0926C12-72B3-4F7D-A818-CBCB28C94B7F}" srcOrd="1" destOrd="0" parTransId="{A519806E-DB93-400F-B972-A239AE9A7E76}" sibTransId="{3EE3575E-2EE5-4A37-B1F6-4848759AFC5C}"/>
    <dgm:cxn modelId="{6DDA17E9-0B34-49A7-95D9-B5CEAD490298}" srcId="{2CB9297F-BC44-4FCC-A792-2ABCA623AACA}" destId="{DA0C05F2-376A-4A4B-8C72-89C22934E2D3}" srcOrd="5" destOrd="0" parTransId="{15CFEB97-7695-4A61-AC0B-2D908F872945}" sibTransId="{E549B3FF-1FAD-4CA3-A05C-AADA2759D872}"/>
    <dgm:cxn modelId="{655F6FF0-994E-4484-8AF5-1B78780FE53B}" type="presOf" srcId="{306BDFA6-5DB2-4BD6-A8F6-CC42126CE4CF}" destId="{4EBED45C-B3FD-4659-A6A6-4E4DC4B9EC45}" srcOrd="0" destOrd="0" presId="urn:microsoft.com/office/officeart/2005/8/layout/process4"/>
    <dgm:cxn modelId="{33305CFC-00CB-46AB-8807-DFEB604CB429}" srcId="{2CB9297F-BC44-4FCC-A792-2ABCA623AACA}" destId="{9E1852C2-223E-40AE-8743-FB275133294C}" srcOrd="2" destOrd="0" parTransId="{FDED9045-B95C-42FF-B661-ED44D0144BBF}" sibTransId="{598A3BF4-30D8-495A-8BC5-B9DB19142C72}"/>
    <dgm:cxn modelId="{4BBB3556-3E47-467F-BF43-F420F5D55889}" type="presParOf" srcId="{34B28D7B-6394-442C-BFB7-0C5A34B24E18}" destId="{FC960656-4818-4549-918A-C11CC7CAC3D1}" srcOrd="0" destOrd="0" presId="urn:microsoft.com/office/officeart/2005/8/layout/process4"/>
    <dgm:cxn modelId="{71DFE89F-A7ED-41F0-ADBF-82AFE68667AE}" type="presParOf" srcId="{FC960656-4818-4549-918A-C11CC7CAC3D1}" destId="{04F35052-845A-47BF-A72B-4C57DAFBACA7}" srcOrd="0" destOrd="0" presId="urn:microsoft.com/office/officeart/2005/8/layout/process4"/>
    <dgm:cxn modelId="{831CE5EF-ADFB-40F8-889F-484CA80FBAD3}" type="presParOf" srcId="{34B28D7B-6394-442C-BFB7-0C5A34B24E18}" destId="{A2DB5E6A-2896-40BF-9FC2-C771606DE814}" srcOrd="1" destOrd="0" presId="urn:microsoft.com/office/officeart/2005/8/layout/process4"/>
    <dgm:cxn modelId="{596C3303-C4DA-4E0A-B524-FC368F05328A}" type="presParOf" srcId="{34B28D7B-6394-442C-BFB7-0C5A34B24E18}" destId="{8E2EF005-9E79-4FA4-ACF5-6A9072F802FF}" srcOrd="2" destOrd="0" presId="urn:microsoft.com/office/officeart/2005/8/layout/process4"/>
    <dgm:cxn modelId="{0D5D3AAE-2EAA-4ABC-82CA-1C2B9265AC8F}" type="presParOf" srcId="{8E2EF005-9E79-4FA4-ACF5-6A9072F802FF}" destId="{4EBED45C-B3FD-4659-A6A6-4E4DC4B9EC45}" srcOrd="0" destOrd="0" presId="urn:microsoft.com/office/officeart/2005/8/layout/process4"/>
    <dgm:cxn modelId="{7F2E504E-A51B-4D8B-A2CE-ED49FB5D9618}" type="presParOf" srcId="{34B28D7B-6394-442C-BFB7-0C5A34B24E18}" destId="{B0CBC79D-B673-4B40-8836-B87E365B03C6}" srcOrd="3" destOrd="0" presId="urn:microsoft.com/office/officeart/2005/8/layout/process4"/>
    <dgm:cxn modelId="{373941A2-DB87-4EA5-9670-5548985EC548}" type="presParOf" srcId="{34B28D7B-6394-442C-BFB7-0C5A34B24E18}" destId="{17B42561-A480-408E-81B8-A47A1C14E6C4}" srcOrd="4" destOrd="0" presId="urn:microsoft.com/office/officeart/2005/8/layout/process4"/>
    <dgm:cxn modelId="{94F9211B-DE04-45A0-9DC0-9944AB428A84}" type="presParOf" srcId="{17B42561-A480-408E-81B8-A47A1C14E6C4}" destId="{BCFE0E5B-620B-43F5-A5A2-EE593B9A9909}" srcOrd="0" destOrd="0" presId="urn:microsoft.com/office/officeart/2005/8/layout/process4"/>
    <dgm:cxn modelId="{F41872C5-E2C1-4321-BCAD-A786B0109C46}" type="presParOf" srcId="{34B28D7B-6394-442C-BFB7-0C5A34B24E18}" destId="{1DB1F326-6189-43A7-ADE3-CD7BE2B2C74A}" srcOrd="5" destOrd="0" presId="urn:microsoft.com/office/officeart/2005/8/layout/process4"/>
    <dgm:cxn modelId="{E8DB290B-FF46-4268-89FE-D735C33C1033}" type="presParOf" srcId="{34B28D7B-6394-442C-BFB7-0C5A34B24E18}" destId="{5A006272-1B34-45DB-8061-0215F3AD0EBF}" srcOrd="6" destOrd="0" presId="urn:microsoft.com/office/officeart/2005/8/layout/process4"/>
    <dgm:cxn modelId="{053F71FA-ACC4-4E11-896E-623642892852}" type="presParOf" srcId="{5A006272-1B34-45DB-8061-0215F3AD0EBF}" destId="{4209A4C4-4757-4B6E-B0BE-A3106D52253C}" srcOrd="0" destOrd="0" presId="urn:microsoft.com/office/officeart/2005/8/layout/process4"/>
    <dgm:cxn modelId="{83E80481-B6C0-4D22-A043-91D08C64FAA4}" type="presParOf" srcId="{34B28D7B-6394-442C-BFB7-0C5A34B24E18}" destId="{32FB081B-1518-4C40-9272-7CACF96BD281}" srcOrd="7" destOrd="0" presId="urn:microsoft.com/office/officeart/2005/8/layout/process4"/>
    <dgm:cxn modelId="{B8DA2358-0E54-4D02-9A33-7262479A80A5}" type="presParOf" srcId="{34B28D7B-6394-442C-BFB7-0C5A34B24E18}" destId="{23CAEFD6-1851-45BA-B063-6D5F7589FFD6}" srcOrd="8" destOrd="0" presId="urn:microsoft.com/office/officeart/2005/8/layout/process4"/>
    <dgm:cxn modelId="{AC81C857-A12F-4BA5-A897-1AFA18FA8244}" type="presParOf" srcId="{23CAEFD6-1851-45BA-B063-6D5F7589FFD6}" destId="{2351D9EE-FBFB-422A-B4B2-34DFED28ECE9}" srcOrd="0" destOrd="0" presId="urn:microsoft.com/office/officeart/2005/8/layout/process4"/>
    <dgm:cxn modelId="{09C55791-F6AA-47A4-9B2F-2875A3BC941D}" type="presParOf" srcId="{34B28D7B-6394-442C-BFB7-0C5A34B24E18}" destId="{406A4609-6976-45B5-B4D5-B84CFDB1D04F}" srcOrd="9" destOrd="0" presId="urn:microsoft.com/office/officeart/2005/8/layout/process4"/>
    <dgm:cxn modelId="{EAA4FD86-89BD-48D1-B34A-556B1B2FAB1F}" type="presParOf" srcId="{34B28D7B-6394-442C-BFB7-0C5A34B24E18}" destId="{CE578193-92A8-49FD-9F82-10C7B3A36513}" srcOrd="10" destOrd="0" presId="urn:microsoft.com/office/officeart/2005/8/layout/process4"/>
    <dgm:cxn modelId="{A2A302E9-A5F2-4262-B4B9-38ED2F3F5005}" type="presParOf" srcId="{CE578193-92A8-49FD-9F82-10C7B3A36513}" destId="{7BB4E3FF-ACEF-4E5B-A6E1-9FE4B35C0ED1}"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3C5E10-50CB-4DB2-AB8C-8EF285072F13}" type="doc">
      <dgm:prSet loTypeId="urn:microsoft.com/office/officeart/2005/8/layout/vProcess5" loCatId="process" qsTypeId="urn:microsoft.com/office/officeart/2009/2/quickstyle/3d8" qsCatId="3D" csTypeId="urn:microsoft.com/office/officeart/2005/8/colors/colorful4" csCatId="colorful" phldr="1"/>
      <dgm:spPr>
        <a:scene3d>
          <a:camera prst="perspectiveHeroicExtremeRightFacing" zoom="82000">
            <a:rot lat="0" lon="0" rev="0"/>
          </a:camera>
          <a:lightRig rig="morning" dir="t">
            <a:rot lat="0" lon="0" rev="20400000"/>
          </a:lightRig>
        </a:scene3d>
      </dgm:spPr>
      <dgm:t>
        <a:bodyPr/>
        <a:lstStyle/>
        <a:p>
          <a:endParaRPr lang="zh-HK" altLang="en-US"/>
        </a:p>
      </dgm:t>
    </dgm:pt>
    <dgm:pt modelId="{F63C98CC-380E-4905-A195-8A303762A5C1}">
      <dgm:prSet/>
      <dgm:spPr/>
      <dgm:t>
        <a:bodyPr/>
        <a:lstStyle/>
        <a:p>
          <a:pPr rtl="0"/>
          <a:r>
            <a:rPr lang="zh-TW" b="1" dirty="0"/>
            <a:t>增新 </a:t>
          </a:r>
          <a:r>
            <a:rPr lang="en-US" b="1" dirty="0"/>
            <a:t>/ </a:t>
          </a:r>
          <a:r>
            <a:rPr lang="zh-TW" b="1" dirty="0"/>
            <a:t>刪除班別</a:t>
          </a:r>
          <a:endParaRPr lang="zh-HK" dirty="0"/>
        </a:p>
      </dgm:t>
    </dgm:pt>
    <dgm:pt modelId="{E096EB27-7127-47E1-A311-21C9473EF94D}" type="parTrans" cxnId="{CA5EFD98-0BB0-462C-9E98-7B2F5CE81A26}">
      <dgm:prSet/>
      <dgm:spPr/>
      <dgm:t>
        <a:bodyPr/>
        <a:lstStyle/>
        <a:p>
          <a:endParaRPr lang="zh-HK" altLang="en-US"/>
        </a:p>
      </dgm:t>
    </dgm:pt>
    <dgm:pt modelId="{709910D3-AB54-4C87-A208-7A02709F6AA8}" type="sibTrans" cxnId="{CA5EFD98-0BB0-462C-9E98-7B2F5CE81A26}">
      <dgm:prSet/>
      <dgm:spPr/>
      <dgm:t>
        <a:bodyPr/>
        <a:lstStyle/>
        <a:p>
          <a:endParaRPr lang="zh-HK" altLang="en-US"/>
        </a:p>
      </dgm:t>
    </dgm:pt>
    <dgm:pt modelId="{2941DEFA-992D-4570-BDE2-76E29C8560E8}">
      <dgm:prSet/>
      <dgm:spPr/>
      <dgm:t>
        <a:bodyPr/>
        <a:lstStyle/>
        <a:p>
          <a:pPr rtl="0"/>
          <a:r>
            <a:rPr lang="zh-TW" b="1" dirty="0"/>
            <a:t>更新班別基本資料</a:t>
          </a:r>
          <a:endParaRPr lang="zh-HK" dirty="0"/>
        </a:p>
      </dgm:t>
    </dgm:pt>
    <dgm:pt modelId="{3B5BFDEC-5E04-4461-99A6-5A1BEE7F8591}" type="parTrans" cxnId="{15BF9405-65C7-4F60-99F0-D244832CFDC5}">
      <dgm:prSet/>
      <dgm:spPr/>
      <dgm:t>
        <a:bodyPr/>
        <a:lstStyle/>
        <a:p>
          <a:endParaRPr lang="zh-HK" altLang="en-US"/>
        </a:p>
      </dgm:t>
    </dgm:pt>
    <dgm:pt modelId="{34CBC162-067C-493E-B879-B36A98A6DF02}" type="sibTrans" cxnId="{15BF9405-65C7-4F60-99F0-D244832CFDC5}">
      <dgm:prSet/>
      <dgm:spPr/>
      <dgm:t>
        <a:bodyPr/>
        <a:lstStyle/>
        <a:p>
          <a:endParaRPr lang="zh-HK" altLang="en-US"/>
        </a:p>
      </dgm:t>
    </dgm:pt>
    <dgm:pt modelId="{B0501DAC-0585-4FE2-8FCE-B9DEDC75FE92}">
      <dgm:prSet/>
      <dgm:spPr/>
      <dgm:t>
        <a:bodyPr/>
        <a:lstStyle/>
        <a:p>
          <a:pPr rtl="0"/>
          <a:r>
            <a:rPr lang="zh-TW" b="1" dirty="0"/>
            <a:t>更新班本科目</a:t>
          </a:r>
          <a:r>
            <a:rPr lang="en-US" b="1" dirty="0"/>
            <a:t>(</a:t>
          </a:r>
          <a:r>
            <a:rPr lang="zh-TW" b="1" dirty="0"/>
            <a:t>必修或選修</a:t>
          </a:r>
          <a:r>
            <a:rPr lang="en-US" b="1" dirty="0"/>
            <a:t>)</a:t>
          </a:r>
          <a:endParaRPr lang="zh-HK" dirty="0"/>
        </a:p>
      </dgm:t>
      <dgm:extLst/>
    </dgm:pt>
    <dgm:pt modelId="{565A0746-AFA3-48D1-8F9D-090A07B3043E}" type="parTrans" cxnId="{B7C370A7-9C98-41A5-87E0-1CF940823484}">
      <dgm:prSet/>
      <dgm:spPr/>
      <dgm:t>
        <a:bodyPr/>
        <a:lstStyle/>
        <a:p>
          <a:endParaRPr lang="zh-HK" altLang="en-US"/>
        </a:p>
      </dgm:t>
    </dgm:pt>
    <dgm:pt modelId="{43E190EA-2147-4C54-8197-F6111628319A}" type="sibTrans" cxnId="{B7C370A7-9C98-41A5-87E0-1CF940823484}">
      <dgm:prSet/>
      <dgm:spPr/>
      <dgm:t>
        <a:bodyPr/>
        <a:lstStyle/>
        <a:p>
          <a:endParaRPr lang="zh-HK" altLang="en-US"/>
        </a:p>
      </dgm:t>
    </dgm:pt>
    <dgm:pt modelId="{FF9EB9C7-FA19-499C-9E19-1EF53BE7FCEE}">
      <dgm:prSet/>
      <dgm:spPr>
        <a:sp3d extrusionH="190500" prstMaterial="matte">
          <a:bevelT w="120650" h="38100" prst="relaxedInset"/>
          <a:bevelB w="120650" h="57150" prst="relaxedInset"/>
          <a:contourClr>
            <a:schemeClr val="bg1"/>
          </a:contourClr>
        </a:sp3d>
      </dgm:spPr>
      <dgm:t>
        <a:bodyPr/>
        <a:lstStyle/>
        <a:p>
          <a:pPr rtl="0"/>
          <a:r>
            <a:rPr lang="zh-TW" b="1" dirty="0"/>
            <a:t>更新跨班別科目組別</a:t>
          </a:r>
          <a:endParaRPr lang="zh-HK" dirty="0"/>
        </a:p>
      </dgm:t>
    </dgm:pt>
    <dgm:pt modelId="{2AEFCAC1-5E6B-4B5C-88DB-C3365BC193AE}" type="parTrans" cxnId="{1501937D-BD77-44E9-99B0-65CF1D1944DF}">
      <dgm:prSet/>
      <dgm:spPr/>
      <dgm:t>
        <a:bodyPr/>
        <a:lstStyle/>
        <a:p>
          <a:endParaRPr lang="zh-HK" altLang="en-US"/>
        </a:p>
      </dgm:t>
    </dgm:pt>
    <dgm:pt modelId="{255E8FAE-45DC-49DC-A6F6-B0E54280388E}" type="sibTrans" cxnId="{1501937D-BD77-44E9-99B0-65CF1D1944DF}">
      <dgm:prSet/>
      <dgm:spPr/>
      <dgm:t>
        <a:bodyPr/>
        <a:lstStyle/>
        <a:p>
          <a:endParaRPr lang="zh-HK" altLang="en-US"/>
        </a:p>
      </dgm:t>
    </dgm:pt>
    <dgm:pt modelId="{9B92A471-FB81-4E71-888E-382C7434F2FB}" type="pres">
      <dgm:prSet presAssocID="{193C5E10-50CB-4DB2-AB8C-8EF285072F13}" presName="outerComposite" presStyleCnt="0">
        <dgm:presLayoutVars>
          <dgm:chMax val="5"/>
          <dgm:dir/>
          <dgm:resizeHandles val="exact"/>
        </dgm:presLayoutVars>
      </dgm:prSet>
      <dgm:spPr/>
    </dgm:pt>
    <dgm:pt modelId="{2EA64B4E-AC7B-46E5-8A2E-9CEF45737CCF}" type="pres">
      <dgm:prSet presAssocID="{193C5E10-50CB-4DB2-AB8C-8EF285072F13}" presName="dummyMaxCanvas" presStyleCnt="0">
        <dgm:presLayoutVars/>
      </dgm:prSet>
      <dgm:spPr/>
    </dgm:pt>
    <dgm:pt modelId="{A8205D0E-6464-4DC5-BB19-17AC12437946}" type="pres">
      <dgm:prSet presAssocID="{193C5E10-50CB-4DB2-AB8C-8EF285072F13}" presName="FourNodes_1" presStyleLbl="node1" presStyleIdx="0" presStyleCnt="4">
        <dgm:presLayoutVars>
          <dgm:bulletEnabled val="1"/>
        </dgm:presLayoutVars>
      </dgm:prSet>
      <dgm:spPr/>
    </dgm:pt>
    <dgm:pt modelId="{8C6941E5-07F0-4355-922C-8F63342074D2}" type="pres">
      <dgm:prSet presAssocID="{193C5E10-50CB-4DB2-AB8C-8EF285072F13}" presName="FourNodes_2" presStyleLbl="node1" presStyleIdx="1" presStyleCnt="4">
        <dgm:presLayoutVars>
          <dgm:bulletEnabled val="1"/>
        </dgm:presLayoutVars>
      </dgm:prSet>
      <dgm:spPr/>
    </dgm:pt>
    <dgm:pt modelId="{C11A2C83-3F34-47AE-A4DC-024992014FE4}" type="pres">
      <dgm:prSet presAssocID="{193C5E10-50CB-4DB2-AB8C-8EF285072F13}" presName="FourNodes_3" presStyleLbl="node1" presStyleIdx="2" presStyleCnt="4">
        <dgm:presLayoutVars>
          <dgm:bulletEnabled val="1"/>
        </dgm:presLayoutVars>
      </dgm:prSet>
      <dgm:spPr/>
    </dgm:pt>
    <dgm:pt modelId="{B83006D4-2A91-476A-B6EC-7A2DA3E57A3D}" type="pres">
      <dgm:prSet presAssocID="{193C5E10-50CB-4DB2-AB8C-8EF285072F13}" presName="FourNodes_4" presStyleLbl="node1" presStyleIdx="3" presStyleCnt="4">
        <dgm:presLayoutVars>
          <dgm:bulletEnabled val="1"/>
        </dgm:presLayoutVars>
      </dgm:prSet>
      <dgm:spPr/>
    </dgm:pt>
    <dgm:pt modelId="{8DC681E9-20A2-406C-9E36-0F27F192A2F5}" type="pres">
      <dgm:prSet presAssocID="{193C5E10-50CB-4DB2-AB8C-8EF285072F13}" presName="FourConn_1-2" presStyleLbl="fgAccFollowNode1" presStyleIdx="0" presStyleCnt="3">
        <dgm:presLayoutVars>
          <dgm:bulletEnabled val="1"/>
        </dgm:presLayoutVars>
      </dgm:prSet>
      <dgm:spPr/>
    </dgm:pt>
    <dgm:pt modelId="{201C0C4B-0F3D-4780-91AF-D9B9F7763AF7}" type="pres">
      <dgm:prSet presAssocID="{193C5E10-50CB-4DB2-AB8C-8EF285072F13}" presName="FourConn_2-3" presStyleLbl="fgAccFollowNode1" presStyleIdx="1" presStyleCnt="3">
        <dgm:presLayoutVars>
          <dgm:bulletEnabled val="1"/>
        </dgm:presLayoutVars>
      </dgm:prSet>
      <dgm:spPr/>
    </dgm:pt>
    <dgm:pt modelId="{540D047D-3D60-4B36-AE87-6ADB3843B102}" type="pres">
      <dgm:prSet presAssocID="{193C5E10-50CB-4DB2-AB8C-8EF285072F13}" presName="FourConn_3-4" presStyleLbl="fgAccFollowNode1" presStyleIdx="2" presStyleCnt="3">
        <dgm:presLayoutVars>
          <dgm:bulletEnabled val="1"/>
        </dgm:presLayoutVars>
      </dgm:prSet>
      <dgm:spPr/>
    </dgm:pt>
    <dgm:pt modelId="{07671F0D-A04B-46B5-BA30-84D1F8E0F9DD}" type="pres">
      <dgm:prSet presAssocID="{193C5E10-50CB-4DB2-AB8C-8EF285072F13}" presName="FourNodes_1_text" presStyleLbl="node1" presStyleIdx="3" presStyleCnt="4">
        <dgm:presLayoutVars>
          <dgm:bulletEnabled val="1"/>
        </dgm:presLayoutVars>
      </dgm:prSet>
      <dgm:spPr/>
    </dgm:pt>
    <dgm:pt modelId="{FB1D0105-65C5-49DE-A582-B837A1727FB0}" type="pres">
      <dgm:prSet presAssocID="{193C5E10-50CB-4DB2-AB8C-8EF285072F13}" presName="FourNodes_2_text" presStyleLbl="node1" presStyleIdx="3" presStyleCnt="4">
        <dgm:presLayoutVars>
          <dgm:bulletEnabled val="1"/>
        </dgm:presLayoutVars>
      </dgm:prSet>
      <dgm:spPr/>
    </dgm:pt>
    <dgm:pt modelId="{0878938B-DA08-4F34-86AF-8EE666D34D34}" type="pres">
      <dgm:prSet presAssocID="{193C5E10-50CB-4DB2-AB8C-8EF285072F13}" presName="FourNodes_3_text" presStyleLbl="node1" presStyleIdx="3" presStyleCnt="4">
        <dgm:presLayoutVars>
          <dgm:bulletEnabled val="1"/>
        </dgm:presLayoutVars>
      </dgm:prSet>
      <dgm:spPr/>
    </dgm:pt>
    <dgm:pt modelId="{A209C3F1-117E-47CD-A73F-025ECCC45189}" type="pres">
      <dgm:prSet presAssocID="{193C5E10-50CB-4DB2-AB8C-8EF285072F13}" presName="FourNodes_4_text" presStyleLbl="node1" presStyleIdx="3" presStyleCnt="4">
        <dgm:presLayoutVars>
          <dgm:bulletEnabled val="1"/>
        </dgm:presLayoutVars>
      </dgm:prSet>
      <dgm:spPr/>
    </dgm:pt>
  </dgm:ptLst>
  <dgm:cxnLst>
    <dgm:cxn modelId="{15BF9405-65C7-4F60-99F0-D244832CFDC5}" srcId="{193C5E10-50CB-4DB2-AB8C-8EF285072F13}" destId="{2941DEFA-992D-4570-BDE2-76E29C8560E8}" srcOrd="1" destOrd="0" parTransId="{3B5BFDEC-5E04-4461-99A6-5A1BEE7F8591}" sibTransId="{34CBC162-067C-493E-B879-B36A98A6DF02}"/>
    <dgm:cxn modelId="{29CE9C18-4B5C-4C00-9AE2-8D6C2D52E7D6}" type="presOf" srcId="{193C5E10-50CB-4DB2-AB8C-8EF285072F13}" destId="{9B92A471-FB81-4E71-888E-382C7434F2FB}" srcOrd="0" destOrd="0" presId="urn:microsoft.com/office/officeart/2005/8/layout/vProcess5"/>
    <dgm:cxn modelId="{60F2032A-FA1C-4871-A8E4-EFA462C8312C}" type="presOf" srcId="{FF9EB9C7-FA19-499C-9E19-1EF53BE7FCEE}" destId="{B83006D4-2A91-476A-B6EC-7A2DA3E57A3D}" srcOrd="0" destOrd="0" presId="urn:microsoft.com/office/officeart/2005/8/layout/vProcess5"/>
    <dgm:cxn modelId="{D2E4B86A-80EA-4B8D-8443-979F4065E98C}" type="presOf" srcId="{2941DEFA-992D-4570-BDE2-76E29C8560E8}" destId="{FB1D0105-65C5-49DE-A582-B837A1727FB0}" srcOrd="1" destOrd="0" presId="urn:microsoft.com/office/officeart/2005/8/layout/vProcess5"/>
    <dgm:cxn modelId="{DE414C75-FBD5-46A9-A1DE-DB80BB46DA9A}" type="presOf" srcId="{FF9EB9C7-FA19-499C-9E19-1EF53BE7FCEE}" destId="{A209C3F1-117E-47CD-A73F-025ECCC45189}" srcOrd="1" destOrd="0" presId="urn:microsoft.com/office/officeart/2005/8/layout/vProcess5"/>
    <dgm:cxn modelId="{38F8D876-623A-4590-B127-E7C65F0FB912}" type="presOf" srcId="{43E190EA-2147-4C54-8197-F6111628319A}" destId="{540D047D-3D60-4B36-AE87-6ADB3843B102}" srcOrd="0" destOrd="0" presId="urn:microsoft.com/office/officeart/2005/8/layout/vProcess5"/>
    <dgm:cxn modelId="{648D4E59-1017-4C80-AD3E-A4F58762502F}" type="presOf" srcId="{B0501DAC-0585-4FE2-8FCE-B9DEDC75FE92}" destId="{0878938B-DA08-4F34-86AF-8EE666D34D34}" srcOrd="1" destOrd="0" presId="urn:microsoft.com/office/officeart/2005/8/layout/vProcess5"/>
    <dgm:cxn modelId="{1501937D-BD77-44E9-99B0-65CF1D1944DF}" srcId="{193C5E10-50CB-4DB2-AB8C-8EF285072F13}" destId="{FF9EB9C7-FA19-499C-9E19-1EF53BE7FCEE}" srcOrd="3" destOrd="0" parTransId="{2AEFCAC1-5E6B-4B5C-88DB-C3365BC193AE}" sibTransId="{255E8FAE-45DC-49DC-A6F6-B0E54280388E}"/>
    <dgm:cxn modelId="{BA709786-2C90-48C7-9259-AACE61252F76}" type="presOf" srcId="{F63C98CC-380E-4905-A195-8A303762A5C1}" destId="{07671F0D-A04B-46B5-BA30-84D1F8E0F9DD}" srcOrd="1" destOrd="0" presId="urn:microsoft.com/office/officeart/2005/8/layout/vProcess5"/>
    <dgm:cxn modelId="{CA5EFD98-0BB0-462C-9E98-7B2F5CE81A26}" srcId="{193C5E10-50CB-4DB2-AB8C-8EF285072F13}" destId="{F63C98CC-380E-4905-A195-8A303762A5C1}" srcOrd="0" destOrd="0" parTransId="{E096EB27-7127-47E1-A311-21C9473EF94D}" sibTransId="{709910D3-AB54-4C87-A208-7A02709F6AA8}"/>
    <dgm:cxn modelId="{0880919F-70B7-4D98-B69D-DDD22928DF48}" type="presOf" srcId="{2941DEFA-992D-4570-BDE2-76E29C8560E8}" destId="{8C6941E5-07F0-4355-922C-8F63342074D2}" srcOrd="0" destOrd="0" presId="urn:microsoft.com/office/officeart/2005/8/layout/vProcess5"/>
    <dgm:cxn modelId="{B7C370A7-9C98-41A5-87E0-1CF940823484}" srcId="{193C5E10-50CB-4DB2-AB8C-8EF285072F13}" destId="{B0501DAC-0585-4FE2-8FCE-B9DEDC75FE92}" srcOrd="2" destOrd="0" parTransId="{565A0746-AFA3-48D1-8F9D-090A07B3043E}" sibTransId="{43E190EA-2147-4C54-8197-F6111628319A}"/>
    <dgm:cxn modelId="{89E2B4AD-5DE6-4A40-A24B-3C2B21F66D21}" type="presOf" srcId="{709910D3-AB54-4C87-A208-7A02709F6AA8}" destId="{8DC681E9-20A2-406C-9E36-0F27F192A2F5}" srcOrd="0" destOrd="0" presId="urn:microsoft.com/office/officeart/2005/8/layout/vProcess5"/>
    <dgm:cxn modelId="{9C89D2E6-9382-43A7-A072-0271399F917C}" type="presOf" srcId="{F63C98CC-380E-4905-A195-8A303762A5C1}" destId="{A8205D0E-6464-4DC5-BB19-17AC12437946}" srcOrd="0" destOrd="0" presId="urn:microsoft.com/office/officeart/2005/8/layout/vProcess5"/>
    <dgm:cxn modelId="{0A2789F0-778E-48E4-B713-94B2CED9E629}" type="presOf" srcId="{34CBC162-067C-493E-B879-B36A98A6DF02}" destId="{201C0C4B-0F3D-4780-91AF-D9B9F7763AF7}" srcOrd="0" destOrd="0" presId="urn:microsoft.com/office/officeart/2005/8/layout/vProcess5"/>
    <dgm:cxn modelId="{8E4C2EF7-E97D-4B3C-BB28-760E9150752E}" type="presOf" srcId="{B0501DAC-0585-4FE2-8FCE-B9DEDC75FE92}" destId="{C11A2C83-3F34-47AE-A4DC-024992014FE4}" srcOrd="0" destOrd="0" presId="urn:microsoft.com/office/officeart/2005/8/layout/vProcess5"/>
    <dgm:cxn modelId="{E0009679-4B0C-4BB0-BDF1-087A4DC11A09}" type="presParOf" srcId="{9B92A471-FB81-4E71-888E-382C7434F2FB}" destId="{2EA64B4E-AC7B-46E5-8A2E-9CEF45737CCF}" srcOrd="0" destOrd="0" presId="urn:microsoft.com/office/officeart/2005/8/layout/vProcess5"/>
    <dgm:cxn modelId="{080601AE-B9A3-43B8-8D0B-A1321EE15BD0}" type="presParOf" srcId="{9B92A471-FB81-4E71-888E-382C7434F2FB}" destId="{A8205D0E-6464-4DC5-BB19-17AC12437946}" srcOrd="1" destOrd="0" presId="urn:microsoft.com/office/officeart/2005/8/layout/vProcess5"/>
    <dgm:cxn modelId="{E3AC2744-FF43-40FA-983B-F36CCC571250}" type="presParOf" srcId="{9B92A471-FB81-4E71-888E-382C7434F2FB}" destId="{8C6941E5-07F0-4355-922C-8F63342074D2}" srcOrd="2" destOrd="0" presId="urn:microsoft.com/office/officeart/2005/8/layout/vProcess5"/>
    <dgm:cxn modelId="{638801B8-034E-4673-AE60-0BE2CD7F7F73}" type="presParOf" srcId="{9B92A471-FB81-4E71-888E-382C7434F2FB}" destId="{C11A2C83-3F34-47AE-A4DC-024992014FE4}" srcOrd="3" destOrd="0" presId="urn:microsoft.com/office/officeart/2005/8/layout/vProcess5"/>
    <dgm:cxn modelId="{0A5CE0C6-9524-4BEA-89A6-54F2D7F21CFF}" type="presParOf" srcId="{9B92A471-FB81-4E71-888E-382C7434F2FB}" destId="{B83006D4-2A91-476A-B6EC-7A2DA3E57A3D}" srcOrd="4" destOrd="0" presId="urn:microsoft.com/office/officeart/2005/8/layout/vProcess5"/>
    <dgm:cxn modelId="{E1124C43-1A2B-4EBE-91A9-E7EED18A2F05}" type="presParOf" srcId="{9B92A471-FB81-4E71-888E-382C7434F2FB}" destId="{8DC681E9-20A2-406C-9E36-0F27F192A2F5}" srcOrd="5" destOrd="0" presId="urn:microsoft.com/office/officeart/2005/8/layout/vProcess5"/>
    <dgm:cxn modelId="{DF3D4F5E-15C1-47CF-AE75-3290915F23A8}" type="presParOf" srcId="{9B92A471-FB81-4E71-888E-382C7434F2FB}" destId="{201C0C4B-0F3D-4780-91AF-D9B9F7763AF7}" srcOrd="6" destOrd="0" presId="urn:microsoft.com/office/officeart/2005/8/layout/vProcess5"/>
    <dgm:cxn modelId="{2206ED5D-5CD7-45DE-A296-4370031CED4E}" type="presParOf" srcId="{9B92A471-FB81-4E71-888E-382C7434F2FB}" destId="{540D047D-3D60-4B36-AE87-6ADB3843B102}" srcOrd="7" destOrd="0" presId="urn:microsoft.com/office/officeart/2005/8/layout/vProcess5"/>
    <dgm:cxn modelId="{F9686D03-DC77-4335-AE0F-35E7647D7DD7}" type="presParOf" srcId="{9B92A471-FB81-4E71-888E-382C7434F2FB}" destId="{07671F0D-A04B-46B5-BA30-84D1F8E0F9DD}" srcOrd="8" destOrd="0" presId="urn:microsoft.com/office/officeart/2005/8/layout/vProcess5"/>
    <dgm:cxn modelId="{E89A2189-AD32-43F9-97CC-A659E813023C}" type="presParOf" srcId="{9B92A471-FB81-4E71-888E-382C7434F2FB}" destId="{FB1D0105-65C5-49DE-A582-B837A1727FB0}" srcOrd="9" destOrd="0" presId="urn:microsoft.com/office/officeart/2005/8/layout/vProcess5"/>
    <dgm:cxn modelId="{55CD3210-0A7D-40B1-99E4-802C43428C9A}" type="presParOf" srcId="{9B92A471-FB81-4E71-888E-382C7434F2FB}" destId="{0878938B-DA08-4F34-86AF-8EE666D34D34}" srcOrd="10" destOrd="0" presId="urn:microsoft.com/office/officeart/2005/8/layout/vProcess5"/>
    <dgm:cxn modelId="{38329CCB-1850-484D-AAE3-F89116AA67AD}" type="presParOf" srcId="{9B92A471-FB81-4E71-888E-382C7434F2FB}" destId="{A209C3F1-117E-47CD-A73F-025ECCC45189}"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DB2531-CA4C-4AEE-819D-D4AB95BAD8E6}" type="doc">
      <dgm:prSet loTypeId="urn:microsoft.com/office/officeart/2005/8/layout/radial5" loCatId="relationship" qsTypeId="urn:microsoft.com/office/officeart/2005/8/quickstyle/3d1" qsCatId="3D" csTypeId="urn:microsoft.com/office/officeart/2005/8/colors/colorful3" csCatId="colorful" phldr="1"/>
      <dgm:spPr/>
      <dgm:t>
        <a:bodyPr/>
        <a:lstStyle/>
        <a:p>
          <a:endParaRPr lang="zh-HK" altLang="en-US"/>
        </a:p>
      </dgm:t>
    </dgm:pt>
    <dgm:pt modelId="{28F8B67A-A0B3-4954-A89A-8057BC9B019F}">
      <dgm:prSet phldrT="[文字]" phldr="1"/>
      <dgm:spPr/>
      <dgm:t>
        <a:bodyPr/>
        <a:lstStyle/>
        <a:p>
          <a:endParaRPr lang="zh-HK" altLang="en-US" dirty="0"/>
        </a:p>
      </dgm:t>
    </dgm:pt>
    <dgm:pt modelId="{012936EF-E0C1-4107-9AF9-4ED36236A85F}" type="parTrans" cxnId="{2C7CFE1E-AC0F-4EA8-91EC-7DB241D14950}">
      <dgm:prSet/>
      <dgm:spPr/>
      <dgm:t>
        <a:bodyPr/>
        <a:lstStyle/>
        <a:p>
          <a:endParaRPr lang="zh-HK" altLang="en-US"/>
        </a:p>
      </dgm:t>
    </dgm:pt>
    <dgm:pt modelId="{B96A1B50-0544-4B6D-BDE4-1F2DDC3140A4}" type="sibTrans" cxnId="{2C7CFE1E-AC0F-4EA8-91EC-7DB241D14950}">
      <dgm:prSet/>
      <dgm:spPr/>
      <dgm:t>
        <a:bodyPr/>
        <a:lstStyle/>
        <a:p>
          <a:endParaRPr lang="zh-HK" altLang="en-US"/>
        </a:p>
      </dgm:t>
    </dgm:pt>
    <dgm:pt modelId="{78B8E308-18D2-4DE6-8D81-6507266E1462}">
      <dgm:prSet phldrT="[文字]" phldr="1"/>
      <dgm:spPr/>
      <dgm:t>
        <a:bodyPr/>
        <a:lstStyle/>
        <a:p>
          <a:endParaRPr lang="zh-HK" altLang="en-US" dirty="0"/>
        </a:p>
      </dgm:t>
    </dgm:pt>
    <dgm:pt modelId="{ABC43D37-7746-41A0-8335-3798E940A776}" type="parTrans" cxnId="{25BF9132-7A7A-4DB0-8603-4A2D1A90F2B3}">
      <dgm:prSet/>
      <dgm:spPr/>
      <dgm:t>
        <a:bodyPr/>
        <a:lstStyle/>
        <a:p>
          <a:endParaRPr lang="zh-HK" altLang="en-US"/>
        </a:p>
      </dgm:t>
    </dgm:pt>
    <dgm:pt modelId="{32276E68-DE9A-4348-9BC9-298CBE7887B3}" type="sibTrans" cxnId="{25BF9132-7A7A-4DB0-8603-4A2D1A90F2B3}">
      <dgm:prSet/>
      <dgm:spPr/>
      <dgm:t>
        <a:bodyPr/>
        <a:lstStyle/>
        <a:p>
          <a:endParaRPr lang="zh-HK" altLang="en-US"/>
        </a:p>
      </dgm:t>
    </dgm:pt>
    <dgm:pt modelId="{F25AE543-865A-4F0C-95DB-654B06D951CB}">
      <dgm:prSet custT="1"/>
      <dgm:spPr/>
      <dgm:t>
        <a:bodyPr/>
        <a:lstStyle/>
        <a:p>
          <a:pPr algn="l"/>
          <a:r>
            <a:rPr lang="zh-TW" altLang="en-US" sz="1600" b="1" u="sng" dirty="0"/>
            <a:t>學生資料</a:t>
          </a:r>
          <a:br>
            <a:rPr lang="en-US" altLang="zh-TW" sz="1400" dirty="0"/>
          </a:br>
          <a:r>
            <a:rPr lang="en-US" altLang="zh-TW" sz="1400" dirty="0"/>
            <a:t>-</a:t>
          </a:r>
          <a:r>
            <a:rPr lang="zh-TW" altLang="en-US" sz="1400" dirty="0"/>
            <a:t>選擇修讀班本選修科</a:t>
          </a:r>
          <a:br>
            <a:rPr lang="en-US" altLang="zh-TW" sz="1400" dirty="0"/>
          </a:br>
          <a:r>
            <a:rPr lang="en-US" altLang="zh-TW" sz="1400" dirty="0"/>
            <a:t>-</a:t>
          </a:r>
          <a:r>
            <a:rPr lang="zh-TW" altLang="en-US" sz="1400" dirty="0"/>
            <a:t>科目組別 </a:t>
          </a:r>
          <a:br>
            <a:rPr lang="en-US" altLang="zh-TW" sz="1400" dirty="0"/>
          </a:br>
          <a:r>
            <a:rPr lang="en-US" altLang="zh-TW" sz="1400" dirty="0"/>
            <a:t>-</a:t>
          </a:r>
          <a:r>
            <a:rPr lang="zh-TW" altLang="en-US" sz="1400" dirty="0"/>
            <a:t>跨班別科目組別</a:t>
          </a:r>
          <a:r>
            <a:rPr lang="en-US" altLang="zh-TW" sz="1400" dirty="0"/>
            <a:t>(</a:t>
          </a:r>
          <a:r>
            <a:rPr lang="zh-TW" altLang="en-US" sz="1400" dirty="0"/>
            <a:t>非科目集</a:t>
          </a:r>
          <a:r>
            <a:rPr lang="en-US" altLang="zh-TW" sz="1400" dirty="0"/>
            <a:t>) </a:t>
          </a:r>
          <a:br>
            <a:rPr lang="en-US" altLang="zh-TW" sz="1400" dirty="0"/>
          </a:br>
          <a:r>
            <a:rPr lang="en-US" altLang="zh-TW" sz="1400" dirty="0"/>
            <a:t>-</a:t>
          </a:r>
          <a:r>
            <a:rPr lang="zh-TW" altLang="en-US" sz="1400" dirty="0"/>
            <a:t>跨班別科目組別</a:t>
          </a:r>
          <a:r>
            <a:rPr lang="en-US" altLang="zh-TW" sz="1400" dirty="0"/>
            <a:t>(</a:t>
          </a:r>
          <a:r>
            <a:rPr lang="zh-TW" altLang="en-US" sz="1400" dirty="0"/>
            <a:t>科目集</a:t>
          </a:r>
          <a:r>
            <a:rPr lang="en-US" altLang="zh-TW" sz="1400" dirty="0"/>
            <a:t>)</a:t>
          </a:r>
        </a:p>
      </dgm:t>
    </dgm:pt>
    <dgm:pt modelId="{886CECC9-932E-4DE5-BA1C-4F7127D5684A}" type="parTrans" cxnId="{FCCEBFFD-84FA-423A-819B-B42A9F1BC44F}">
      <dgm:prSet/>
      <dgm:spPr/>
      <dgm:t>
        <a:bodyPr/>
        <a:lstStyle/>
        <a:p>
          <a:endParaRPr lang="zh-HK" altLang="en-US"/>
        </a:p>
      </dgm:t>
    </dgm:pt>
    <dgm:pt modelId="{62335109-D7CC-4925-8D17-4A84F8E7FFF5}" type="sibTrans" cxnId="{FCCEBFFD-84FA-423A-819B-B42A9F1BC44F}">
      <dgm:prSet/>
      <dgm:spPr/>
      <dgm:t>
        <a:bodyPr/>
        <a:lstStyle/>
        <a:p>
          <a:endParaRPr lang="zh-HK" altLang="en-US"/>
        </a:p>
      </dgm:t>
    </dgm:pt>
    <dgm:pt modelId="{F4E5B14A-532F-4953-8615-BA88D6D6D1F1}">
      <dgm:prSet phldrT="[文字]" custT="1">
        <dgm:style>
          <a:lnRef idx="0">
            <a:schemeClr val="accent2"/>
          </a:lnRef>
          <a:fillRef idx="3">
            <a:schemeClr val="accent2"/>
          </a:fillRef>
          <a:effectRef idx="3">
            <a:schemeClr val="accent2"/>
          </a:effectRef>
          <a:fontRef idx="minor">
            <a:schemeClr val="lt1"/>
          </a:fontRef>
        </dgm:style>
      </dgm:prSet>
      <dgm:spPr/>
      <dgm:t>
        <a:bodyPr/>
        <a:lstStyle/>
        <a:p>
          <a:pPr algn="l"/>
          <a:r>
            <a:rPr lang="zh-TW" altLang="en-US" sz="2800" b="1" u="sng" dirty="0"/>
            <a:t>四類科目</a:t>
          </a:r>
          <a:r>
            <a:rPr lang="en-US" altLang="zh-TW" sz="2800" b="1" u="sng" dirty="0"/>
            <a:t>:</a:t>
          </a:r>
          <a:br>
            <a:rPr lang="en-US" altLang="zh-TW" sz="2800" dirty="0"/>
          </a:br>
          <a:r>
            <a:rPr lang="zh-TW" altLang="en-US" sz="2900" dirty="0"/>
            <a:t>必修科目</a:t>
          </a:r>
          <a:br>
            <a:rPr lang="en-US" altLang="zh-TW" sz="2900" dirty="0"/>
          </a:br>
          <a:r>
            <a:rPr lang="zh-TW" altLang="en-US" sz="2900" dirty="0"/>
            <a:t>選修科目</a:t>
          </a:r>
          <a:br>
            <a:rPr lang="en-US" altLang="zh-TW" sz="2900" dirty="0"/>
          </a:br>
          <a:r>
            <a:rPr lang="zh-TW" altLang="en-US" sz="2900" dirty="0"/>
            <a:t>科目組別</a:t>
          </a:r>
          <a:br>
            <a:rPr lang="en-US" altLang="zh-TW" sz="2900" dirty="0"/>
          </a:br>
          <a:r>
            <a:rPr lang="zh-TW" altLang="en-US" sz="2800" dirty="0"/>
            <a:t>跨班別科目</a:t>
          </a:r>
          <a:endParaRPr lang="zh-HK" altLang="en-US" sz="2800" u="none" dirty="0">
            <a:solidFill>
              <a:schemeClr val="bg1"/>
            </a:solidFill>
          </a:endParaRPr>
        </a:p>
      </dgm:t>
    </dgm:pt>
    <dgm:pt modelId="{E457154E-EF96-4510-98C6-C841C7D3715E}" type="sibTrans" cxnId="{955ABCAC-78B6-404E-90A1-1EA50225FC4C}">
      <dgm:prSet/>
      <dgm:spPr/>
      <dgm:t>
        <a:bodyPr/>
        <a:lstStyle/>
        <a:p>
          <a:endParaRPr lang="zh-HK" altLang="en-US"/>
        </a:p>
      </dgm:t>
    </dgm:pt>
    <dgm:pt modelId="{B8CFB159-0F8E-4028-A565-32C66703456D}" type="parTrans" cxnId="{955ABCAC-78B6-404E-90A1-1EA50225FC4C}">
      <dgm:prSet/>
      <dgm:spPr/>
      <dgm:t>
        <a:bodyPr/>
        <a:lstStyle/>
        <a:p>
          <a:endParaRPr lang="zh-HK" altLang="en-US"/>
        </a:p>
      </dgm:t>
    </dgm:pt>
    <dgm:pt modelId="{79B51F95-68FD-423F-B8FD-6A1495D81B70}">
      <dgm:prSet custT="1"/>
      <dgm:spPr/>
      <dgm:t>
        <a:bodyPr/>
        <a:lstStyle/>
        <a:p>
          <a:pPr algn="l"/>
          <a:r>
            <a:rPr lang="zh-TW" altLang="en-US" sz="1600" b="1" u="sng" dirty="0"/>
            <a:t>學生成績</a:t>
          </a:r>
          <a:br>
            <a:rPr lang="en-US" altLang="zh-TW" sz="1400" dirty="0"/>
          </a:br>
          <a:r>
            <a:rPr lang="zh-TW" altLang="en-US" sz="1400" dirty="0"/>
            <a:t>學生考績綱要設定及學生積分輸入</a:t>
          </a:r>
          <a:endParaRPr lang="en-US" altLang="zh-TW" sz="1400" dirty="0"/>
        </a:p>
      </dgm:t>
    </dgm:pt>
    <dgm:pt modelId="{2043A089-0ABD-4CD4-9015-5781468B9769}" type="parTrans" cxnId="{07108CD7-FA8C-4DB9-A482-5B41900A9CED}">
      <dgm:prSet/>
      <dgm:spPr/>
      <dgm:t>
        <a:bodyPr/>
        <a:lstStyle/>
        <a:p>
          <a:endParaRPr lang="zh-HK" altLang="en-US"/>
        </a:p>
      </dgm:t>
    </dgm:pt>
    <dgm:pt modelId="{7879CD7B-2140-454B-AC17-4EA2D8518915}" type="sibTrans" cxnId="{07108CD7-FA8C-4DB9-A482-5B41900A9CED}">
      <dgm:prSet/>
      <dgm:spPr/>
      <dgm:t>
        <a:bodyPr/>
        <a:lstStyle/>
        <a:p>
          <a:endParaRPr lang="zh-HK" altLang="en-US"/>
        </a:p>
      </dgm:t>
    </dgm:pt>
    <dgm:pt modelId="{0CAAC32E-0AD1-4905-B9B4-FB7769628B86}">
      <dgm:prSet custT="1"/>
      <dgm:spPr/>
      <dgm:t>
        <a:bodyPr/>
        <a:lstStyle/>
        <a:p>
          <a:pPr algn="l"/>
          <a:r>
            <a:rPr lang="zh-TW" altLang="en-US" sz="1600" b="1" u="sng" dirty="0"/>
            <a:t>時間表編排</a:t>
          </a:r>
          <a:br>
            <a:rPr lang="en-US" altLang="zh-TW" sz="1400" dirty="0"/>
          </a:br>
          <a:r>
            <a:rPr lang="en-US" altLang="zh-TW" sz="1400" dirty="0"/>
            <a:t>-</a:t>
          </a:r>
          <a:r>
            <a:rPr lang="zh-TW" altLang="en-US" sz="1400" dirty="0"/>
            <a:t>用作時間表編排的一般科目課堂</a:t>
          </a:r>
          <a:br>
            <a:rPr lang="en-US" altLang="zh-TW" sz="1400" dirty="0"/>
          </a:br>
          <a:r>
            <a:rPr lang="en-US" altLang="zh-TW" sz="1400" dirty="0"/>
            <a:t>-</a:t>
          </a:r>
          <a:r>
            <a:rPr lang="zh-TW" altLang="en-US" sz="1400" dirty="0"/>
            <a:t>跨班別科目</a:t>
          </a:r>
          <a:r>
            <a:rPr lang="en-US" altLang="zh-TW" sz="1400" dirty="0"/>
            <a:t>(</a:t>
          </a:r>
          <a:r>
            <a:rPr lang="zh-TW" altLang="en-US" sz="1400" dirty="0"/>
            <a:t>科目集</a:t>
          </a:r>
          <a:r>
            <a:rPr lang="en-US" altLang="zh-TW" sz="1400" dirty="0"/>
            <a:t>/</a:t>
          </a:r>
          <a:r>
            <a:rPr lang="zh-TW" altLang="en-US" sz="1400" dirty="0"/>
            <a:t>非科目集</a:t>
          </a:r>
          <a:r>
            <a:rPr lang="en-US" altLang="zh-TW" sz="1400" dirty="0"/>
            <a:t>)</a:t>
          </a:r>
          <a:r>
            <a:rPr lang="zh-TW" altLang="en-US" sz="1400" dirty="0"/>
            <a:t>的課堂可作同時上課編排</a:t>
          </a:r>
          <a:endParaRPr lang="en-US" altLang="zh-TW" sz="1400" dirty="0"/>
        </a:p>
      </dgm:t>
    </dgm:pt>
    <dgm:pt modelId="{CB9688C6-6F31-4FE3-92A2-69F968FA193D}" type="parTrans" cxnId="{5B42C34F-27B9-40E0-975C-62706C136A12}">
      <dgm:prSet/>
      <dgm:spPr/>
      <dgm:t>
        <a:bodyPr/>
        <a:lstStyle/>
        <a:p>
          <a:endParaRPr lang="zh-HK" altLang="en-US"/>
        </a:p>
      </dgm:t>
    </dgm:pt>
    <dgm:pt modelId="{D96864A7-D23F-45E0-8022-76C5C8D36E85}" type="sibTrans" cxnId="{5B42C34F-27B9-40E0-975C-62706C136A12}">
      <dgm:prSet/>
      <dgm:spPr/>
      <dgm:t>
        <a:bodyPr/>
        <a:lstStyle/>
        <a:p>
          <a:endParaRPr lang="zh-HK" altLang="en-US"/>
        </a:p>
      </dgm:t>
    </dgm:pt>
    <dgm:pt modelId="{B83D985F-49F9-40B9-B08A-9528E5E203BB}">
      <dgm:prSet custT="1"/>
      <dgm:spPr/>
      <dgm:t>
        <a:bodyPr/>
        <a:lstStyle/>
        <a:p>
          <a:pPr algn="l"/>
          <a:r>
            <a:rPr lang="zh-TW" altLang="en-US" sz="1600" b="1" u="sng" dirty="0"/>
            <a:t>其他</a:t>
          </a:r>
          <a:br>
            <a:rPr lang="en-US" altLang="zh-TW" sz="1400" dirty="0"/>
          </a:br>
          <a:r>
            <a:rPr lang="en-US" altLang="zh-TW" sz="1400" dirty="0"/>
            <a:t>-</a:t>
          </a:r>
          <a:r>
            <a:rPr lang="zh-TW" altLang="en-US" sz="1400" dirty="0"/>
            <a:t>香港考評局程序</a:t>
          </a:r>
          <a:br>
            <a:rPr lang="en-US" altLang="zh-TW" sz="1400" dirty="0"/>
          </a:br>
          <a:r>
            <a:rPr lang="en-US" altLang="zh-TW" sz="1400" dirty="0"/>
            <a:t>-</a:t>
          </a:r>
          <a:r>
            <a:rPr lang="zh-TW" altLang="en-US" sz="1400" dirty="0"/>
            <a:t>學位分配</a:t>
          </a:r>
          <a:br>
            <a:rPr lang="en-US" altLang="zh-TW" sz="1400" dirty="0"/>
          </a:br>
          <a:r>
            <a:rPr lang="en-US" altLang="zh-TW" sz="1400" dirty="0"/>
            <a:t>-</a:t>
          </a:r>
          <a:r>
            <a:rPr lang="zh-TW" altLang="en-US" sz="1400" dirty="0"/>
            <a:t>教職員資料</a:t>
          </a:r>
          <a:br>
            <a:rPr lang="en-US" altLang="zh-TW" sz="1400" dirty="0"/>
          </a:br>
          <a:r>
            <a:rPr lang="en-US" altLang="zh-TW" sz="1400" dirty="0"/>
            <a:t>-</a:t>
          </a:r>
          <a:r>
            <a:rPr lang="zh-TW" altLang="en-US" sz="1400" dirty="0"/>
            <a:t>教職員調配</a:t>
          </a:r>
          <a:br>
            <a:rPr lang="en-US" altLang="zh-TW" sz="1400" dirty="0"/>
          </a:br>
          <a:r>
            <a:rPr lang="en-US" altLang="zh-TW" sz="1400" dirty="0"/>
            <a:t>……</a:t>
          </a:r>
          <a:endParaRPr lang="zh-TW" altLang="en-US" sz="1400" dirty="0"/>
        </a:p>
      </dgm:t>
    </dgm:pt>
    <dgm:pt modelId="{4963D84A-FCCE-481D-987E-04290DCE1D42}" type="parTrans" cxnId="{EF14FABF-E138-4D99-B4BC-C6D12605B996}">
      <dgm:prSet/>
      <dgm:spPr/>
      <dgm:t>
        <a:bodyPr/>
        <a:lstStyle/>
        <a:p>
          <a:endParaRPr lang="zh-HK" altLang="en-US"/>
        </a:p>
      </dgm:t>
    </dgm:pt>
    <dgm:pt modelId="{E954C758-1636-47CA-85D1-25BC5BE55F1E}" type="sibTrans" cxnId="{EF14FABF-E138-4D99-B4BC-C6D12605B996}">
      <dgm:prSet/>
      <dgm:spPr/>
      <dgm:t>
        <a:bodyPr/>
        <a:lstStyle/>
        <a:p>
          <a:endParaRPr lang="zh-HK" altLang="en-US"/>
        </a:p>
      </dgm:t>
    </dgm:pt>
    <dgm:pt modelId="{2E1526F6-2A89-4382-B76F-17030D7124A6}" type="pres">
      <dgm:prSet presAssocID="{4EDB2531-CA4C-4AEE-819D-D4AB95BAD8E6}" presName="Name0" presStyleCnt="0">
        <dgm:presLayoutVars>
          <dgm:chMax val="1"/>
          <dgm:dir/>
          <dgm:animLvl val="ctr"/>
          <dgm:resizeHandles val="exact"/>
        </dgm:presLayoutVars>
      </dgm:prSet>
      <dgm:spPr/>
    </dgm:pt>
    <dgm:pt modelId="{1B01B861-387F-4C28-A580-70F8F975CDA6}" type="pres">
      <dgm:prSet presAssocID="{F4E5B14A-532F-4953-8615-BA88D6D6D1F1}" presName="centerShape" presStyleLbl="node0" presStyleIdx="0" presStyleCnt="1" custScaleX="357504" custScaleY="235487" custLinFactX="-1223" custLinFactNeighborX="-100000" custLinFactNeighborY="-26621"/>
      <dgm:spPr>
        <a:prstGeom prst="roundRect">
          <a:avLst/>
        </a:prstGeom>
      </dgm:spPr>
    </dgm:pt>
    <dgm:pt modelId="{5F29D424-09A3-4FC6-B441-91C100600CE3}" type="pres">
      <dgm:prSet presAssocID="{886CECC9-932E-4DE5-BA1C-4F7127D5684A}" presName="parTrans" presStyleLbl="sibTrans2D1" presStyleIdx="0" presStyleCnt="4"/>
      <dgm:spPr/>
    </dgm:pt>
    <dgm:pt modelId="{6A0B0241-2D61-460E-B2B3-0ECAF9F885BD}" type="pres">
      <dgm:prSet presAssocID="{886CECC9-932E-4DE5-BA1C-4F7127D5684A}" presName="connectorText" presStyleLbl="sibTrans2D1" presStyleIdx="0" presStyleCnt="4"/>
      <dgm:spPr/>
    </dgm:pt>
    <dgm:pt modelId="{236BB4BD-C548-4186-8673-2411B9477E49}" type="pres">
      <dgm:prSet presAssocID="{F25AE543-865A-4F0C-95DB-654B06D951CB}" presName="node" presStyleLbl="node1" presStyleIdx="0" presStyleCnt="4" custScaleX="189816" custScaleY="141714" custRadScaleRad="165724" custRadScaleInc="119086">
        <dgm:presLayoutVars>
          <dgm:bulletEnabled val="1"/>
        </dgm:presLayoutVars>
      </dgm:prSet>
      <dgm:spPr>
        <a:prstGeom prst="roundRect">
          <a:avLst/>
        </a:prstGeom>
      </dgm:spPr>
    </dgm:pt>
    <dgm:pt modelId="{8D4FB19D-D226-4FC3-B6EB-7B704F977AD1}" type="pres">
      <dgm:prSet presAssocID="{2043A089-0ABD-4CD4-9015-5781468B9769}" presName="parTrans" presStyleLbl="sibTrans2D1" presStyleIdx="1" presStyleCnt="4"/>
      <dgm:spPr/>
    </dgm:pt>
    <dgm:pt modelId="{72805A5A-DC85-417C-8A49-D0A455CEE565}" type="pres">
      <dgm:prSet presAssocID="{2043A089-0ABD-4CD4-9015-5781468B9769}" presName="connectorText" presStyleLbl="sibTrans2D1" presStyleIdx="1" presStyleCnt="4"/>
      <dgm:spPr/>
    </dgm:pt>
    <dgm:pt modelId="{99741E1F-1AE0-434F-9362-017A3C505B96}" type="pres">
      <dgm:prSet presAssocID="{79B51F95-68FD-423F-B8FD-6A1495D81B70}" presName="node" presStyleLbl="node1" presStyleIdx="1" presStyleCnt="4" custScaleX="168390" custScaleY="69899" custRadScaleRad="130105" custRadScaleInc="-5102">
        <dgm:presLayoutVars>
          <dgm:bulletEnabled val="1"/>
        </dgm:presLayoutVars>
      </dgm:prSet>
      <dgm:spPr>
        <a:prstGeom prst="roundRect">
          <a:avLst/>
        </a:prstGeom>
      </dgm:spPr>
    </dgm:pt>
    <dgm:pt modelId="{F5877EC0-B810-42E1-80C7-C7A99E9F505A}" type="pres">
      <dgm:prSet presAssocID="{CB9688C6-6F31-4FE3-92A2-69F968FA193D}" presName="parTrans" presStyleLbl="sibTrans2D1" presStyleIdx="2" presStyleCnt="4" custScaleX="68452" custLinFactNeighborX="9197" custLinFactNeighborY="22641"/>
      <dgm:spPr/>
    </dgm:pt>
    <dgm:pt modelId="{EF5CEC73-BA59-4A54-808D-3442ACFE508C}" type="pres">
      <dgm:prSet presAssocID="{CB9688C6-6F31-4FE3-92A2-69F968FA193D}" presName="connectorText" presStyleLbl="sibTrans2D1" presStyleIdx="2" presStyleCnt="4"/>
      <dgm:spPr/>
    </dgm:pt>
    <dgm:pt modelId="{5CA8190C-571B-4F65-AF3B-73FFD9C49DA1}" type="pres">
      <dgm:prSet presAssocID="{0CAAC32E-0AD1-4905-B9B4-FB7769628B86}" presName="node" presStyleLbl="node1" presStyleIdx="2" presStyleCnt="4" custScaleX="202763" custScaleY="102995" custRadScaleRad="143423" custRadScaleInc="-125437">
        <dgm:presLayoutVars>
          <dgm:bulletEnabled val="1"/>
        </dgm:presLayoutVars>
      </dgm:prSet>
      <dgm:spPr>
        <a:prstGeom prst="roundRect">
          <a:avLst/>
        </a:prstGeom>
      </dgm:spPr>
    </dgm:pt>
    <dgm:pt modelId="{98559DB0-5C79-4707-A8D0-D6E4E8754764}" type="pres">
      <dgm:prSet presAssocID="{4963D84A-FCCE-481D-987E-04290DCE1D42}" presName="parTrans" presStyleLbl="sibTrans2D1" presStyleIdx="3" presStyleCnt="4" custAng="20105218" custScaleX="521387" custLinFactX="-205175" custLinFactNeighborX="-300000" custLinFactNeighborY="82655"/>
      <dgm:spPr/>
    </dgm:pt>
    <dgm:pt modelId="{02F6D048-EEEE-48AF-A085-975A268BA8FB}" type="pres">
      <dgm:prSet presAssocID="{4963D84A-FCCE-481D-987E-04290DCE1D42}" presName="connectorText" presStyleLbl="sibTrans2D1" presStyleIdx="3" presStyleCnt="4"/>
      <dgm:spPr/>
    </dgm:pt>
    <dgm:pt modelId="{66EF49BD-9844-4F4B-811E-4A07285F0D32}" type="pres">
      <dgm:prSet presAssocID="{B83D985F-49F9-40B9-B08A-9528E5E203BB}" presName="node" presStyleLbl="node1" presStyleIdx="3" presStyleCnt="4" custScaleX="132144" custScaleY="110919" custRadScaleRad="80027" custRadScaleInc="-173577">
        <dgm:presLayoutVars>
          <dgm:bulletEnabled val="1"/>
        </dgm:presLayoutVars>
      </dgm:prSet>
      <dgm:spPr>
        <a:prstGeom prst="roundRect">
          <a:avLst/>
        </a:prstGeom>
      </dgm:spPr>
    </dgm:pt>
  </dgm:ptLst>
  <dgm:cxnLst>
    <dgm:cxn modelId="{AEBB2004-3FF0-4DA6-A7CB-34A16EBD5DC6}" type="presOf" srcId="{886CECC9-932E-4DE5-BA1C-4F7127D5684A}" destId="{6A0B0241-2D61-460E-B2B3-0ECAF9F885BD}" srcOrd="1" destOrd="0" presId="urn:microsoft.com/office/officeart/2005/8/layout/radial5"/>
    <dgm:cxn modelId="{5A2D181A-F0CC-45C1-93D5-E6F2415B2933}" type="presOf" srcId="{F4E5B14A-532F-4953-8615-BA88D6D6D1F1}" destId="{1B01B861-387F-4C28-A580-70F8F975CDA6}" srcOrd="0" destOrd="0" presId="urn:microsoft.com/office/officeart/2005/8/layout/radial5"/>
    <dgm:cxn modelId="{2C7CFE1E-AC0F-4EA8-91EC-7DB241D14950}" srcId="{4EDB2531-CA4C-4AEE-819D-D4AB95BAD8E6}" destId="{28F8B67A-A0B3-4954-A89A-8057BC9B019F}" srcOrd="1" destOrd="0" parTransId="{012936EF-E0C1-4107-9AF9-4ED36236A85F}" sibTransId="{B96A1B50-0544-4B6D-BDE4-1F2DDC3140A4}"/>
    <dgm:cxn modelId="{E031B627-785A-409E-A055-E53FD402CF38}" type="presOf" srcId="{CB9688C6-6F31-4FE3-92A2-69F968FA193D}" destId="{F5877EC0-B810-42E1-80C7-C7A99E9F505A}" srcOrd="0" destOrd="0" presId="urn:microsoft.com/office/officeart/2005/8/layout/radial5"/>
    <dgm:cxn modelId="{8A52142B-1D33-4EEB-9F42-9ECCBAFABCDB}" type="presOf" srcId="{4EDB2531-CA4C-4AEE-819D-D4AB95BAD8E6}" destId="{2E1526F6-2A89-4382-B76F-17030D7124A6}" srcOrd="0" destOrd="0" presId="urn:microsoft.com/office/officeart/2005/8/layout/radial5"/>
    <dgm:cxn modelId="{4C455E2E-CB1A-4C2F-88BE-9E80009E2BD8}" type="presOf" srcId="{4963D84A-FCCE-481D-987E-04290DCE1D42}" destId="{98559DB0-5C79-4707-A8D0-D6E4E8754764}" srcOrd="0" destOrd="0" presId="urn:microsoft.com/office/officeart/2005/8/layout/radial5"/>
    <dgm:cxn modelId="{25BF9132-7A7A-4DB0-8603-4A2D1A90F2B3}" srcId="{28F8B67A-A0B3-4954-A89A-8057BC9B019F}" destId="{78B8E308-18D2-4DE6-8D81-6507266E1462}" srcOrd="0" destOrd="0" parTransId="{ABC43D37-7746-41A0-8335-3798E940A776}" sibTransId="{32276E68-DE9A-4348-9BC9-298CBE7887B3}"/>
    <dgm:cxn modelId="{D5067933-9C45-40F9-98B8-AA2C1FEE4C01}" type="presOf" srcId="{CB9688C6-6F31-4FE3-92A2-69F968FA193D}" destId="{EF5CEC73-BA59-4A54-808D-3442ACFE508C}" srcOrd="1" destOrd="0" presId="urn:microsoft.com/office/officeart/2005/8/layout/radial5"/>
    <dgm:cxn modelId="{EC415D43-4AEF-41FF-8A20-1A2A4B2B5B2B}" type="presOf" srcId="{B83D985F-49F9-40B9-B08A-9528E5E203BB}" destId="{66EF49BD-9844-4F4B-811E-4A07285F0D32}" srcOrd="0" destOrd="0" presId="urn:microsoft.com/office/officeart/2005/8/layout/radial5"/>
    <dgm:cxn modelId="{5CC38564-162B-4C87-BF2F-6C3937F130DC}" type="presOf" srcId="{2043A089-0ABD-4CD4-9015-5781468B9769}" destId="{72805A5A-DC85-417C-8A49-D0A455CEE565}" srcOrd="1" destOrd="0" presId="urn:microsoft.com/office/officeart/2005/8/layout/radial5"/>
    <dgm:cxn modelId="{5B42C34F-27B9-40E0-975C-62706C136A12}" srcId="{F4E5B14A-532F-4953-8615-BA88D6D6D1F1}" destId="{0CAAC32E-0AD1-4905-B9B4-FB7769628B86}" srcOrd="2" destOrd="0" parTransId="{CB9688C6-6F31-4FE3-92A2-69F968FA193D}" sibTransId="{D96864A7-D23F-45E0-8022-76C5C8D36E85}"/>
    <dgm:cxn modelId="{F1273B54-C945-448A-AB3B-CFC7E9628843}" type="presOf" srcId="{F25AE543-865A-4F0C-95DB-654B06D951CB}" destId="{236BB4BD-C548-4186-8673-2411B9477E49}" srcOrd="0" destOrd="0" presId="urn:microsoft.com/office/officeart/2005/8/layout/radial5"/>
    <dgm:cxn modelId="{2EE29894-0C9F-4052-9D08-0E9DC5DBCC63}" type="presOf" srcId="{886CECC9-932E-4DE5-BA1C-4F7127D5684A}" destId="{5F29D424-09A3-4FC6-B441-91C100600CE3}" srcOrd="0" destOrd="0" presId="urn:microsoft.com/office/officeart/2005/8/layout/radial5"/>
    <dgm:cxn modelId="{C33F4CA0-3F2D-4B62-8DCE-DBE34BE4E539}" type="presOf" srcId="{4963D84A-FCCE-481D-987E-04290DCE1D42}" destId="{02F6D048-EEEE-48AF-A085-975A268BA8FB}" srcOrd="1" destOrd="0" presId="urn:microsoft.com/office/officeart/2005/8/layout/radial5"/>
    <dgm:cxn modelId="{F1E2E5A7-BC0E-4B93-9F74-56E23F20B0B0}" type="presOf" srcId="{0CAAC32E-0AD1-4905-B9B4-FB7769628B86}" destId="{5CA8190C-571B-4F65-AF3B-73FFD9C49DA1}" srcOrd="0" destOrd="0" presId="urn:microsoft.com/office/officeart/2005/8/layout/radial5"/>
    <dgm:cxn modelId="{955ABCAC-78B6-404E-90A1-1EA50225FC4C}" srcId="{4EDB2531-CA4C-4AEE-819D-D4AB95BAD8E6}" destId="{F4E5B14A-532F-4953-8615-BA88D6D6D1F1}" srcOrd="0" destOrd="0" parTransId="{B8CFB159-0F8E-4028-A565-32C66703456D}" sibTransId="{E457154E-EF96-4510-98C6-C841C7D3715E}"/>
    <dgm:cxn modelId="{EF14FABF-E138-4D99-B4BC-C6D12605B996}" srcId="{F4E5B14A-532F-4953-8615-BA88D6D6D1F1}" destId="{B83D985F-49F9-40B9-B08A-9528E5E203BB}" srcOrd="3" destOrd="0" parTransId="{4963D84A-FCCE-481D-987E-04290DCE1D42}" sibTransId="{E954C758-1636-47CA-85D1-25BC5BE55F1E}"/>
    <dgm:cxn modelId="{07108CD7-FA8C-4DB9-A482-5B41900A9CED}" srcId="{F4E5B14A-532F-4953-8615-BA88D6D6D1F1}" destId="{79B51F95-68FD-423F-B8FD-6A1495D81B70}" srcOrd="1" destOrd="0" parTransId="{2043A089-0ABD-4CD4-9015-5781468B9769}" sibTransId="{7879CD7B-2140-454B-AC17-4EA2D8518915}"/>
    <dgm:cxn modelId="{09DCECE8-CE51-4AF0-A703-B2787680EC37}" type="presOf" srcId="{2043A089-0ABD-4CD4-9015-5781468B9769}" destId="{8D4FB19D-D226-4FC3-B6EB-7B704F977AD1}" srcOrd="0" destOrd="0" presId="urn:microsoft.com/office/officeart/2005/8/layout/radial5"/>
    <dgm:cxn modelId="{6AE939EA-3B1F-4267-917A-8A11692A79FF}" type="presOf" srcId="{79B51F95-68FD-423F-B8FD-6A1495D81B70}" destId="{99741E1F-1AE0-434F-9362-017A3C505B96}" srcOrd="0" destOrd="0" presId="urn:microsoft.com/office/officeart/2005/8/layout/radial5"/>
    <dgm:cxn modelId="{FCCEBFFD-84FA-423A-819B-B42A9F1BC44F}" srcId="{F4E5B14A-532F-4953-8615-BA88D6D6D1F1}" destId="{F25AE543-865A-4F0C-95DB-654B06D951CB}" srcOrd="0" destOrd="0" parTransId="{886CECC9-932E-4DE5-BA1C-4F7127D5684A}" sibTransId="{62335109-D7CC-4925-8D17-4A84F8E7FFF5}"/>
    <dgm:cxn modelId="{53174DF8-7710-45CC-B7D1-906AB009B4A5}" type="presParOf" srcId="{2E1526F6-2A89-4382-B76F-17030D7124A6}" destId="{1B01B861-387F-4C28-A580-70F8F975CDA6}" srcOrd="0" destOrd="0" presId="urn:microsoft.com/office/officeart/2005/8/layout/radial5"/>
    <dgm:cxn modelId="{95C42A10-AC9B-49C4-AB7A-3B99A56CCFE1}" type="presParOf" srcId="{2E1526F6-2A89-4382-B76F-17030D7124A6}" destId="{5F29D424-09A3-4FC6-B441-91C100600CE3}" srcOrd="1" destOrd="0" presId="urn:microsoft.com/office/officeart/2005/8/layout/radial5"/>
    <dgm:cxn modelId="{E678CB51-15CE-40E8-A504-1B347C579D2C}" type="presParOf" srcId="{5F29D424-09A3-4FC6-B441-91C100600CE3}" destId="{6A0B0241-2D61-460E-B2B3-0ECAF9F885BD}" srcOrd="0" destOrd="0" presId="urn:microsoft.com/office/officeart/2005/8/layout/radial5"/>
    <dgm:cxn modelId="{BFC94C1C-ED21-424F-A618-E7AE614678AF}" type="presParOf" srcId="{2E1526F6-2A89-4382-B76F-17030D7124A6}" destId="{236BB4BD-C548-4186-8673-2411B9477E49}" srcOrd="2" destOrd="0" presId="urn:microsoft.com/office/officeart/2005/8/layout/radial5"/>
    <dgm:cxn modelId="{6B60F444-5610-4BC5-B8C5-1E08D027F653}" type="presParOf" srcId="{2E1526F6-2A89-4382-B76F-17030D7124A6}" destId="{8D4FB19D-D226-4FC3-B6EB-7B704F977AD1}" srcOrd="3" destOrd="0" presId="urn:microsoft.com/office/officeart/2005/8/layout/radial5"/>
    <dgm:cxn modelId="{8F5A1AD8-85FE-4BC0-88AB-89976626A5FA}" type="presParOf" srcId="{8D4FB19D-D226-4FC3-B6EB-7B704F977AD1}" destId="{72805A5A-DC85-417C-8A49-D0A455CEE565}" srcOrd="0" destOrd="0" presId="urn:microsoft.com/office/officeart/2005/8/layout/radial5"/>
    <dgm:cxn modelId="{F975DBC5-C718-4F4C-B8FC-FBE522068717}" type="presParOf" srcId="{2E1526F6-2A89-4382-B76F-17030D7124A6}" destId="{99741E1F-1AE0-434F-9362-017A3C505B96}" srcOrd="4" destOrd="0" presId="urn:microsoft.com/office/officeart/2005/8/layout/radial5"/>
    <dgm:cxn modelId="{A2DD12A2-46A2-4B2A-AAD6-32B18F3AEB2A}" type="presParOf" srcId="{2E1526F6-2A89-4382-B76F-17030D7124A6}" destId="{F5877EC0-B810-42E1-80C7-C7A99E9F505A}" srcOrd="5" destOrd="0" presId="urn:microsoft.com/office/officeart/2005/8/layout/radial5"/>
    <dgm:cxn modelId="{26D66AD4-B7FA-4F68-8E35-16D1BA8EF6F4}" type="presParOf" srcId="{F5877EC0-B810-42E1-80C7-C7A99E9F505A}" destId="{EF5CEC73-BA59-4A54-808D-3442ACFE508C}" srcOrd="0" destOrd="0" presId="urn:microsoft.com/office/officeart/2005/8/layout/radial5"/>
    <dgm:cxn modelId="{615BD351-9489-4246-938D-9D7215D48250}" type="presParOf" srcId="{2E1526F6-2A89-4382-B76F-17030D7124A6}" destId="{5CA8190C-571B-4F65-AF3B-73FFD9C49DA1}" srcOrd="6" destOrd="0" presId="urn:microsoft.com/office/officeart/2005/8/layout/radial5"/>
    <dgm:cxn modelId="{E8D5E0D5-1F41-4A44-A8E6-C230EF449A68}" type="presParOf" srcId="{2E1526F6-2A89-4382-B76F-17030D7124A6}" destId="{98559DB0-5C79-4707-A8D0-D6E4E8754764}" srcOrd="7" destOrd="0" presId="urn:microsoft.com/office/officeart/2005/8/layout/radial5"/>
    <dgm:cxn modelId="{7043E9C6-C5E3-4A7A-8FCD-8823BA4F6037}" type="presParOf" srcId="{98559DB0-5C79-4707-A8D0-D6E4E8754764}" destId="{02F6D048-EEEE-48AF-A085-975A268BA8FB}" srcOrd="0" destOrd="0" presId="urn:microsoft.com/office/officeart/2005/8/layout/radial5"/>
    <dgm:cxn modelId="{6E958853-B8CE-493F-9969-4A86A2F6C321}" type="presParOf" srcId="{2E1526F6-2A89-4382-B76F-17030D7124A6}" destId="{66EF49BD-9844-4F4B-811E-4A07285F0D32}" srcOrd="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7624BEA-C0AF-4DA5-BC4F-6C42172011E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HK" altLang="en-US"/>
        </a:p>
      </dgm:t>
    </dgm:pt>
    <dgm:pt modelId="{6184EAA0-B775-4EB0-B0CB-78C0638E05D2}">
      <dgm:prSet phldrT="[文字]"/>
      <dgm:spPr/>
      <dgm:t>
        <a:bodyPr/>
        <a:lstStyle/>
        <a:p>
          <a:r>
            <a:rPr lang="zh-TW" altLang="en-US" b="1" u="none" dirty="0">
              <a:solidFill>
                <a:schemeClr val="tx1"/>
              </a:solidFill>
              <a:effectLst/>
              <a:ea typeface="新細明體" panose="02020500000000000000" pitchFamily="18" charset="-120"/>
            </a:rPr>
            <a:t>編修</a:t>
          </a:r>
          <a:r>
            <a:rPr lang="zh-TW" altLang="en-US" b="1" u="none" dirty="0">
              <a:solidFill>
                <a:srgbClr val="FF0000"/>
              </a:solidFill>
              <a:effectLst/>
              <a:ea typeface="新細明體" panose="02020500000000000000" pitchFamily="18" charset="-120"/>
            </a:rPr>
            <a:t>班本</a:t>
          </a:r>
          <a:r>
            <a:rPr lang="zh-TW" altLang="en-US" b="1" u="none" dirty="0">
              <a:solidFill>
                <a:schemeClr val="tx1"/>
              </a:solidFill>
              <a:effectLst/>
              <a:ea typeface="新細明體" panose="02020500000000000000" pitchFamily="18" charset="-120"/>
            </a:rPr>
            <a:t>科目</a:t>
          </a:r>
          <a:endParaRPr lang="zh-HK" altLang="en-US" b="1" u="none" dirty="0">
            <a:solidFill>
              <a:schemeClr val="tx1"/>
            </a:solidFill>
            <a:effectLst/>
          </a:endParaRPr>
        </a:p>
      </dgm:t>
    </dgm:pt>
    <dgm:pt modelId="{9F1F4476-BA59-4134-81DE-D8EFC91BDE41}" type="parTrans" cxnId="{B10911B3-69C8-4F5D-83C1-665A2D79B692}">
      <dgm:prSet/>
      <dgm:spPr/>
      <dgm:t>
        <a:bodyPr/>
        <a:lstStyle/>
        <a:p>
          <a:endParaRPr lang="zh-HK" altLang="en-US"/>
        </a:p>
      </dgm:t>
    </dgm:pt>
    <dgm:pt modelId="{F600038F-4699-4B50-92A0-3B97D2A40ACF}" type="sibTrans" cxnId="{B10911B3-69C8-4F5D-83C1-665A2D79B692}">
      <dgm:prSet/>
      <dgm:spPr/>
      <dgm:t>
        <a:bodyPr/>
        <a:lstStyle/>
        <a:p>
          <a:endParaRPr lang="zh-HK" altLang="en-US"/>
        </a:p>
      </dgm:t>
    </dgm:pt>
    <dgm:pt modelId="{CE4C9A86-8C0D-4773-83BA-987282E2435C}">
      <dgm:prSet phldrT="[文字]" custT="1"/>
      <dgm:spPr/>
      <dgm:t>
        <a:bodyPr/>
        <a:lstStyle/>
        <a:p>
          <a:pPr algn="l"/>
          <a:r>
            <a:rPr lang="zh-TW" altLang="en-US" sz="2800" b="1" u="sng" dirty="0">
              <a:effectLst/>
              <a:latin typeface="新細明體" panose="02020500000000000000" pitchFamily="18" charset="-120"/>
              <a:ea typeface="新細明體" panose="02020500000000000000" pitchFamily="18" charset="-120"/>
            </a:rPr>
            <a:t>班本</a:t>
          </a:r>
          <a:r>
            <a:rPr lang="zh-TW" altLang="en-US" sz="3200" b="1" u="sng" dirty="0">
              <a:solidFill>
                <a:srgbClr val="FF0000"/>
              </a:solidFill>
              <a:effectLst/>
              <a:latin typeface="新細明體" panose="02020500000000000000" pitchFamily="18" charset="-120"/>
              <a:ea typeface="新細明體" panose="02020500000000000000" pitchFamily="18" charset="-120"/>
            </a:rPr>
            <a:t>必修</a:t>
          </a:r>
          <a:r>
            <a:rPr lang="zh-TW" altLang="en-US" sz="2800" b="1" u="sng" dirty="0">
              <a:effectLst/>
              <a:latin typeface="新細明體" panose="02020500000000000000" pitchFamily="18" charset="-120"/>
              <a:ea typeface="新細明體" panose="02020500000000000000" pitchFamily="18" charset="-120"/>
            </a:rPr>
            <a:t>科目</a:t>
          </a:r>
          <a:endParaRPr lang="en-US" altLang="zh-TW" sz="2800" b="1" u="sng" dirty="0">
            <a:effectLst/>
            <a:latin typeface="新細明體" panose="02020500000000000000" pitchFamily="18" charset="-120"/>
            <a:ea typeface="新細明體" panose="02020500000000000000" pitchFamily="18" charset="-120"/>
          </a:endParaRPr>
        </a:p>
        <a:p>
          <a:pPr algn="l"/>
          <a:r>
            <a:rPr lang="en-US" altLang="zh-TW" sz="2000" b="1" dirty="0">
              <a:effectLst/>
              <a:latin typeface="新細明體" panose="02020500000000000000" pitchFamily="18" charset="-120"/>
              <a:ea typeface="新細明體" panose="02020500000000000000" pitchFamily="18" charset="-120"/>
            </a:rPr>
            <a:t>- </a:t>
          </a:r>
          <a:r>
            <a:rPr lang="zh-TW" altLang="en-US" sz="2000" b="1" dirty="0">
              <a:effectLst/>
              <a:latin typeface="新細明體" panose="02020500000000000000" pitchFamily="18" charset="-120"/>
              <a:ea typeface="新細明體" panose="02020500000000000000" pitchFamily="18" charset="-120"/>
            </a:rPr>
            <a:t>編配予</a:t>
          </a:r>
          <a:r>
            <a:rPr lang="zh-TW" altLang="en-US" sz="2000" b="1" dirty="0">
              <a:solidFill>
                <a:srgbClr val="FF0000"/>
              </a:solidFill>
              <a:effectLst/>
              <a:latin typeface="新細明體" panose="02020500000000000000" pitchFamily="18" charset="-120"/>
              <a:ea typeface="新細明體" panose="02020500000000000000" pitchFamily="18" charset="-120"/>
            </a:rPr>
            <a:t>指定班別</a:t>
          </a:r>
        </a:p>
        <a:p>
          <a:pPr algn="l"/>
          <a:r>
            <a:rPr lang="en-US" altLang="zh-TW" sz="2000" b="1" dirty="0">
              <a:solidFill>
                <a:schemeClr val="tx1"/>
              </a:solidFill>
              <a:effectLst/>
              <a:latin typeface="新細明體" panose="02020500000000000000" pitchFamily="18" charset="-120"/>
              <a:ea typeface="新細明體" panose="02020500000000000000" pitchFamily="18" charset="-120"/>
            </a:rPr>
            <a:t>- </a:t>
          </a:r>
          <a:r>
            <a:rPr lang="zh-TW" altLang="en-US" sz="2000" b="1" dirty="0">
              <a:solidFill>
                <a:srgbClr val="FF0000"/>
              </a:solidFill>
              <a:effectLst/>
              <a:latin typeface="新細明體" panose="02020500000000000000" pitchFamily="18" charset="-120"/>
              <a:ea typeface="新細明體" panose="02020500000000000000" pitchFamily="18" charset="-120"/>
            </a:rPr>
            <a:t>全班學生</a:t>
          </a:r>
          <a:r>
            <a:rPr lang="zh-TW" altLang="en-US" sz="2000" b="1" dirty="0">
              <a:effectLst/>
              <a:latin typeface="新細明體" panose="02020500000000000000" pitchFamily="18" charset="-120"/>
              <a:ea typeface="新細明體" panose="02020500000000000000" pitchFamily="18" charset="-120"/>
            </a:rPr>
            <a:t>修讀</a:t>
          </a:r>
          <a:endParaRPr lang="en-US" altLang="zh-TW" sz="2000" b="1" u="sng" dirty="0">
            <a:effectLst/>
            <a:latin typeface="新細明體" panose="02020500000000000000" pitchFamily="18" charset="-120"/>
            <a:ea typeface="新細明體" panose="02020500000000000000" pitchFamily="18" charset="-120"/>
          </a:endParaRPr>
        </a:p>
      </dgm:t>
    </dgm:pt>
    <dgm:pt modelId="{17659E32-B0AB-4498-AADC-B6836DEF1694}" type="parTrans" cxnId="{FED4F38B-E787-4228-8791-17333E90A3AD}">
      <dgm:prSet/>
      <dgm:spPr/>
      <dgm:t>
        <a:bodyPr/>
        <a:lstStyle/>
        <a:p>
          <a:endParaRPr lang="zh-HK" altLang="en-US"/>
        </a:p>
      </dgm:t>
    </dgm:pt>
    <dgm:pt modelId="{CF160C0E-732B-479D-B6FA-D44811AF443A}" type="sibTrans" cxnId="{FED4F38B-E787-4228-8791-17333E90A3AD}">
      <dgm:prSet/>
      <dgm:spPr/>
      <dgm:t>
        <a:bodyPr/>
        <a:lstStyle/>
        <a:p>
          <a:endParaRPr lang="zh-HK" altLang="en-US"/>
        </a:p>
      </dgm:t>
    </dgm:pt>
    <dgm:pt modelId="{830E4BC6-E0F8-4623-9BB2-BF2A01A340EC}">
      <dgm:prSet phldrT="[文字]" custT="1"/>
      <dgm:spPr/>
      <dgm:t>
        <a:bodyPr/>
        <a:lstStyle/>
        <a:p>
          <a:pPr algn="l"/>
          <a:r>
            <a:rPr lang="zh-TW" altLang="en-US" sz="2800" b="1" i="0" u="sng" dirty="0">
              <a:effectLst/>
              <a:latin typeface="新細明體" panose="02020500000000000000" pitchFamily="18" charset="-120"/>
              <a:ea typeface="新細明體" panose="02020500000000000000" pitchFamily="18" charset="-120"/>
            </a:rPr>
            <a:t>班本</a:t>
          </a:r>
          <a:r>
            <a:rPr lang="zh-TW" altLang="en-US" sz="3200" b="1" i="0" u="sng" dirty="0">
              <a:solidFill>
                <a:srgbClr val="FF0000"/>
              </a:solidFill>
              <a:effectLst/>
              <a:latin typeface="新細明體" panose="02020500000000000000" pitchFamily="18" charset="-120"/>
              <a:ea typeface="新細明體" panose="02020500000000000000" pitchFamily="18" charset="-120"/>
            </a:rPr>
            <a:t>選修</a:t>
          </a:r>
          <a:r>
            <a:rPr lang="zh-TW" altLang="en-US" sz="2800" b="1" i="0" u="sng" dirty="0">
              <a:effectLst/>
              <a:latin typeface="新細明體" panose="02020500000000000000" pitchFamily="18" charset="-120"/>
              <a:ea typeface="新細明體" panose="02020500000000000000" pitchFamily="18" charset="-120"/>
            </a:rPr>
            <a:t>科目</a:t>
          </a:r>
          <a:endParaRPr lang="en-US" altLang="zh-TW" sz="2800" b="1" i="0" u="sng" dirty="0">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不同科目</a:t>
          </a:r>
          <a:r>
            <a:rPr lang="zh-TW" altLang="en-US" sz="1800" b="1" dirty="0">
              <a:solidFill>
                <a:srgbClr val="FF0000"/>
              </a:solidFill>
              <a:effectLst/>
              <a:latin typeface="新細明體" panose="02020500000000000000" pitchFamily="18" charset="-120"/>
              <a:ea typeface="新細明體" panose="02020500000000000000" pitchFamily="18" charset="-120"/>
            </a:rPr>
            <a:t>教學語言</a:t>
          </a:r>
          <a:r>
            <a:rPr lang="zh-TW" altLang="en-US" sz="1800" b="1" dirty="0">
              <a:effectLst/>
              <a:latin typeface="新細明體" panose="02020500000000000000" pitchFamily="18" charset="-120"/>
              <a:ea typeface="新細明體" panose="02020500000000000000" pitchFamily="18" charset="-120"/>
            </a:rPr>
            <a:t>的同一科目視作 </a:t>
          </a:r>
          <a:endParaRPr lang="en-US" altLang="zh-TW" sz="1800" b="1" dirty="0">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不同選修科目 </a:t>
          </a:r>
          <a:r>
            <a:rPr lang="en-US" altLang="zh-TW" sz="1800" b="1" dirty="0">
              <a:effectLst/>
              <a:latin typeface="新細明體" panose="02020500000000000000" pitchFamily="18" charset="-120"/>
              <a:ea typeface="新細明體" panose="02020500000000000000" pitchFamily="18" charset="-120"/>
            </a:rPr>
            <a:t>(e.g. </a:t>
          </a:r>
          <a:r>
            <a:rPr lang="zh-TW" altLang="en-US" sz="1800" b="1" dirty="0">
              <a:effectLst/>
              <a:latin typeface="新細明體" panose="02020500000000000000" pitchFamily="18" charset="-120"/>
              <a:ea typeface="新細明體" panose="02020500000000000000" pitchFamily="18" charset="-120"/>
            </a:rPr>
            <a:t>普教中、粵教中</a:t>
          </a:r>
          <a:r>
            <a:rPr lang="en-US" altLang="zh-TW" sz="1800" b="1" dirty="0">
              <a:effectLst/>
              <a:latin typeface="新細明體" panose="02020500000000000000" pitchFamily="18" charset="-120"/>
              <a:ea typeface="新細明體" panose="02020500000000000000" pitchFamily="18" charset="-120"/>
            </a:rPr>
            <a:t>)</a:t>
          </a:r>
          <a:endParaRPr lang="zh-TW" altLang="en-US" sz="1800" b="1" dirty="0">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班中只有</a:t>
          </a:r>
          <a:r>
            <a:rPr lang="zh-TW" altLang="en-US" sz="1800" b="1" dirty="0">
              <a:solidFill>
                <a:srgbClr val="FF0000"/>
              </a:solidFill>
              <a:effectLst/>
              <a:latin typeface="新細明體" panose="02020500000000000000" pitchFamily="18" charset="-120"/>
              <a:ea typeface="新細明體" panose="02020500000000000000" pitchFamily="18" charset="-120"/>
            </a:rPr>
            <a:t>部份學生</a:t>
          </a:r>
          <a:r>
            <a:rPr lang="zh-TW" altLang="en-US" sz="1800" b="1" dirty="0">
              <a:effectLst/>
              <a:latin typeface="新細明體" panose="02020500000000000000" pitchFamily="18" charset="-120"/>
              <a:ea typeface="新細明體" panose="02020500000000000000" pitchFamily="18" charset="-120"/>
            </a:rPr>
            <a:t>修讀同一科目</a:t>
          </a: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需在</a:t>
          </a:r>
          <a:r>
            <a:rPr lang="zh-TW" altLang="en-US" sz="1800" b="1"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dirty="0">
              <a:effectLst/>
              <a:latin typeface="新細明體" panose="02020500000000000000" pitchFamily="18" charset="-120"/>
              <a:ea typeface="新細明體" panose="02020500000000000000" pitchFamily="18" charset="-120"/>
            </a:rPr>
            <a:t>將學生編入各選修</a:t>
          </a:r>
          <a:endParaRPr lang="en-US" altLang="zh-TW" sz="1800" b="1" dirty="0">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科目</a:t>
          </a:r>
          <a:endParaRPr lang="zh-HK" altLang="en-US" sz="1800" b="1" i="0" u="sng" dirty="0">
            <a:effectLst/>
            <a:latin typeface="新細明體" panose="02020500000000000000" pitchFamily="18" charset="-120"/>
            <a:ea typeface="新細明體" panose="02020500000000000000" pitchFamily="18" charset="-120"/>
          </a:endParaRPr>
        </a:p>
      </dgm:t>
    </dgm:pt>
    <dgm:pt modelId="{3A3B2A97-ECCA-436A-8C33-F79343516C99}" type="parTrans" cxnId="{0DACE5CD-DFDE-444F-A4B0-5B7AF74A3907}">
      <dgm:prSet/>
      <dgm:spPr/>
      <dgm:t>
        <a:bodyPr/>
        <a:lstStyle/>
        <a:p>
          <a:endParaRPr lang="zh-HK" altLang="en-US"/>
        </a:p>
      </dgm:t>
    </dgm:pt>
    <dgm:pt modelId="{8A3B9180-FB0A-4581-A7CF-4E9AAD10A6B1}" type="sibTrans" cxnId="{0DACE5CD-DFDE-444F-A4B0-5B7AF74A3907}">
      <dgm:prSet/>
      <dgm:spPr/>
      <dgm:t>
        <a:bodyPr/>
        <a:lstStyle/>
        <a:p>
          <a:endParaRPr lang="zh-HK" altLang="en-US"/>
        </a:p>
      </dgm:t>
    </dgm:pt>
    <dgm:pt modelId="{D6054AFB-12EA-4B59-B8AE-3B0D6740280C}" type="pres">
      <dgm:prSet presAssocID="{77624BEA-C0AF-4DA5-BC4F-6C42172011E2}" presName="hierChild1" presStyleCnt="0">
        <dgm:presLayoutVars>
          <dgm:chPref val="1"/>
          <dgm:dir/>
          <dgm:animOne val="branch"/>
          <dgm:animLvl val="lvl"/>
          <dgm:resizeHandles/>
        </dgm:presLayoutVars>
      </dgm:prSet>
      <dgm:spPr/>
    </dgm:pt>
    <dgm:pt modelId="{22998FC6-AABA-46AA-925A-E78FFE12C597}" type="pres">
      <dgm:prSet presAssocID="{6184EAA0-B775-4EB0-B0CB-78C0638E05D2}" presName="hierRoot1" presStyleCnt="0"/>
      <dgm:spPr/>
    </dgm:pt>
    <dgm:pt modelId="{126D6B94-0D45-4A1D-8BA4-1711152C4D5A}" type="pres">
      <dgm:prSet presAssocID="{6184EAA0-B775-4EB0-B0CB-78C0638E05D2}" presName="composite" presStyleCnt="0"/>
      <dgm:spPr/>
    </dgm:pt>
    <dgm:pt modelId="{4982B9B2-D4FA-46C0-B449-A3DF90EAF453}" type="pres">
      <dgm:prSet presAssocID="{6184EAA0-B775-4EB0-B0CB-78C0638E05D2}" presName="background" presStyleLbl="node0" presStyleIdx="0" presStyleCnt="1"/>
      <dgm:spPr/>
    </dgm:pt>
    <dgm:pt modelId="{26CFCFE3-168F-4EB5-B699-60379A6898F0}" type="pres">
      <dgm:prSet presAssocID="{6184EAA0-B775-4EB0-B0CB-78C0638E05D2}" presName="text" presStyleLbl="fgAcc0" presStyleIdx="0" presStyleCnt="1" custScaleX="232054">
        <dgm:presLayoutVars>
          <dgm:chPref val="3"/>
        </dgm:presLayoutVars>
      </dgm:prSet>
      <dgm:spPr/>
    </dgm:pt>
    <dgm:pt modelId="{696563D7-0371-4305-9E7A-7AB36A8F510B}" type="pres">
      <dgm:prSet presAssocID="{6184EAA0-B775-4EB0-B0CB-78C0638E05D2}" presName="hierChild2" presStyleCnt="0"/>
      <dgm:spPr/>
    </dgm:pt>
    <dgm:pt modelId="{F414C286-F414-4DED-8636-9012E22D8E20}" type="pres">
      <dgm:prSet presAssocID="{17659E32-B0AB-4498-AADC-B6836DEF1694}" presName="Name10" presStyleLbl="parChTrans1D2" presStyleIdx="0" presStyleCnt="2"/>
      <dgm:spPr/>
    </dgm:pt>
    <dgm:pt modelId="{73DE1F3C-8C32-4AFB-8AE4-D8865EFD7DAA}" type="pres">
      <dgm:prSet presAssocID="{CE4C9A86-8C0D-4773-83BA-987282E2435C}" presName="hierRoot2" presStyleCnt="0"/>
      <dgm:spPr/>
    </dgm:pt>
    <dgm:pt modelId="{BCBD316F-6DBE-4B64-A488-A8F3D5D038CD}" type="pres">
      <dgm:prSet presAssocID="{CE4C9A86-8C0D-4773-83BA-987282E2435C}" presName="composite2" presStyleCnt="0"/>
      <dgm:spPr/>
    </dgm:pt>
    <dgm:pt modelId="{F3E559BE-85E3-4C94-B034-4CE66EF96B83}" type="pres">
      <dgm:prSet presAssocID="{CE4C9A86-8C0D-4773-83BA-987282E2435C}" presName="background2" presStyleLbl="node2" presStyleIdx="0" presStyleCnt="2"/>
      <dgm:spPr/>
    </dgm:pt>
    <dgm:pt modelId="{010D8580-83A9-460E-B69F-C89FAC855E2C}" type="pres">
      <dgm:prSet presAssocID="{CE4C9A86-8C0D-4773-83BA-987282E2435C}" presName="text2" presStyleLbl="fgAcc2" presStyleIdx="0" presStyleCnt="2" custScaleX="208388" custScaleY="243262">
        <dgm:presLayoutVars>
          <dgm:chPref val="3"/>
        </dgm:presLayoutVars>
      </dgm:prSet>
      <dgm:spPr/>
    </dgm:pt>
    <dgm:pt modelId="{2559E66B-905D-45F1-8A92-56A6E1D0595A}" type="pres">
      <dgm:prSet presAssocID="{CE4C9A86-8C0D-4773-83BA-987282E2435C}" presName="hierChild3" presStyleCnt="0"/>
      <dgm:spPr/>
    </dgm:pt>
    <dgm:pt modelId="{35AA773E-344E-478C-B0B0-FFA3F5239DE6}" type="pres">
      <dgm:prSet presAssocID="{3A3B2A97-ECCA-436A-8C33-F79343516C99}" presName="Name10" presStyleLbl="parChTrans1D2" presStyleIdx="1" presStyleCnt="2"/>
      <dgm:spPr/>
    </dgm:pt>
    <dgm:pt modelId="{00BDDCF9-AB19-4B0C-9548-2E007402D8B2}" type="pres">
      <dgm:prSet presAssocID="{830E4BC6-E0F8-4623-9BB2-BF2A01A340EC}" presName="hierRoot2" presStyleCnt="0"/>
      <dgm:spPr/>
    </dgm:pt>
    <dgm:pt modelId="{882D49D2-C971-41CA-95DB-4490373F1B64}" type="pres">
      <dgm:prSet presAssocID="{830E4BC6-E0F8-4623-9BB2-BF2A01A340EC}" presName="composite2" presStyleCnt="0"/>
      <dgm:spPr/>
    </dgm:pt>
    <dgm:pt modelId="{AAEC32DD-5BA7-4AAC-8854-547AAF00E5A2}" type="pres">
      <dgm:prSet presAssocID="{830E4BC6-E0F8-4623-9BB2-BF2A01A340EC}" presName="background2" presStyleLbl="node2" presStyleIdx="1" presStyleCnt="2"/>
      <dgm:spPr/>
    </dgm:pt>
    <dgm:pt modelId="{5400685A-947A-4720-A58A-B138438864A8}" type="pres">
      <dgm:prSet presAssocID="{830E4BC6-E0F8-4623-9BB2-BF2A01A340EC}" presName="text2" presStyleLbl="fgAcc2" presStyleIdx="1" presStyleCnt="2" custScaleX="228913" custScaleY="239196">
        <dgm:presLayoutVars>
          <dgm:chPref val="3"/>
        </dgm:presLayoutVars>
      </dgm:prSet>
      <dgm:spPr/>
    </dgm:pt>
    <dgm:pt modelId="{F1F2ACB9-EEF2-4C01-A532-A5C19D638B7C}" type="pres">
      <dgm:prSet presAssocID="{830E4BC6-E0F8-4623-9BB2-BF2A01A340EC}" presName="hierChild3" presStyleCnt="0"/>
      <dgm:spPr/>
    </dgm:pt>
  </dgm:ptLst>
  <dgm:cxnLst>
    <dgm:cxn modelId="{E65C6817-D615-473C-B437-32BB0B9E02B6}" type="presOf" srcId="{17659E32-B0AB-4498-AADC-B6836DEF1694}" destId="{F414C286-F414-4DED-8636-9012E22D8E20}" srcOrd="0" destOrd="0" presId="urn:microsoft.com/office/officeart/2005/8/layout/hierarchy1"/>
    <dgm:cxn modelId="{8C545C2E-3188-49EF-8CAD-A8DDFDE2A75C}" type="presOf" srcId="{3A3B2A97-ECCA-436A-8C33-F79343516C99}" destId="{35AA773E-344E-478C-B0B0-FFA3F5239DE6}" srcOrd="0" destOrd="0" presId="urn:microsoft.com/office/officeart/2005/8/layout/hierarchy1"/>
    <dgm:cxn modelId="{2D0F452E-44DC-4DBA-A55C-49D2CE78070D}" type="presOf" srcId="{77624BEA-C0AF-4DA5-BC4F-6C42172011E2}" destId="{D6054AFB-12EA-4B59-B8AE-3B0D6740280C}" srcOrd="0" destOrd="0" presId="urn:microsoft.com/office/officeart/2005/8/layout/hierarchy1"/>
    <dgm:cxn modelId="{2D14EB40-83BA-4720-BA66-5A915ECDBA2D}" type="presOf" srcId="{6184EAA0-B775-4EB0-B0CB-78C0638E05D2}" destId="{26CFCFE3-168F-4EB5-B699-60379A6898F0}" srcOrd="0" destOrd="0" presId="urn:microsoft.com/office/officeart/2005/8/layout/hierarchy1"/>
    <dgm:cxn modelId="{4D359452-3174-43F4-83F9-9676C83264EC}" type="presOf" srcId="{830E4BC6-E0F8-4623-9BB2-BF2A01A340EC}" destId="{5400685A-947A-4720-A58A-B138438864A8}" srcOrd="0" destOrd="0" presId="urn:microsoft.com/office/officeart/2005/8/layout/hierarchy1"/>
    <dgm:cxn modelId="{7506AB86-90B6-47E6-8065-138123ABC58C}" type="presOf" srcId="{CE4C9A86-8C0D-4773-83BA-987282E2435C}" destId="{010D8580-83A9-460E-B69F-C89FAC855E2C}" srcOrd="0" destOrd="0" presId="urn:microsoft.com/office/officeart/2005/8/layout/hierarchy1"/>
    <dgm:cxn modelId="{FED4F38B-E787-4228-8791-17333E90A3AD}" srcId="{6184EAA0-B775-4EB0-B0CB-78C0638E05D2}" destId="{CE4C9A86-8C0D-4773-83BA-987282E2435C}" srcOrd="0" destOrd="0" parTransId="{17659E32-B0AB-4498-AADC-B6836DEF1694}" sibTransId="{CF160C0E-732B-479D-B6FA-D44811AF443A}"/>
    <dgm:cxn modelId="{B10911B3-69C8-4F5D-83C1-665A2D79B692}" srcId="{77624BEA-C0AF-4DA5-BC4F-6C42172011E2}" destId="{6184EAA0-B775-4EB0-B0CB-78C0638E05D2}" srcOrd="0" destOrd="0" parTransId="{9F1F4476-BA59-4134-81DE-D8EFC91BDE41}" sibTransId="{F600038F-4699-4B50-92A0-3B97D2A40ACF}"/>
    <dgm:cxn modelId="{0DACE5CD-DFDE-444F-A4B0-5B7AF74A3907}" srcId="{6184EAA0-B775-4EB0-B0CB-78C0638E05D2}" destId="{830E4BC6-E0F8-4623-9BB2-BF2A01A340EC}" srcOrd="1" destOrd="0" parTransId="{3A3B2A97-ECCA-436A-8C33-F79343516C99}" sibTransId="{8A3B9180-FB0A-4581-A7CF-4E9AAD10A6B1}"/>
    <dgm:cxn modelId="{36F628A3-4078-473A-BC11-DC145CB1C714}" type="presParOf" srcId="{D6054AFB-12EA-4B59-B8AE-3B0D6740280C}" destId="{22998FC6-AABA-46AA-925A-E78FFE12C597}" srcOrd="0" destOrd="0" presId="urn:microsoft.com/office/officeart/2005/8/layout/hierarchy1"/>
    <dgm:cxn modelId="{468BB34A-25F6-4752-817A-1413A6EF2D4D}" type="presParOf" srcId="{22998FC6-AABA-46AA-925A-E78FFE12C597}" destId="{126D6B94-0D45-4A1D-8BA4-1711152C4D5A}" srcOrd="0" destOrd="0" presId="urn:microsoft.com/office/officeart/2005/8/layout/hierarchy1"/>
    <dgm:cxn modelId="{F0642F4A-566E-4698-A210-55AB06D45320}" type="presParOf" srcId="{126D6B94-0D45-4A1D-8BA4-1711152C4D5A}" destId="{4982B9B2-D4FA-46C0-B449-A3DF90EAF453}" srcOrd="0" destOrd="0" presId="urn:microsoft.com/office/officeart/2005/8/layout/hierarchy1"/>
    <dgm:cxn modelId="{220A425F-E0F6-467C-B027-EC789FD45393}" type="presParOf" srcId="{126D6B94-0D45-4A1D-8BA4-1711152C4D5A}" destId="{26CFCFE3-168F-4EB5-B699-60379A6898F0}" srcOrd="1" destOrd="0" presId="urn:microsoft.com/office/officeart/2005/8/layout/hierarchy1"/>
    <dgm:cxn modelId="{65966B63-D683-49F0-8268-980DD95FB0F6}" type="presParOf" srcId="{22998FC6-AABA-46AA-925A-E78FFE12C597}" destId="{696563D7-0371-4305-9E7A-7AB36A8F510B}" srcOrd="1" destOrd="0" presId="urn:microsoft.com/office/officeart/2005/8/layout/hierarchy1"/>
    <dgm:cxn modelId="{9AAD3F57-7668-4A32-B115-C33F7227AF98}" type="presParOf" srcId="{696563D7-0371-4305-9E7A-7AB36A8F510B}" destId="{F414C286-F414-4DED-8636-9012E22D8E20}" srcOrd="0" destOrd="0" presId="urn:microsoft.com/office/officeart/2005/8/layout/hierarchy1"/>
    <dgm:cxn modelId="{89AAB14F-A9B5-4566-BB3A-C9E859517292}" type="presParOf" srcId="{696563D7-0371-4305-9E7A-7AB36A8F510B}" destId="{73DE1F3C-8C32-4AFB-8AE4-D8865EFD7DAA}" srcOrd="1" destOrd="0" presId="urn:microsoft.com/office/officeart/2005/8/layout/hierarchy1"/>
    <dgm:cxn modelId="{C49AF27E-2032-4002-AF0D-D3F01742141C}" type="presParOf" srcId="{73DE1F3C-8C32-4AFB-8AE4-D8865EFD7DAA}" destId="{BCBD316F-6DBE-4B64-A488-A8F3D5D038CD}" srcOrd="0" destOrd="0" presId="urn:microsoft.com/office/officeart/2005/8/layout/hierarchy1"/>
    <dgm:cxn modelId="{98143944-EB8B-4795-A009-CDCA4105D035}" type="presParOf" srcId="{BCBD316F-6DBE-4B64-A488-A8F3D5D038CD}" destId="{F3E559BE-85E3-4C94-B034-4CE66EF96B83}" srcOrd="0" destOrd="0" presId="urn:microsoft.com/office/officeart/2005/8/layout/hierarchy1"/>
    <dgm:cxn modelId="{6D4ED45D-94C1-4AD0-ADB7-5ECA1D66FFA1}" type="presParOf" srcId="{BCBD316F-6DBE-4B64-A488-A8F3D5D038CD}" destId="{010D8580-83A9-460E-B69F-C89FAC855E2C}" srcOrd="1" destOrd="0" presId="urn:microsoft.com/office/officeart/2005/8/layout/hierarchy1"/>
    <dgm:cxn modelId="{3995083A-5D5F-44E8-BA99-423377A5ED37}" type="presParOf" srcId="{73DE1F3C-8C32-4AFB-8AE4-D8865EFD7DAA}" destId="{2559E66B-905D-45F1-8A92-56A6E1D0595A}" srcOrd="1" destOrd="0" presId="urn:microsoft.com/office/officeart/2005/8/layout/hierarchy1"/>
    <dgm:cxn modelId="{5828A596-6799-4C5C-BF91-9E57936A2A69}" type="presParOf" srcId="{696563D7-0371-4305-9E7A-7AB36A8F510B}" destId="{35AA773E-344E-478C-B0B0-FFA3F5239DE6}" srcOrd="2" destOrd="0" presId="urn:microsoft.com/office/officeart/2005/8/layout/hierarchy1"/>
    <dgm:cxn modelId="{9D2C8446-3F60-4564-8DB0-3A07A235D400}" type="presParOf" srcId="{696563D7-0371-4305-9E7A-7AB36A8F510B}" destId="{00BDDCF9-AB19-4B0C-9548-2E007402D8B2}" srcOrd="3" destOrd="0" presId="urn:microsoft.com/office/officeart/2005/8/layout/hierarchy1"/>
    <dgm:cxn modelId="{BBA0DDB8-E442-4A0B-9805-54B8073A9A09}" type="presParOf" srcId="{00BDDCF9-AB19-4B0C-9548-2E007402D8B2}" destId="{882D49D2-C971-41CA-95DB-4490373F1B64}" srcOrd="0" destOrd="0" presId="urn:microsoft.com/office/officeart/2005/8/layout/hierarchy1"/>
    <dgm:cxn modelId="{B1F94307-0A73-4C33-8AA5-48E57979CB84}" type="presParOf" srcId="{882D49D2-C971-41CA-95DB-4490373F1B64}" destId="{AAEC32DD-5BA7-4AAC-8854-547AAF00E5A2}" srcOrd="0" destOrd="0" presId="urn:microsoft.com/office/officeart/2005/8/layout/hierarchy1"/>
    <dgm:cxn modelId="{F35EFB5B-6886-4021-A5B3-BF59A756AFD5}" type="presParOf" srcId="{882D49D2-C971-41CA-95DB-4490373F1B64}" destId="{5400685A-947A-4720-A58A-B138438864A8}" srcOrd="1" destOrd="0" presId="urn:microsoft.com/office/officeart/2005/8/layout/hierarchy1"/>
    <dgm:cxn modelId="{AE20FD57-359F-4874-81FD-125CDA9C9D88}" type="presParOf" srcId="{00BDDCF9-AB19-4B0C-9548-2E007402D8B2}" destId="{F1F2ACB9-EEF2-4C01-A532-A5C19D638B7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624BEA-C0AF-4DA5-BC4F-6C42172011E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zh-HK" altLang="en-US"/>
        </a:p>
      </dgm:t>
    </dgm:pt>
    <dgm:pt modelId="{6184EAA0-B775-4EB0-B0CB-78C0638E05D2}">
      <dgm:prSet phldrT="[文字]" custT="1"/>
      <dgm:spPr/>
      <dgm:t>
        <a:bodyPr/>
        <a:lstStyle/>
        <a:p>
          <a:r>
            <a:rPr lang="zh-TW" altLang="en-US" sz="3600" b="1" u="none" dirty="0">
              <a:solidFill>
                <a:schemeClr val="tx1"/>
              </a:solidFill>
              <a:effectLst/>
              <a:ea typeface="新細明體" panose="02020500000000000000" pitchFamily="18" charset="-120"/>
            </a:rPr>
            <a:t>編修</a:t>
          </a:r>
          <a:r>
            <a:rPr lang="zh-TW" altLang="en-US" sz="3600" b="1" dirty="0">
              <a:solidFill>
                <a:srgbClr val="FF0000"/>
              </a:solidFill>
              <a:effectLst/>
              <a:ea typeface="新細明體" charset="-120"/>
            </a:rPr>
            <a:t>跨班別</a:t>
          </a:r>
          <a:r>
            <a:rPr lang="zh-TW" altLang="en-US" sz="3600" b="1" dirty="0">
              <a:effectLst/>
              <a:ea typeface="新細明體" charset="-120"/>
            </a:rPr>
            <a:t>科目組別</a:t>
          </a:r>
          <a:endParaRPr lang="zh-HK" altLang="en-US" sz="3600" b="1" u="none" dirty="0">
            <a:solidFill>
              <a:schemeClr val="tx1"/>
            </a:solidFill>
            <a:effectLst/>
          </a:endParaRPr>
        </a:p>
      </dgm:t>
    </dgm:pt>
    <dgm:pt modelId="{9F1F4476-BA59-4134-81DE-D8EFC91BDE41}" type="parTrans" cxnId="{B10911B3-69C8-4F5D-83C1-665A2D79B692}">
      <dgm:prSet/>
      <dgm:spPr/>
      <dgm:t>
        <a:bodyPr/>
        <a:lstStyle/>
        <a:p>
          <a:endParaRPr lang="zh-HK" altLang="en-US"/>
        </a:p>
      </dgm:t>
    </dgm:pt>
    <dgm:pt modelId="{F600038F-4699-4B50-92A0-3B97D2A40ACF}" type="sibTrans" cxnId="{B10911B3-69C8-4F5D-83C1-665A2D79B692}">
      <dgm:prSet/>
      <dgm:spPr/>
      <dgm:t>
        <a:bodyPr/>
        <a:lstStyle/>
        <a:p>
          <a:endParaRPr lang="zh-HK" altLang="en-US"/>
        </a:p>
      </dgm:t>
    </dgm:pt>
    <dgm:pt modelId="{CE4C9A86-8C0D-4773-83BA-987282E2435C}">
      <dgm:prSet phldrT="[文字]" custT="1"/>
      <dgm:spPr/>
      <dgm:t>
        <a:bodyPr/>
        <a:lstStyle/>
        <a:p>
          <a:pPr algn="l"/>
          <a:r>
            <a:rPr lang="zh-TW" altLang="en-US" sz="2800" b="1" u="sng" dirty="0">
              <a:solidFill>
                <a:srgbClr val="00B050"/>
              </a:solidFill>
              <a:effectLst/>
              <a:latin typeface="新細明體" panose="02020500000000000000" pitchFamily="18" charset="-120"/>
              <a:ea typeface="新細明體" panose="02020500000000000000" pitchFamily="18" charset="-120"/>
            </a:rPr>
            <a:t>非科目集 </a:t>
          </a:r>
          <a:endParaRPr lang="en-US" altLang="zh-TW" sz="2800" b="1" u="sng" dirty="0">
            <a:solidFill>
              <a:srgbClr val="00B050"/>
            </a:solidFill>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組別內只有</a:t>
          </a:r>
          <a:r>
            <a:rPr lang="zh-TW" altLang="en-US" sz="1800" b="1" dirty="0">
              <a:solidFill>
                <a:srgbClr val="FF0000"/>
              </a:solidFill>
              <a:effectLst/>
              <a:latin typeface="新細明體" panose="02020500000000000000" pitchFamily="18" charset="-120"/>
              <a:ea typeface="新細明體" panose="02020500000000000000" pitchFamily="18" charset="-120"/>
            </a:rPr>
            <a:t>一科</a:t>
          </a:r>
          <a:r>
            <a:rPr lang="zh-TW" altLang="en-US" sz="1800" b="1" dirty="0">
              <a:effectLst/>
              <a:latin typeface="新細明體" panose="02020500000000000000" pitchFamily="18" charset="-120"/>
              <a:ea typeface="新細明體" panose="02020500000000000000" pitchFamily="18" charset="-120"/>
            </a:rPr>
            <a:t> </a:t>
          </a:r>
          <a:r>
            <a:rPr lang="en-US" altLang="zh-TW" sz="1800" b="1" dirty="0">
              <a:effectLst/>
              <a:latin typeface="新細明體" panose="02020500000000000000" pitchFamily="18" charset="-120"/>
              <a:ea typeface="新細明體" panose="02020500000000000000" pitchFamily="18" charset="-120"/>
            </a:rPr>
            <a:t>(e.g. </a:t>
          </a:r>
          <a:r>
            <a:rPr lang="zh-TW" altLang="en-US" sz="1800" b="1" dirty="0">
              <a:effectLst/>
              <a:latin typeface="新細明體" panose="02020500000000000000" pitchFamily="18" charset="-120"/>
              <a:ea typeface="新細明體" panose="02020500000000000000" pitchFamily="18" charset="-120"/>
            </a:rPr>
            <a:t>英國語文</a:t>
          </a:r>
          <a:r>
            <a:rPr lang="en-US" altLang="zh-TW" sz="1800" b="1" dirty="0">
              <a:effectLst/>
              <a:latin typeface="新細明體" panose="02020500000000000000" pitchFamily="18" charset="-120"/>
              <a:ea typeface="新細明體" panose="02020500000000000000" pitchFamily="18" charset="-120"/>
            </a:rPr>
            <a:t>)</a:t>
          </a:r>
        </a:p>
        <a:p>
          <a:pPr algn="l"/>
          <a:r>
            <a:rPr lang="en-US" altLang="zh-TW" sz="1800" b="1" dirty="0">
              <a:solidFill>
                <a:schemeClr val="tx1"/>
              </a:solidFill>
              <a:effectLst/>
              <a:latin typeface="新細明體" panose="02020500000000000000" pitchFamily="18" charset="-120"/>
              <a:ea typeface="新細明體" panose="02020500000000000000" pitchFamily="18" charset="-120"/>
            </a:rPr>
            <a:t>-</a:t>
          </a:r>
          <a:r>
            <a:rPr lang="zh-TW" altLang="en-US" sz="1800" b="1" dirty="0">
              <a:solidFill>
                <a:schemeClr val="tx1"/>
              </a:solidFill>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再細分為</a:t>
          </a:r>
          <a:r>
            <a:rPr lang="zh-TW" altLang="en-US" sz="1800" b="1" dirty="0">
              <a:solidFill>
                <a:srgbClr val="FF0000"/>
              </a:solidFill>
              <a:effectLst/>
              <a:latin typeface="新細明體" panose="02020500000000000000" pitchFamily="18" charset="-120"/>
              <a:ea typeface="新細明體" panose="02020500000000000000" pitchFamily="18" charset="-120"/>
            </a:rPr>
            <a:t>數個分組 </a:t>
          </a:r>
          <a:r>
            <a:rPr lang="en-US" altLang="zh-TW" sz="1800" b="1" dirty="0">
              <a:effectLst/>
              <a:latin typeface="新細明體" panose="02020500000000000000" pitchFamily="18" charset="-120"/>
              <a:ea typeface="新細明體" panose="02020500000000000000" pitchFamily="18" charset="-120"/>
            </a:rPr>
            <a:t>(e.g.</a:t>
          </a:r>
          <a:r>
            <a:rPr lang="zh-TW" altLang="en-US" sz="1800" b="1" dirty="0">
              <a:effectLst/>
              <a:latin typeface="新細明體" panose="02020500000000000000" pitchFamily="18" charset="-120"/>
              <a:ea typeface="新細明體" panose="02020500000000000000" pitchFamily="18" charset="-120"/>
            </a:rPr>
            <a:t> 英</a:t>
          </a:r>
          <a:r>
            <a:rPr lang="en-US" altLang="zh-TW" sz="1800" b="1" dirty="0">
              <a:effectLst/>
              <a:latin typeface="新細明體" panose="02020500000000000000" pitchFamily="18" charset="-120"/>
              <a:ea typeface="新細明體" panose="02020500000000000000" pitchFamily="18" charset="-120"/>
            </a:rPr>
            <a:t>I</a:t>
          </a:r>
          <a:r>
            <a:rPr lang="zh-TW" altLang="en-US" sz="1800" b="1" dirty="0">
              <a:effectLst/>
              <a:latin typeface="新細明體" panose="02020500000000000000" pitchFamily="18" charset="-120"/>
              <a:ea typeface="新細明體" panose="02020500000000000000" pitchFamily="18" charset="-120"/>
            </a:rPr>
            <a:t>、英</a:t>
          </a:r>
          <a:r>
            <a:rPr lang="en-US" altLang="zh-TW" sz="1800" b="1" dirty="0">
              <a:effectLst/>
              <a:latin typeface="新細明體" panose="02020500000000000000" pitchFamily="18" charset="-120"/>
              <a:ea typeface="新細明體" panose="02020500000000000000" pitchFamily="18" charset="-120"/>
            </a:rPr>
            <a:t>II</a:t>
          </a:r>
          <a:r>
            <a:rPr lang="zh-TW" altLang="en-US" sz="1800" b="1" dirty="0">
              <a:effectLst/>
              <a:latin typeface="新細明體" panose="02020500000000000000" pitchFamily="18" charset="-120"/>
              <a:ea typeface="新細明體" panose="02020500000000000000" pitchFamily="18" charset="-120"/>
            </a:rPr>
            <a:t> 、英</a:t>
          </a:r>
          <a:r>
            <a:rPr lang="en-US" altLang="zh-TW" sz="1800" b="1" dirty="0">
              <a:effectLst/>
              <a:latin typeface="新細明體" panose="02020500000000000000" pitchFamily="18" charset="-120"/>
              <a:ea typeface="新細明體" panose="02020500000000000000" pitchFamily="18" charset="-120"/>
            </a:rPr>
            <a:t>III……)</a:t>
          </a: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各組別內可加入</a:t>
          </a:r>
          <a:r>
            <a:rPr lang="zh-TW" altLang="en-US" sz="1800" b="1" dirty="0">
              <a:solidFill>
                <a:srgbClr val="FF0000"/>
              </a:solidFill>
              <a:effectLst/>
              <a:latin typeface="新細明體" panose="02020500000000000000" pitchFamily="18" charset="-120"/>
              <a:ea typeface="新細明體" panose="02020500000000000000" pitchFamily="18" charset="-120"/>
            </a:rPr>
            <a:t>不同級別的班別 </a:t>
          </a:r>
          <a:r>
            <a:rPr lang="en-US" altLang="zh-TW" sz="1800" b="1" dirty="0">
              <a:effectLst/>
              <a:latin typeface="新細明體" panose="02020500000000000000" pitchFamily="18" charset="-120"/>
              <a:ea typeface="新細明體" panose="02020500000000000000" pitchFamily="18" charset="-120"/>
            </a:rPr>
            <a:t>(e.g.</a:t>
          </a:r>
          <a:r>
            <a:rPr lang="zh-TW" altLang="en-US" sz="1800" b="1" dirty="0">
              <a:effectLst/>
              <a:latin typeface="新細明體" panose="02020500000000000000" pitchFamily="18" charset="-120"/>
              <a:ea typeface="新細明體" panose="02020500000000000000" pitchFamily="18" charset="-120"/>
            </a:rPr>
            <a:t> </a:t>
          </a:r>
          <a:r>
            <a:rPr lang="en-US" altLang="zh-TW" sz="1800" b="1" dirty="0">
              <a:effectLst/>
              <a:latin typeface="新細明體" panose="02020500000000000000" pitchFamily="18" charset="-120"/>
              <a:ea typeface="新細明體" panose="02020500000000000000" pitchFamily="18" charset="-120"/>
            </a:rPr>
            <a:t>1A</a:t>
          </a:r>
          <a:r>
            <a:rPr lang="zh-TW" altLang="en-US" sz="1800" b="1" dirty="0">
              <a:effectLst/>
              <a:latin typeface="新細明體" panose="02020500000000000000" pitchFamily="18" charset="-120"/>
              <a:ea typeface="新細明體" panose="02020500000000000000" pitchFamily="18" charset="-120"/>
            </a:rPr>
            <a:t>、</a:t>
          </a:r>
          <a:r>
            <a:rPr lang="en-US" altLang="zh-TW" sz="1800" b="1" dirty="0">
              <a:effectLst/>
              <a:latin typeface="新細明體" panose="02020500000000000000" pitchFamily="18" charset="-120"/>
              <a:ea typeface="新細明體" panose="02020500000000000000" pitchFamily="18" charset="-120"/>
            </a:rPr>
            <a:t>1B</a:t>
          </a:r>
          <a:r>
            <a:rPr lang="zh-TW" altLang="en-US" sz="1800" b="1" dirty="0">
              <a:effectLst/>
              <a:latin typeface="新細明體" panose="02020500000000000000" pitchFamily="18" charset="-120"/>
              <a:ea typeface="新細明體" panose="02020500000000000000" pitchFamily="18" charset="-120"/>
            </a:rPr>
            <a:t>、</a:t>
          </a:r>
          <a:r>
            <a:rPr lang="en-US" altLang="zh-TW" sz="1800" b="1" dirty="0">
              <a:effectLst/>
              <a:latin typeface="新細明體" panose="02020500000000000000" pitchFamily="18" charset="-120"/>
              <a:ea typeface="新細明體" panose="02020500000000000000" pitchFamily="18" charset="-120"/>
            </a:rPr>
            <a:t>1C</a:t>
          </a:r>
          <a:r>
            <a:rPr lang="zh-TW" altLang="en-US" sz="1800" b="1" dirty="0">
              <a:effectLst/>
              <a:latin typeface="新細明體" panose="02020500000000000000" pitchFamily="18" charset="-120"/>
              <a:ea typeface="新細明體" panose="02020500000000000000" pitchFamily="18" charset="-120"/>
            </a:rPr>
            <a:t> 、</a:t>
          </a:r>
          <a:r>
            <a:rPr lang="en-US" altLang="zh-TW" sz="1800" b="1" dirty="0">
              <a:effectLst/>
              <a:latin typeface="新細明體" panose="02020500000000000000" pitchFamily="18" charset="-120"/>
              <a:ea typeface="新細明體" panose="02020500000000000000" pitchFamily="18" charset="-120"/>
            </a:rPr>
            <a:t>2A……)</a:t>
          </a: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各分組內可有來自</a:t>
          </a:r>
          <a:r>
            <a:rPr lang="zh-TW" altLang="en-US" sz="1800" b="1" dirty="0">
              <a:solidFill>
                <a:srgbClr val="FF0000"/>
              </a:solidFill>
              <a:effectLst/>
              <a:latin typeface="新細明體" panose="02020500000000000000" pitchFamily="18" charset="-120"/>
              <a:ea typeface="新細明體" panose="02020500000000000000" pitchFamily="18" charset="-120"/>
            </a:rPr>
            <a:t>不同級別</a:t>
          </a:r>
          <a:r>
            <a:rPr lang="en-US" altLang="zh-TW" sz="1800" b="1" dirty="0">
              <a:solidFill>
                <a:srgbClr val="FF0000"/>
              </a:solidFill>
              <a:effectLst/>
              <a:latin typeface="新細明體" panose="02020500000000000000" pitchFamily="18" charset="-120"/>
              <a:ea typeface="新細明體" panose="02020500000000000000" pitchFamily="18" charset="-120"/>
            </a:rPr>
            <a:t>/</a:t>
          </a:r>
          <a:r>
            <a:rPr lang="zh-TW" altLang="en-US" sz="1800" b="1" dirty="0">
              <a:solidFill>
                <a:srgbClr val="FF0000"/>
              </a:solidFill>
              <a:effectLst/>
              <a:latin typeface="新細明體" panose="02020500000000000000" pitchFamily="18" charset="-120"/>
              <a:ea typeface="新細明體" panose="02020500000000000000" pitchFamily="18" charset="-120"/>
            </a:rPr>
            <a:t>班別的學生</a:t>
          </a:r>
          <a:endParaRPr lang="en-US" altLang="zh-TW" sz="1800" b="1" dirty="0">
            <a:solidFill>
              <a:schemeClr val="tx1"/>
            </a:solidFill>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需在</a:t>
          </a:r>
          <a:r>
            <a:rPr lang="zh-TW" altLang="en-US" sz="1800" b="1"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dirty="0">
              <a:effectLst/>
              <a:latin typeface="新細明體" panose="02020500000000000000" pitchFamily="18" charset="-120"/>
              <a:ea typeface="新細明體" panose="02020500000000000000" pitchFamily="18" charset="-120"/>
            </a:rPr>
            <a:t>將相聯班別的學生編入其中一個分組</a:t>
          </a:r>
          <a:endParaRPr lang="en-US" altLang="zh-TW" sz="1800" b="1" u="sng" dirty="0">
            <a:effectLst/>
            <a:latin typeface="新細明體" panose="02020500000000000000" pitchFamily="18" charset="-120"/>
            <a:ea typeface="新細明體" panose="02020500000000000000" pitchFamily="18" charset="-120"/>
          </a:endParaRPr>
        </a:p>
      </dgm:t>
    </dgm:pt>
    <dgm:pt modelId="{17659E32-B0AB-4498-AADC-B6836DEF1694}" type="parTrans" cxnId="{FED4F38B-E787-4228-8791-17333E90A3AD}">
      <dgm:prSet/>
      <dgm:spPr/>
      <dgm:t>
        <a:bodyPr/>
        <a:lstStyle/>
        <a:p>
          <a:endParaRPr lang="zh-HK" altLang="en-US"/>
        </a:p>
      </dgm:t>
    </dgm:pt>
    <dgm:pt modelId="{CF160C0E-732B-479D-B6FA-D44811AF443A}" type="sibTrans" cxnId="{FED4F38B-E787-4228-8791-17333E90A3AD}">
      <dgm:prSet/>
      <dgm:spPr/>
      <dgm:t>
        <a:bodyPr/>
        <a:lstStyle/>
        <a:p>
          <a:endParaRPr lang="zh-HK" altLang="en-US"/>
        </a:p>
      </dgm:t>
    </dgm:pt>
    <dgm:pt modelId="{830E4BC6-E0F8-4623-9BB2-BF2A01A340EC}">
      <dgm:prSet phldrT="[文字]" custT="1"/>
      <dgm:spPr/>
      <dgm:t>
        <a:bodyPr/>
        <a:lstStyle/>
        <a:p>
          <a:pPr algn="l"/>
          <a:r>
            <a:rPr lang="zh-TW" altLang="en-US" sz="2800" b="1" u="sng" dirty="0">
              <a:solidFill>
                <a:srgbClr val="CC0066"/>
              </a:solidFill>
              <a:effectLst/>
              <a:latin typeface="新細明體" panose="02020500000000000000" pitchFamily="18" charset="-120"/>
              <a:ea typeface="新細明體" panose="02020500000000000000" pitchFamily="18" charset="-120"/>
            </a:rPr>
            <a:t>科目集</a:t>
          </a:r>
          <a:r>
            <a:rPr lang="zh-TW" altLang="en-US" sz="2800" b="1" u="sng" dirty="0">
              <a:solidFill>
                <a:schemeClr val="tx1"/>
              </a:solidFill>
              <a:effectLst/>
              <a:latin typeface="新細明體" panose="02020500000000000000" pitchFamily="18" charset="-120"/>
              <a:ea typeface="新細明體" panose="02020500000000000000" pitchFamily="18" charset="-120"/>
            </a:rPr>
            <a:t> </a:t>
          </a:r>
          <a:r>
            <a:rPr lang="en-US" altLang="zh-TW" sz="1800" b="1" u="sng" dirty="0">
              <a:solidFill>
                <a:schemeClr val="tx1"/>
              </a:solidFill>
              <a:effectLst/>
              <a:latin typeface="新細明體" panose="02020500000000000000" pitchFamily="18" charset="-120"/>
              <a:ea typeface="新細明體" panose="02020500000000000000" pitchFamily="18" charset="-120"/>
            </a:rPr>
            <a:t>(</a:t>
          </a:r>
          <a:r>
            <a:rPr lang="zh-TW" altLang="en-US" sz="1800" b="1" u="sng" dirty="0">
              <a:effectLst/>
              <a:latin typeface="新細明體" panose="02020500000000000000" pitchFamily="18" charset="-120"/>
              <a:ea typeface="新細明體" panose="02020500000000000000" pitchFamily="18" charset="-120"/>
            </a:rPr>
            <a:t>適用於設定</a:t>
          </a:r>
          <a:r>
            <a:rPr lang="zh-TW" altLang="en-US" sz="1800" b="1" u="sng" dirty="0">
              <a:solidFill>
                <a:srgbClr val="FF0000"/>
              </a:solidFill>
              <a:effectLst/>
              <a:latin typeface="新細明體" panose="02020500000000000000" pitchFamily="18" charset="-120"/>
              <a:ea typeface="新細明體" panose="02020500000000000000" pitchFamily="18" charset="-120"/>
            </a:rPr>
            <a:t>新高中選修科</a:t>
          </a:r>
          <a:r>
            <a:rPr lang="en-US" altLang="zh-TW" sz="1800" b="1" u="sng" dirty="0">
              <a:solidFill>
                <a:srgbClr val="FF0000"/>
              </a:solidFill>
              <a:effectLst/>
              <a:latin typeface="新細明體" panose="02020500000000000000" pitchFamily="18" charset="-120"/>
              <a:ea typeface="新細明體" panose="02020500000000000000" pitchFamily="18" charset="-120"/>
            </a:rPr>
            <a:t>)</a:t>
          </a:r>
          <a:endParaRPr lang="en-US" altLang="zh-TW" sz="1800" b="1" u="sng" dirty="0">
            <a:solidFill>
              <a:srgbClr val="CC0066"/>
            </a:solidFill>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 </a:t>
          </a:r>
          <a:r>
            <a:rPr lang="zh-TW" altLang="en-US" sz="1800" b="1" dirty="0">
              <a:effectLst/>
              <a:latin typeface="新細明體" panose="02020500000000000000" pitchFamily="18" charset="-120"/>
              <a:ea typeface="新細明體" panose="02020500000000000000" pitchFamily="18" charset="-120"/>
            </a:rPr>
            <a:t>每個</a:t>
          </a:r>
          <a:r>
            <a:rPr lang="zh-HK" altLang="zh-TW" sz="1800" b="1" dirty="0">
              <a:effectLst/>
              <a:latin typeface="新細明體" panose="02020500000000000000" pitchFamily="18" charset="-120"/>
              <a:ea typeface="新細明體" panose="02020500000000000000" pitchFamily="18" charset="-120"/>
            </a:rPr>
            <a:t>科目集</a:t>
          </a:r>
          <a:r>
            <a:rPr lang="zh-TW" altLang="en-US" sz="1800" b="1" dirty="0">
              <a:effectLst/>
              <a:latin typeface="新細明體" panose="02020500000000000000" pitchFamily="18" charset="-120"/>
              <a:ea typeface="新細明體" panose="02020500000000000000" pitchFamily="18" charset="-120"/>
            </a:rPr>
            <a:t>通常有最少</a:t>
          </a:r>
          <a:r>
            <a:rPr lang="zh-TW" altLang="en-US" sz="1800" b="1" dirty="0">
              <a:solidFill>
                <a:srgbClr val="FF0000"/>
              </a:solidFill>
              <a:effectLst/>
              <a:latin typeface="新細明體" panose="02020500000000000000" pitchFamily="18" charset="-120"/>
              <a:ea typeface="新細明體" panose="02020500000000000000" pitchFamily="18" charset="-120"/>
            </a:rPr>
            <a:t>兩科的科目選擇 </a:t>
          </a:r>
          <a:r>
            <a:rPr lang="en-US" altLang="zh-TW" sz="1800" b="1" dirty="0">
              <a:solidFill>
                <a:schemeClr val="tx1"/>
              </a:solidFill>
              <a:effectLst/>
              <a:latin typeface="新細明體" panose="02020500000000000000" pitchFamily="18" charset="-120"/>
              <a:ea typeface="新細明體" panose="02020500000000000000" pitchFamily="18" charset="-120"/>
            </a:rPr>
            <a:t>(</a:t>
          </a:r>
          <a:r>
            <a:rPr lang="en-US" altLang="zh-TW" sz="1800" b="1" dirty="0">
              <a:effectLst/>
              <a:latin typeface="新細明體" panose="02020500000000000000" pitchFamily="18" charset="-120"/>
              <a:ea typeface="新細明體" panose="02020500000000000000" pitchFamily="18" charset="-120"/>
            </a:rPr>
            <a:t>e.g. </a:t>
          </a:r>
          <a:r>
            <a:rPr lang="zh-TW" altLang="en-US" sz="1800" b="1" dirty="0">
              <a:effectLst/>
              <a:latin typeface="新細明體" panose="02020500000000000000" pitchFamily="18" charset="-120"/>
              <a:ea typeface="新細明體" panose="02020500000000000000" pitchFamily="18" charset="-120"/>
            </a:rPr>
            <a:t>中國歷史、中國文學、經濟</a:t>
          </a:r>
          <a:r>
            <a:rPr lang="en-US" altLang="zh-TW" sz="1800" b="1" dirty="0">
              <a:effectLst/>
              <a:latin typeface="新細明體" panose="02020500000000000000" pitchFamily="18" charset="-120"/>
              <a:ea typeface="新細明體" panose="02020500000000000000" pitchFamily="18" charset="-120"/>
            </a:rPr>
            <a:t>……)</a:t>
          </a:r>
          <a:endParaRPr lang="en-US" altLang="zh-TW" sz="1800" b="1" dirty="0">
            <a:solidFill>
              <a:schemeClr val="tx1"/>
            </a:solidFill>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各組別內可加入</a:t>
          </a:r>
          <a:r>
            <a:rPr lang="zh-TW" altLang="en-US" sz="1800" b="1" dirty="0">
              <a:solidFill>
                <a:srgbClr val="FF0000"/>
              </a:solidFill>
              <a:effectLst/>
              <a:latin typeface="新細明體" panose="02020500000000000000" pitchFamily="18" charset="-120"/>
              <a:ea typeface="新細明體" panose="02020500000000000000" pitchFamily="18" charset="-120"/>
            </a:rPr>
            <a:t>不同級別的</a:t>
          </a:r>
          <a:r>
            <a:rPr lang="zh-TW" altLang="en-US" sz="1800" b="1" u="none" dirty="0">
              <a:solidFill>
                <a:srgbClr val="FF0000"/>
              </a:solidFill>
              <a:effectLst/>
              <a:latin typeface="新細明體" panose="02020500000000000000" pitchFamily="18" charset="-120"/>
              <a:ea typeface="新細明體" panose="02020500000000000000" pitchFamily="18" charset="-120"/>
            </a:rPr>
            <a:t>高中</a:t>
          </a:r>
          <a:r>
            <a:rPr lang="zh-TW" altLang="en-US" sz="1800" b="1" dirty="0">
              <a:solidFill>
                <a:srgbClr val="FF0000"/>
              </a:solidFill>
              <a:effectLst/>
              <a:latin typeface="新細明體" panose="02020500000000000000" pitchFamily="18" charset="-120"/>
              <a:ea typeface="新細明體" panose="02020500000000000000" pitchFamily="18" charset="-120"/>
            </a:rPr>
            <a:t>班別</a:t>
          </a:r>
          <a:r>
            <a:rPr lang="en-US" altLang="zh-TW" sz="1800" b="1" dirty="0">
              <a:effectLst/>
              <a:latin typeface="新細明體" panose="02020500000000000000" pitchFamily="18" charset="-120"/>
              <a:ea typeface="新細明體" panose="02020500000000000000" pitchFamily="18" charset="-120"/>
            </a:rPr>
            <a:t>(e.g.</a:t>
          </a:r>
          <a:r>
            <a:rPr lang="zh-TW" altLang="en-US" sz="1800" b="1" dirty="0">
              <a:effectLst/>
              <a:latin typeface="新細明體" panose="02020500000000000000" pitchFamily="18" charset="-120"/>
              <a:ea typeface="新細明體" panose="02020500000000000000" pitchFamily="18" charset="-120"/>
            </a:rPr>
            <a:t> </a:t>
          </a:r>
          <a:r>
            <a:rPr lang="en-US" altLang="zh-TW" sz="1800" b="1" dirty="0">
              <a:effectLst/>
              <a:latin typeface="新細明體" panose="02020500000000000000" pitchFamily="18" charset="-120"/>
              <a:ea typeface="新細明體" panose="02020500000000000000" pitchFamily="18" charset="-120"/>
            </a:rPr>
            <a:t>4A</a:t>
          </a:r>
          <a:r>
            <a:rPr lang="zh-TW" altLang="en-US" sz="1800" b="1" dirty="0">
              <a:effectLst/>
              <a:latin typeface="新細明體" panose="02020500000000000000" pitchFamily="18" charset="-120"/>
              <a:ea typeface="新細明體" panose="02020500000000000000" pitchFamily="18" charset="-120"/>
            </a:rPr>
            <a:t>、</a:t>
          </a:r>
          <a:r>
            <a:rPr lang="en-US" altLang="zh-TW" sz="1800" b="1" dirty="0">
              <a:effectLst/>
              <a:latin typeface="新細明體" panose="02020500000000000000" pitchFamily="18" charset="-120"/>
              <a:ea typeface="新細明體" panose="02020500000000000000" pitchFamily="18" charset="-120"/>
            </a:rPr>
            <a:t>4B</a:t>
          </a:r>
          <a:r>
            <a:rPr lang="zh-TW" altLang="en-US" sz="1800" b="1" dirty="0">
              <a:effectLst/>
              <a:latin typeface="新細明體" panose="02020500000000000000" pitchFamily="18" charset="-120"/>
              <a:ea typeface="新細明體" panose="02020500000000000000" pitchFamily="18" charset="-120"/>
            </a:rPr>
            <a:t>、</a:t>
          </a:r>
          <a:r>
            <a:rPr lang="en-US" altLang="zh-TW" sz="1800" b="1" dirty="0">
              <a:effectLst/>
              <a:latin typeface="新細明體" panose="02020500000000000000" pitchFamily="18" charset="-120"/>
              <a:ea typeface="新細明體" panose="02020500000000000000" pitchFamily="18" charset="-120"/>
            </a:rPr>
            <a:t>4C</a:t>
          </a:r>
          <a:r>
            <a:rPr lang="zh-TW" altLang="en-US" sz="1800" b="1" dirty="0">
              <a:effectLst/>
              <a:latin typeface="新細明體" panose="02020500000000000000" pitchFamily="18" charset="-120"/>
              <a:ea typeface="新細明體" panose="02020500000000000000" pitchFamily="18" charset="-120"/>
            </a:rPr>
            <a:t> 、</a:t>
          </a:r>
          <a:r>
            <a:rPr lang="en-US" altLang="zh-TW" sz="1800" b="1" dirty="0">
              <a:effectLst/>
              <a:latin typeface="新細明體" panose="02020500000000000000" pitchFamily="18" charset="-120"/>
              <a:ea typeface="新細明體" panose="02020500000000000000" pitchFamily="18" charset="-120"/>
            </a:rPr>
            <a:t>5A……)</a:t>
          </a: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各分組內可有來自</a:t>
          </a:r>
          <a:r>
            <a:rPr lang="zh-TW" altLang="en-US" sz="1800" b="1" dirty="0">
              <a:solidFill>
                <a:srgbClr val="FF0000"/>
              </a:solidFill>
              <a:effectLst/>
              <a:latin typeface="新細明體" panose="02020500000000000000" pitchFamily="18" charset="-120"/>
              <a:ea typeface="新細明體" panose="02020500000000000000" pitchFamily="18" charset="-120"/>
            </a:rPr>
            <a:t>不同級別</a:t>
          </a:r>
          <a:r>
            <a:rPr lang="en-US" altLang="zh-TW" sz="1800" b="1" dirty="0">
              <a:solidFill>
                <a:srgbClr val="FF0000"/>
              </a:solidFill>
              <a:effectLst/>
              <a:latin typeface="新細明體" panose="02020500000000000000" pitchFamily="18" charset="-120"/>
              <a:ea typeface="新細明體" panose="02020500000000000000" pitchFamily="18" charset="-120"/>
            </a:rPr>
            <a:t>/</a:t>
          </a:r>
          <a:r>
            <a:rPr lang="zh-TW" altLang="en-US" sz="1800" b="1" dirty="0">
              <a:solidFill>
                <a:srgbClr val="FF0000"/>
              </a:solidFill>
              <a:effectLst/>
              <a:latin typeface="新細明體" panose="02020500000000000000" pitchFamily="18" charset="-120"/>
              <a:ea typeface="新細明體" panose="02020500000000000000" pitchFamily="18" charset="-120"/>
            </a:rPr>
            <a:t>班別的學生</a:t>
          </a:r>
          <a:endParaRPr lang="en-US" altLang="zh-TW" sz="1800" b="1" dirty="0">
            <a:effectLst/>
            <a:latin typeface="新細明體" panose="02020500000000000000" pitchFamily="18" charset="-120"/>
            <a:ea typeface="新細明體" panose="02020500000000000000" pitchFamily="18" charset="-120"/>
          </a:endParaRPr>
        </a:p>
        <a:p>
          <a:pPr algn="l"/>
          <a:r>
            <a:rPr lang="en-US" altLang="zh-TW" sz="1800" b="1" dirty="0">
              <a:effectLst/>
              <a:latin typeface="新細明體" panose="02020500000000000000" pitchFamily="18" charset="-120"/>
              <a:ea typeface="新細明體" panose="02020500000000000000" pitchFamily="18" charset="-120"/>
            </a:rPr>
            <a:t>-</a:t>
          </a:r>
          <a:r>
            <a:rPr lang="zh-TW" altLang="en-US" sz="1800" b="1" dirty="0">
              <a:effectLst/>
              <a:latin typeface="新細明體" panose="02020500000000000000" pitchFamily="18" charset="-120"/>
              <a:ea typeface="新細明體" panose="02020500000000000000" pitchFamily="18" charset="-120"/>
            </a:rPr>
            <a:t> 需在</a:t>
          </a:r>
          <a:r>
            <a:rPr lang="zh-TW" altLang="en-US" sz="1800" b="1"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dirty="0">
              <a:effectLst/>
              <a:latin typeface="新細明體" panose="02020500000000000000" pitchFamily="18" charset="-120"/>
              <a:ea typeface="新細明體" panose="02020500000000000000" pitchFamily="18" charset="-120"/>
            </a:rPr>
            <a:t>將相聯班別的學生編入各選修科目</a:t>
          </a:r>
          <a:endParaRPr lang="en-US" altLang="zh-TW" sz="2800" b="1" u="none" dirty="0">
            <a:solidFill>
              <a:srgbClr val="CC0066"/>
            </a:solidFill>
            <a:effectLst/>
            <a:latin typeface="新細明體" panose="02020500000000000000" pitchFamily="18" charset="-120"/>
            <a:ea typeface="新細明體" panose="02020500000000000000" pitchFamily="18" charset="-120"/>
          </a:endParaRPr>
        </a:p>
      </dgm:t>
    </dgm:pt>
    <dgm:pt modelId="{3A3B2A97-ECCA-436A-8C33-F79343516C99}" type="parTrans" cxnId="{0DACE5CD-DFDE-444F-A4B0-5B7AF74A3907}">
      <dgm:prSet/>
      <dgm:spPr/>
      <dgm:t>
        <a:bodyPr/>
        <a:lstStyle/>
        <a:p>
          <a:endParaRPr lang="zh-HK" altLang="en-US"/>
        </a:p>
      </dgm:t>
    </dgm:pt>
    <dgm:pt modelId="{8A3B9180-FB0A-4581-A7CF-4E9AAD10A6B1}" type="sibTrans" cxnId="{0DACE5CD-DFDE-444F-A4B0-5B7AF74A3907}">
      <dgm:prSet/>
      <dgm:spPr/>
      <dgm:t>
        <a:bodyPr/>
        <a:lstStyle/>
        <a:p>
          <a:endParaRPr lang="zh-HK" altLang="en-US"/>
        </a:p>
      </dgm:t>
    </dgm:pt>
    <dgm:pt modelId="{D6054AFB-12EA-4B59-B8AE-3B0D6740280C}" type="pres">
      <dgm:prSet presAssocID="{77624BEA-C0AF-4DA5-BC4F-6C42172011E2}" presName="hierChild1" presStyleCnt="0">
        <dgm:presLayoutVars>
          <dgm:chPref val="1"/>
          <dgm:dir/>
          <dgm:animOne val="branch"/>
          <dgm:animLvl val="lvl"/>
          <dgm:resizeHandles/>
        </dgm:presLayoutVars>
      </dgm:prSet>
      <dgm:spPr/>
    </dgm:pt>
    <dgm:pt modelId="{22998FC6-AABA-46AA-925A-E78FFE12C597}" type="pres">
      <dgm:prSet presAssocID="{6184EAA0-B775-4EB0-B0CB-78C0638E05D2}" presName="hierRoot1" presStyleCnt="0"/>
      <dgm:spPr/>
    </dgm:pt>
    <dgm:pt modelId="{126D6B94-0D45-4A1D-8BA4-1711152C4D5A}" type="pres">
      <dgm:prSet presAssocID="{6184EAA0-B775-4EB0-B0CB-78C0638E05D2}" presName="composite" presStyleCnt="0"/>
      <dgm:spPr/>
    </dgm:pt>
    <dgm:pt modelId="{4982B9B2-D4FA-46C0-B449-A3DF90EAF453}" type="pres">
      <dgm:prSet presAssocID="{6184EAA0-B775-4EB0-B0CB-78C0638E05D2}" presName="background" presStyleLbl="node0" presStyleIdx="0" presStyleCnt="1"/>
      <dgm:spPr/>
    </dgm:pt>
    <dgm:pt modelId="{26CFCFE3-168F-4EB5-B699-60379A6898F0}" type="pres">
      <dgm:prSet presAssocID="{6184EAA0-B775-4EB0-B0CB-78C0638E05D2}" presName="text" presStyleLbl="fgAcc0" presStyleIdx="0" presStyleCnt="1" custScaleX="277072">
        <dgm:presLayoutVars>
          <dgm:chPref val="3"/>
        </dgm:presLayoutVars>
      </dgm:prSet>
      <dgm:spPr/>
    </dgm:pt>
    <dgm:pt modelId="{696563D7-0371-4305-9E7A-7AB36A8F510B}" type="pres">
      <dgm:prSet presAssocID="{6184EAA0-B775-4EB0-B0CB-78C0638E05D2}" presName="hierChild2" presStyleCnt="0"/>
      <dgm:spPr/>
    </dgm:pt>
    <dgm:pt modelId="{F414C286-F414-4DED-8636-9012E22D8E20}" type="pres">
      <dgm:prSet presAssocID="{17659E32-B0AB-4498-AADC-B6836DEF1694}" presName="Name10" presStyleLbl="parChTrans1D2" presStyleIdx="0" presStyleCnt="2"/>
      <dgm:spPr/>
    </dgm:pt>
    <dgm:pt modelId="{73DE1F3C-8C32-4AFB-8AE4-D8865EFD7DAA}" type="pres">
      <dgm:prSet presAssocID="{CE4C9A86-8C0D-4773-83BA-987282E2435C}" presName="hierRoot2" presStyleCnt="0"/>
      <dgm:spPr/>
    </dgm:pt>
    <dgm:pt modelId="{BCBD316F-6DBE-4B64-A488-A8F3D5D038CD}" type="pres">
      <dgm:prSet presAssocID="{CE4C9A86-8C0D-4773-83BA-987282E2435C}" presName="composite2" presStyleCnt="0"/>
      <dgm:spPr/>
    </dgm:pt>
    <dgm:pt modelId="{F3E559BE-85E3-4C94-B034-4CE66EF96B83}" type="pres">
      <dgm:prSet presAssocID="{CE4C9A86-8C0D-4773-83BA-987282E2435C}" presName="background2" presStyleLbl="node2" presStyleIdx="0" presStyleCnt="2"/>
      <dgm:spPr/>
    </dgm:pt>
    <dgm:pt modelId="{010D8580-83A9-460E-B69F-C89FAC855E2C}" type="pres">
      <dgm:prSet presAssocID="{CE4C9A86-8C0D-4773-83BA-987282E2435C}" presName="text2" presStyleLbl="fgAcc2" presStyleIdx="0" presStyleCnt="2" custScaleX="226033" custScaleY="294631">
        <dgm:presLayoutVars>
          <dgm:chPref val="3"/>
        </dgm:presLayoutVars>
      </dgm:prSet>
      <dgm:spPr/>
    </dgm:pt>
    <dgm:pt modelId="{2559E66B-905D-45F1-8A92-56A6E1D0595A}" type="pres">
      <dgm:prSet presAssocID="{CE4C9A86-8C0D-4773-83BA-987282E2435C}" presName="hierChild3" presStyleCnt="0"/>
      <dgm:spPr/>
    </dgm:pt>
    <dgm:pt modelId="{35AA773E-344E-478C-B0B0-FFA3F5239DE6}" type="pres">
      <dgm:prSet presAssocID="{3A3B2A97-ECCA-436A-8C33-F79343516C99}" presName="Name10" presStyleLbl="parChTrans1D2" presStyleIdx="1" presStyleCnt="2"/>
      <dgm:spPr/>
    </dgm:pt>
    <dgm:pt modelId="{00BDDCF9-AB19-4B0C-9548-2E007402D8B2}" type="pres">
      <dgm:prSet presAssocID="{830E4BC6-E0F8-4623-9BB2-BF2A01A340EC}" presName="hierRoot2" presStyleCnt="0"/>
      <dgm:spPr/>
    </dgm:pt>
    <dgm:pt modelId="{882D49D2-C971-41CA-95DB-4490373F1B64}" type="pres">
      <dgm:prSet presAssocID="{830E4BC6-E0F8-4623-9BB2-BF2A01A340EC}" presName="composite2" presStyleCnt="0"/>
      <dgm:spPr/>
    </dgm:pt>
    <dgm:pt modelId="{AAEC32DD-5BA7-4AAC-8854-547AAF00E5A2}" type="pres">
      <dgm:prSet presAssocID="{830E4BC6-E0F8-4623-9BB2-BF2A01A340EC}" presName="background2" presStyleLbl="node2" presStyleIdx="1" presStyleCnt="2"/>
      <dgm:spPr/>
    </dgm:pt>
    <dgm:pt modelId="{5400685A-947A-4720-A58A-B138438864A8}" type="pres">
      <dgm:prSet presAssocID="{830E4BC6-E0F8-4623-9BB2-BF2A01A340EC}" presName="text2" presStyleLbl="fgAcc2" presStyleIdx="1" presStyleCnt="2" custScaleX="240376" custScaleY="294631">
        <dgm:presLayoutVars>
          <dgm:chPref val="3"/>
        </dgm:presLayoutVars>
      </dgm:prSet>
      <dgm:spPr/>
    </dgm:pt>
    <dgm:pt modelId="{F1F2ACB9-EEF2-4C01-A532-A5C19D638B7C}" type="pres">
      <dgm:prSet presAssocID="{830E4BC6-E0F8-4623-9BB2-BF2A01A340EC}" presName="hierChild3" presStyleCnt="0"/>
      <dgm:spPr/>
    </dgm:pt>
  </dgm:ptLst>
  <dgm:cxnLst>
    <dgm:cxn modelId="{8E0A6F1E-F6FF-4ABD-90FD-276D9C173A15}" type="presOf" srcId="{77624BEA-C0AF-4DA5-BC4F-6C42172011E2}" destId="{D6054AFB-12EA-4B59-B8AE-3B0D6740280C}" srcOrd="0" destOrd="0" presId="urn:microsoft.com/office/officeart/2005/8/layout/hierarchy1"/>
    <dgm:cxn modelId="{0B29AE20-021E-4C73-BA72-B56B6F9162C0}" type="presOf" srcId="{CE4C9A86-8C0D-4773-83BA-987282E2435C}" destId="{010D8580-83A9-460E-B69F-C89FAC855E2C}" srcOrd="0" destOrd="0" presId="urn:microsoft.com/office/officeart/2005/8/layout/hierarchy1"/>
    <dgm:cxn modelId="{D52E492B-942E-4BBE-A780-D7CDB5B0F4D5}" type="presOf" srcId="{830E4BC6-E0F8-4623-9BB2-BF2A01A340EC}" destId="{5400685A-947A-4720-A58A-B138438864A8}" srcOrd="0" destOrd="0" presId="urn:microsoft.com/office/officeart/2005/8/layout/hierarchy1"/>
    <dgm:cxn modelId="{3736967A-CA6D-4F1B-8E07-9AC477B9A603}" type="presOf" srcId="{6184EAA0-B775-4EB0-B0CB-78C0638E05D2}" destId="{26CFCFE3-168F-4EB5-B699-60379A6898F0}" srcOrd="0" destOrd="0" presId="urn:microsoft.com/office/officeart/2005/8/layout/hierarchy1"/>
    <dgm:cxn modelId="{FED4F38B-E787-4228-8791-17333E90A3AD}" srcId="{6184EAA0-B775-4EB0-B0CB-78C0638E05D2}" destId="{CE4C9A86-8C0D-4773-83BA-987282E2435C}" srcOrd="0" destOrd="0" parTransId="{17659E32-B0AB-4498-AADC-B6836DEF1694}" sibTransId="{CF160C0E-732B-479D-B6FA-D44811AF443A}"/>
    <dgm:cxn modelId="{B10911B3-69C8-4F5D-83C1-665A2D79B692}" srcId="{77624BEA-C0AF-4DA5-BC4F-6C42172011E2}" destId="{6184EAA0-B775-4EB0-B0CB-78C0638E05D2}" srcOrd="0" destOrd="0" parTransId="{9F1F4476-BA59-4134-81DE-D8EFC91BDE41}" sibTransId="{F600038F-4699-4B50-92A0-3B97D2A40ACF}"/>
    <dgm:cxn modelId="{0DACE5CD-DFDE-444F-A4B0-5B7AF74A3907}" srcId="{6184EAA0-B775-4EB0-B0CB-78C0638E05D2}" destId="{830E4BC6-E0F8-4623-9BB2-BF2A01A340EC}" srcOrd="1" destOrd="0" parTransId="{3A3B2A97-ECCA-436A-8C33-F79343516C99}" sibTransId="{8A3B9180-FB0A-4581-A7CF-4E9AAD10A6B1}"/>
    <dgm:cxn modelId="{FC2F49E1-5AE1-4831-B035-DD2206FCC26A}" type="presOf" srcId="{17659E32-B0AB-4498-AADC-B6836DEF1694}" destId="{F414C286-F414-4DED-8636-9012E22D8E20}" srcOrd="0" destOrd="0" presId="urn:microsoft.com/office/officeart/2005/8/layout/hierarchy1"/>
    <dgm:cxn modelId="{6D3341E9-A151-4864-B488-FCE2034A5998}" type="presOf" srcId="{3A3B2A97-ECCA-436A-8C33-F79343516C99}" destId="{35AA773E-344E-478C-B0B0-FFA3F5239DE6}" srcOrd="0" destOrd="0" presId="urn:microsoft.com/office/officeart/2005/8/layout/hierarchy1"/>
    <dgm:cxn modelId="{4D10BCF6-68DB-4041-BBA8-54498AEAE5FB}" type="presParOf" srcId="{D6054AFB-12EA-4B59-B8AE-3B0D6740280C}" destId="{22998FC6-AABA-46AA-925A-E78FFE12C597}" srcOrd="0" destOrd="0" presId="urn:microsoft.com/office/officeart/2005/8/layout/hierarchy1"/>
    <dgm:cxn modelId="{554364B7-C812-490D-A348-6E9D210089AD}" type="presParOf" srcId="{22998FC6-AABA-46AA-925A-E78FFE12C597}" destId="{126D6B94-0D45-4A1D-8BA4-1711152C4D5A}" srcOrd="0" destOrd="0" presId="urn:microsoft.com/office/officeart/2005/8/layout/hierarchy1"/>
    <dgm:cxn modelId="{C2E86011-C9E3-4F22-904A-9483054F17B6}" type="presParOf" srcId="{126D6B94-0D45-4A1D-8BA4-1711152C4D5A}" destId="{4982B9B2-D4FA-46C0-B449-A3DF90EAF453}" srcOrd="0" destOrd="0" presId="urn:microsoft.com/office/officeart/2005/8/layout/hierarchy1"/>
    <dgm:cxn modelId="{EE86021B-7AFF-4A16-B3AF-6E84687A75E8}" type="presParOf" srcId="{126D6B94-0D45-4A1D-8BA4-1711152C4D5A}" destId="{26CFCFE3-168F-4EB5-B699-60379A6898F0}" srcOrd="1" destOrd="0" presId="urn:microsoft.com/office/officeart/2005/8/layout/hierarchy1"/>
    <dgm:cxn modelId="{DBA8D9AA-879F-4CAD-8FD0-A17728BB5554}" type="presParOf" srcId="{22998FC6-AABA-46AA-925A-E78FFE12C597}" destId="{696563D7-0371-4305-9E7A-7AB36A8F510B}" srcOrd="1" destOrd="0" presId="urn:microsoft.com/office/officeart/2005/8/layout/hierarchy1"/>
    <dgm:cxn modelId="{BD099564-202D-4849-A832-D4AFB9E99D1F}" type="presParOf" srcId="{696563D7-0371-4305-9E7A-7AB36A8F510B}" destId="{F414C286-F414-4DED-8636-9012E22D8E20}" srcOrd="0" destOrd="0" presId="urn:microsoft.com/office/officeart/2005/8/layout/hierarchy1"/>
    <dgm:cxn modelId="{E8CE71B1-A5C9-4C1F-9DAF-A8FAA4AD3E33}" type="presParOf" srcId="{696563D7-0371-4305-9E7A-7AB36A8F510B}" destId="{73DE1F3C-8C32-4AFB-8AE4-D8865EFD7DAA}" srcOrd="1" destOrd="0" presId="urn:microsoft.com/office/officeart/2005/8/layout/hierarchy1"/>
    <dgm:cxn modelId="{68129D65-74FA-4FC1-A16D-90521C6F8355}" type="presParOf" srcId="{73DE1F3C-8C32-4AFB-8AE4-D8865EFD7DAA}" destId="{BCBD316F-6DBE-4B64-A488-A8F3D5D038CD}" srcOrd="0" destOrd="0" presId="urn:microsoft.com/office/officeart/2005/8/layout/hierarchy1"/>
    <dgm:cxn modelId="{C41FBB73-1BC1-4C83-AAEE-53E995AC1D69}" type="presParOf" srcId="{BCBD316F-6DBE-4B64-A488-A8F3D5D038CD}" destId="{F3E559BE-85E3-4C94-B034-4CE66EF96B83}" srcOrd="0" destOrd="0" presId="urn:microsoft.com/office/officeart/2005/8/layout/hierarchy1"/>
    <dgm:cxn modelId="{F8160F35-F71E-4A95-B945-69BD38412707}" type="presParOf" srcId="{BCBD316F-6DBE-4B64-A488-A8F3D5D038CD}" destId="{010D8580-83A9-460E-B69F-C89FAC855E2C}" srcOrd="1" destOrd="0" presId="urn:microsoft.com/office/officeart/2005/8/layout/hierarchy1"/>
    <dgm:cxn modelId="{FA9D02F7-A840-4174-8E80-91CD37010AF8}" type="presParOf" srcId="{73DE1F3C-8C32-4AFB-8AE4-D8865EFD7DAA}" destId="{2559E66B-905D-45F1-8A92-56A6E1D0595A}" srcOrd="1" destOrd="0" presId="urn:microsoft.com/office/officeart/2005/8/layout/hierarchy1"/>
    <dgm:cxn modelId="{2D5AC8DC-549D-4FF9-9A25-6AF4381E744D}" type="presParOf" srcId="{696563D7-0371-4305-9E7A-7AB36A8F510B}" destId="{35AA773E-344E-478C-B0B0-FFA3F5239DE6}" srcOrd="2" destOrd="0" presId="urn:microsoft.com/office/officeart/2005/8/layout/hierarchy1"/>
    <dgm:cxn modelId="{238BDFDA-B5ED-41D2-AD0F-3626CD1309A2}" type="presParOf" srcId="{696563D7-0371-4305-9E7A-7AB36A8F510B}" destId="{00BDDCF9-AB19-4B0C-9548-2E007402D8B2}" srcOrd="3" destOrd="0" presId="urn:microsoft.com/office/officeart/2005/8/layout/hierarchy1"/>
    <dgm:cxn modelId="{751CFD0E-66E8-42B8-ABFA-45280F186B67}" type="presParOf" srcId="{00BDDCF9-AB19-4B0C-9548-2E007402D8B2}" destId="{882D49D2-C971-41CA-95DB-4490373F1B64}" srcOrd="0" destOrd="0" presId="urn:microsoft.com/office/officeart/2005/8/layout/hierarchy1"/>
    <dgm:cxn modelId="{9F07ED89-8CC5-46A3-A88F-547377AB6A07}" type="presParOf" srcId="{882D49D2-C971-41CA-95DB-4490373F1B64}" destId="{AAEC32DD-5BA7-4AAC-8854-547AAF00E5A2}" srcOrd="0" destOrd="0" presId="urn:microsoft.com/office/officeart/2005/8/layout/hierarchy1"/>
    <dgm:cxn modelId="{60185E97-EB83-4D75-87B7-322D01F23E81}" type="presParOf" srcId="{882D49D2-C971-41CA-95DB-4490373F1B64}" destId="{5400685A-947A-4720-A58A-B138438864A8}" srcOrd="1" destOrd="0" presId="urn:microsoft.com/office/officeart/2005/8/layout/hierarchy1"/>
    <dgm:cxn modelId="{9F06DC0F-27F3-4406-9042-296D27C6136C}" type="presParOf" srcId="{00BDDCF9-AB19-4B0C-9548-2E007402D8B2}" destId="{F1F2ACB9-EEF2-4C01-A532-A5C19D638B7C}"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D5BD7-971C-4B62-AF14-74CFE3DECA31}">
      <dsp:nvSpPr>
        <dsp:cNvPr id="0" name=""/>
        <dsp:cNvSpPr/>
      </dsp:nvSpPr>
      <dsp:spPr>
        <a:xfrm>
          <a:off x="3737685" y="2186667"/>
          <a:ext cx="1678326" cy="167832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TW" altLang="en-US" sz="2200" kern="1200" dirty="0">
              <a:latin typeface="新細明體" panose="02020500000000000000" pitchFamily="18" charset="-120"/>
              <a:ea typeface="新細明體" panose="02020500000000000000" pitchFamily="18" charset="-120"/>
            </a:rPr>
            <a:t>記錄及更新重要的學校資料</a:t>
          </a:r>
          <a:endParaRPr lang="zh-HK" altLang="en-US" sz="2200" kern="1200" dirty="0"/>
        </a:p>
      </dsp:txBody>
      <dsp:txXfrm>
        <a:off x="3983470" y="2432452"/>
        <a:ext cx="1186756" cy="1186756"/>
      </dsp:txXfrm>
    </dsp:sp>
    <dsp:sp modelId="{D1B76327-0ED3-4A62-BB32-70B5F5BB514A}">
      <dsp:nvSpPr>
        <dsp:cNvPr id="0" name=""/>
        <dsp:cNvSpPr/>
      </dsp:nvSpPr>
      <dsp:spPr>
        <a:xfrm rot="16200000">
          <a:off x="4398781" y="1575454"/>
          <a:ext cx="356135" cy="570631"/>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a:off x="4452201" y="1743000"/>
        <a:ext cx="249295" cy="342379"/>
      </dsp:txXfrm>
    </dsp:sp>
    <dsp:sp modelId="{B03BBBEC-543F-482E-8D40-90E881FA9B3F}">
      <dsp:nvSpPr>
        <dsp:cNvPr id="0" name=""/>
        <dsp:cNvSpPr/>
      </dsp:nvSpPr>
      <dsp:spPr>
        <a:xfrm>
          <a:off x="3821601" y="4220"/>
          <a:ext cx="1510494" cy="1510494"/>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TW" altLang="en-US" sz="2200" kern="1200" dirty="0">
              <a:latin typeface="+mn-ea"/>
              <a:ea typeface="+mn-ea"/>
            </a:rPr>
            <a:t>學校</a:t>
          </a:r>
          <a:r>
            <a:rPr lang="zh-HK" altLang="en-US" sz="2200" kern="1200" dirty="0"/>
            <a:t>基本資料</a:t>
          </a:r>
        </a:p>
      </dsp:txBody>
      <dsp:txXfrm>
        <a:off x="4042808" y="225427"/>
        <a:ext cx="1068080" cy="1068080"/>
      </dsp:txXfrm>
    </dsp:sp>
    <dsp:sp modelId="{2D369B67-B53C-4C58-B756-D5B1341D7CFC}">
      <dsp:nvSpPr>
        <dsp:cNvPr id="0" name=""/>
        <dsp:cNvSpPr/>
      </dsp:nvSpPr>
      <dsp:spPr>
        <a:xfrm rot="19285714">
          <a:off x="5309662" y="2014112"/>
          <a:ext cx="356135" cy="570631"/>
        </a:xfrm>
        <a:prstGeom prst="rightArrow">
          <a:avLst>
            <a:gd name="adj1" fmla="val 60000"/>
            <a:gd name="adj2" fmla="val 50000"/>
          </a:avLst>
        </a:prstGeom>
        <a:solidFill>
          <a:schemeClr val="accent3">
            <a:hueOff val="1875044"/>
            <a:satOff val="-2813"/>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a:off x="5321317" y="2161545"/>
        <a:ext cx="249295" cy="342379"/>
      </dsp:txXfrm>
    </dsp:sp>
    <dsp:sp modelId="{5E08EBE3-32C2-4E25-B12D-DB02BAFE090B}">
      <dsp:nvSpPr>
        <dsp:cNvPr id="0" name=""/>
        <dsp:cNvSpPr/>
      </dsp:nvSpPr>
      <dsp:spPr>
        <a:xfrm>
          <a:off x="5593516" y="857529"/>
          <a:ext cx="1510494" cy="1510494"/>
        </a:xfrm>
        <a:prstGeom prst="ellipse">
          <a:avLst/>
        </a:prstGeom>
        <a:solidFill>
          <a:schemeClr val="accent3">
            <a:hueOff val="1875044"/>
            <a:satOff val="-2813"/>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教職員編制</a:t>
          </a:r>
        </a:p>
      </dsp:txBody>
      <dsp:txXfrm>
        <a:off x="5814723" y="1078736"/>
        <a:ext cx="1068080" cy="1068080"/>
      </dsp:txXfrm>
    </dsp:sp>
    <dsp:sp modelId="{634409C2-B7E9-4FF4-82C7-BF2446B78E76}">
      <dsp:nvSpPr>
        <dsp:cNvPr id="0" name=""/>
        <dsp:cNvSpPr/>
      </dsp:nvSpPr>
      <dsp:spPr>
        <a:xfrm rot="771429">
          <a:off x="5534631" y="2999766"/>
          <a:ext cx="356135" cy="570631"/>
        </a:xfrm>
        <a:prstGeom prst="rightArrow">
          <a:avLst>
            <a:gd name="adj1" fmla="val 60000"/>
            <a:gd name="adj2" fmla="val 50000"/>
          </a:avLst>
        </a:prstGeom>
        <a:solidFill>
          <a:schemeClr val="accent3">
            <a:hueOff val="3750088"/>
            <a:satOff val="-5627"/>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a:off x="5535970" y="3102005"/>
        <a:ext cx="249295" cy="342379"/>
      </dsp:txXfrm>
    </dsp:sp>
    <dsp:sp modelId="{F08E31D9-8650-4FFF-9BA2-DE0B60D8C70F}">
      <dsp:nvSpPr>
        <dsp:cNvPr id="0" name=""/>
        <dsp:cNvSpPr/>
      </dsp:nvSpPr>
      <dsp:spPr>
        <a:xfrm>
          <a:off x="6031143" y="2774897"/>
          <a:ext cx="1510494" cy="1510494"/>
        </a:xfrm>
        <a:prstGeom prst="ellipse">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班級結構</a:t>
          </a:r>
        </a:p>
      </dsp:txBody>
      <dsp:txXfrm>
        <a:off x="6252350" y="2996104"/>
        <a:ext cx="1068080" cy="1068080"/>
      </dsp:txXfrm>
    </dsp:sp>
    <dsp:sp modelId="{DFD704AA-E085-4284-BEEE-5BD7E44F3191}">
      <dsp:nvSpPr>
        <dsp:cNvPr id="0" name=""/>
        <dsp:cNvSpPr/>
      </dsp:nvSpPr>
      <dsp:spPr>
        <a:xfrm rot="3857143">
          <a:off x="4904282" y="3790199"/>
          <a:ext cx="356135" cy="570631"/>
        </a:xfrm>
        <a:prstGeom prst="rightArrow">
          <a:avLst>
            <a:gd name="adj1" fmla="val 60000"/>
            <a:gd name="adj2" fmla="val 50000"/>
          </a:avLst>
        </a:prstGeom>
        <a:solidFill>
          <a:schemeClr val="accent3">
            <a:hueOff val="5625132"/>
            <a:satOff val="-8440"/>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a:off x="4934524" y="3856195"/>
        <a:ext cx="249295" cy="342379"/>
      </dsp:txXfrm>
    </dsp:sp>
    <dsp:sp modelId="{E9288D73-0FF5-4D9E-B3B4-1548B7B53DB3}">
      <dsp:nvSpPr>
        <dsp:cNvPr id="0" name=""/>
        <dsp:cNvSpPr/>
      </dsp:nvSpPr>
      <dsp:spPr>
        <a:xfrm>
          <a:off x="4804940" y="4312507"/>
          <a:ext cx="1510494" cy="1510494"/>
        </a:xfrm>
        <a:prstGeom prst="ellipse">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校曆</a:t>
          </a:r>
        </a:p>
      </dsp:txBody>
      <dsp:txXfrm>
        <a:off x="5026147" y="4533714"/>
        <a:ext cx="1068080" cy="1068080"/>
      </dsp:txXfrm>
    </dsp:sp>
    <dsp:sp modelId="{28189805-3FE5-42F7-8F0F-67F7E11C16E4}">
      <dsp:nvSpPr>
        <dsp:cNvPr id="0" name=""/>
        <dsp:cNvSpPr/>
      </dsp:nvSpPr>
      <dsp:spPr>
        <a:xfrm rot="6942857">
          <a:off x="3893280" y="3790199"/>
          <a:ext cx="356135" cy="570631"/>
        </a:xfrm>
        <a:prstGeom prst="rightArrow">
          <a:avLst>
            <a:gd name="adj1" fmla="val 60000"/>
            <a:gd name="adj2" fmla="val 50000"/>
          </a:avLst>
        </a:prstGeom>
        <a:solidFill>
          <a:schemeClr val="accent3">
            <a:hueOff val="7500176"/>
            <a:satOff val="-11253"/>
            <a:lumOff val="-183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rot="10800000">
        <a:off x="3969878" y="3856195"/>
        <a:ext cx="249295" cy="342379"/>
      </dsp:txXfrm>
    </dsp:sp>
    <dsp:sp modelId="{EFEB548C-5E69-490E-B0F8-9F05941DA69A}">
      <dsp:nvSpPr>
        <dsp:cNvPr id="0" name=""/>
        <dsp:cNvSpPr/>
      </dsp:nvSpPr>
      <dsp:spPr>
        <a:xfrm>
          <a:off x="2838263" y="4312507"/>
          <a:ext cx="1510494" cy="1510494"/>
        </a:xfrm>
        <a:prstGeom prst="ellipse">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學校設施</a:t>
          </a:r>
        </a:p>
      </dsp:txBody>
      <dsp:txXfrm>
        <a:off x="3059470" y="4533714"/>
        <a:ext cx="1068080" cy="1068080"/>
      </dsp:txXfrm>
    </dsp:sp>
    <dsp:sp modelId="{8127D5A3-21A0-4EB9-8FBA-96294F2E6DD7}">
      <dsp:nvSpPr>
        <dsp:cNvPr id="0" name=""/>
        <dsp:cNvSpPr/>
      </dsp:nvSpPr>
      <dsp:spPr>
        <a:xfrm rot="10028571">
          <a:off x="3262931" y="2999766"/>
          <a:ext cx="356135" cy="570631"/>
        </a:xfrm>
        <a:prstGeom prst="rightArrow">
          <a:avLst>
            <a:gd name="adj1" fmla="val 60000"/>
            <a:gd name="adj2" fmla="val 50000"/>
          </a:avLst>
        </a:prstGeom>
        <a:solidFill>
          <a:schemeClr val="accent3">
            <a:hueOff val="9375220"/>
            <a:satOff val="-14067"/>
            <a:lumOff val="-228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rot="10800000">
        <a:off x="3368432" y="3102005"/>
        <a:ext cx="249295" cy="342379"/>
      </dsp:txXfrm>
    </dsp:sp>
    <dsp:sp modelId="{80A3273B-572F-4DA4-8A03-8580E021540D}">
      <dsp:nvSpPr>
        <dsp:cNvPr id="0" name=""/>
        <dsp:cNvSpPr/>
      </dsp:nvSpPr>
      <dsp:spPr>
        <a:xfrm>
          <a:off x="1612060" y="2774897"/>
          <a:ext cx="1510494" cy="1510494"/>
        </a:xfrm>
        <a:prstGeom prst="ellipse">
          <a:avLst/>
        </a:prstGeom>
        <a:solidFill>
          <a:schemeClr val="accent3">
            <a:hueOff val="9375220"/>
            <a:satOff val="-14067"/>
            <a:lumOff val="-22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班別資料</a:t>
          </a:r>
        </a:p>
      </dsp:txBody>
      <dsp:txXfrm>
        <a:off x="1833267" y="2996104"/>
        <a:ext cx="1068080" cy="1068080"/>
      </dsp:txXfrm>
    </dsp:sp>
    <dsp:sp modelId="{D55762A4-D39C-49B3-B37A-CA09EB2D3775}">
      <dsp:nvSpPr>
        <dsp:cNvPr id="0" name=""/>
        <dsp:cNvSpPr/>
      </dsp:nvSpPr>
      <dsp:spPr>
        <a:xfrm rot="13114286">
          <a:off x="3487900" y="2014112"/>
          <a:ext cx="356135" cy="570631"/>
        </a:xfrm>
        <a:prstGeom prst="rightArrow">
          <a:avLst>
            <a:gd name="adj1" fmla="val 60000"/>
            <a:gd name="adj2" fmla="val 50000"/>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HK" altLang="en-US" sz="1800" kern="1200"/>
        </a:p>
      </dsp:txBody>
      <dsp:txXfrm rot="10800000">
        <a:off x="3583085" y="2161545"/>
        <a:ext cx="249295" cy="342379"/>
      </dsp:txXfrm>
    </dsp:sp>
    <dsp:sp modelId="{AD5E8BEA-7C94-47D8-A488-18FE12870221}">
      <dsp:nvSpPr>
        <dsp:cNvPr id="0" name=""/>
        <dsp:cNvSpPr/>
      </dsp:nvSpPr>
      <dsp:spPr>
        <a:xfrm>
          <a:off x="2049687" y="857529"/>
          <a:ext cx="1510494" cy="1510494"/>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zh-HK" altLang="en-US" sz="2200" kern="1200" dirty="0"/>
            <a:t>科目資料</a:t>
          </a:r>
        </a:p>
      </dsp:txBody>
      <dsp:txXfrm>
        <a:off x="2270894" y="1078736"/>
        <a:ext cx="1068080" cy="10680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996B31-C81C-4394-9401-20BD36E949C3}">
      <dsp:nvSpPr>
        <dsp:cNvPr id="0" name=""/>
        <dsp:cNvSpPr/>
      </dsp:nvSpPr>
      <dsp:spPr>
        <a:xfrm rot="5400000">
          <a:off x="-288020" y="291227"/>
          <a:ext cx="1920139" cy="1344097"/>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ts val="0"/>
            </a:spcAft>
            <a:buNone/>
          </a:pPr>
          <a:r>
            <a:rPr lang="zh-TW" altLang="en-US" sz="2800" b="1" kern="1200" dirty="0"/>
            <a:t>學年末</a:t>
          </a:r>
          <a:endParaRPr lang="en-US" altLang="zh-TW" sz="2800" b="1" kern="1200" dirty="0"/>
        </a:p>
        <a:p>
          <a:pPr marL="0" lvl="0" indent="0" algn="ctr" defTabSz="1244600">
            <a:lnSpc>
              <a:spcPct val="90000"/>
            </a:lnSpc>
            <a:spcBef>
              <a:spcPct val="0"/>
            </a:spcBef>
            <a:spcAft>
              <a:spcPts val="0"/>
            </a:spcAft>
            <a:buNone/>
          </a:pPr>
          <a:r>
            <a:rPr lang="en-US" altLang="zh-TW" sz="1200" b="1" kern="1200" dirty="0">
              <a:latin typeface="+mn-ea"/>
              <a:ea typeface="+mn-ea"/>
            </a:rPr>
            <a:t>(6</a:t>
          </a:r>
          <a:r>
            <a:rPr lang="zh-TW" altLang="en-US" sz="1200" b="1" kern="1200" dirty="0">
              <a:latin typeface="+mn-ea"/>
              <a:ea typeface="+mn-ea"/>
            </a:rPr>
            <a:t>月至</a:t>
          </a:r>
          <a:r>
            <a:rPr lang="en-US" altLang="zh-TW" sz="1200" b="1" kern="1200" dirty="0">
              <a:latin typeface="+mn-ea"/>
              <a:ea typeface="+mn-ea"/>
            </a:rPr>
            <a:t>8</a:t>
          </a:r>
          <a:r>
            <a:rPr lang="zh-TW" altLang="en-US" sz="1200" b="1" kern="1200" dirty="0">
              <a:latin typeface="+mn-ea"/>
              <a:ea typeface="+mn-ea"/>
            </a:rPr>
            <a:t>月</a:t>
          </a:r>
          <a:r>
            <a:rPr lang="en-US" altLang="zh-TW" sz="1200" b="1" kern="1200" dirty="0">
              <a:latin typeface="+mn-ea"/>
              <a:ea typeface="+mn-ea"/>
            </a:rPr>
            <a:t>)</a:t>
          </a:r>
          <a:endParaRPr lang="en-US" altLang="zh-TW" sz="1200" b="1" kern="1200" dirty="0"/>
        </a:p>
      </dsp:txBody>
      <dsp:txXfrm rot="-5400000">
        <a:off x="2" y="675255"/>
        <a:ext cx="1344097" cy="576042"/>
      </dsp:txXfrm>
    </dsp:sp>
    <dsp:sp modelId="{FA9D92E9-B4B5-4A4D-B05D-C66218EC2409}">
      <dsp:nvSpPr>
        <dsp:cNvPr id="0" name=""/>
        <dsp:cNvSpPr/>
      </dsp:nvSpPr>
      <dsp:spPr>
        <a:xfrm rot="5400000">
          <a:off x="4055319" y="-2708015"/>
          <a:ext cx="1248746" cy="6671190"/>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TW" altLang="en-US" sz="2800" b="1" kern="1200" dirty="0">
              <a:latin typeface="+mn-ea"/>
              <a:ea typeface="+mn-ea"/>
            </a:rPr>
            <a:t>檢查及</a:t>
          </a:r>
          <a:r>
            <a:rPr lang="zh-TW" altLang="en-US" sz="2800" b="1" kern="1200" dirty="0">
              <a:solidFill>
                <a:srgbClr val="FF0000"/>
              </a:solidFill>
              <a:latin typeface="+mn-ea"/>
              <a:ea typeface="+mn-ea"/>
            </a:rPr>
            <a:t>確定現學年</a:t>
          </a:r>
          <a:r>
            <a:rPr lang="zh-TW" altLang="en-US" sz="2800" b="1" kern="1200" dirty="0">
              <a:latin typeface="+mn-ea"/>
              <a:ea typeface="+mn-ea"/>
            </a:rPr>
            <a:t>的學校資料</a:t>
          </a:r>
          <a:endParaRPr lang="zh-HK" altLang="en-US" sz="2800" kern="1200" dirty="0"/>
        </a:p>
        <a:p>
          <a:pPr marL="285750" lvl="1" indent="-285750" algn="l" defTabSz="1244600">
            <a:lnSpc>
              <a:spcPct val="90000"/>
            </a:lnSpc>
            <a:spcBef>
              <a:spcPct val="0"/>
            </a:spcBef>
            <a:spcAft>
              <a:spcPct val="15000"/>
            </a:spcAft>
            <a:buChar char="•"/>
          </a:pPr>
          <a:r>
            <a:rPr lang="zh-TW" altLang="en-US" sz="2800" b="1" kern="1200" dirty="0">
              <a:solidFill>
                <a:schemeClr val="tx1"/>
              </a:solidFill>
              <a:latin typeface="+mn-ea"/>
              <a:ea typeface="+mn-ea"/>
              <a:hlinkClick xmlns:r="http://schemas.openxmlformats.org/officeDocument/2006/relationships" r:id="" action="ppaction://hlinksldjump"/>
            </a:rPr>
            <a:t>策劃新學年</a:t>
          </a:r>
          <a:r>
            <a:rPr lang="zh-TW" altLang="en-US" sz="2800" b="1" kern="1200" dirty="0">
              <a:solidFill>
                <a:schemeClr val="tx1"/>
              </a:solidFill>
              <a:latin typeface="+mn-ea"/>
              <a:ea typeface="+mn-ea"/>
            </a:rPr>
            <a:t> </a:t>
          </a:r>
          <a:r>
            <a:rPr lang="zh-TW" altLang="en-US" sz="2800" b="1" kern="1200" dirty="0">
              <a:effectLst/>
              <a:latin typeface="+mn-ea"/>
              <a:ea typeface="+mn-ea"/>
            </a:rPr>
            <a:t>及</a:t>
          </a:r>
          <a:r>
            <a:rPr lang="zh-TW" altLang="en-US" sz="2800" b="1" kern="1200" dirty="0">
              <a:latin typeface="+mn-ea"/>
              <a:ea typeface="+mn-ea"/>
            </a:rPr>
            <a:t> </a:t>
          </a:r>
          <a:r>
            <a:rPr lang="zh-TW" altLang="en-US" sz="2800" b="1" kern="1200" dirty="0">
              <a:solidFill>
                <a:srgbClr val="FF0000"/>
              </a:solidFill>
              <a:latin typeface="+mn-ea"/>
              <a:ea typeface="+mn-ea"/>
            </a:rPr>
            <a:t>更新新學年</a:t>
          </a:r>
          <a:r>
            <a:rPr lang="zh-TW" altLang="en-US" sz="2800" b="1" kern="1200" dirty="0">
              <a:latin typeface="+mn-ea"/>
              <a:ea typeface="+mn-ea"/>
            </a:rPr>
            <a:t>的學校資料 </a:t>
          </a:r>
          <a:endParaRPr lang="zh-HK" altLang="en-US" sz="2800" kern="1200" dirty="0"/>
        </a:p>
      </dsp:txBody>
      <dsp:txXfrm rot="-5400000">
        <a:off x="1344098" y="64165"/>
        <a:ext cx="6610231" cy="1126828"/>
      </dsp:txXfrm>
    </dsp:sp>
    <dsp:sp modelId="{19ADFC4E-4B42-4D4E-8E11-F396E8AD9AEB}">
      <dsp:nvSpPr>
        <dsp:cNvPr id="0" name=""/>
        <dsp:cNvSpPr/>
      </dsp:nvSpPr>
      <dsp:spPr>
        <a:xfrm rot="5400000">
          <a:off x="-288020" y="2020351"/>
          <a:ext cx="1920139" cy="1344097"/>
        </a:xfrm>
        <a:prstGeom prst="chevron">
          <a:avLst/>
        </a:prstGeom>
        <a:solidFill>
          <a:schemeClr val="accent3">
            <a:hueOff val="5625132"/>
            <a:satOff val="-8440"/>
            <a:lumOff val="-1373"/>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ts val="0"/>
            </a:spcAft>
            <a:buNone/>
          </a:pPr>
          <a:r>
            <a:rPr lang="zh-TW" altLang="en-US" sz="2800" b="1" kern="1200" dirty="0"/>
            <a:t>開學初</a:t>
          </a:r>
          <a:endParaRPr lang="en-US" altLang="zh-TW" sz="2800" b="1" kern="1200" dirty="0"/>
        </a:p>
        <a:p>
          <a:pPr marL="0" lvl="0" indent="0" algn="ctr" defTabSz="1244600">
            <a:lnSpc>
              <a:spcPct val="90000"/>
            </a:lnSpc>
            <a:spcBef>
              <a:spcPct val="0"/>
            </a:spcBef>
            <a:spcAft>
              <a:spcPts val="0"/>
            </a:spcAft>
            <a:buNone/>
          </a:pPr>
          <a:r>
            <a:rPr lang="en-US" altLang="zh-TW" sz="1200" b="1" kern="1200" dirty="0">
              <a:latin typeface="+mn-ea"/>
              <a:ea typeface="+mn-ea"/>
            </a:rPr>
            <a:t>(9</a:t>
          </a:r>
          <a:r>
            <a:rPr lang="zh-TW" altLang="en-US" sz="1200" b="1" kern="1200" dirty="0">
              <a:latin typeface="+mn-ea"/>
              <a:ea typeface="+mn-ea"/>
            </a:rPr>
            <a:t>月中</a:t>
          </a:r>
          <a:r>
            <a:rPr lang="en-US" altLang="zh-TW" sz="1200" b="1" kern="1200" dirty="0">
              <a:latin typeface="+mn-ea"/>
              <a:ea typeface="+mn-ea"/>
            </a:rPr>
            <a:t>)</a:t>
          </a:r>
          <a:r>
            <a:rPr lang="zh-TW" altLang="en-US" sz="1200" b="1" kern="1200" dirty="0">
              <a:latin typeface="+mn-ea"/>
              <a:ea typeface="+mn-ea"/>
            </a:rPr>
            <a:t> </a:t>
          </a:r>
          <a:endParaRPr lang="zh-HK" altLang="en-US" sz="1200" b="1" kern="1200" dirty="0"/>
        </a:p>
      </dsp:txBody>
      <dsp:txXfrm rot="-5400000">
        <a:off x="2" y="2404379"/>
        <a:ext cx="1344097" cy="576042"/>
      </dsp:txXfrm>
    </dsp:sp>
    <dsp:sp modelId="{38A24363-7EC9-407F-96A3-9EF5F6030046}">
      <dsp:nvSpPr>
        <dsp:cNvPr id="0" name=""/>
        <dsp:cNvSpPr/>
      </dsp:nvSpPr>
      <dsp:spPr>
        <a:xfrm rot="5400000">
          <a:off x="4055647" y="-979219"/>
          <a:ext cx="1248090" cy="6671190"/>
        </a:xfrm>
        <a:prstGeom prst="round2SameRect">
          <a:avLst/>
        </a:prstGeom>
        <a:solidFill>
          <a:schemeClr val="lt1">
            <a:alpha val="90000"/>
            <a:hueOff val="0"/>
            <a:satOff val="0"/>
            <a:lumOff val="0"/>
            <a:alphaOff val="0"/>
          </a:schemeClr>
        </a:solidFill>
        <a:ln w="25400" cap="flat" cmpd="sng" algn="ctr">
          <a:solidFill>
            <a:schemeClr val="accent3">
              <a:hueOff val="5625132"/>
              <a:satOff val="-8440"/>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TW" altLang="en-US" sz="2800" b="1" kern="1200" dirty="0">
              <a:solidFill>
                <a:srgbClr val="FF0000"/>
              </a:solidFill>
              <a:latin typeface="+mn-ea"/>
              <a:ea typeface="+mn-ea"/>
            </a:rPr>
            <a:t>確定新學年</a:t>
          </a:r>
          <a:r>
            <a:rPr lang="zh-TW" altLang="en-US" sz="2800" b="1" kern="1200" dirty="0">
              <a:latin typeface="+mn-ea"/>
              <a:ea typeface="+mn-ea"/>
            </a:rPr>
            <a:t>學校資料 及 </a:t>
          </a:r>
          <a:r>
            <a:rPr lang="zh-TW" altLang="en-US" sz="2800" b="1" kern="1200" dirty="0">
              <a:solidFill>
                <a:srgbClr val="FF0000"/>
              </a:solidFill>
              <a:latin typeface="+mn-ea"/>
              <a:ea typeface="+mn-ea"/>
            </a:rPr>
            <a:t>過渡到新學年</a:t>
          </a:r>
          <a:endParaRPr lang="zh-HK" altLang="en-US" sz="2800" kern="1200" dirty="0">
            <a:solidFill>
              <a:srgbClr val="FF0000"/>
            </a:solidFill>
            <a:latin typeface="+mn-ea"/>
            <a:ea typeface="+mn-ea"/>
          </a:endParaRPr>
        </a:p>
        <a:p>
          <a:pPr marL="285750" lvl="1" indent="-285750" algn="l" defTabSz="1244600">
            <a:lnSpc>
              <a:spcPct val="90000"/>
            </a:lnSpc>
            <a:spcBef>
              <a:spcPct val="0"/>
            </a:spcBef>
            <a:spcAft>
              <a:spcPct val="15000"/>
            </a:spcAft>
            <a:buChar char="•"/>
          </a:pPr>
          <a:r>
            <a:rPr lang="zh-HK" altLang="en-US" sz="2800" b="1" kern="1200" dirty="0">
              <a:latin typeface="+mn-ea"/>
              <a:ea typeface="+mn-ea"/>
            </a:rPr>
            <a:t>預備</a:t>
          </a:r>
          <a:r>
            <a:rPr lang="zh-TW" altLang="en-US" sz="2800" b="1" kern="1200" dirty="0">
              <a:latin typeface="+mn-ea"/>
              <a:ea typeface="+mn-ea"/>
            </a:rPr>
            <a:t>、確定及發送</a:t>
          </a:r>
          <a:r>
            <a:rPr lang="zh-TW" altLang="en-US" sz="2800" b="1" kern="1200" dirty="0">
              <a:solidFill>
                <a:srgbClr val="FF0000"/>
              </a:solidFill>
              <a:effectLst/>
              <a:latin typeface="+mn-ea"/>
              <a:ea typeface="+mn-ea"/>
              <a:hlinkClick xmlns:r="http://schemas.openxmlformats.org/officeDocument/2006/relationships" r:id="" action="ppaction://hlinksldjump"/>
            </a:rPr>
            <a:t>班別及科目資料調查</a:t>
          </a:r>
          <a:r>
            <a:rPr lang="zh-TW" altLang="en-US" sz="2800" b="1" kern="1200" dirty="0">
              <a:solidFill>
                <a:srgbClr val="FF0000"/>
              </a:solidFill>
              <a:effectLst/>
              <a:latin typeface="+mn-ea"/>
              <a:ea typeface="+mn-ea"/>
            </a:rPr>
            <a:t> </a:t>
          </a:r>
          <a:endParaRPr lang="zh-HK" altLang="en-US" sz="2800" kern="1200" dirty="0">
            <a:solidFill>
              <a:srgbClr val="FF0000"/>
            </a:solidFill>
            <a:effectLst/>
            <a:latin typeface="+mn-ea"/>
            <a:ea typeface="+mn-ea"/>
          </a:endParaRPr>
        </a:p>
      </dsp:txBody>
      <dsp:txXfrm rot="-5400000">
        <a:off x="1344098" y="1793257"/>
        <a:ext cx="6610263" cy="1126236"/>
      </dsp:txXfrm>
    </dsp:sp>
    <dsp:sp modelId="{A7E93D98-2FF6-4140-94B8-13254FD6583E}">
      <dsp:nvSpPr>
        <dsp:cNvPr id="0" name=""/>
        <dsp:cNvSpPr/>
      </dsp:nvSpPr>
      <dsp:spPr>
        <a:xfrm rot="5400000">
          <a:off x="-288020" y="3749474"/>
          <a:ext cx="1920139" cy="1344097"/>
        </a:xfrm>
        <a:prstGeom prst="chevron">
          <a:avLst/>
        </a:prstGeom>
        <a:solidFill>
          <a:schemeClr val="accent3">
            <a:hueOff val="11250264"/>
            <a:satOff val="-16880"/>
            <a:lumOff val="-2745"/>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ts val="0"/>
            </a:spcAft>
            <a:buNone/>
          </a:pPr>
          <a:r>
            <a:rPr lang="zh-TW" altLang="en-US" sz="2800" b="1" kern="1200" dirty="0"/>
            <a:t>學年中</a:t>
          </a:r>
          <a:endParaRPr lang="en-US" altLang="zh-TW" sz="2800" b="1" kern="1200" dirty="0"/>
        </a:p>
        <a:p>
          <a:pPr marL="0" lvl="0" indent="0" algn="ctr" defTabSz="1244600">
            <a:lnSpc>
              <a:spcPct val="90000"/>
            </a:lnSpc>
            <a:spcBef>
              <a:spcPct val="0"/>
            </a:spcBef>
            <a:spcAft>
              <a:spcPts val="0"/>
            </a:spcAft>
            <a:buNone/>
          </a:pPr>
          <a:r>
            <a:rPr lang="en-US" altLang="zh-TW" sz="1200" b="1" kern="1200" dirty="0">
              <a:latin typeface="+mn-ea"/>
              <a:ea typeface="+mn-ea"/>
            </a:rPr>
            <a:t>(1</a:t>
          </a:r>
          <a:r>
            <a:rPr lang="zh-TW" altLang="en-US" sz="1200" b="1" kern="1200" dirty="0">
              <a:latin typeface="+mn-ea"/>
              <a:ea typeface="+mn-ea"/>
            </a:rPr>
            <a:t>月至</a:t>
          </a:r>
          <a:r>
            <a:rPr lang="en-US" altLang="zh-TW" sz="1200" b="1" kern="1200" dirty="0">
              <a:latin typeface="+mn-ea"/>
              <a:ea typeface="+mn-ea"/>
            </a:rPr>
            <a:t>2</a:t>
          </a:r>
          <a:r>
            <a:rPr lang="zh-TW" altLang="en-US" sz="1200" b="1" kern="1200" dirty="0">
              <a:latin typeface="+mn-ea"/>
              <a:ea typeface="+mn-ea"/>
            </a:rPr>
            <a:t>月</a:t>
          </a:r>
          <a:r>
            <a:rPr lang="en-US" altLang="zh-TW" sz="1200" b="1" kern="1200" dirty="0">
              <a:latin typeface="+mn-ea"/>
              <a:ea typeface="+mn-ea"/>
            </a:rPr>
            <a:t>)</a:t>
          </a:r>
          <a:endParaRPr lang="zh-HK" altLang="en-US" sz="1200" b="1" kern="1200" dirty="0"/>
        </a:p>
      </dsp:txBody>
      <dsp:txXfrm rot="-5400000">
        <a:off x="2" y="4133502"/>
        <a:ext cx="1344097" cy="576042"/>
      </dsp:txXfrm>
    </dsp:sp>
    <dsp:sp modelId="{17AA2FAA-4C7A-4215-843D-75E28D1750A7}">
      <dsp:nvSpPr>
        <dsp:cNvPr id="0" name=""/>
        <dsp:cNvSpPr/>
      </dsp:nvSpPr>
      <dsp:spPr>
        <a:xfrm rot="5400000">
          <a:off x="4055647" y="749903"/>
          <a:ext cx="1248090" cy="6671190"/>
        </a:xfrm>
        <a:prstGeom prst="round2Same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HK" altLang="en-US" sz="2800" b="1" kern="1200" dirty="0">
              <a:latin typeface="+mn-ea"/>
              <a:ea typeface="+mn-ea"/>
            </a:rPr>
            <a:t>預備</a:t>
          </a:r>
          <a:r>
            <a:rPr lang="zh-TW" altLang="en-US" sz="2800" b="1" kern="1200" dirty="0">
              <a:latin typeface="+mn-ea"/>
              <a:ea typeface="+mn-ea"/>
            </a:rPr>
            <a:t>、確定及發送</a:t>
          </a:r>
          <a:r>
            <a:rPr lang="zh-TW" altLang="en-US" sz="2800" b="1" kern="1200" dirty="0">
              <a:solidFill>
                <a:srgbClr val="FF0000"/>
              </a:solidFill>
              <a:latin typeface="+mn-ea"/>
              <a:ea typeface="+mn-ea"/>
              <a:hlinkClick xmlns:r="http://schemas.openxmlformats.org/officeDocument/2006/relationships" r:id="" action="ppaction://hlinksldjump"/>
            </a:rPr>
            <a:t>中學計劃科目資料</a:t>
          </a:r>
          <a:endParaRPr lang="zh-HK" altLang="en-US" sz="2800" kern="1200" dirty="0">
            <a:solidFill>
              <a:srgbClr val="FF0000"/>
            </a:solidFill>
            <a:latin typeface="+mn-ea"/>
            <a:ea typeface="+mn-ea"/>
          </a:endParaRPr>
        </a:p>
      </dsp:txBody>
      <dsp:txXfrm rot="-5400000">
        <a:off x="1344098" y="3522380"/>
        <a:ext cx="6610263" cy="11262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35052-845A-47BF-A72B-4C57DAFBACA7}">
      <dsp:nvSpPr>
        <dsp:cNvPr id="0" name=""/>
        <dsp:cNvSpPr/>
      </dsp:nvSpPr>
      <dsp:spPr>
        <a:xfrm>
          <a:off x="0" y="4802679"/>
          <a:ext cx="5638800" cy="630349"/>
        </a:xfrm>
        <a:prstGeom prst="rect">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6. </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確定學校資料</a:t>
          </a:r>
          <a:endParaRPr lang="zh-HK" altLang="en-US" sz="3600" b="1" kern="1200" dirty="0">
            <a:latin typeface="新細明體" panose="02020500000000000000" pitchFamily="18" charset="-120"/>
            <a:ea typeface="新細明體" panose="02020500000000000000" pitchFamily="18" charset="-120"/>
          </a:endParaRPr>
        </a:p>
      </dsp:txBody>
      <dsp:txXfrm>
        <a:off x="0" y="4802679"/>
        <a:ext cx="5638800" cy="630349"/>
      </dsp:txXfrm>
    </dsp:sp>
    <dsp:sp modelId="{4EBED45C-B3FD-4659-A6A6-4E4DC4B9EC45}">
      <dsp:nvSpPr>
        <dsp:cNvPr id="0" name=""/>
        <dsp:cNvSpPr/>
      </dsp:nvSpPr>
      <dsp:spPr>
        <a:xfrm rot="10800000">
          <a:off x="0" y="3842658"/>
          <a:ext cx="5638800" cy="969476"/>
        </a:xfrm>
        <a:prstGeom prst="upArrowCallout">
          <a:avLst/>
        </a:prstGeom>
        <a:solidFill>
          <a:schemeClr val="accent4">
            <a:hueOff val="-892954"/>
            <a:satOff val="5380"/>
            <a:lumOff val="431"/>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5.</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 編修科目資料</a:t>
          </a:r>
          <a:endParaRPr lang="zh-HK" altLang="en-US" sz="3600" b="1" kern="1200" dirty="0">
            <a:latin typeface="新細明體" panose="02020500000000000000" pitchFamily="18" charset="-120"/>
            <a:ea typeface="新細明體" panose="02020500000000000000" pitchFamily="18" charset="-120"/>
          </a:endParaRPr>
        </a:p>
      </dsp:txBody>
      <dsp:txXfrm rot="10800000">
        <a:off x="0" y="3842658"/>
        <a:ext cx="5638800" cy="629936"/>
      </dsp:txXfrm>
    </dsp:sp>
    <dsp:sp modelId="{BCFE0E5B-620B-43F5-A5A2-EE593B9A9909}">
      <dsp:nvSpPr>
        <dsp:cNvPr id="0" name=""/>
        <dsp:cNvSpPr/>
      </dsp:nvSpPr>
      <dsp:spPr>
        <a:xfrm rot="10800000">
          <a:off x="0" y="2904071"/>
          <a:ext cx="5638800" cy="969476"/>
        </a:xfrm>
        <a:prstGeom prst="upArrowCallout">
          <a:avLst/>
        </a:prstGeom>
        <a:solidFill>
          <a:schemeClr val="accent4">
            <a:hueOff val="-1785908"/>
            <a:satOff val="10760"/>
            <a:lumOff val="862"/>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4.</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 編修班別資料</a:t>
          </a:r>
          <a:endParaRPr lang="zh-HK" altLang="en-US" sz="3600" b="1" kern="1200" dirty="0">
            <a:latin typeface="新細明體" panose="02020500000000000000" pitchFamily="18" charset="-120"/>
            <a:ea typeface="新細明體" panose="02020500000000000000" pitchFamily="18" charset="-120"/>
          </a:endParaRPr>
        </a:p>
      </dsp:txBody>
      <dsp:txXfrm rot="10800000">
        <a:off x="0" y="2904071"/>
        <a:ext cx="5638800" cy="629936"/>
      </dsp:txXfrm>
    </dsp:sp>
    <dsp:sp modelId="{4209A4C4-4757-4B6E-B0BE-A3106D52253C}">
      <dsp:nvSpPr>
        <dsp:cNvPr id="0" name=""/>
        <dsp:cNvSpPr/>
      </dsp:nvSpPr>
      <dsp:spPr>
        <a:xfrm rot="10800000">
          <a:off x="0" y="1922614"/>
          <a:ext cx="5638800" cy="969476"/>
        </a:xfrm>
        <a:prstGeom prst="upArrowCallout">
          <a:avLst/>
        </a:prstGeom>
        <a:solidFill>
          <a:schemeClr val="accent4">
            <a:hueOff val="-2678862"/>
            <a:satOff val="16139"/>
            <a:lumOff val="129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3. </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編修學校設施</a:t>
          </a:r>
          <a:endParaRPr lang="zh-HK" altLang="en-US" sz="3600" b="1" kern="1200" dirty="0">
            <a:latin typeface="新細明體" panose="02020500000000000000" pitchFamily="18" charset="-120"/>
            <a:ea typeface="新細明體" panose="02020500000000000000" pitchFamily="18" charset="-120"/>
          </a:endParaRPr>
        </a:p>
      </dsp:txBody>
      <dsp:txXfrm rot="10800000">
        <a:off x="0" y="1922614"/>
        <a:ext cx="5638800" cy="629936"/>
      </dsp:txXfrm>
    </dsp:sp>
    <dsp:sp modelId="{2351D9EE-FBFB-422A-B4B2-34DFED28ECE9}">
      <dsp:nvSpPr>
        <dsp:cNvPr id="0" name=""/>
        <dsp:cNvSpPr/>
      </dsp:nvSpPr>
      <dsp:spPr>
        <a:xfrm rot="10800000">
          <a:off x="0" y="962592"/>
          <a:ext cx="5638800" cy="969476"/>
        </a:xfrm>
        <a:prstGeom prst="upArrowCallout">
          <a:avLst/>
        </a:prstGeom>
        <a:solidFill>
          <a:schemeClr val="accent4">
            <a:hueOff val="-3571816"/>
            <a:satOff val="21519"/>
            <a:lumOff val="172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2.</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 編修校曆</a:t>
          </a:r>
          <a:endParaRPr lang="zh-HK" altLang="en-US" sz="3600" b="1" kern="1200" dirty="0">
            <a:latin typeface="新細明體" panose="02020500000000000000" pitchFamily="18" charset="-120"/>
            <a:ea typeface="新細明體" panose="02020500000000000000" pitchFamily="18" charset="-120"/>
          </a:endParaRPr>
        </a:p>
      </dsp:txBody>
      <dsp:txXfrm rot="10800000">
        <a:off x="0" y="962592"/>
        <a:ext cx="5638800" cy="629936"/>
      </dsp:txXfrm>
    </dsp:sp>
    <dsp:sp modelId="{7BB4E3FF-ACEF-4E5B-A6E1-9FE4B35C0ED1}">
      <dsp:nvSpPr>
        <dsp:cNvPr id="0" name=""/>
        <dsp:cNvSpPr/>
      </dsp:nvSpPr>
      <dsp:spPr>
        <a:xfrm rot="10800000">
          <a:off x="0" y="2571"/>
          <a:ext cx="5638800" cy="969476"/>
        </a:xfrm>
        <a:prstGeom prst="upArrowCallout">
          <a:avLst/>
        </a:prstGeom>
        <a:solidFill>
          <a:schemeClr val="accent4">
            <a:hueOff val="-4464770"/>
            <a:satOff val="26899"/>
            <a:lumOff val="2156"/>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marL="0" lvl="0" indent="0" algn="l" defTabSz="1600200">
            <a:lnSpc>
              <a:spcPct val="90000"/>
            </a:lnSpc>
            <a:spcBef>
              <a:spcPct val="0"/>
            </a:spcBef>
            <a:spcAft>
              <a:spcPct val="35000"/>
            </a:spcAft>
            <a:buNone/>
          </a:pPr>
          <a:r>
            <a:rPr lang="en-US" altLang="zh-TW"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1.</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 </a:t>
          </a:r>
          <a:r>
            <a:rPr lang="zh-HK"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策劃新學年</a:t>
          </a:r>
          <a:r>
            <a:rPr lang="zh-TW" altLang="en-US" sz="3600" b="1" kern="1200" dirty="0">
              <a:latin typeface="新細明體" panose="02020500000000000000" pitchFamily="18" charset="-120"/>
              <a:ea typeface="新細明體" panose="02020500000000000000" pitchFamily="18" charset="-120"/>
              <a:hlinkClick xmlns:r="http://schemas.openxmlformats.org/officeDocument/2006/relationships" r:id="" action="ppaction://hlinksldjump"/>
            </a:rPr>
            <a:t>的先決條件</a:t>
          </a:r>
          <a:endParaRPr lang="zh-HK" altLang="en-US" sz="3600" b="1" kern="1200" dirty="0">
            <a:latin typeface="新細明體" panose="02020500000000000000" pitchFamily="18" charset="-120"/>
            <a:ea typeface="新細明體" panose="02020500000000000000" pitchFamily="18" charset="-120"/>
          </a:endParaRPr>
        </a:p>
      </dsp:txBody>
      <dsp:txXfrm rot="10800000">
        <a:off x="0" y="2571"/>
        <a:ext cx="5638800" cy="6299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05D0E-6464-4DC5-BB19-17AC12437946}">
      <dsp:nvSpPr>
        <dsp:cNvPr id="0" name=""/>
        <dsp:cNvSpPr/>
      </dsp:nvSpPr>
      <dsp:spPr>
        <a:xfrm>
          <a:off x="0" y="0"/>
          <a:ext cx="6583680" cy="995711"/>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perspectiveHeroicExtremeRightFacing" zoom="82000">
            <a:rot lat="0" lon="0" rev="0"/>
          </a:camera>
          <a:lightRig rig="morning" dir="t">
            <a:rot lat="0" lon="0" rev="204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zh-TW" sz="3300" b="1" kern="1200" dirty="0"/>
            <a:t>增新 </a:t>
          </a:r>
          <a:r>
            <a:rPr lang="en-US" sz="3300" b="1" kern="1200" dirty="0"/>
            <a:t>/ </a:t>
          </a:r>
          <a:r>
            <a:rPr lang="zh-TW" sz="3300" b="1" kern="1200" dirty="0"/>
            <a:t>刪除班別</a:t>
          </a:r>
          <a:endParaRPr lang="zh-HK" sz="3300" kern="1200" dirty="0"/>
        </a:p>
      </dsp:txBody>
      <dsp:txXfrm>
        <a:off x="29163" y="29163"/>
        <a:ext cx="5425092" cy="937385"/>
      </dsp:txXfrm>
    </dsp:sp>
    <dsp:sp modelId="{8C6941E5-07F0-4355-922C-8F63342074D2}">
      <dsp:nvSpPr>
        <dsp:cNvPr id="0" name=""/>
        <dsp:cNvSpPr/>
      </dsp:nvSpPr>
      <dsp:spPr>
        <a:xfrm>
          <a:off x="551383" y="1176750"/>
          <a:ext cx="6583680" cy="995711"/>
        </a:xfrm>
        <a:prstGeom prst="roundRect">
          <a:avLst>
            <a:gd name="adj" fmla="val 10000"/>
          </a:avLst>
        </a:prstGeom>
        <a:solidFill>
          <a:schemeClr val="accent4">
            <a:hueOff val="-1488257"/>
            <a:satOff val="8966"/>
            <a:lumOff val="719"/>
            <a:alphaOff val="0"/>
          </a:schemeClr>
        </a:solidFill>
        <a:ln>
          <a:noFill/>
        </a:ln>
        <a:effectLst>
          <a:outerShdw blurRad="40000" dist="23000" dir="5400000" rotWithShape="0">
            <a:srgbClr val="000000">
              <a:alpha val="35000"/>
            </a:srgbClr>
          </a:outerShdw>
        </a:effectLst>
        <a:scene3d>
          <a:camera prst="perspectiveHeroicExtremeRightFacing" zoom="82000">
            <a:rot lat="0" lon="0" rev="0"/>
          </a:camera>
          <a:lightRig rig="morning" dir="t">
            <a:rot lat="0" lon="0" rev="204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zh-TW" sz="3300" b="1" kern="1200" dirty="0"/>
            <a:t>更新班別基本資料</a:t>
          </a:r>
          <a:endParaRPr lang="zh-HK" sz="3300" kern="1200" dirty="0"/>
        </a:p>
      </dsp:txBody>
      <dsp:txXfrm>
        <a:off x="580546" y="1205913"/>
        <a:ext cx="5326758" cy="937385"/>
      </dsp:txXfrm>
    </dsp:sp>
    <dsp:sp modelId="{C11A2C83-3F34-47AE-A4DC-024992014FE4}">
      <dsp:nvSpPr>
        <dsp:cNvPr id="0" name=""/>
        <dsp:cNvSpPr/>
      </dsp:nvSpPr>
      <dsp:spPr>
        <a:xfrm>
          <a:off x="1094536" y="2353500"/>
          <a:ext cx="6583680" cy="995711"/>
        </a:xfrm>
        <a:prstGeom prst="roundRect">
          <a:avLst>
            <a:gd name="adj" fmla="val 10000"/>
          </a:avLst>
        </a:prstGeom>
        <a:solidFill>
          <a:schemeClr val="accent4">
            <a:hueOff val="-2976513"/>
            <a:satOff val="17933"/>
            <a:lumOff val="1437"/>
            <a:alphaOff val="0"/>
          </a:schemeClr>
        </a:solidFill>
        <a:ln>
          <a:noFill/>
        </a:ln>
        <a:effectLst>
          <a:outerShdw blurRad="40000" dist="23000" dir="5400000" rotWithShape="0">
            <a:srgbClr val="000000">
              <a:alpha val="35000"/>
            </a:srgbClr>
          </a:outerShdw>
        </a:effectLst>
        <a:scene3d>
          <a:camera prst="perspectiveHeroicExtremeRightFacing" zoom="82000">
            <a:rot lat="0" lon="0" rev="0"/>
          </a:camera>
          <a:lightRig rig="morning" dir="t">
            <a:rot lat="0" lon="0" rev="204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zh-TW" sz="3300" b="1" kern="1200" dirty="0"/>
            <a:t>更新班本科目</a:t>
          </a:r>
          <a:r>
            <a:rPr lang="en-US" sz="3300" b="1" kern="1200" dirty="0"/>
            <a:t>(</a:t>
          </a:r>
          <a:r>
            <a:rPr lang="zh-TW" sz="3300" b="1" kern="1200" dirty="0"/>
            <a:t>必修或選修</a:t>
          </a:r>
          <a:r>
            <a:rPr lang="en-US" sz="3300" b="1" kern="1200" dirty="0"/>
            <a:t>)</a:t>
          </a:r>
          <a:endParaRPr lang="zh-HK" sz="3300" kern="1200" dirty="0"/>
        </a:p>
      </dsp:txBody>
      <dsp:txXfrm>
        <a:off x="1123699" y="2382663"/>
        <a:ext cx="5334987" cy="937385"/>
      </dsp:txXfrm>
    </dsp:sp>
    <dsp:sp modelId="{B83006D4-2A91-476A-B6EC-7A2DA3E57A3D}">
      <dsp:nvSpPr>
        <dsp:cNvPr id="0" name=""/>
        <dsp:cNvSpPr/>
      </dsp:nvSpPr>
      <dsp:spPr>
        <a:xfrm>
          <a:off x="1645920" y="3530251"/>
          <a:ext cx="6583680" cy="995711"/>
        </a:xfrm>
        <a:prstGeom prst="roundRect">
          <a:avLst>
            <a:gd name="adj" fmla="val 10000"/>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perspectiveHeroicExtremeRightFacing" zoom="82000">
            <a:rot lat="0" lon="0" rev="0"/>
          </a:camera>
          <a:lightRig rig="morning" dir="t">
            <a:rot lat="0" lon="0" rev="204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rtl="0">
            <a:lnSpc>
              <a:spcPct val="90000"/>
            </a:lnSpc>
            <a:spcBef>
              <a:spcPct val="0"/>
            </a:spcBef>
            <a:spcAft>
              <a:spcPct val="35000"/>
            </a:spcAft>
            <a:buNone/>
          </a:pPr>
          <a:r>
            <a:rPr lang="zh-TW" sz="3300" b="1" kern="1200" dirty="0"/>
            <a:t>更新跨班別科目組別</a:t>
          </a:r>
          <a:endParaRPr lang="zh-HK" sz="3300" kern="1200" dirty="0"/>
        </a:p>
      </dsp:txBody>
      <dsp:txXfrm>
        <a:off x="1675083" y="3559414"/>
        <a:ext cx="5326758" cy="937385"/>
      </dsp:txXfrm>
    </dsp:sp>
    <dsp:sp modelId="{8DC681E9-20A2-406C-9E36-0F27F192A2F5}">
      <dsp:nvSpPr>
        <dsp:cNvPr id="0" name=""/>
        <dsp:cNvSpPr/>
      </dsp:nvSpPr>
      <dsp:spPr>
        <a:xfrm>
          <a:off x="5936467" y="762624"/>
          <a:ext cx="647212" cy="647212"/>
        </a:xfrm>
        <a:prstGeom prst="downArrow">
          <a:avLst>
            <a:gd name="adj1" fmla="val 55000"/>
            <a:gd name="adj2" fmla="val 45000"/>
          </a:avLst>
        </a:prstGeom>
        <a:solidFill>
          <a:schemeClr val="accent4">
            <a:tint val="40000"/>
            <a:alpha val="90000"/>
            <a:hueOff val="0"/>
            <a:satOff val="0"/>
            <a:lumOff val="0"/>
            <a:alphaOff val="0"/>
          </a:schemeClr>
        </a:solidFill>
        <a:ln>
          <a:noFill/>
        </a:ln>
        <a:effectLst/>
        <a:scene3d>
          <a:camera prst="perspectiveHeroicExtremeRightFacing" zoom="82000">
            <a:rot lat="0" lon="0" rev="0"/>
          </a:camera>
          <a:lightRig rig="morning" dir="t">
            <a:rot lat="0" lon="0" rev="204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zh-HK" altLang="en-US" sz="2900" kern="1200"/>
        </a:p>
      </dsp:txBody>
      <dsp:txXfrm>
        <a:off x="6082090" y="762624"/>
        <a:ext cx="355966" cy="487027"/>
      </dsp:txXfrm>
    </dsp:sp>
    <dsp:sp modelId="{201C0C4B-0F3D-4780-91AF-D9B9F7763AF7}">
      <dsp:nvSpPr>
        <dsp:cNvPr id="0" name=""/>
        <dsp:cNvSpPr/>
      </dsp:nvSpPr>
      <dsp:spPr>
        <a:xfrm>
          <a:off x="6487850" y="1939375"/>
          <a:ext cx="647212" cy="647212"/>
        </a:xfrm>
        <a:prstGeom prst="downArrow">
          <a:avLst>
            <a:gd name="adj1" fmla="val 55000"/>
            <a:gd name="adj2" fmla="val 45000"/>
          </a:avLst>
        </a:prstGeom>
        <a:solidFill>
          <a:schemeClr val="accent4">
            <a:tint val="40000"/>
            <a:alpha val="90000"/>
            <a:hueOff val="-1972855"/>
            <a:satOff val="11079"/>
            <a:lumOff val="704"/>
            <a:alphaOff val="0"/>
          </a:schemeClr>
        </a:solidFill>
        <a:ln>
          <a:noFill/>
        </a:ln>
        <a:effectLst/>
        <a:scene3d>
          <a:camera prst="perspectiveHeroicExtremeRightFacing" zoom="82000">
            <a:rot lat="0" lon="0" rev="0"/>
          </a:camera>
          <a:lightRig rig="morning" dir="t">
            <a:rot lat="0" lon="0" rev="204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zh-HK" altLang="en-US" sz="2900" kern="1200"/>
        </a:p>
      </dsp:txBody>
      <dsp:txXfrm>
        <a:off x="6633473" y="1939375"/>
        <a:ext cx="355966" cy="487027"/>
      </dsp:txXfrm>
    </dsp:sp>
    <dsp:sp modelId="{540D047D-3D60-4B36-AE87-6ADB3843B102}">
      <dsp:nvSpPr>
        <dsp:cNvPr id="0" name=""/>
        <dsp:cNvSpPr/>
      </dsp:nvSpPr>
      <dsp:spPr>
        <a:xfrm>
          <a:off x="7031004" y="3116125"/>
          <a:ext cx="647212" cy="647212"/>
        </a:xfrm>
        <a:prstGeom prst="downArrow">
          <a:avLst>
            <a:gd name="adj1" fmla="val 55000"/>
            <a:gd name="adj2" fmla="val 45000"/>
          </a:avLst>
        </a:prstGeom>
        <a:solidFill>
          <a:schemeClr val="accent4">
            <a:tint val="40000"/>
            <a:alpha val="90000"/>
            <a:hueOff val="-3945710"/>
            <a:satOff val="22157"/>
            <a:lumOff val="1408"/>
            <a:alphaOff val="0"/>
          </a:schemeClr>
        </a:solidFill>
        <a:ln>
          <a:noFill/>
        </a:ln>
        <a:effectLst/>
        <a:scene3d>
          <a:camera prst="perspectiveHeroicExtremeRightFacing" zoom="82000">
            <a:rot lat="0" lon="0" rev="0"/>
          </a:camera>
          <a:lightRig rig="morning" dir="t">
            <a:rot lat="0" lon="0" rev="204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zh-HK" altLang="en-US" sz="2900" kern="1200"/>
        </a:p>
      </dsp:txBody>
      <dsp:txXfrm>
        <a:off x="7176627" y="3116125"/>
        <a:ext cx="355966" cy="48702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01B861-387F-4C28-A580-70F8F975CDA6}">
      <dsp:nvSpPr>
        <dsp:cNvPr id="0" name=""/>
        <dsp:cNvSpPr/>
      </dsp:nvSpPr>
      <dsp:spPr>
        <a:xfrm>
          <a:off x="0" y="360688"/>
          <a:ext cx="4368367" cy="2877432"/>
        </a:xfrm>
        <a:prstGeom prst="roundRect">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35560" tIns="35560" rIns="35560" bIns="35560" numCol="1" spcCol="1270" anchor="ctr" anchorCtr="0">
          <a:noAutofit/>
        </a:bodyPr>
        <a:lstStyle/>
        <a:p>
          <a:pPr marL="0" lvl="0" indent="0" algn="l" defTabSz="1244600">
            <a:lnSpc>
              <a:spcPct val="90000"/>
            </a:lnSpc>
            <a:spcBef>
              <a:spcPct val="0"/>
            </a:spcBef>
            <a:spcAft>
              <a:spcPct val="35000"/>
            </a:spcAft>
            <a:buNone/>
          </a:pPr>
          <a:r>
            <a:rPr lang="zh-TW" altLang="en-US" sz="2800" b="1" u="sng" kern="1200" dirty="0"/>
            <a:t>四類科目</a:t>
          </a:r>
          <a:r>
            <a:rPr lang="en-US" altLang="zh-TW" sz="2800" b="1" u="sng" kern="1200" dirty="0"/>
            <a:t>:</a:t>
          </a:r>
          <a:br>
            <a:rPr lang="en-US" altLang="zh-TW" sz="2800" kern="1200" dirty="0"/>
          </a:br>
          <a:r>
            <a:rPr lang="zh-TW" altLang="en-US" sz="2900" kern="1200" dirty="0"/>
            <a:t>必修科目</a:t>
          </a:r>
          <a:br>
            <a:rPr lang="en-US" altLang="zh-TW" sz="2900" kern="1200" dirty="0"/>
          </a:br>
          <a:r>
            <a:rPr lang="zh-TW" altLang="en-US" sz="2900" kern="1200" dirty="0"/>
            <a:t>選修科目</a:t>
          </a:r>
          <a:br>
            <a:rPr lang="en-US" altLang="zh-TW" sz="2900" kern="1200" dirty="0"/>
          </a:br>
          <a:r>
            <a:rPr lang="zh-TW" altLang="en-US" sz="2900" kern="1200" dirty="0"/>
            <a:t>科目組別</a:t>
          </a:r>
          <a:br>
            <a:rPr lang="en-US" altLang="zh-TW" sz="2900" kern="1200" dirty="0"/>
          </a:br>
          <a:r>
            <a:rPr lang="zh-TW" altLang="en-US" sz="2800" kern="1200" dirty="0"/>
            <a:t>跨班別科目</a:t>
          </a:r>
          <a:endParaRPr lang="zh-HK" altLang="en-US" sz="2800" u="none" kern="1200" dirty="0">
            <a:solidFill>
              <a:schemeClr val="bg1"/>
            </a:solidFill>
          </a:endParaRPr>
        </a:p>
      </dsp:txBody>
      <dsp:txXfrm>
        <a:off x="140465" y="501153"/>
        <a:ext cx="4087437" cy="2596502"/>
      </dsp:txXfrm>
    </dsp:sp>
    <dsp:sp modelId="{5F29D424-09A3-4FC6-B441-91C100600CE3}">
      <dsp:nvSpPr>
        <dsp:cNvPr id="0" name=""/>
        <dsp:cNvSpPr/>
      </dsp:nvSpPr>
      <dsp:spPr>
        <a:xfrm rot="20907740">
          <a:off x="4494164" y="1026300"/>
          <a:ext cx="564010" cy="487969"/>
        </a:xfrm>
        <a:prstGeom prst="rightArrow">
          <a:avLst>
            <a:gd name="adj1" fmla="val 6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zh-HK" altLang="en-US" sz="2100" kern="1200"/>
        </a:p>
      </dsp:txBody>
      <dsp:txXfrm>
        <a:off x="4495643" y="1138534"/>
        <a:ext cx="417619" cy="292781"/>
      </dsp:txXfrm>
    </dsp:sp>
    <dsp:sp modelId="{236BB4BD-C548-4186-8673-2411B9477E49}">
      <dsp:nvSpPr>
        <dsp:cNvPr id="0" name=""/>
        <dsp:cNvSpPr/>
      </dsp:nvSpPr>
      <dsp:spPr>
        <a:xfrm>
          <a:off x="5264913" y="-124489"/>
          <a:ext cx="2724249" cy="2033887"/>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zh-TW" altLang="en-US" sz="1600" b="1" u="sng" kern="1200" dirty="0"/>
            <a:t>學生資料</a:t>
          </a:r>
          <a:br>
            <a:rPr lang="en-US" altLang="zh-TW" sz="1400" kern="1200" dirty="0"/>
          </a:br>
          <a:r>
            <a:rPr lang="en-US" altLang="zh-TW" sz="1400" kern="1200" dirty="0"/>
            <a:t>-</a:t>
          </a:r>
          <a:r>
            <a:rPr lang="zh-TW" altLang="en-US" sz="1400" kern="1200" dirty="0"/>
            <a:t>選擇修讀班本選修科</a:t>
          </a:r>
          <a:br>
            <a:rPr lang="en-US" altLang="zh-TW" sz="1400" kern="1200" dirty="0"/>
          </a:br>
          <a:r>
            <a:rPr lang="en-US" altLang="zh-TW" sz="1400" kern="1200" dirty="0"/>
            <a:t>-</a:t>
          </a:r>
          <a:r>
            <a:rPr lang="zh-TW" altLang="en-US" sz="1400" kern="1200" dirty="0"/>
            <a:t>科目組別 </a:t>
          </a:r>
          <a:br>
            <a:rPr lang="en-US" altLang="zh-TW" sz="1400" kern="1200" dirty="0"/>
          </a:br>
          <a:r>
            <a:rPr lang="en-US" altLang="zh-TW" sz="1400" kern="1200" dirty="0"/>
            <a:t>-</a:t>
          </a:r>
          <a:r>
            <a:rPr lang="zh-TW" altLang="en-US" sz="1400" kern="1200" dirty="0"/>
            <a:t>跨班別科目組別</a:t>
          </a:r>
          <a:r>
            <a:rPr lang="en-US" altLang="zh-TW" sz="1400" kern="1200" dirty="0"/>
            <a:t>(</a:t>
          </a:r>
          <a:r>
            <a:rPr lang="zh-TW" altLang="en-US" sz="1400" kern="1200" dirty="0"/>
            <a:t>非科目集</a:t>
          </a:r>
          <a:r>
            <a:rPr lang="en-US" altLang="zh-TW" sz="1400" kern="1200" dirty="0"/>
            <a:t>) </a:t>
          </a:r>
          <a:br>
            <a:rPr lang="en-US" altLang="zh-TW" sz="1400" kern="1200" dirty="0"/>
          </a:br>
          <a:r>
            <a:rPr lang="en-US" altLang="zh-TW" sz="1400" kern="1200" dirty="0"/>
            <a:t>-</a:t>
          </a:r>
          <a:r>
            <a:rPr lang="zh-TW" altLang="en-US" sz="1400" kern="1200" dirty="0"/>
            <a:t>跨班別科目組別</a:t>
          </a:r>
          <a:r>
            <a:rPr lang="en-US" altLang="zh-TW" sz="1400" kern="1200" dirty="0"/>
            <a:t>(</a:t>
          </a:r>
          <a:r>
            <a:rPr lang="zh-TW" altLang="en-US" sz="1400" kern="1200" dirty="0"/>
            <a:t>科目集</a:t>
          </a:r>
          <a:r>
            <a:rPr lang="en-US" altLang="zh-TW" sz="1400" kern="1200" dirty="0"/>
            <a:t>)</a:t>
          </a:r>
        </a:p>
      </dsp:txBody>
      <dsp:txXfrm>
        <a:off x="5364199" y="-25203"/>
        <a:ext cx="2525677" cy="1835315"/>
      </dsp:txXfrm>
    </dsp:sp>
    <dsp:sp modelId="{8D4FB19D-D226-4FC3-B6EB-7B704F977AD1}">
      <dsp:nvSpPr>
        <dsp:cNvPr id="0" name=""/>
        <dsp:cNvSpPr/>
      </dsp:nvSpPr>
      <dsp:spPr>
        <a:xfrm rot="746502">
          <a:off x="4519537" y="2144725"/>
          <a:ext cx="671380" cy="487969"/>
        </a:xfrm>
        <a:prstGeom prst="rightArrow">
          <a:avLst>
            <a:gd name="adj1" fmla="val 60000"/>
            <a:gd name="adj2" fmla="val 50000"/>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zh-HK" altLang="en-US" sz="2100" kern="1200"/>
        </a:p>
      </dsp:txBody>
      <dsp:txXfrm>
        <a:off x="4521256" y="2226549"/>
        <a:ext cx="524989" cy="292781"/>
      </dsp:txXfrm>
    </dsp:sp>
    <dsp:sp modelId="{99741E1F-1AE0-434F-9362-017A3C505B96}">
      <dsp:nvSpPr>
        <dsp:cNvPr id="0" name=""/>
        <dsp:cNvSpPr/>
      </dsp:nvSpPr>
      <dsp:spPr>
        <a:xfrm>
          <a:off x="5350934" y="2263079"/>
          <a:ext cx="2416742" cy="1003194"/>
        </a:xfrm>
        <a:prstGeom prst="roundRect">
          <a:avLst/>
        </a:prstGeom>
        <a:gradFill rotWithShape="0">
          <a:gsLst>
            <a:gs pos="0">
              <a:schemeClr val="accent3">
                <a:hueOff val="3750088"/>
                <a:satOff val="-5627"/>
                <a:lumOff val="-915"/>
                <a:alphaOff val="0"/>
                <a:shade val="51000"/>
                <a:satMod val="130000"/>
              </a:schemeClr>
            </a:gs>
            <a:gs pos="80000">
              <a:schemeClr val="accent3">
                <a:hueOff val="3750088"/>
                <a:satOff val="-5627"/>
                <a:lumOff val="-915"/>
                <a:alphaOff val="0"/>
                <a:shade val="93000"/>
                <a:satMod val="130000"/>
              </a:schemeClr>
            </a:gs>
            <a:gs pos="100000">
              <a:schemeClr val="accent3">
                <a:hueOff val="3750088"/>
                <a:satOff val="-5627"/>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zh-TW" altLang="en-US" sz="1600" b="1" u="sng" kern="1200" dirty="0"/>
            <a:t>學生成績</a:t>
          </a:r>
          <a:br>
            <a:rPr lang="en-US" altLang="zh-TW" sz="1400" kern="1200" dirty="0"/>
          </a:br>
          <a:r>
            <a:rPr lang="zh-TW" altLang="en-US" sz="1400" kern="1200" dirty="0"/>
            <a:t>學生考績綱要設定及學生積分輸入</a:t>
          </a:r>
          <a:endParaRPr lang="en-US" altLang="zh-TW" sz="1400" kern="1200" dirty="0"/>
        </a:p>
      </dsp:txBody>
      <dsp:txXfrm>
        <a:off x="5399906" y="2312051"/>
        <a:ext cx="2318798" cy="905250"/>
      </dsp:txXfrm>
    </dsp:sp>
    <dsp:sp modelId="{F5877EC0-B810-42E1-80C7-C7A99E9F505A}">
      <dsp:nvSpPr>
        <dsp:cNvPr id="0" name=""/>
        <dsp:cNvSpPr/>
      </dsp:nvSpPr>
      <dsp:spPr>
        <a:xfrm rot="1955884">
          <a:off x="4305670" y="3192961"/>
          <a:ext cx="728817" cy="487969"/>
        </a:xfrm>
        <a:prstGeom prst="rightArrow">
          <a:avLst>
            <a:gd name="adj1" fmla="val 60000"/>
            <a:gd name="adj2" fmla="val 50000"/>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zh-HK" altLang="en-US" sz="2100" kern="1200"/>
        </a:p>
      </dsp:txBody>
      <dsp:txXfrm>
        <a:off x="4317200" y="3251121"/>
        <a:ext cx="582426" cy="292781"/>
      </dsp:txXfrm>
    </dsp:sp>
    <dsp:sp modelId="{5CA8190C-571B-4F65-AF3B-73FFD9C49DA1}">
      <dsp:nvSpPr>
        <dsp:cNvPr id="0" name=""/>
        <dsp:cNvSpPr/>
      </dsp:nvSpPr>
      <dsp:spPr>
        <a:xfrm>
          <a:off x="4893735" y="3723476"/>
          <a:ext cx="2910065" cy="1478189"/>
        </a:xfrm>
        <a:prstGeom prst="roundRect">
          <a:avLst/>
        </a:prstGeom>
        <a:gradFill rotWithShape="0">
          <a:gsLst>
            <a:gs pos="0">
              <a:schemeClr val="accent3">
                <a:hueOff val="7500176"/>
                <a:satOff val="-11253"/>
                <a:lumOff val="-1830"/>
                <a:alphaOff val="0"/>
                <a:shade val="51000"/>
                <a:satMod val="130000"/>
              </a:schemeClr>
            </a:gs>
            <a:gs pos="80000">
              <a:schemeClr val="accent3">
                <a:hueOff val="7500176"/>
                <a:satOff val="-11253"/>
                <a:lumOff val="-1830"/>
                <a:alphaOff val="0"/>
                <a:shade val="93000"/>
                <a:satMod val="130000"/>
              </a:schemeClr>
            </a:gs>
            <a:gs pos="100000">
              <a:schemeClr val="accent3">
                <a:hueOff val="7500176"/>
                <a:satOff val="-11253"/>
                <a:lumOff val="-18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zh-TW" altLang="en-US" sz="1600" b="1" u="sng" kern="1200" dirty="0"/>
            <a:t>時間表編排</a:t>
          </a:r>
          <a:br>
            <a:rPr lang="en-US" altLang="zh-TW" sz="1400" kern="1200" dirty="0"/>
          </a:br>
          <a:r>
            <a:rPr lang="en-US" altLang="zh-TW" sz="1400" kern="1200" dirty="0"/>
            <a:t>-</a:t>
          </a:r>
          <a:r>
            <a:rPr lang="zh-TW" altLang="en-US" sz="1400" kern="1200" dirty="0"/>
            <a:t>用作時間表編排的一般科目課堂</a:t>
          </a:r>
          <a:br>
            <a:rPr lang="en-US" altLang="zh-TW" sz="1400" kern="1200" dirty="0"/>
          </a:br>
          <a:r>
            <a:rPr lang="en-US" altLang="zh-TW" sz="1400" kern="1200" dirty="0"/>
            <a:t>-</a:t>
          </a:r>
          <a:r>
            <a:rPr lang="zh-TW" altLang="en-US" sz="1400" kern="1200" dirty="0"/>
            <a:t>跨班別科目</a:t>
          </a:r>
          <a:r>
            <a:rPr lang="en-US" altLang="zh-TW" sz="1400" kern="1200" dirty="0"/>
            <a:t>(</a:t>
          </a:r>
          <a:r>
            <a:rPr lang="zh-TW" altLang="en-US" sz="1400" kern="1200" dirty="0"/>
            <a:t>科目集</a:t>
          </a:r>
          <a:r>
            <a:rPr lang="en-US" altLang="zh-TW" sz="1400" kern="1200" dirty="0"/>
            <a:t>/</a:t>
          </a:r>
          <a:r>
            <a:rPr lang="zh-TW" altLang="en-US" sz="1400" kern="1200" dirty="0"/>
            <a:t>非科目集</a:t>
          </a:r>
          <a:r>
            <a:rPr lang="en-US" altLang="zh-TW" sz="1400" kern="1200" dirty="0"/>
            <a:t>)</a:t>
          </a:r>
          <a:r>
            <a:rPr lang="zh-TW" altLang="en-US" sz="1400" kern="1200" dirty="0"/>
            <a:t>的課堂可作同時上課編排</a:t>
          </a:r>
          <a:endParaRPr lang="en-US" altLang="zh-TW" sz="1400" kern="1200" dirty="0"/>
        </a:p>
      </dsp:txBody>
      <dsp:txXfrm>
        <a:off x="4965894" y="3795635"/>
        <a:ext cx="2765747" cy="1333871"/>
      </dsp:txXfrm>
    </dsp:sp>
    <dsp:sp modelId="{98559DB0-5C79-4707-A8D0-D6E4E8754764}">
      <dsp:nvSpPr>
        <dsp:cNvPr id="0" name=""/>
        <dsp:cNvSpPr/>
      </dsp:nvSpPr>
      <dsp:spPr>
        <a:xfrm rot="2199638">
          <a:off x="462523" y="3587453"/>
          <a:ext cx="1772246" cy="487969"/>
        </a:xfrm>
        <a:prstGeom prst="rightArrow">
          <a:avLst>
            <a:gd name="adj1" fmla="val 60000"/>
            <a:gd name="adj2" fmla="val 50000"/>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zh-HK" altLang="en-US" sz="2100" kern="1200"/>
        </a:p>
      </dsp:txBody>
      <dsp:txXfrm>
        <a:off x="477002" y="3641344"/>
        <a:ext cx="1625855" cy="292781"/>
      </dsp:txXfrm>
    </dsp:sp>
    <dsp:sp modelId="{66EF49BD-9844-4F4B-811E-4A07285F0D32}">
      <dsp:nvSpPr>
        <dsp:cNvPr id="0" name=""/>
        <dsp:cNvSpPr/>
      </dsp:nvSpPr>
      <dsp:spPr>
        <a:xfrm>
          <a:off x="2667001" y="3647282"/>
          <a:ext cx="1896537" cy="1591915"/>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l" defTabSz="711200">
            <a:lnSpc>
              <a:spcPct val="90000"/>
            </a:lnSpc>
            <a:spcBef>
              <a:spcPct val="0"/>
            </a:spcBef>
            <a:spcAft>
              <a:spcPct val="35000"/>
            </a:spcAft>
            <a:buNone/>
          </a:pPr>
          <a:r>
            <a:rPr lang="zh-TW" altLang="en-US" sz="1600" b="1" u="sng" kern="1200" dirty="0"/>
            <a:t>其他</a:t>
          </a:r>
          <a:br>
            <a:rPr lang="en-US" altLang="zh-TW" sz="1400" kern="1200" dirty="0"/>
          </a:br>
          <a:r>
            <a:rPr lang="en-US" altLang="zh-TW" sz="1400" kern="1200" dirty="0"/>
            <a:t>-</a:t>
          </a:r>
          <a:r>
            <a:rPr lang="zh-TW" altLang="en-US" sz="1400" kern="1200" dirty="0"/>
            <a:t>香港考評局程序</a:t>
          </a:r>
          <a:br>
            <a:rPr lang="en-US" altLang="zh-TW" sz="1400" kern="1200" dirty="0"/>
          </a:br>
          <a:r>
            <a:rPr lang="en-US" altLang="zh-TW" sz="1400" kern="1200" dirty="0"/>
            <a:t>-</a:t>
          </a:r>
          <a:r>
            <a:rPr lang="zh-TW" altLang="en-US" sz="1400" kern="1200" dirty="0"/>
            <a:t>學位分配</a:t>
          </a:r>
          <a:br>
            <a:rPr lang="en-US" altLang="zh-TW" sz="1400" kern="1200" dirty="0"/>
          </a:br>
          <a:r>
            <a:rPr lang="en-US" altLang="zh-TW" sz="1400" kern="1200" dirty="0"/>
            <a:t>-</a:t>
          </a:r>
          <a:r>
            <a:rPr lang="zh-TW" altLang="en-US" sz="1400" kern="1200" dirty="0"/>
            <a:t>教職員資料</a:t>
          </a:r>
          <a:br>
            <a:rPr lang="en-US" altLang="zh-TW" sz="1400" kern="1200" dirty="0"/>
          </a:br>
          <a:r>
            <a:rPr lang="en-US" altLang="zh-TW" sz="1400" kern="1200" dirty="0"/>
            <a:t>-</a:t>
          </a:r>
          <a:r>
            <a:rPr lang="zh-TW" altLang="en-US" sz="1400" kern="1200" dirty="0"/>
            <a:t>教職員調配</a:t>
          </a:r>
          <a:br>
            <a:rPr lang="en-US" altLang="zh-TW" sz="1400" kern="1200" dirty="0"/>
          </a:br>
          <a:r>
            <a:rPr lang="en-US" altLang="zh-TW" sz="1400" kern="1200" dirty="0"/>
            <a:t>……</a:t>
          </a:r>
          <a:endParaRPr lang="zh-TW" altLang="en-US" sz="1400" kern="1200" dirty="0"/>
        </a:p>
      </dsp:txBody>
      <dsp:txXfrm>
        <a:off x="2744712" y="3724993"/>
        <a:ext cx="1741115" cy="14364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A773E-344E-478C-B0B0-FFA3F5239DE6}">
      <dsp:nvSpPr>
        <dsp:cNvPr id="0" name=""/>
        <dsp:cNvSpPr/>
      </dsp:nvSpPr>
      <dsp:spPr>
        <a:xfrm>
          <a:off x="4464062" y="2160201"/>
          <a:ext cx="2240236" cy="565053"/>
        </a:xfrm>
        <a:custGeom>
          <a:avLst/>
          <a:gdLst/>
          <a:ahLst/>
          <a:cxnLst/>
          <a:rect l="0" t="0" r="0" b="0"/>
          <a:pathLst>
            <a:path>
              <a:moveTo>
                <a:pt x="0" y="0"/>
              </a:moveTo>
              <a:lnTo>
                <a:pt x="0" y="385067"/>
              </a:lnTo>
              <a:lnTo>
                <a:pt x="2240236" y="385067"/>
              </a:lnTo>
              <a:lnTo>
                <a:pt x="2240236" y="5650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14C286-F414-4DED-8636-9012E22D8E20}">
      <dsp:nvSpPr>
        <dsp:cNvPr id="0" name=""/>
        <dsp:cNvSpPr/>
      </dsp:nvSpPr>
      <dsp:spPr>
        <a:xfrm>
          <a:off x="2024438" y="2160201"/>
          <a:ext cx="2439623" cy="565053"/>
        </a:xfrm>
        <a:custGeom>
          <a:avLst/>
          <a:gdLst/>
          <a:ahLst/>
          <a:cxnLst/>
          <a:rect l="0" t="0" r="0" b="0"/>
          <a:pathLst>
            <a:path>
              <a:moveTo>
                <a:pt x="2439623" y="0"/>
              </a:moveTo>
              <a:lnTo>
                <a:pt x="2439623" y="385067"/>
              </a:lnTo>
              <a:lnTo>
                <a:pt x="0" y="385067"/>
              </a:lnTo>
              <a:lnTo>
                <a:pt x="0" y="5650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82B9B2-D4FA-46C0-B449-A3DF90EAF453}">
      <dsp:nvSpPr>
        <dsp:cNvPr id="0" name=""/>
        <dsp:cNvSpPr/>
      </dsp:nvSpPr>
      <dsp:spPr>
        <a:xfrm>
          <a:off x="2209800" y="926475"/>
          <a:ext cx="4508523" cy="12337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FCFE3-168F-4EB5-B699-60379A6898F0}">
      <dsp:nvSpPr>
        <dsp:cNvPr id="0" name=""/>
        <dsp:cNvSpPr/>
      </dsp:nvSpPr>
      <dsp:spPr>
        <a:xfrm>
          <a:off x="2425675" y="1131556"/>
          <a:ext cx="4508523" cy="123372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zh-TW" altLang="en-US" sz="4900" b="1" u="none" kern="1200" dirty="0">
              <a:solidFill>
                <a:schemeClr val="tx1"/>
              </a:solidFill>
              <a:effectLst/>
              <a:ea typeface="新細明體" panose="02020500000000000000" pitchFamily="18" charset="-120"/>
            </a:rPr>
            <a:t>編修</a:t>
          </a:r>
          <a:r>
            <a:rPr lang="zh-TW" altLang="en-US" sz="4900" b="1" u="none" kern="1200" dirty="0">
              <a:solidFill>
                <a:srgbClr val="FF0000"/>
              </a:solidFill>
              <a:effectLst/>
              <a:ea typeface="新細明體" panose="02020500000000000000" pitchFamily="18" charset="-120"/>
            </a:rPr>
            <a:t>班本</a:t>
          </a:r>
          <a:r>
            <a:rPr lang="zh-TW" altLang="en-US" sz="4900" b="1" u="none" kern="1200" dirty="0">
              <a:solidFill>
                <a:schemeClr val="tx1"/>
              </a:solidFill>
              <a:effectLst/>
              <a:ea typeface="新細明體" panose="02020500000000000000" pitchFamily="18" charset="-120"/>
            </a:rPr>
            <a:t>科目</a:t>
          </a:r>
          <a:endParaRPr lang="zh-HK" altLang="en-US" sz="4900" b="1" u="none" kern="1200" dirty="0">
            <a:solidFill>
              <a:schemeClr val="tx1"/>
            </a:solidFill>
            <a:effectLst/>
          </a:endParaRPr>
        </a:p>
      </dsp:txBody>
      <dsp:txXfrm>
        <a:off x="2461810" y="1167691"/>
        <a:ext cx="4436253" cy="1161456"/>
      </dsp:txXfrm>
    </dsp:sp>
    <dsp:sp modelId="{F3E559BE-85E3-4C94-B034-4CE66EF96B83}">
      <dsp:nvSpPr>
        <dsp:cNvPr id="0" name=""/>
        <dsp:cNvSpPr/>
      </dsp:nvSpPr>
      <dsp:spPr>
        <a:xfrm>
          <a:off x="77" y="2725255"/>
          <a:ext cx="4048722" cy="30011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0D8580-83A9-460E-B69F-C89FAC855E2C}">
      <dsp:nvSpPr>
        <dsp:cNvPr id="0" name=""/>
        <dsp:cNvSpPr/>
      </dsp:nvSpPr>
      <dsp:spPr>
        <a:xfrm>
          <a:off x="215952" y="2930336"/>
          <a:ext cx="4048722" cy="300118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zh-TW" altLang="en-US" sz="2800" b="1" u="sng" kern="1200" dirty="0">
              <a:effectLst/>
              <a:latin typeface="新細明體" panose="02020500000000000000" pitchFamily="18" charset="-120"/>
              <a:ea typeface="新細明體" panose="02020500000000000000" pitchFamily="18" charset="-120"/>
            </a:rPr>
            <a:t>班本</a:t>
          </a:r>
          <a:r>
            <a:rPr lang="zh-TW" altLang="en-US" sz="3200" b="1" u="sng" kern="1200" dirty="0">
              <a:solidFill>
                <a:srgbClr val="FF0000"/>
              </a:solidFill>
              <a:effectLst/>
              <a:latin typeface="新細明體" panose="02020500000000000000" pitchFamily="18" charset="-120"/>
              <a:ea typeface="新細明體" panose="02020500000000000000" pitchFamily="18" charset="-120"/>
            </a:rPr>
            <a:t>必修</a:t>
          </a:r>
          <a:r>
            <a:rPr lang="zh-TW" altLang="en-US" sz="2800" b="1" u="sng" kern="1200" dirty="0">
              <a:effectLst/>
              <a:latin typeface="新細明體" panose="02020500000000000000" pitchFamily="18" charset="-120"/>
              <a:ea typeface="新細明體" panose="02020500000000000000" pitchFamily="18" charset="-120"/>
            </a:rPr>
            <a:t>科目</a:t>
          </a:r>
          <a:endParaRPr lang="en-US" altLang="zh-TW" sz="2800" b="1" u="sng"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2000" b="1" kern="1200" dirty="0">
              <a:effectLst/>
              <a:latin typeface="新細明體" panose="02020500000000000000" pitchFamily="18" charset="-120"/>
              <a:ea typeface="新細明體" panose="02020500000000000000" pitchFamily="18" charset="-120"/>
            </a:rPr>
            <a:t>- </a:t>
          </a:r>
          <a:r>
            <a:rPr lang="zh-TW" altLang="en-US" sz="2000" b="1" kern="1200" dirty="0">
              <a:effectLst/>
              <a:latin typeface="新細明體" panose="02020500000000000000" pitchFamily="18" charset="-120"/>
              <a:ea typeface="新細明體" panose="02020500000000000000" pitchFamily="18" charset="-120"/>
            </a:rPr>
            <a:t>編配予</a:t>
          </a:r>
          <a:r>
            <a:rPr lang="zh-TW" altLang="en-US" sz="2000" b="1" kern="1200" dirty="0">
              <a:solidFill>
                <a:srgbClr val="FF0000"/>
              </a:solidFill>
              <a:effectLst/>
              <a:latin typeface="新細明體" panose="02020500000000000000" pitchFamily="18" charset="-120"/>
              <a:ea typeface="新細明體" panose="02020500000000000000" pitchFamily="18" charset="-120"/>
            </a:rPr>
            <a:t>指定班別</a:t>
          </a:r>
        </a:p>
        <a:p>
          <a:pPr marL="0" lvl="0" indent="0" algn="l" defTabSz="1244600">
            <a:lnSpc>
              <a:spcPct val="90000"/>
            </a:lnSpc>
            <a:spcBef>
              <a:spcPct val="0"/>
            </a:spcBef>
            <a:spcAft>
              <a:spcPct val="35000"/>
            </a:spcAft>
            <a:buNone/>
          </a:pPr>
          <a:r>
            <a:rPr lang="en-US" altLang="zh-TW" sz="2000" b="1" kern="1200" dirty="0">
              <a:solidFill>
                <a:schemeClr val="tx1"/>
              </a:solidFill>
              <a:effectLst/>
              <a:latin typeface="新細明體" panose="02020500000000000000" pitchFamily="18" charset="-120"/>
              <a:ea typeface="新細明體" panose="02020500000000000000" pitchFamily="18" charset="-120"/>
            </a:rPr>
            <a:t>- </a:t>
          </a:r>
          <a:r>
            <a:rPr lang="zh-TW" altLang="en-US" sz="2000" b="1" kern="1200" dirty="0">
              <a:solidFill>
                <a:srgbClr val="FF0000"/>
              </a:solidFill>
              <a:effectLst/>
              <a:latin typeface="新細明體" panose="02020500000000000000" pitchFamily="18" charset="-120"/>
              <a:ea typeface="新細明體" panose="02020500000000000000" pitchFamily="18" charset="-120"/>
            </a:rPr>
            <a:t>全班學生</a:t>
          </a:r>
          <a:r>
            <a:rPr lang="zh-TW" altLang="en-US" sz="2000" b="1" kern="1200" dirty="0">
              <a:effectLst/>
              <a:latin typeface="新細明體" panose="02020500000000000000" pitchFamily="18" charset="-120"/>
              <a:ea typeface="新細明體" panose="02020500000000000000" pitchFamily="18" charset="-120"/>
            </a:rPr>
            <a:t>修讀</a:t>
          </a:r>
          <a:endParaRPr lang="en-US" altLang="zh-TW" sz="2000" b="1" u="sng" kern="1200" dirty="0">
            <a:effectLst/>
            <a:latin typeface="新細明體" panose="02020500000000000000" pitchFamily="18" charset="-120"/>
            <a:ea typeface="新細明體" panose="02020500000000000000" pitchFamily="18" charset="-120"/>
          </a:endParaRPr>
        </a:p>
      </dsp:txBody>
      <dsp:txXfrm>
        <a:off x="303854" y="3018238"/>
        <a:ext cx="3872918" cy="2825384"/>
      </dsp:txXfrm>
    </dsp:sp>
    <dsp:sp modelId="{AAEC32DD-5BA7-4AAC-8854-547AAF00E5A2}">
      <dsp:nvSpPr>
        <dsp:cNvPr id="0" name=""/>
        <dsp:cNvSpPr/>
      </dsp:nvSpPr>
      <dsp:spPr>
        <a:xfrm>
          <a:off x="4480549" y="2725255"/>
          <a:ext cx="4447497" cy="29510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00685A-947A-4720-A58A-B138438864A8}">
      <dsp:nvSpPr>
        <dsp:cNvPr id="0" name=""/>
        <dsp:cNvSpPr/>
      </dsp:nvSpPr>
      <dsp:spPr>
        <a:xfrm>
          <a:off x="4696425" y="2930336"/>
          <a:ext cx="4447497" cy="295102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zh-TW" altLang="en-US" sz="2800" b="1" i="0" u="sng" kern="1200" dirty="0">
              <a:effectLst/>
              <a:latin typeface="新細明體" panose="02020500000000000000" pitchFamily="18" charset="-120"/>
              <a:ea typeface="新細明體" panose="02020500000000000000" pitchFamily="18" charset="-120"/>
            </a:rPr>
            <a:t>班本</a:t>
          </a:r>
          <a:r>
            <a:rPr lang="zh-TW" altLang="en-US" sz="3200" b="1" i="0" u="sng" kern="1200" dirty="0">
              <a:solidFill>
                <a:srgbClr val="FF0000"/>
              </a:solidFill>
              <a:effectLst/>
              <a:latin typeface="新細明體" panose="02020500000000000000" pitchFamily="18" charset="-120"/>
              <a:ea typeface="新細明體" panose="02020500000000000000" pitchFamily="18" charset="-120"/>
            </a:rPr>
            <a:t>選修</a:t>
          </a:r>
          <a:r>
            <a:rPr lang="zh-TW" altLang="en-US" sz="2800" b="1" i="0" u="sng" kern="1200" dirty="0">
              <a:effectLst/>
              <a:latin typeface="新細明體" panose="02020500000000000000" pitchFamily="18" charset="-120"/>
              <a:ea typeface="新細明體" panose="02020500000000000000" pitchFamily="18" charset="-120"/>
            </a:rPr>
            <a:t>科目</a:t>
          </a:r>
          <a:endParaRPr lang="en-US" altLang="zh-TW" sz="2800" b="1" i="0" u="sng"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不同科目</a:t>
          </a:r>
          <a:r>
            <a:rPr lang="zh-TW" altLang="en-US" sz="1800" b="1" kern="1200" dirty="0">
              <a:solidFill>
                <a:srgbClr val="FF0000"/>
              </a:solidFill>
              <a:effectLst/>
              <a:latin typeface="新細明體" panose="02020500000000000000" pitchFamily="18" charset="-120"/>
              <a:ea typeface="新細明體" panose="02020500000000000000" pitchFamily="18" charset="-120"/>
            </a:rPr>
            <a:t>教學語言</a:t>
          </a:r>
          <a:r>
            <a:rPr lang="zh-TW" altLang="en-US" sz="1800" b="1" kern="1200" dirty="0">
              <a:effectLst/>
              <a:latin typeface="新細明體" panose="02020500000000000000" pitchFamily="18" charset="-120"/>
              <a:ea typeface="新細明體" panose="02020500000000000000" pitchFamily="18" charset="-120"/>
            </a:rPr>
            <a:t>的同一科目視作 </a:t>
          </a:r>
          <a:endParaRPr lang="en-US" altLang="zh-TW" sz="1800" b="1"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不同選修科目 </a:t>
          </a:r>
          <a:r>
            <a:rPr lang="en-US" altLang="zh-TW" sz="1800" b="1" kern="1200" dirty="0">
              <a:effectLst/>
              <a:latin typeface="新細明體" panose="02020500000000000000" pitchFamily="18" charset="-120"/>
              <a:ea typeface="新細明體" panose="02020500000000000000" pitchFamily="18" charset="-120"/>
            </a:rPr>
            <a:t>(e.g. </a:t>
          </a:r>
          <a:r>
            <a:rPr lang="zh-TW" altLang="en-US" sz="1800" b="1" kern="1200" dirty="0">
              <a:effectLst/>
              <a:latin typeface="新細明體" panose="02020500000000000000" pitchFamily="18" charset="-120"/>
              <a:ea typeface="新細明體" panose="02020500000000000000" pitchFamily="18" charset="-120"/>
            </a:rPr>
            <a:t>普教中、粵教中</a:t>
          </a:r>
          <a:r>
            <a:rPr lang="en-US" altLang="zh-TW" sz="1800" b="1" kern="1200" dirty="0">
              <a:effectLst/>
              <a:latin typeface="新細明體" panose="02020500000000000000" pitchFamily="18" charset="-120"/>
              <a:ea typeface="新細明體" panose="02020500000000000000" pitchFamily="18" charset="-120"/>
            </a:rPr>
            <a:t>)</a:t>
          </a:r>
          <a:endParaRPr lang="zh-TW" altLang="en-US" sz="1800" b="1"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班中只有</a:t>
          </a:r>
          <a:r>
            <a:rPr lang="zh-TW" altLang="en-US" sz="1800" b="1" kern="1200" dirty="0">
              <a:solidFill>
                <a:srgbClr val="FF0000"/>
              </a:solidFill>
              <a:effectLst/>
              <a:latin typeface="新細明體" panose="02020500000000000000" pitchFamily="18" charset="-120"/>
              <a:ea typeface="新細明體" panose="02020500000000000000" pitchFamily="18" charset="-120"/>
            </a:rPr>
            <a:t>部份學生</a:t>
          </a:r>
          <a:r>
            <a:rPr lang="zh-TW" altLang="en-US" sz="1800" b="1" kern="1200" dirty="0">
              <a:effectLst/>
              <a:latin typeface="新細明體" panose="02020500000000000000" pitchFamily="18" charset="-120"/>
              <a:ea typeface="新細明體" panose="02020500000000000000" pitchFamily="18" charset="-120"/>
            </a:rPr>
            <a:t>修讀同一科目</a:t>
          </a: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需在</a:t>
          </a:r>
          <a:r>
            <a:rPr lang="zh-TW" altLang="en-US" sz="1800" b="1" kern="1200"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kern="1200" dirty="0">
              <a:effectLst/>
              <a:latin typeface="新細明體" panose="02020500000000000000" pitchFamily="18" charset="-120"/>
              <a:ea typeface="新細明體" panose="02020500000000000000" pitchFamily="18" charset="-120"/>
            </a:rPr>
            <a:t>將學生編入各選修</a:t>
          </a:r>
          <a:endParaRPr lang="en-US" altLang="zh-TW" sz="1800" b="1"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科目</a:t>
          </a:r>
          <a:endParaRPr lang="zh-HK" altLang="en-US" sz="1800" b="1" i="0" u="sng" kern="1200" dirty="0">
            <a:effectLst/>
            <a:latin typeface="新細明體" panose="02020500000000000000" pitchFamily="18" charset="-120"/>
            <a:ea typeface="新細明體" panose="02020500000000000000" pitchFamily="18" charset="-120"/>
          </a:endParaRPr>
        </a:p>
      </dsp:txBody>
      <dsp:txXfrm>
        <a:off x="4782858" y="3016769"/>
        <a:ext cx="4274631" cy="27781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A773E-344E-478C-B0B0-FFA3F5239DE6}">
      <dsp:nvSpPr>
        <dsp:cNvPr id="0" name=""/>
        <dsp:cNvSpPr/>
      </dsp:nvSpPr>
      <dsp:spPr>
        <a:xfrm>
          <a:off x="4470424" y="1936793"/>
          <a:ext cx="2269491" cy="531746"/>
        </a:xfrm>
        <a:custGeom>
          <a:avLst/>
          <a:gdLst/>
          <a:ahLst/>
          <a:cxnLst/>
          <a:rect l="0" t="0" r="0" b="0"/>
          <a:pathLst>
            <a:path>
              <a:moveTo>
                <a:pt x="0" y="0"/>
              </a:moveTo>
              <a:lnTo>
                <a:pt x="0" y="362369"/>
              </a:lnTo>
              <a:lnTo>
                <a:pt x="2269491" y="362369"/>
              </a:lnTo>
              <a:lnTo>
                <a:pt x="2269491" y="53174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14C286-F414-4DED-8636-9012E22D8E20}">
      <dsp:nvSpPr>
        <dsp:cNvPr id="0" name=""/>
        <dsp:cNvSpPr/>
      </dsp:nvSpPr>
      <dsp:spPr>
        <a:xfrm>
          <a:off x="2069812" y="1936793"/>
          <a:ext cx="2400611" cy="531746"/>
        </a:xfrm>
        <a:custGeom>
          <a:avLst/>
          <a:gdLst/>
          <a:ahLst/>
          <a:cxnLst/>
          <a:rect l="0" t="0" r="0" b="0"/>
          <a:pathLst>
            <a:path>
              <a:moveTo>
                <a:pt x="2400611" y="0"/>
              </a:moveTo>
              <a:lnTo>
                <a:pt x="2400611" y="362369"/>
              </a:lnTo>
              <a:lnTo>
                <a:pt x="0" y="362369"/>
              </a:lnTo>
              <a:lnTo>
                <a:pt x="0" y="53174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82B9B2-D4FA-46C0-B449-A3DF90EAF453}">
      <dsp:nvSpPr>
        <dsp:cNvPr id="0" name=""/>
        <dsp:cNvSpPr/>
      </dsp:nvSpPr>
      <dsp:spPr>
        <a:xfrm>
          <a:off x="1937496" y="775788"/>
          <a:ext cx="5065855" cy="11610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FCFE3-168F-4EB5-B699-60379A6898F0}">
      <dsp:nvSpPr>
        <dsp:cNvPr id="0" name=""/>
        <dsp:cNvSpPr/>
      </dsp:nvSpPr>
      <dsp:spPr>
        <a:xfrm>
          <a:off x="2140647" y="968781"/>
          <a:ext cx="5065855" cy="116100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zh-TW" altLang="en-US" sz="3600" b="1" u="none" kern="1200" dirty="0">
              <a:solidFill>
                <a:schemeClr val="tx1"/>
              </a:solidFill>
              <a:effectLst/>
              <a:ea typeface="新細明體" panose="02020500000000000000" pitchFamily="18" charset="-120"/>
            </a:rPr>
            <a:t>編修</a:t>
          </a:r>
          <a:r>
            <a:rPr lang="zh-TW" altLang="en-US" sz="3600" b="1" kern="1200" dirty="0">
              <a:solidFill>
                <a:srgbClr val="FF0000"/>
              </a:solidFill>
              <a:effectLst/>
              <a:ea typeface="新細明體" charset="-120"/>
            </a:rPr>
            <a:t>跨班別</a:t>
          </a:r>
          <a:r>
            <a:rPr lang="zh-TW" altLang="en-US" sz="3600" b="1" kern="1200" dirty="0">
              <a:effectLst/>
              <a:ea typeface="新細明體" charset="-120"/>
            </a:rPr>
            <a:t>科目組別</a:t>
          </a:r>
          <a:endParaRPr lang="zh-HK" altLang="en-US" sz="3600" b="1" u="none" kern="1200" dirty="0">
            <a:solidFill>
              <a:schemeClr val="tx1"/>
            </a:solidFill>
            <a:effectLst/>
          </a:endParaRPr>
        </a:p>
      </dsp:txBody>
      <dsp:txXfrm>
        <a:off x="2174652" y="1002786"/>
        <a:ext cx="4997845" cy="1092994"/>
      </dsp:txXfrm>
    </dsp:sp>
    <dsp:sp modelId="{F3E559BE-85E3-4C94-B034-4CE66EF96B83}">
      <dsp:nvSpPr>
        <dsp:cNvPr id="0" name=""/>
        <dsp:cNvSpPr/>
      </dsp:nvSpPr>
      <dsp:spPr>
        <a:xfrm>
          <a:off x="3471" y="2468539"/>
          <a:ext cx="4132682" cy="3420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0D8580-83A9-460E-B69F-C89FAC855E2C}">
      <dsp:nvSpPr>
        <dsp:cNvPr id="0" name=""/>
        <dsp:cNvSpPr/>
      </dsp:nvSpPr>
      <dsp:spPr>
        <a:xfrm>
          <a:off x="206622" y="2661532"/>
          <a:ext cx="4132682" cy="3420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zh-TW" altLang="en-US" sz="2800" b="1" u="sng" kern="1200" dirty="0">
              <a:solidFill>
                <a:srgbClr val="00B050"/>
              </a:solidFill>
              <a:effectLst/>
              <a:latin typeface="新細明體" panose="02020500000000000000" pitchFamily="18" charset="-120"/>
              <a:ea typeface="新細明體" panose="02020500000000000000" pitchFamily="18" charset="-120"/>
            </a:rPr>
            <a:t>非科目集 </a:t>
          </a:r>
          <a:endParaRPr lang="en-US" altLang="zh-TW" sz="2800" b="1" u="sng" kern="1200" dirty="0">
            <a:solidFill>
              <a:srgbClr val="00B050"/>
            </a:solidFill>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組別內只有</a:t>
          </a:r>
          <a:r>
            <a:rPr lang="zh-TW" altLang="en-US" sz="1800" b="1" kern="1200" dirty="0">
              <a:solidFill>
                <a:srgbClr val="FF0000"/>
              </a:solidFill>
              <a:effectLst/>
              <a:latin typeface="新細明體" panose="02020500000000000000" pitchFamily="18" charset="-120"/>
              <a:ea typeface="新細明體" panose="02020500000000000000" pitchFamily="18" charset="-120"/>
            </a:rPr>
            <a:t>一科</a:t>
          </a:r>
          <a:r>
            <a:rPr lang="zh-TW" altLang="en-US" sz="1800" b="1" kern="1200" dirty="0">
              <a:effectLst/>
              <a:latin typeface="新細明體" panose="02020500000000000000" pitchFamily="18" charset="-120"/>
              <a:ea typeface="新細明體" panose="02020500000000000000" pitchFamily="18" charset="-120"/>
            </a:rPr>
            <a:t> </a:t>
          </a:r>
          <a:r>
            <a:rPr lang="en-US" altLang="zh-TW" sz="1800" b="1" kern="1200" dirty="0">
              <a:effectLst/>
              <a:latin typeface="新細明體" panose="02020500000000000000" pitchFamily="18" charset="-120"/>
              <a:ea typeface="新細明體" panose="02020500000000000000" pitchFamily="18" charset="-120"/>
            </a:rPr>
            <a:t>(e.g. </a:t>
          </a:r>
          <a:r>
            <a:rPr lang="zh-TW" altLang="en-US" sz="1800" b="1" kern="1200" dirty="0">
              <a:effectLst/>
              <a:latin typeface="新細明體" panose="02020500000000000000" pitchFamily="18" charset="-120"/>
              <a:ea typeface="新細明體" panose="02020500000000000000" pitchFamily="18" charset="-120"/>
            </a:rPr>
            <a:t>英國語文</a:t>
          </a:r>
          <a:r>
            <a:rPr lang="en-US" altLang="zh-TW" sz="1800" b="1" kern="1200" dirty="0">
              <a:effectLst/>
              <a:latin typeface="新細明體" panose="02020500000000000000" pitchFamily="18" charset="-120"/>
              <a:ea typeface="新細明體" panose="02020500000000000000" pitchFamily="18" charset="-120"/>
            </a:rPr>
            <a:t>)</a:t>
          </a:r>
        </a:p>
        <a:p>
          <a:pPr marL="0" lvl="0" indent="0" algn="l" defTabSz="1244600">
            <a:lnSpc>
              <a:spcPct val="90000"/>
            </a:lnSpc>
            <a:spcBef>
              <a:spcPct val="0"/>
            </a:spcBef>
            <a:spcAft>
              <a:spcPct val="35000"/>
            </a:spcAft>
            <a:buNone/>
          </a:pPr>
          <a:r>
            <a:rPr lang="en-US" altLang="zh-TW" sz="1800" b="1" kern="1200" dirty="0">
              <a:solidFill>
                <a:schemeClr val="tx1"/>
              </a:solidFill>
              <a:effectLst/>
              <a:latin typeface="新細明體" panose="02020500000000000000" pitchFamily="18" charset="-120"/>
              <a:ea typeface="新細明體" panose="02020500000000000000" pitchFamily="18" charset="-120"/>
            </a:rPr>
            <a:t>-</a:t>
          </a:r>
          <a:r>
            <a:rPr lang="zh-TW" altLang="en-US" sz="1800" b="1" kern="1200" dirty="0">
              <a:solidFill>
                <a:schemeClr val="tx1"/>
              </a:solidFill>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再細分為</a:t>
          </a:r>
          <a:r>
            <a:rPr lang="zh-TW" altLang="en-US" sz="1800" b="1" kern="1200" dirty="0">
              <a:solidFill>
                <a:srgbClr val="FF0000"/>
              </a:solidFill>
              <a:effectLst/>
              <a:latin typeface="新細明體" panose="02020500000000000000" pitchFamily="18" charset="-120"/>
              <a:ea typeface="新細明體" panose="02020500000000000000" pitchFamily="18" charset="-120"/>
            </a:rPr>
            <a:t>數個分組 </a:t>
          </a:r>
          <a:r>
            <a:rPr lang="en-US" altLang="zh-TW" sz="1800" b="1" kern="1200" dirty="0">
              <a:effectLst/>
              <a:latin typeface="新細明體" panose="02020500000000000000" pitchFamily="18" charset="-120"/>
              <a:ea typeface="新細明體" panose="02020500000000000000" pitchFamily="18" charset="-120"/>
            </a:rPr>
            <a:t>(e.g.</a:t>
          </a:r>
          <a:r>
            <a:rPr lang="zh-TW" altLang="en-US" sz="1800" b="1" kern="1200" dirty="0">
              <a:effectLst/>
              <a:latin typeface="新細明體" panose="02020500000000000000" pitchFamily="18" charset="-120"/>
              <a:ea typeface="新細明體" panose="02020500000000000000" pitchFamily="18" charset="-120"/>
            </a:rPr>
            <a:t> 英</a:t>
          </a:r>
          <a:r>
            <a:rPr lang="en-US" altLang="zh-TW" sz="1800" b="1" kern="1200" dirty="0">
              <a:effectLst/>
              <a:latin typeface="新細明體" panose="02020500000000000000" pitchFamily="18" charset="-120"/>
              <a:ea typeface="新細明體" panose="02020500000000000000" pitchFamily="18" charset="-120"/>
            </a:rPr>
            <a:t>I</a:t>
          </a:r>
          <a:r>
            <a:rPr lang="zh-TW" altLang="en-US" sz="1800" b="1" kern="1200" dirty="0">
              <a:effectLst/>
              <a:latin typeface="新細明體" panose="02020500000000000000" pitchFamily="18" charset="-120"/>
              <a:ea typeface="新細明體" panose="02020500000000000000" pitchFamily="18" charset="-120"/>
            </a:rPr>
            <a:t>、英</a:t>
          </a:r>
          <a:r>
            <a:rPr lang="en-US" altLang="zh-TW" sz="1800" b="1" kern="1200" dirty="0">
              <a:effectLst/>
              <a:latin typeface="新細明體" panose="02020500000000000000" pitchFamily="18" charset="-120"/>
              <a:ea typeface="新細明體" panose="02020500000000000000" pitchFamily="18" charset="-120"/>
            </a:rPr>
            <a:t>II</a:t>
          </a:r>
          <a:r>
            <a:rPr lang="zh-TW" altLang="en-US" sz="1800" b="1" kern="1200" dirty="0">
              <a:effectLst/>
              <a:latin typeface="新細明體" panose="02020500000000000000" pitchFamily="18" charset="-120"/>
              <a:ea typeface="新細明體" panose="02020500000000000000" pitchFamily="18" charset="-120"/>
            </a:rPr>
            <a:t> 、英</a:t>
          </a:r>
          <a:r>
            <a:rPr lang="en-US" altLang="zh-TW" sz="1800" b="1" kern="1200" dirty="0">
              <a:effectLst/>
              <a:latin typeface="新細明體" panose="02020500000000000000" pitchFamily="18" charset="-120"/>
              <a:ea typeface="新細明體" panose="02020500000000000000" pitchFamily="18" charset="-120"/>
            </a:rPr>
            <a:t>III……)</a:t>
          </a: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各組別內可加入</a:t>
          </a:r>
          <a:r>
            <a:rPr lang="zh-TW" altLang="en-US" sz="1800" b="1" kern="1200" dirty="0">
              <a:solidFill>
                <a:srgbClr val="FF0000"/>
              </a:solidFill>
              <a:effectLst/>
              <a:latin typeface="新細明體" panose="02020500000000000000" pitchFamily="18" charset="-120"/>
              <a:ea typeface="新細明體" panose="02020500000000000000" pitchFamily="18" charset="-120"/>
            </a:rPr>
            <a:t>不同級別的班別 </a:t>
          </a:r>
          <a:r>
            <a:rPr lang="en-US" altLang="zh-TW" sz="1800" b="1" kern="1200" dirty="0">
              <a:effectLst/>
              <a:latin typeface="新細明體" panose="02020500000000000000" pitchFamily="18" charset="-120"/>
              <a:ea typeface="新細明體" panose="02020500000000000000" pitchFamily="18" charset="-120"/>
            </a:rPr>
            <a:t>(e.g.</a:t>
          </a:r>
          <a:r>
            <a:rPr lang="zh-TW" altLang="en-US" sz="1800" b="1" kern="1200" dirty="0">
              <a:effectLst/>
              <a:latin typeface="新細明體" panose="02020500000000000000" pitchFamily="18" charset="-120"/>
              <a:ea typeface="新細明體" panose="02020500000000000000" pitchFamily="18" charset="-120"/>
            </a:rPr>
            <a:t> </a:t>
          </a:r>
          <a:r>
            <a:rPr lang="en-US" altLang="zh-TW" sz="1800" b="1" kern="1200" dirty="0">
              <a:effectLst/>
              <a:latin typeface="新細明體" panose="02020500000000000000" pitchFamily="18" charset="-120"/>
              <a:ea typeface="新細明體" panose="02020500000000000000" pitchFamily="18" charset="-120"/>
            </a:rPr>
            <a:t>1A</a:t>
          </a:r>
          <a:r>
            <a:rPr lang="zh-TW" altLang="en-US" sz="1800" b="1" kern="1200" dirty="0">
              <a:effectLst/>
              <a:latin typeface="新細明體" panose="02020500000000000000" pitchFamily="18" charset="-120"/>
              <a:ea typeface="新細明體" panose="02020500000000000000" pitchFamily="18" charset="-120"/>
            </a:rPr>
            <a:t>、</a:t>
          </a:r>
          <a:r>
            <a:rPr lang="en-US" altLang="zh-TW" sz="1800" b="1" kern="1200" dirty="0">
              <a:effectLst/>
              <a:latin typeface="新細明體" panose="02020500000000000000" pitchFamily="18" charset="-120"/>
              <a:ea typeface="新細明體" panose="02020500000000000000" pitchFamily="18" charset="-120"/>
            </a:rPr>
            <a:t>1B</a:t>
          </a:r>
          <a:r>
            <a:rPr lang="zh-TW" altLang="en-US" sz="1800" b="1" kern="1200" dirty="0">
              <a:effectLst/>
              <a:latin typeface="新細明體" panose="02020500000000000000" pitchFamily="18" charset="-120"/>
              <a:ea typeface="新細明體" panose="02020500000000000000" pitchFamily="18" charset="-120"/>
            </a:rPr>
            <a:t>、</a:t>
          </a:r>
          <a:r>
            <a:rPr lang="en-US" altLang="zh-TW" sz="1800" b="1" kern="1200" dirty="0">
              <a:effectLst/>
              <a:latin typeface="新細明體" panose="02020500000000000000" pitchFamily="18" charset="-120"/>
              <a:ea typeface="新細明體" panose="02020500000000000000" pitchFamily="18" charset="-120"/>
            </a:rPr>
            <a:t>1C</a:t>
          </a:r>
          <a:r>
            <a:rPr lang="zh-TW" altLang="en-US" sz="1800" b="1" kern="1200" dirty="0">
              <a:effectLst/>
              <a:latin typeface="新細明體" panose="02020500000000000000" pitchFamily="18" charset="-120"/>
              <a:ea typeface="新細明體" panose="02020500000000000000" pitchFamily="18" charset="-120"/>
            </a:rPr>
            <a:t> 、</a:t>
          </a:r>
          <a:r>
            <a:rPr lang="en-US" altLang="zh-TW" sz="1800" b="1" kern="1200" dirty="0">
              <a:effectLst/>
              <a:latin typeface="新細明體" panose="02020500000000000000" pitchFamily="18" charset="-120"/>
              <a:ea typeface="新細明體" panose="02020500000000000000" pitchFamily="18" charset="-120"/>
            </a:rPr>
            <a:t>2A……)</a:t>
          </a: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各分組內可有來自</a:t>
          </a:r>
          <a:r>
            <a:rPr lang="zh-TW" altLang="en-US" sz="1800" b="1" kern="1200" dirty="0">
              <a:solidFill>
                <a:srgbClr val="FF0000"/>
              </a:solidFill>
              <a:effectLst/>
              <a:latin typeface="新細明體" panose="02020500000000000000" pitchFamily="18" charset="-120"/>
              <a:ea typeface="新細明體" panose="02020500000000000000" pitchFamily="18" charset="-120"/>
            </a:rPr>
            <a:t>不同級別</a:t>
          </a:r>
          <a:r>
            <a:rPr lang="en-US" altLang="zh-TW" sz="1800" b="1" kern="1200" dirty="0">
              <a:solidFill>
                <a:srgbClr val="FF0000"/>
              </a:solidFill>
              <a:effectLst/>
              <a:latin typeface="新細明體" panose="02020500000000000000" pitchFamily="18" charset="-120"/>
              <a:ea typeface="新細明體" panose="02020500000000000000" pitchFamily="18" charset="-120"/>
            </a:rPr>
            <a:t>/</a:t>
          </a:r>
          <a:r>
            <a:rPr lang="zh-TW" altLang="en-US" sz="1800" b="1" kern="1200" dirty="0">
              <a:solidFill>
                <a:srgbClr val="FF0000"/>
              </a:solidFill>
              <a:effectLst/>
              <a:latin typeface="新細明體" panose="02020500000000000000" pitchFamily="18" charset="-120"/>
              <a:ea typeface="新細明體" panose="02020500000000000000" pitchFamily="18" charset="-120"/>
            </a:rPr>
            <a:t>班別的學生</a:t>
          </a:r>
          <a:endParaRPr lang="en-US" altLang="zh-TW" sz="1800" b="1" kern="1200" dirty="0">
            <a:solidFill>
              <a:schemeClr val="tx1"/>
            </a:solidFill>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需在</a:t>
          </a:r>
          <a:r>
            <a:rPr lang="zh-TW" altLang="en-US" sz="1800" b="1" kern="1200"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kern="1200" dirty="0">
              <a:effectLst/>
              <a:latin typeface="新細明體" panose="02020500000000000000" pitchFamily="18" charset="-120"/>
              <a:ea typeface="新細明體" panose="02020500000000000000" pitchFamily="18" charset="-120"/>
            </a:rPr>
            <a:t>將相聯班別的學生編入其中一個分組</a:t>
          </a:r>
          <a:endParaRPr lang="en-US" altLang="zh-TW" sz="1800" b="1" u="sng" kern="1200" dirty="0">
            <a:effectLst/>
            <a:latin typeface="新細明體" panose="02020500000000000000" pitchFamily="18" charset="-120"/>
            <a:ea typeface="新細明體" panose="02020500000000000000" pitchFamily="18" charset="-120"/>
          </a:endParaRPr>
        </a:p>
      </dsp:txBody>
      <dsp:txXfrm>
        <a:off x="306810" y="2761720"/>
        <a:ext cx="3932306" cy="3220303"/>
      </dsp:txXfrm>
    </dsp:sp>
    <dsp:sp modelId="{AAEC32DD-5BA7-4AAC-8854-547AAF00E5A2}">
      <dsp:nvSpPr>
        <dsp:cNvPr id="0" name=""/>
        <dsp:cNvSpPr/>
      </dsp:nvSpPr>
      <dsp:spPr>
        <a:xfrm>
          <a:off x="4542454" y="2468539"/>
          <a:ext cx="4394923" cy="342067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00685A-947A-4720-A58A-B138438864A8}">
      <dsp:nvSpPr>
        <dsp:cNvPr id="0" name=""/>
        <dsp:cNvSpPr/>
      </dsp:nvSpPr>
      <dsp:spPr>
        <a:xfrm>
          <a:off x="4745605" y="2661532"/>
          <a:ext cx="4394923" cy="342067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zh-TW" altLang="en-US" sz="2800" b="1" u="sng" kern="1200" dirty="0">
              <a:solidFill>
                <a:srgbClr val="CC0066"/>
              </a:solidFill>
              <a:effectLst/>
              <a:latin typeface="新細明體" panose="02020500000000000000" pitchFamily="18" charset="-120"/>
              <a:ea typeface="新細明體" panose="02020500000000000000" pitchFamily="18" charset="-120"/>
            </a:rPr>
            <a:t>科目集</a:t>
          </a:r>
          <a:r>
            <a:rPr lang="zh-TW" altLang="en-US" sz="2800" b="1" u="sng" kern="1200" dirty="0">
              <a:solidFill>
                <a:schemeClr val="tx1"/>
              </a:solidFill>
              <a:effectLst/>
              <a:latin typeface="新細明體" panose="02020500000000000000" pitchFamily="18" charset="-120"/>
              <a:ea typeface="新細明體" panose="02020500000000000000" pitchFamily="18" charset="-120"/>
            </a:rPr>
            <a:t> </a:t>
          </a:r>
          <a:r>
            <a:rPr lang="en-US" altLang="zh-TW" sz="1800" b="1" u="sng" kern="1200" dirty="0">
              <a:solidFill>
                <a:schemeClr val="tx1"/>
              </a:solidFill>
              <a:effectLst/>
              <a:latin typeface="新細明體" panose="02020500000000000000" pitchFamily="18" charset="-120"/>
              <a:ea typeface="新細明體" panose="02020500000000000000" pitchFamily="18" charset="-120"/>
            </a:rPr>
            <a:t>(</a:t>
          </a:r>
          <a:r>
            <a:rPr lang="zh-TW" altLang="en-US" sz="1800" b="1" u="sng" kern="1200" dirty="0">
              <a:effectLst/>
              <a:latin typeface="新細明體" panose="02020500000000000000" pitchFamily="18" charset="-120"/>
              <a:ea typeface="新細明體" panose="02020500000000000000" pitchFamily="18" charset="-120"/>
            </a:rPr>
            <a:t>適用於設定</a:t>
          </a:r>
          <a:r>
            <a:rPr lang="zh-TW" altLang="en-US" sz="1800" b="1" u="sng" kern="1200" dirty="0">
              <a:solidFill>
                <a:srgbClr val="FF0000"/>
              </a:solidFill>
              <a:effectLst/>
              <a:latin typeface="新細明體" panose="02020500000000000000" pitchFamily="18" charset="-120"/>
              <a:ea typeface="新細明體" panose="02020500000000000000" pitchFamily="18" charset="-120"/>
            </a:rPr>
            <a:t>新高中選修科</a:t>
          </a:r>
          <a:r>
            <a:rPr lang="en-US" altLang="zh-TW" sz="1800" b="1" u="sng" kern="1200" dirty="0">
              <a:solidFill>
                <a:srgbClr val="FF0000"/>
              </a:solidFill>
              <a:effectLst/>
              <a:latin typeface="新細明體" panose="02020500000000000000" pitchFamily="18" charset="-120"/>
              <a:ea typeface="新細明體" panose="02020500000000000000" pitchFamily="18" charset="-120"/>
            </a:rPr>
            <a:t>)</a:t>
          </a:r>
          <a:endParaRPr lang="en-US" altLang="zh-TW" sz="1800" b="1" u="sng" kern="1200" dirty="0">
            <a:solidFill>
              <a:srgbClr val="CC0066"/>
            </a:solidFill>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 </a:t>
          </a:r>
          <a:r>
            <a:rPr lang="zh-TW" altLang="en-US" sz="1800" b="1" kern="1200" dirty="0">
              <a:effectLst/>
              <a:latin typeface="新細明體" panose="02020500000000000000" pitchFamily="18" charset="-120"/>
              <a:ea typeface="新細明體" panose="02020500000000000000" pitchFamily="18" charset="-120"/>
            </a:rPr>
            <a:t>每個</a:t>
          </a:r>
          <a:r>
            <a:rPr lang="zh-HK" altLang="zh-TW" sz="1800" b="1" kern="1200" dirty="0">
              <a:effectLst/>
              <a:latin typeface="新細明體" panose="02020500000000000000" pitchFamily="18" charset="-120"/>
              <a:ea typeface="新細明體" panose="02020500000000000000" pitchFamily="18" charset="-120"/>
            </a:rPr>
            <a:t>科目集</a:t>
          </a:r>
          <a:r>
            <a:rPr lang="zh-TW" altLang="en-US" sz="1800" b="1" kern="1200" dirty="0">
              <a:effectLst/>
              <a:latin typeface="新細明體" panose="02020500000000000000" pitchFamily="18" charset="-120"/>
              <a:ea typeface="新細明體" panose="02020500000000000000" pitchFamily="18" charset="-120"/>
            </a:rPr>
            <a:t>通常有最少</a:t>
          </a:r>
          <a:r>
            <a:rPr lang="zh-TW" altLang="en-US" sz="1800" b="1" kern="1200" dirty="0">
              <a:solidFill>
                <a:srgbClr val="FF0000"/>
              </a:solidFill>
              <a:effectLst/>
              <a:latin typeface="新細明體" panose="02020500000000000000" pitchFamily="18" charset="-120"/>
              <a:ea typeface="新細明體" panose="02020500000000000000" pitchFamily="18" charset="-120"/>
            </a:rPr>
            <a:t>兩科的科目選擇 </a:t>
          </a:r>
          <a:r>
            <a:rPr lang="en-US" altLang="zh-TW" sz="1800" b="1" kern="1200" dirty="0">
              <a:solidFill>
                <a:schemeClr val="tx1"/>
              </a:solidFill>
              <a:effectLst/>
              <a:latin typeface="新細明體" panose="02020500000000000000" pitchFamily="18" charset="-120"/>
              <a:ea typeface="新細明體" panose="02020500000000000000" pitchFamily="18" charset="-120"/>
            </a:rPr>
            <a:t>(</a:t>
          </a:r>
          <a:r>
            <a:rPr lang="en-US" altLang="zh-TW" sz="1800" b="1" kern="1200" dirty="0">
              <a:effectLst/>
              <a:latin typeface="新細明體" panose="02020500000000000000" pitchFamily="18" charset="-120"/>
              <a:ea typeface="新細明體" panose="02020500000000000000" pitchFamily="18" charset="-120"/>
            </a:rPr>
            <a:t>e.g. </a:t>
          </a:r>
          <a:r>
            <a:rPr lang="zh-TW" altLang="en-US" sz="1800" b="1" kern="1200" dirty="0">
              <a:effectLst/>
              <a:latin typeface="新細明體" panose="02020500000000000000" pitchFamily="18" charset="-120"/>
              <a:ea typeface="新細明體" panose="02020500000000000000" pitchFamily="18" charset="-120"/>
            </a:rPr>
            <a:t>中國歷史、中國文學、經濟</a:t>
          </a:r>
          <a:r>
            <a:rPr lang="en-US" altLang="zh-TW" sz="1800" b="1" kern="1200" dirty="0">
              <a:effectLst/>
              <a:latin typeface="新細明體" panose="02020500000000000000" pitchFamily="18" charset="-120"/>
              <a:ea typeface="新細明體" panose="02020500000000000000" pitchFamily="18" charset="-120"/>
            </a:rPr>
            <a:t>……)</a:t>
          </a:r>
          <a:endParaRPr lang="en-US" altLang="zh-TW" sz="1800" b="1" kern="1200" dirty="0">
            <a:solidFill>
              <a:schemeClr val="tx1"/>
            </a:solidFill>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各組別內可加入</a:t>
          </a:r>
          <a:r>
            <a:rPr lang="zh-TW" altLang="en-US" sz="1800" b="1" kern="1200" dirty="0">
              <a:solidFill>
                <a:srgbClr val="FF0000"/>
              </a:solidFill>
              <a:effectLst/>
              <a:latin typeface="新細明體" panose="02020500000000000000" pitchFamily="18" charset="-120"/>
              <a:ea typeface="新細明體" panose="02020500000000000000" pitchFamily="18" charset="-120"/>
            </a:rPr>
            <a:t>不同級別的</a:t>
          </a:r>
          <a:r>
            <a:rPr lang="zh-TW" altLang="en-US" sz="1800" b="1" u="none" kern="1200" dirty="0">
              <a:solidFill>
                <a:srgbClr val="FF0000"/>
              </a:solidFill>
              <a:effectLst/>
              <a:latin typeface="新細明體" panose="02020500000000000000" pitchFamily="18" charset="-120"/>
              <a:ea typeface="新細明體" panose="02020500000000000000" pitchFamily="18" charset="-120"/>
            </a:rPr>
            <a:t>高中</a:t>
          </a:r>
          <a:r>
            <a:rPr lang="zh-TW" altLang="en-US" sz="1800" b="1" kern="1200" dirty="0">
              <a:solidFill>
                <a:srgbClr val="FF0000"/>
              </a:solidFill>
              <a:effectLst/>
              <a:latin typeface="新細明體" panose="02020500000000000000" pitchFamily="18" charset="-120"/>
              <a:ea typeface="新細明體" panose="02020500000000000000" pitchFamily="18" charset="-120"/>
            </a:rPr>
            <a:t>班別</a:t>
          </a:r>
          <a:r>
            <a:rPr lang="en-US" altLang="zh-TW" sz="1800" b="1" kern="1200" dirty="0">
              <a:effectLst/>
              <a:latin typeface="新細明體" panose="02020500000000000000" pitchFamily="18" charset="-120"/>
              <a:ea typeface="新細明體" panose="02020500000000000000" pitchFamily="18" charset="-120"/>
            </a:rPr>
            <a:t>(e.g.</a:t>
          </a:r>
          <a:r>
            <a:rPr lang="zh-TW" altLang="en-US" sz="1800" b="1" kern="1200" dirty="0">
              <a:effectLst/>
              <a:latin typeface="新細明體" panose="02020500000000000000" pitchFamily="18" charset="-120"/>
              <a:ea typeface="新細明體" panose="02020500000000000000" pitchFamily="18" charset="-120"/>
            </a:rPr>
            <a:t> </a:t>
          </a:r>
          <a:r>
            <a:rPr lang="en-US" altLang="zh-TW" sz="1800" b="1" kern="1200" dirty="0">
              <a:effectLst/>
              <a:latin typeface="新細明體" panose="02020500000000000000" pitchFamily="18" charset="-120"/>
              <a:ea typeface="新細明體" panose="02020500000000000000" pitchFamily="18" charset="-120"/>
            </a:rPr>
            <a:t>4A</a:t>
          </a:r>
          <a:r>
            <a:rPr lang="zh-TW" altLang="en-US" sz="1800" b="1" kern="1200" dirty="0">
              <a:effectLst/>
              <a:latin typeface="新細明體" panose="02020500000000000000" pitchFamily="18" charset="-120"/>
              <a:ea typeface="新細明體" panose="02020500000000000000" pitchFamily="18" charset="-120"/>
            </a:rPr>
            <a:t>、</a:t>
          </a:r>
          <a:r>
            <a:rPr lang="en-US" altLang="zh-TW" sz="1800" b="1" kern="1200" dirty="0">
              <a:effectLst/>
              <a:latin typeface="新細明體" panose="02020500000000000000" pitchFamily="18" charset="-120"/>
              <a:ea typeface="新細明體" panose="02020500000000000000" pitchFamily="18" charset="-120"/>
            </a:rPr>
            <a:t>4B</a:t>
          </a:r>
          <a:r>
            <a:rPr lang="zh-TW" altLang="en-US" sz="1800" b="1" kern="1200" dirty="0">
              <a:effectLst/>
              <a:latin typeface="新細明體" panose="02020500000000000000" pitchFamily="18" charset="-120"/>
              <a:ea typeface="新細明體" panose="02020500000000000000" pitchFamily="18" charset="-120"/>
            </a:rPr>
            <a:t>、</a:t>
          </a:r>
          <a:r>
            <a:rPr lang="en-US" altLang="zh-TW" sz="1800" b="1" kern="1200" dirty="0">
              <a:effectLst/>
              <a:latin typeface="新細明體" panose="02020500000000000000" pitchFamily="18" charset="-120"/>
              <a:ea typeface="新細明體" panose="02020500000000000000" pitchFamily="18" charset="-120"/>
            </a:rPr>
            <a:t>4C</a:t>
          </a:r>
          <a:r>
            <a:rPr lang="zh-TW" altLang="en-US" sz="1800" b="1" kern="1200" dirty="0">
              <a:effectLst/>
              <a:latin typeface="新細明體" panose="02020500000000000000" pitchFamily="18" charset="-120"/>
              <a:ea typeface="新細明體" panose="02020500000000000000" pitchFamily="18" charset="-120"/>
            </a:rPr>
            <a:t> 、</a:t>
          </a:r>
          <a:r>
            <a:rPr lang="en-US" altLang="zh-TW" sz="1800" b="1" kern="1200" dirty="0">
              <a:effectLst/>
              <a:latin typeface="新細明體" panose="02020500000000000000" pitchFamily="18" charset="-120"/>
              <a:ea typeface="新細明體" panose="02020500000000000000" pitchFamily="18" charset="-120"/>
            </a:rPr>
            <a:t>5A……)</a:t>
          </a: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各分組內可有來自</a:t>
          </a:r>
          <a:r>
            <a:rPr lang="zh-TW" altLang="en-US" sz="1800" b="1" kern="1200" dirty="0">
              <a:solidFill>
                <a:srgbClr val="FF0000"/>
              </a:solidFill>
              <a:effectLst/>
              <a:latin typeface="新細明體" panose="02020500000000000000" pitchFamily="18" charset="-120"/>
              <a:ea typeface="新細明體" panose="02020500000000000000" pitchFamily="18" charset="-120"/>
            </a:rPr>
            <a:t>不同級別</a:t>
          </a:r>
          <a:r>
            <a:rPr lang="en-US" altLang="zh-TW" sz="1800" b="1" kern="1200" dirty="0">
              <a:solidFill>
                <a:srgbClr val="FF0000"/>
              </a:solidFill>
              <a:effectLst/>
              <a:latin typeface="新細明體" panose="02020500000000000000" pitchFamily="18" charset="-120"/>
              <a:ea typeface="新細明體" panose="02020500000000000000" pitchFamily="18" charset="-120"/>
            </a:rPr>
            <a:t>/</a:t>
          </a:r>
          <a:r>
            <a:rPr lang="zh-TW" altLang="en-US" sz="1800" b="1" kern="1200" dirty="0">
              <a:solidFill>
                <a:srgbClr val="FF0000"/>
              </a:solidFill>
              <a:effectLst/>
              <a:latin typeface="新細明體" panose="02020500000000000000" pitchFamily="18" charset="-120"/>
              <a:ea typeface="新細明體" panose="02020500000000000000" pitchFamily="18" charset="-120"/>
            </a:rPr>
            <a:t>班別的學生</a:t>
          </a:r>
          <a:endParaRPr lang="en-US" altLang="zh-TW" sz="1800" b="1" kern="1200" dirty="0">
            <a:effectLst/>
            <a:latin typeface="新細明體" panose="02020500000000000000" pitchFamily="18" charset="-120"/>
            <a:ea typeface="新細明體" panose="02020500000000000000" pitchFamily="18" charset="-120"/>
          </a:endParaRPr>
        </a:p>
        <a:p>
          <a:pPr marL="0" lvl="0" indent="0" algn="l" defTabSz="1244600">
            <a:lnSpc>
              <a:spcPct val="90000"/>
            </a:lnSpc>
            <a:spcBef>
              <a:spcPct val="0"/>
            </a:spcBef>
            <a:spcAft>
              <a:spcPct val="35000"/>
            </a:spcAft>
            <a:buNone/>
          </a:pPr>
          <a:r>
            <a:rPr lang="en-US" altLang="zh-TW" sz="1800" b="1" kern="1200" dirty="0">
              <a:effectLst/>
              <a:latin typeface="新細明體" panose="02020500000000000000" pitchFamily="18" charset="-120"/>
              <a:ea typeface="新細明體" panose="02020500000000000000" pitchFamily="18" charset="-120"/>
            </a:rPr>
            <a:t>-</a:t>
          </a:r>
          <a:r>
            <a:rPr lang="zh-TW" altLang="en-US" sz="1800" b="1" kern="1200" dirty="0">
              <a:effectLst/>
              <a:latin typeface="新細明體" panose="02020500000000000000" pitchFamily="18" charset="-120"/>
              <a:ea typeface="新細明體" panose="02020500000000000000" pitchFamily="18" charset="-120"/>
            </a:rPr>
            <a:t> 需在</a:t>
          </a:r>
          <a:r>
            <a:rPr lang="zh-TW" altLang="en-US" sz="1800" b="1" kern="1200" dirty="0">
              <a:solidFill>
                <a:srgbClr val="FF0000"/>
              </a:solidFill>
              <a:effectLst/>
              <a:latin typeface="新細明體" panose="02020500000000000000" pitchFamily="18" charset="-120"/>
              <a:ea typeface="新細明體" panose="02020500000000000000" pitchFamily="18" charset="-120"/>
            </a:rPr>
            <a:t>學生資料模組</a:t>
          </a:r>
          <a:r>
            <a:rPr lang="zh-TW" altLang="en-US" sz="1800" b="1" kern="1200" dirty="0">
              <a:effectLst/>
              <a:latin typeface="新細明體" panose="02020500000000000000" pitchFamily="18" charset="-120"/>
              <a:ea typeface="新細明體" panose="02020500000000000000" pitchFamily="18" charset="-120"/>
            </a:rPr>
            <a:t>將相聯班別的學生編入各選修科目</a:t>
          </a:r>
          <a:endParaRPr lang="en-US" altLang="zh-TW" sz="2800" b="1" u="none" kern="1200" dirty="0">
            <a:solidFill>
              <a:srgbClr val="CC0066"/>
            </a:solidFill>
            <a:effectLst/>
            <a:latin typeface="新細明體" panose="02020500000000000000" pitchFamily="18" charset="-120"/>
            <a:ea typeface="新細明體" panose="02020500000000000000" pitchFamily="18" charset="-120"/>
          </a:endParaRPr>
        </a:p>
      </dsp:txBody>
      <dsp:txXfrm>
        <a:off x="4845793" y="2761720"/>
        <a:ext cx="4194547" cy="322030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4325938" cy="342900"/>
          </a:xfrm>
          <a:prstGeom prst="rect">
            <a:avLst/>
          </a:prstGeom>
          <a:noFill/>
          <a:ln>
            <a:noFill/>
          </a:ln>
          <a:effectLst/>
          <a:extLst/>
        </p:spPr>
        <p:txBody>
          <a:bodyPr vert="horz" wrap="square" lIns="91668" tIns="46638" rIns="91668" bIns="46638" numCol="1" anchor="t" anchorCtr="0" compatLnSpc="1">
            <a:prstTxWarp prst="textNoShape">
              <a:avLst/>
            </a:prstTxWarp>
          </a:bodyPr>
          <a:lstStyle>
            <a:lvl1pPr algn="l" defTabSz="923099">
              <a:defRPr sz="1200"/>
            </a:lvl1pPr>
          </a:lstStyle>
          <a:p>
            <a:pPr>
              <a:defRPr/>
            </a:pPr>
            <a:endParaRPr lang="en-US" altLang="zh-TW" dirty="0"/>
          </a:p>
        </p:txBody>
      </p:sp>
      <p:sp>
        <p:nvSpPr>
          <p:cNvPr id="3075" name="Rectangle 3"/>
          <p:cNvSpPr>
            <a:spLocks noGrp="1" noChangeArrowheads="1"/>
          </p:cNvSpPr>
          <p:nvPr>
            <p:ph type="dt" sz="quarter" idx="1"/>
          </p:nvPr>
        </p:nvSpPr>
        <p:spPr bwMode="auto">
          <a:xfrm>
            <a:off x="5653088" y="0"/>
            <a:ext cx="4325937" cy="342900"/>
          </a:xfrm>
          <a:prstGeom prst="rect">
            <a:avLst/>
          </a:prstGeom>
          <a:noFill/>
          <a:ln>
            <a:noFill/>
          </a:ln>
          <a:effectLst/>
          <a:extLst/>
        </p:spPr>
        <p:txBody>
          <a:bodyPr vert="horz" wrap="square" lIns="91668" tIns="46638" rIns="91668" bIns="46638" numCol="1" anchor="t" anchorCtr="0" compatLnSpc="1">
            <a:prstTxWarp prst="textNoShape">
              <a:avLst/>
            </a:prstTxWarp>
          </a:bodyPr>
          <a:lstStyle>
            <a:lvl1pPr algn="r" defTabSz="923099">
              <a:defRPr sz="1200"/>
            </a:lvl1pPr>
          </a:lstStyle>
          <a:p>
            <a:pPr>
              <a:defRPr/>
            </a:pPr>
            <a:endParaRPr lang="en-US" altLang="zh-TW" dirty="0"/>
          </a:p>
        </p:txBody>
      </p:sp>
      <p:sp>
        <p:nvSpPr>
          <p:cNvPr id="3076" name="Rectangle 4"/>
          <p:cNvSpPr>
            <a:spLocks noGrp="1" noChangeArrowheads="1"/>
          </p:cNvSpPr>
          <p:nvPr>
            <p:ph type="ftr" sz="quarter" idx="2"/>
          </p:nvPr>
        </p:nvSpPr>
        <p:spPr bwMode="auto">
          <a:xfrm>
            <a:off x="0" y="6515100"/>
            <a:ext cx="4325938" cy="342900"/>
          </a:xfrm>
          <a:prstGeom prst="rect">
            <a:avLst/>
          </a:prstGeom>
          <a:noFill/>
          <a:ln>
            <a:noFill/>
          </a:ln>
          <a:effectLst/>
          <a:extLst/>
        </p:spPr>
        <p:txBody>
          <a:bodyPr vert="horz" wrap="square" lIns="91668" tIns="46638" rIns="91668" bIns="46638" numCol="1" anchor="b" anchorCtr="0" compatLnSpc="1">
            <a:prstTxWarp prst="textNoShape">
              <a:avLst/>
            </a:prstTxWarp>
          </a:bodyPr>
          <a:lstStyle>
            <a:lvl1pPr algn="l" defTabSz="923099">
              <a:defRPr sz="1200"/>
            </a:lvl1pPr>
          </a:lstStyle>
          <a:p>
            <a:pPr>
              <a:defRPr/>
            </a:pPr>
            <a:endParaRPr lang="en-US" altLang="zh-TW" dirty="0"/>
          </a:p>
        </p:txBody>
      </p:sp>
      <p:sp>
        <p:nvSpPr>
          <p:cNvPr id="3077" name="Rectangle 5"/>
          <p:cNvSpPr>
            <a:spLocks noGrp="1" noChangeArrowheads="1"/>
          </p:cNvSpPr>
          <p:nvPr>
            <p:ph type="sldNum" sz="quarter" idx="3"/>
          </p:nvPr>
        </p:nvSpPr>
        <p:spPr bwMode="auto">
          <a:xfrm>
            <a:off x="5653088" y="6515100"/>
            <a:ext cx="4325937" cy="342900"/>
          </a:xfrm>
          <a:prstGeom prst="rect">
            <a:avLst/>
          </a:prstGeom>
          <a:noFill/>
          <a:ln>
            <a:noFill/>
          </a:ln>
          <a:effectLst/>
          <a:extLst/>
        </p:spPr>
        <p:txBody>
          <a:bodyPr vert="horz" wrap="square" lIns="91668" tIns="46638" rIns="91668" bIns="46638" numCol="1" anchor="b" anchorCtr="0" compatLnSpc="1">
            <a:prstTxWarp prst="textNoShape">
              <a:avLst/>
            </a:prstTxWarp>
          </a:bodyPr>
          <a:lstStyle>
            <a:lvl1pPr algn="r" defTabSz="921850">
              <a:defRPr sz="1200"/>
            </a:lvl1pPr>
          </a:lstStyle>
          <a:p>
            <a:pPr>
              <a:defRPr/>
            </a:pPr>
            <a:fld id="{50497747-DC3F-492C-A2AF-1C26284225DB}" type="slidenum">
              <a:rPr lang="zh-TW" altLang="en-US"/>
              <a:pPr>
                <a:defRPr/>
              </a:pPr>
              <a:t>‹#›</a:t>
            </a:fld>
            <a:endParaRPr lang="en-US" altLang="zh-TW" dirty="0"/>
          </a:p>
        </p:txBody>
      </p:sp>
    </p:spTree>
    <p:extLst>
      <p:ext uri="{BB962C8B-B14F-4D97-AF65-F5344CB8AC3E}">
        <p14:creationId xmlns:p14="http://schemas.microsoft.com/office/powerpoint/2010/main" val="523619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4325938" cy="342900"/>
          </a:xfrm>
          <a:prstGeom prst="rect">
            <a:avLst/>
          </a:prstGeom>
          <a:noFill/>
          <a:ln>
            <a:noFill/>
          </a:ln>
          <a:effectLst/>
          <a:extLst/>
        </p:spPr>
        <p:txBody>
          <a:bodyPr vert="horz" wrap="square" lIns="91668" tIns="46638" rIns="91668" bIns="46638" numCol="1" anchor="t" anchorCtr="0" compatLnSpc="1">
            <a:prstTxWarp prst="textNoShape">
              <a:avLst/>
            </a:prstTxWarp>
          </a:bodyPr>
          <a:lstStyle>
            <a:lvl1pPr algn="l" defTabSz="923099">
              <a:defRPr sz="1200"/>
            </a:lvl1pPr>
          </a:lstStyle>
          <a:p>
            <a:pPr>
              <a:defRPr/>
            </a:pPr>
            <a:endParaRPr lang="en-US" altLang="zh-TW" dirty="0"/>
          </a:p>
        </p:txBody>
      </p:sp>
      <p:sp>
        <p:nvSpPr>
          <p:cNvPr id="2051" name="Rectangle 3"/>
          <p:cNvSpPr>
            <a:spLocks noGrp="1" noChangeArrowheads="1"/>
          </p:cNvSpPr>
          <p:nvPr>
            <p:ph type="dt" idx="1"/>
          </p:nvPr>
        </p:nvSpPr>
        <p:spPr bwMode="auto">
          <a:xfrm>
            <a:off x="5653088" y="0"/>
            <a:ext cx="4325937" cy="342900"/>
          </a:xfrm>
          <a:prstGeom prst="rect">
            <a:avLst/>
          </a:prstGeom>
          <a:noFill/>
          <a:ln>
            <a:noFill/>
          </a:ln>
          <a:effectLst/>
          <a:extLst/>
        </p:spPr>
        <p:txBody>
          <a:bodyPr vert="horz" wrap="square" lIns="91668" tIns="46638" rIns="91668" bIns="46638" numCol="1" anchor="t" anchorCtr="0" compatLnSpc="1">
            <a:prstTxWarp prst="textNoShape">
              <a:avLst/>
            </a:prstTxWarp>
          </a:bodyPr>
          <a:lstStyle>
            <a:lvl1pPr algn="r" defTabSz="923099">
              <a:defRPr sz="1200"/>
            </a:lvl1pPr>
          </a:lstStyle>
          <a:p>
            <a:pPr>
              <a:defRPr/>
            </a:pPr>
            <a:endParaRPr lang="en-US" altLang="zh-TW" dirty="0"/>
          </a:p>
        </p:txBody>
      </p:sp>
      <p:sp>
        <p:nvSpPr>
          <p:cNvPr id="18436" name="Rectangle 4"/>
          <p:cNvSpPr>
            <a:spLocks noGrp="1" noRot="1" noChangeAspect="1" noChangeArrowheads="1" noTextEdit="1"/>
          </p:cNvSpPr>
          <p:nvPr>
            <p:ph type="sldImg" idx="2"/>
          </p:nvPr>
        </p:nvSpPr>
        <p:spPr bwMode="auto">
          <a:xfrm>
            <a:off x="3278188" y="514350"/>
            <a:ext cx="3429000" cy="257175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1333500" y="3257550"/>
            <a:ext cx="7312025" cy="3086100"/>
          </a:xfrm>
          <a:prstGeom prst="rect">
            <a:avLst/>
          </a:prstGeom>
          <a:noFill/>
          <a:ln>
            <a:noFill/>
          </a:ln>
          <a:effectLst/>
          <a:extLst/>
        </p:spPr>
        <p:txBody>
          <a:bodyPr vert="horz" wrap="square" lIns="91668" tIns="46638" rIns="91668" bIns="46638" numCol="1" anchor="t" anchorCtr="0" compatLnSpc="1">
            <a:prstTxWarp prst="textNoShape">
              <a:avLst/>
            </a:prstTxWarp>
          </a:bodyPr>
          <a:lstStyle/>
          <a:p>
            <a:pPr lvl="0"/>
            <a:r>
              <a:rPr lang="en-US" altLang="zh-TW" noProof="0"/>
              <a:t>Click to edit Master text styles</a:t>
            </a:r>
          </a:p>
          <a:p>
            <a:pPr lvl="1"/>
            <a:r>
              <a:rPr lang="en-US" altLang="zh-TW" noProof="0"/>
              <a:t>Second level</a:t>
            </a:r>
          </a:p>
          <a:p>
            <a:pPr lvl="2"/>
            <a:r>
              <a:rPr lang="en-US" altLang="zh-TW" noProof="0"/>
              <a:t>Third level</a:t>
            </a:r>
          </a:p>
          <a:p>
            <a:pPr lvl="3"/>
            <a:r>
              <a:rPr lang="en-US" altLang="zh-TW" noProof="0"/>
              <a:t>Fourth level</a:t>
            </a:r>
          </a:p>
          <a:p>
            <a:pPr lvl="4"/>
            <a:r>
              <a:rPr lang="en-US" altLang="zh-TW" noProof="0"/>
              <a:t>Fifth level</a:t>
            </a:r>
          </a:p>
        </p:txBody>
      </p:sp>
      <p:sp>
        <p:nvSpPr>
          <p:cNvPr id="2054" name="Rectangle 6"/>
          <p:cNvSpPr>
            <a:spLocks noGrp="1" noChangeArrowheads="1"/>
          </p:cNvSpPr>
          <p:nvPr>
            <p:ph type="ftr" sz="quarter" idx="4"/>
          </p:nvPr>
        </p:nvSpPr>
        <p:spPr bwMode="auto">
          <a:xfrm>
            <a:off x="0" y="6515100"/>
            <a:ext cx="4325938" cy="342900"/>
          </a:xfrm>
          <a:prstGeom prst="rect">
            <a:avLst/>
          </a:prstGeom>
          <a:noFill/>
          <a:ln>
            <a:noFill/>
          </a:ln>
          <a:effectLst/>
          <a:extLst/>
        </p:spPr>
        <p:txBody>
          <a:bodyPr vert="horz" wrap="square" lIns="91668" tIns="46638" rIns="91668" bIns="46638" numCol="1" anchor="b" anchorCtr="0" compatLnSpc="1">
            <a:prstTxWarp prst="textNoShape">
              <a:avLst/>
            </a:prstTxWarp>
          </a:bodyPr>
          <a:lstStyle>
            <a:lvl1pPr algn="l" defTabSz="923099">
              <a:defRPr sz="1200"/>
            </a:lvl1pPr>
          </a:lstStyle>
          <a:p>
            <a:pPr>
              <a:defRPr/>
            </a:pPr>
            <a:endParaRPr lang="en-US" altLang="zh-TW" dirty="0"/>
          </a:p>
        </p:txBody>
      </p:sp>
      <p:sp>
        <p:nvSpPr>
          <p:cNvPr id="2055" name="Rectangle 7"/>
          <p:cNvSpPr>
            <a:spLocks noGrp="1" noChangeArrowheads="1"/>
          </p:cNvSpPr>
          <p:nvPr>
            <p:ph type="sldNum" sz="quarter" idx="5"/>
          </p:nvPr>
        </p:nvSpPr>
        <p:spPr bwMode="auto">
          <a:xfrm>
            <a:off x="5653088" y="6515100"/>
            <a:ext cx="4325937" cy="342900"/>
          </a:xfrm>
          <a:prstGeom prst="rect">
            <a:avLst/>
          </a:prstGeom>
          <a:noFill/>
          <a:ln>
            <a:noFill/>
          </a:ln>
          <a:effectLst/>
          <a:extLst/>
        </p:spPr>
        <p:txBody>
          <a:bodyPr vert="horz" wrap="square" lIns="91668" tIns="46638" rIns="91668" bIns="46638" numCol="1" anchor="b" anchorCtr="0" compatLnSpc="1">
            <a:prstTxWarp prst="textNoShape">
              <a:avLst/>
            </a:prstTxWarp>
          </a:bodyPr>
          <a:lstStyle>
            <a:lvl1pPr algn="r" defTabSz="921850">
              <a:defRPr sz="1200"/>
            </a:lvl1pPr>
          </a:lstStyle>
          <a:p>
            <a:pPr>
              <a:defRPr/>
            </a:pPr>
            <a:fld id="{FE318812-DAAC-4115-98FE-CDEC19B2F856}" type="slidenum">
              <a:rPr lang="zh-TW" altLang="en-US"/>
              <a:pPr>
                <a:defRPr/>
              </a:pPr>
              <a:t>‹#›</a:t>
            </a:fld>
            <a:endParaRPr lang="en-US" altLang="zh-TW" dirty="0"/>
          </a:p>
        </p:txBody>
      </p:sp>
    </p:spTree>
    <p:extLst>
      <p:ext uri="{BB962C8B-B14F-4D97-AF65-F5344CB8AC3E}">
        <p14:creationId xmlns:p14="http://schemas.microsoft.com/office/powerpoint/2010/main" val="10453673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3F5A71B2-992D-4BF1-8047-AA423EAAFB54}" type="slidenum">
              <a:rPr lang="zh-TW" altLang="en-US" sz="1200" smtClean="0"/>
              <a:pPr/>
              <a:t>1</a:t>
            </a:fld>
            <a:endParaRPr lang="en-US" altLang="zh-TW" sz="1200" dirty="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4058475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C68DA427-F3E4-4713-98DF-3DFEEBB46500}" type="slidenum">
              <a:rPr lang="zh-TW" altLang="en-US" sz="1200" smtClean="0"/>
              <a:pPr/>
              <a:t>70</a:t>
            </a:fld>
            <a:endParaRPr lang="en-US" altLang="zh-TW" sz="1200"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1564781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789FD1EB-D653-43AE-AC3C-E3317BFCCAD7}" type="slidenum">
              <a:rPr lang="zh-TW" altLang="en-US" sz="1200" smtClean="0"/>
              <a:pPr/>
              <a:t>71</a:t>
            </a:fld>
            <a:endParaRPr lang="en-US" altLang="zh-TW" sz="1200" dirty="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4257424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0ABE65CC-1336-4D7B-84B7-65E6A880C228}" type="slidenum">
              <a:rPr lang="zh-TW" altLang="en-US" sz="1200" smtClean="0"/>
              <a:pPr/>
              <a:t>72</a:t>
            </a:fld>
            <a:endParaRPr lang="en-US" altLang="zh-TW" sz="1200" dirty="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3258489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2033B71C-5FF3-4735-B6CA-7773B5522576}" type="slidenum">
              <a:rPr lang="zh-TW" altLang="en-US" sz="1200" smtClean="0"/>
              <a:pPr/>
              <a:t>73</a:t>
            </a:fld>
            <a:endParaRPr lang="en-US" altLang="zh-TW" sz="1200"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1802653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DF53F9E5-8656-415D-AF1B-889E71E289AD}" type="slidenum">
              <a:rPr lang="zh-TW" altLang="en-US" sz="1200" smtClean="0"/>
              <a:pPr/>
              <a:t>74</a:t>
            </a:fld>
            <a:endParaRPr lang="en-US" altLang="zh-TW" sz="1200" dirty="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34172526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26285235-D231-41F1-9055-1800203A6B94}" type="slidenum">
              <a:rPr lang="zh-TW" altLang="en-US" sz="1200" smtClean="0"/>
              <a:pPr/>
              <a:t>75</a:t>
            </a:fld>
            <a:endParaRPr lang="en-US" altLang="zh-TW" sz="1200" dirty="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1641076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FC9EA713-3DAD-4C8F-97AB-94F0A0E90BA0}" type="slidenum">
              <a:rPr lang="zh-TW" altLang="en-US" sz="1200" smtClean="0"/>
              <a:pPr/>
              <a:t>76</a:t>
            </a:fld>
            <a:endParaRPr lang="en-US" altLang="zh-TW" sz="1200" dirty="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14946589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0A822B76-004C-453D-9A5E-1B2E71421D02}" type="slidenum">
              <a:rPr lang="zh-TW" altLang="en-US" sz="1200" smtClean="0"/>
              <a:pPr/>
              <a:t>78</a:t>
            </a:fld>
            <a:endParaRPr lang="en-US" altLang="zh-TW" sz="1200" dirty="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905786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投影片圖像版面配置區 1"/>
          <p:cNvSpPr>
            <a:spLocks noGrp="1" noRot="1" noChangeAspect="1" noTextEdit="1"/>
          </p:cNvSpPr>
          <p:nvPr>
            <p:ph type="sldImg"/>
          </p:nvPr>
        </p:nvSpPr>
        <p:spPr>
          <a:ln/>
        </p:spPr>
      </p:sp>
      <p:sp>
        <p:nvSpPr>
          <p:cNvPr id="50179" name="備忘稿版面配置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HK" altLang="en-US"/>
          </a:p>
        </p:txBody>
      </p:sp>
      <p:sp>
        <p:nvSpPr>
          <p:cNvPr id="50180" name="投影片編號版面配置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itchFamily="18" charset="0"/>
                <a:ea typeface="新細明體" charset="-120"/>
              </a:defRPr>
            </a:lvl1pPr>
            <a:lvl2pPr marL="742950" indent="-285750">
              <a:spcBef>
                <a:spcPct val="30000"/>
              </a:spcBef>
              <a:defRPr kumimoji="1" sz="1200">
                <a:solidFill>
                  <a:schemeClr val="tx1"/>
                </a:solidFill>
                <a:latin typeface="Times New Roman" pitchFamily="18" charset="0"/>
                <a:ea typeface="新細明體" charset="-120"/>
              </a:defRPr>
            </a:lvl2pPr>
            <a:lvl3pPr marL="1143000" indent="-228600">
              <a:spcBef>
                <a:spcPct val="30000"/>
              </a:spcBef>
              <a:defRPr kumimoji="1" sz="1200">
                <a:solidFill>
                  <a:schemeClr val="tx1"/>
                </a:solidFill>
                <a:latin typeface="Times New Roman" pitchFamily="18" charset="0"/>
                <a:ea typeface="新細明體" charset="-120"/>
              </a:defRPr>
            </a:lvl3pPr>
            <a:lvl4pPr marL="1600200" indent="-228600">
              <a:spcBef>
                <a:spcPct val="30000"/>
              </a:spcBef>
              <a:defRPr kumimoji="1" sz="1200">
                <a:solidFill>
                  <a:schemeClr val="tx1"/>
                </a:solidFill>
                <a:latin typeface="Times New Roman" pitchFamily="18" charset="0"/>
                <a:ea typeface="新細明體" charset="-120"/>
              </a:defRPr>
            </a:lvl4pPr>
            <a:lvl5pPr marL="2057400" indent="-228600">
              <a:spcBef>
                <a:spcPct val="30000"/>
              </a:spcBef>
              <a:defRPr kumimoji="1" sz="1200">
                <a:solidFill>
                  <a:schemeClr val="tx1"/>
                </a:solidFill>
                <a:latin typeface="Times New Roman" pitchFamily="18" charset="0"/>
                <a:ea typeface="新細明體" charset="-120"/>
              </a:defRPr>
            </a:lvl5pPr>
            <a:lvl6pPr marL="2514600" indent="-228600" eaLnBrk="0" fontAlgn="base" hangingPunct="0">
              <a:spcBef>
                <a:spcPct val="30000"/>
              </a:spcBef>
              <a:spcAft>
                <a:spcPct val="0"/>
              </a:spcAft>
              <a:defRPr kumimoji="1" sz="1200">
                <a:solidFill>
                  <a:schemeClr val="tx1"/>
                </a:solidFill>
                <a:latin typeface="Times New Roman" pitchFamily="18" charset="0"/>
                <a:ea typeface="新細明體" charset="-120"/>
              </a:defRPr>
            </a:lvl6pPr>
            <a:lvl7pPr marL="2971800" indent="-228600" eaLnBrk="0" fontAlgn="base" hangingPunct="0">
              <a:spcBef>
                <a:spcPct val="30000"/>
              </a:spcBef>
              <a:spcAft>
                <a:spcPct val="0"/>
              </a:spcAft>
              <a:defRPr kumimoji="1" sz="1200">
                <a:solidFill>
                  <a:schemeClr val="tx1"/>
                </a:solidFill>
                <a:latin typeface="Times New Roman" pitchFamily="18" charset="0"/>
                <a:ea typeface="新細明體" charset="-120"/>
              </a:defRPr>
            </a:lvl7pPr>
            <a:lvl8pPr marL="3429000" indent="-228600" eaLnBrk="0" fontAlgn="base" hangingPunct="0">
              <a:spcBef>
                <a:spcPct val="30000"/>
              </a:spcBef>
              <a:spcAft>
                <a:spcPct val="0"/>
              </a:spcAft>
              <a:defRPr kumimoji="1" sz="1200">
                <a:solidFill>
                  <a:schemeClr val="tx1"/>
                </a:solidFill>
                <a:latin typeface="Times New Roman" pitchFamily="18" charset="0"/>
                <a:ea typeface="新細明體" charset="-120"/>
              </a:defRPr>
            </a:lvl8pPr>
            <a:lvl9pPr marL="3886200" indent="-228600" eaLnBrk="0" fontAlgn="base" hangingPunct="0">
              <a:spcBef>
                <a:spcPct val="30000"/>
              </a:spcBef>
              <a:spcAft>
                <a:spcPct val="0"/>
              </a:spcAft>
              <a:defRPr kumimoji="1" sz="1200">
                <a:solidFill>
                  <a:schemeClr val="tx1"/>
                </a:solidFill>
                <a:latin typeface="Times New Roman" pitchFamily="18" charset="0"/>
                <a:ea typeface="新細明體" charset="-120"/>
              </a:defRPr>
            </a:lvl9pPr>
          </a:lstStyle>
          <a:p>
            <a:pPr>
              <a:spcBef>
                <a:spcPct val="0"/>
              </a:spcBef>
            </a:pPr>
            <a:fld id="{65FC57E0-FDE1-4AF8-A765-41EF35CFAC82}" type="slidenum">
              <a:rPr lang="en-US" altLang="zh-TW">
                <a:latin typeface="Arial" charset="0"/>
              </a:rPr>
              <a:pPr>
                <a:spcBef>
                  <a:spcPct val="0"/>
                </a:spcBef>
              </a:pPr>
              <a:t>2</a:t>
            </a:fld>
            <a:endParaRPr lang="en-US" altLang="zh-TW" dirty="0">
              <a:latin typeface="Arial" charset="0"/>
            </a:endParaRPr>
          </a:p>
        </p:txBody>
      </p:sp>
    </p:spTree>
    <p:extLst>
      <p:ext uri="{BB962C8B-B14F-4D97-AF65-F5344CB8AC3E}">
        <p14:creationId xmlns:p14="http://schemas.microsoft.com/office/powerpoint/2010/main" val="28397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C852537B-6744-46B1-813B-6FD60281E1B8}" type="slidenum">
              <a:rPr lang="zh-TW" altLang="en-US" sz="1200" smtClean="0"/>
              <a:pPr/>
              <a:t>11</a:t>
            </a:fld>
            <a:endParaRPr lang="en-US" altLang="zh-TW" sz="1200" dirty="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11979656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FA47EFF0-E49E-4E01-91E2-4DFA6F235999}" type="slidenum">
              <a:rPr lang="zh-TW" altLang="en-US" sz="1200" smtClean="0"/>
              <a:pPr/>
              <a:t>13</a:t>
            </a:fld>
            <a:endParaRPr lang="en-US" altLang="zh-TW" sz="1200" dirty="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538010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9300" indent="-287338" defTabSz="920750">
              <a:defRPr sz="2000">
                <a:solidFill>
                  <a:schemeClr val="tx1"/>
                </a:solidFill>
                <a:latin typeface="Times New Roman" panose="02020603050405020304" pitchFamily="18" charset="0"/>
              </a:defRPr>
            </a:lvl2pPr>
            <a:lvl3pPr marL="1154113" indent="-230188" defTabSz="920750">
              <a:defRPr sz="2000">
                <a:solidFill>
                  <a:schemeClr val="tx1"/>
                </a:solidFill>
                <a:latin typeface="Times New Roman" panose="02020603050405020304" pitchFamily="18" charset="0"/>
              </a:defRPr>
            </a:lvl3pPr>
            <a:lvl4pPr marL="1614488" indent="-230188" defTabSz="920750">
              <a:defRPr sz="2000">
                <a:solidFill>
                  <a:schemeClr val="tx1"/>
                </a:solidFill>
                <a:latin typeface="Times New Roman" panose="02020603050405020304" pitchFamily="18" charset="0"/>
              </a:defRPr>
            </a:lvl4pPr>
            <a:lvl5pPr marL="2076450" indent="-230188" defTabSz="920750">
              <a:defRPr sz="2000">
                <a:solidFill>
                  <a:schemeClr val="tx1"/>
                </a:solidFill>
                <a:latin typeface="Times New Roman" panose="02020603050405020304" pitchFamily="18" charset="0"/>
              </a:defRPr>
            </a:lvl5pPr>
            <a:lvl6pPr marL="2533650" indent="-230188" defTabSz="920750" eaLnBrk="0" fontAlgn="base" hangingPunct="0">
              <a:spcBef>
                <a:spcPct val="0"/>
              </a:spcBef>
              <a:spcAft>
                <a:spcPct val="0"/>
              </a:spcAft>
              <a:defRPr sz="2000">
                <a:solidFill>
                  <a:schemeClr val="tx1"/>
                </a:solidFill>
                <a:latin typeface="Times New Roman" panose="02020603050405020304" pitchFamily="18" charset="0"/>
              </a:defRPr>
            </a:lvl6pPr>
            <a:lvl7pPr marL="2990850" indent="-230188" defTabSz="920750" eaLnBrk="0" fontAlgn="base" hangingPunct="0">
              <a:spcBef>
                <a:spcPct val="0"/>
              </a:spcBef>
              <a:spcAft>
                <a:spcPct val="0"/>
              </a:spcAft>
              <a:defRPr sz="2000">
                <a:solidFill>
                  <a:schemeClr val="tx1"/>
                </a:solidFill>
                <a:latin typeface="Times New Roman" panose="02020603050405020304" pitchFamily="18" charset="0"/>
              </a:defRPr>
            </a:lvl7pPr>
            <a:lvl8pPr marL="3448050" indent="-230188" defTabSz="920750" eaLnBrk="0" fontAlgn="base" hangingPunct="0">
              <a:spcBef>
                <a:spcPct val="0"/>
              </a:spcBef>
              <a:spcAft>
                <a:spcPct val="0"/>
              </a:spcAft>
              <a:defRPr sz="2000">
                <a:solidFill>
                  <a:schemeClr val="tx1"/>
                </a:solidFill>
                <a:latin typeface="Times New Roman" panose="02020603050405020304" pitchFamily="18" charset="0"/>
              </a:defRPr>
            </a:lvl8pPr>
            <a:lvl9pPr marL="3905250" indent="-230188"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0BAA35BC-DBC1-427E-AF18-73575C61179D}" type="slidenum">
              <a:rPr lang="zh-TW" altLang="en-US" sz="1200" smtClean="0"/>
              <a:pPr/>
              <a:t>36</a:t>
            </a:fld>
            <a:endParaRPr lang="en-US" altLang="zh-TW" sz="1200" dirty="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extLst>
      <p:ext uri="{BB962C8B-B14F-4D97-AF65-F5344CB8AC3E}">
        <p14:creationId xmlns:p14="http://schemas.microsoft.com/office/powerpoint/2010/main" val="2224455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000">
                <a:solidFill>
                  <a:schemeClr val="tx1"/>
                </a:solidFill>
                <a:latin typeface="Times New Roman" panose="02020603050405020304" pitchFamily="18" charset="0"/>
              </a:defRPr>
            </a:lvl1pPr>
            <a:lvl2pPr marL="744538" indent="-285750" defTabSz="912813">
              <a:defRPr sz="2000">
                <a:solidFill>
                  <a:schemeClr val="tx1"/>
                </a:solidFill>
                <a:latin typeface="Times New Roman" panose="02020603050405020304" pitchFamily="18" charset="0"/>
              </a:defRPr>
            </a:lvl2pPr>
            <a:lvl3pPr marL="1146175" indent="-228600" defTabSz="912813">
              <a:defRPr sz="2000">
                <a:solidFill>
                  <a:schemeClr val="tx1"/>
                </a:solidFill>
                <a:latin typeface="Times New Roman" panose="02020603050405020304" pitchFamily="18" charset="0"/>
              </a:defRPr>
            </a:lvl3pPr>
            <a:lvl4pPr marL="1604963" indent="-228600" defTabSz="912813">
              <a:defRPr sz="2000">
                <a:solidFill>
                  <a:schemeClr val="tx1"/>
                </a:solidFill>
                <a:latin typeface="Times New Roman" panose="02020603050405020304" pitchFamily="18" charset="0"/>
              </a:defRPr>
            </a:lvl4pPr>
            <a:lvl5pPr marL="2063750" indent="-228600" defTabSz="912813">
              <a:defRPr sz="2000">
                <a:solidFill>
                  <a:schemeClr val="tx1"/>
                </a:solidFill>
                <a:latin typeface="Times New Roman" panose="02020603050405020304" pitchFamily="18" charset="0"/>
              </a:defRPr>
            </a:lvl5pPr>
            <a:lvl6pPr marL="2520950" indent="-228600" defTabSz="912813" eaLnBrk="0" fontAlgn="base" hangingPunct="0">
              <a:spcBef>
                <a:spcPct val="0"/>
              </a:spcBef>
              <a:spcAft>
                <a:spcPct val="0"/>
              </a:spcAft>
              <a:defRPr sz="2000">
                <a:solidFill>
                  <a:schemeClr val="tx1"/>
                </a:solidFill>
                <a:latin typeface="Times New Roman" panose="02020603050405020304" pitchFamily="18" charset="0"/>
              </a:defRPr>
            </a:lvl6pPr>
            <a:lvl7pPr marL="2978150" indent="-228600" defTabSz="912813" eaLnBrk="0" fontAlgn="base" hangingPunct="0">
              <a:spcBef>
                <a:spcPct val="0"/>
              </a:spcBef>
              <a:spcAft>
                <a:spcPct val="0"/>
              </a:spcAft>
              <a:defRPr sz="2000">
                <a:solidFill>
                  <a:schemeClr val="tx1"/>
                </a:solidFill>
                <a:latin typeface="Times New Roman" panose="02020603050405020304" pitchFamily="18" charset="0"/>
              </a:defRPr>
            </a:lvl7pPr>
            <a:lvl8pPr marL="3435350" indent="-228600" defTabSz="912813" eaLnBrk="0" fontAlgn="base" hangingPunct="0">
              <a:spcBef>
                <a:spcPct val="0"/>
              </a:spcBef>
              <a:spcAft>
                <a:spcPct val="0"/>
              </a:spcAft>
              <a:defRPr sz="2000">
                <a:solidFill>
                  <a:schemeClr val="tx1"/>
                </a:solidFill>
                <a:latin typeface="Times New Roman" panose="02020603050405020304" pitchFamily="18" charset="0"/>
              </a:defRPr>
            </a:lvl8pPr>
            <a:lvl9pPr marL="3892550" indent="-228600" defTabSz="912813" eaLnBrk="0" fontAlgn="base" hangingPunct="0">
              <a:spcBef>
                <a:spcPct val="0"/>
              </a:spcBef>
              <a:spcAft>
                <a:spcPct val="0"/>
              </a:spcAft>
              <a:defRPr sz="2000">
                <a:solidFill>
                  <a:schemeClr val="tx1"/>
                </a:solidFill>
                <a:latin typeface="Times New Roman" panose="02020603050405020304" pitchFamily="18" charset="0"/>
              </a:defRPr>
            </a:lvl9pPr>
          </a:lstStyle>
          <a:p>
            <a:fld id="{412388A8-FDF7-4C11-9409-B98AD2CF4658}" type="slidenum">
              <a:rPr lang="zh-TW" altLang="en-US" sz="1200" smtClean="0"/>
              <a:pPr/>
              <a:t>42</a:t>
            </a:fld>
            <a:endParaRPr lang="en-US" altLang="zh-TW" sz="1200" dirty="0"/>
          </a:p>
        </p:txBody>
      </p:sp>
      <p:sp>
        <p:nvSpPr>
          <p:cNvPr id="54275" name="Rectangle 1026"/>
          <p:cNvSpPr>
            <a:spLocks noGrp="1" noRot="1" noChangeAspect="1" noChangeArrowheads="1" noTextEdit="1"/>
          </p:cNvSpPr>
          <p:nvPr>
            <p:ph type="sldImg"/>
          </p:nvPr>
        </p:nvSpPr>
        <p:spPr>
          <a:ln cap="flat"/>
        </p:spPr>
      </p:sp>
      <p:sp>
        <p:nvSpPr>
          <p:cNvPr id="54276" name="Rectangle 102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TW" dirty="0"/>
          </a:p>
        </p:txBody>
      </p:sp>
    </p:spTree>
    <p:extLst>
      <p:ext uri="{BB962C8B-B14F-4D97-AF65-F5344CB8AC3E}">
        <p14:creationId xmlns:p14="http://schemas.microsoft.com/office/powerpoint/2010/main" val="2892707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000">
                <a:solidFill>
                  <a:schemeClr val="tx1"/>
                </a:solidFill>
                <a:latin typeface="Times New Roman" panose="02020603050405020304" pitchFamily="18" charset="0"/>
              </a:defRPr>
            </a:lvl1pPr>
            <a:lvl2pPr marL="744538" indent="-285750" defTabSz="912813">
              <a:defRPr sz="2000">
                <a:solidFill>
                  <a:schemeClr val="tx1"/>
                </a:solidFill>
                <a:latin typeface="Times New Roman" panose="02020603050405020304" pitchFamily="18" charset="0"/>
              </a:defRPr>
            </a:lvl2pPr>
            <a:lvl3pPr marL="1146175" indent="-228600" defTabSz="912813">
              <a:defRPr sz="2000">
                <a:solidFill>
                  <a:schemeClr val="tx1"/>
                </a:solidFill>
                <a:latin typeface="Times New Roman" panose="02020603050405020304" pitchFamily="18" charset="0"/>
              </a:defRPr>
            </a:lvl3pPr>
            <a:lvl4pPr marL="1604963" indent="-228600" defTabSz="912813">
              <a:defRPr sz="2000">
                <a:solidFill>
                  <a:schemeClr val="tx1"/>
                </a:solidFill>
                <a:latin typeface="Times New Roman" panose="02020603050405020304" pitchFamily="18" charset="0"/>
              </a:defRPr>
            </a:lvl4pPr>
            <a:lvl5pPr marL="2063750" indent="-228600" defTabSz="912813">
              <a:defRPr sz="2000">
                <a:solidFill>
                  <a:schemeClr val="tx1"/>
                </a:solidFill>
                <a:latin typeface="Times New Roman" panose="02020603050405020304" pitchFamily="18" charset="0"/>
              </a:defRPr>
            </a:lvl5pPr>
            <a:lvl6pPr marL="2520950" indent="-228600" defTabSz="912813" eaLnBrk="0" fontAlgn="base" hangingPunct="0">
              <a:spcBef>
                <a:spcPct val="0"/>
              </a:spcBef>
              <a:spcAft>
                <a:spcPct val="0"/>
              </a:spcAft>
              <a:defRPr sz="2000">
                <a:solidFill>
                  <a:schemeClr val="tx1"/>
                </a:solidFill>
                <a:latin typeface="Times New Roman" panose="02020603050405020304" pitchFamily="18" charset="0"/>
              </a:defRPr>
            </a:lvl6pPr>
            <a:lvl7pPr marL="2978150" indent="-228600" defTabSz="912813" eaLnBrk="0" fontAlgn="base" hangingPunct="0">
              <a:spcBef>
                <a:spcPct val="0"/>
              </a:spcBef>
              <a:spcAft>
                <a:spcPct val="0"/>
              </a:spcAft>
              <a:defRPr sz="2000">
                <a:solidFill>
                  <a:schemeClr val="tx1"/>
                </a:solidFill>
                <a:latin typeface="Times New Roman" panose="02020603050405020304" pitchFamily="18" charset="0"/>
              </a:defRPr>
            </a:lvl7pPr>
            <a:lvl8pPr marL="3435350" indent="-228600" defTabSz="912813" eaLnBrk="0" fontAlgn="base" hangingPunct="0">
              <a:spcBef>
                <a:spcPct val="0"/>
              </a:spcBef>
              <a:spcAft>
                <a:spcPct val="0"/>
              </a:spcAft>
              <a:defRPr sz="2000">
                <a:solidFill>
                  <a:schemeClr val="tx1"/>
                </a:solidFill>
                <a:latin typeface="Times New Roman" panose="02020603050405020304" pitchFamily="18" charset="0"/>
              </a:defRPr>
            </a:lvl8pPr>
            <a:lvl9pPr marL="3892550" indent="-228600" defTabSz="912813" eaLnBrk="0" fontAlgn="base" hangingPunct="0">
              <a:spcBef>
                <a:spcPct val="0"/>
              </a:spcBef>
              <a:spcAft>
                <a:spcPct val="0"/>
              </a:spcAft>
              <a:defRPr sz="2000">
                <a:solidFill>
                  <a:schemeClr val="tx1"/>
                </a:solidFill>
                <a:latin typeface="Times New Roman" panose="02020603050405020304" pitchFamily="18" charset="0"/>
              </a:defRPr>
            </a:lvl9pPr>
          </a:lstStyle>
          <a:p>
            <a:fld id="{0F750290-B9C6-4A3F-9C0B-0A419AA58727}" type="slidenum">
              <a:rPr lang="zh-TW" altLang="en-US" sz="1200" smtClean="0"/>
              <a:pPr/>
              <a:t>43</a:t>
            </a:fld>
            <a:endParaRPr lang="en-US" altLang="zh-TW" sz="1200" dirty="0"/>
          </a:p>
        </p:txBody>
      </p:sp>
      <p:sp>
        <p:nvSpPr>
          <p:cNvPr id="56323" name="Rectangle 1026"/>
          <p:cNvSpPr>
            <a:spLocks noGrp="1" noRot="1" noChangeAspect="1" noChangeArrowheads="1" noTextEdit="1"/>
          </p:cNvSpPr>
          <p:nvPr>
            <p:ph type="sldImg"/>
          </p:nvPr>
        </p:nvSpPr>
        <p:spPr>
          <a:ln cap="flat"/>
        </p:spPr>
      </p:sp>
      <p:sp>
        <p:nvSpPr>
          <p:cNvPr id="56324" name="Rectangle 102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altLang="zh-TW" dirty="0"/>
          </a:p>
        </p:txBody>
      </p:sp>
    </p:spTree>
    <p:extLst>
      <p:ext uri="{BB962C8B-B14F-4D97-AF65-F5344CB8AC3E}">
        <p14:creationId xmlns:p14="http://schemas.microsoft.com/office/powerpoint/2010/main" val="386561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投影片圖像版面配置區 1"/>
          <p:cNvSpPr>
            <a:spLocks noGrp="1" noRot="1" noChangeAspect="1" noTextEdit="1"/>
          </p:cNvSpPr>
          <p:nvPr>
            <p:ph type="sldImg"/>
          </p:nvPr>
        </p:nvSpPr>
        <p:spPr>
          <a:ln/>
        </p:spPr>
      </p:sp>
      <p:sp>
        <p:nvSpPr>
          <p:cNvPr id="59395" name="備忘稿版面配置區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HK" altLang="en-US"/>
          </a:p>
        </p:txBody>
      </p:sp>
      <p:sp>
        <p:nvSpPr>
          <p:cNvPr id="59396" name="投影片編號版面配置區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a:defRPr sz="2000">
                <a:solidFill>
                  <a:schemeClr val="tx1"/>
                </a:solidFill>
                <a:latin typeface="Times New Roman" panose="02020603050405020304" pitchFamily="18" charset="0"/>
              </a:defRPr>
            </a:lvl1pPr>
            <a:lvl2pPr marL="742950" indent="-285750" defTabSz="920750">
              <a:defRPr sz="2000">
                <a:solidFill>
                  <a:schemeClr val="tx1"/>
                </a:solidFill>
                <a:latin typeface="Times New Roman" panose="02020603050405020304" pitchFamily="18" charset="0"/>
              </a:defRPr>
            </a:lvl2pPr>
            <a:lvl3pPr marL="1143000" indent="-228600" defTabSz="920750">
              <a:defRPr sz="2000">
                <a:solidFill>
                  <a:schemeClr val="tx1"/>
                </a:solidFill>
                <a:latin typeface="Times New Roman" panose="02020603050405020304" pitchFamily="18" charset="0"/>
              </a:defRPr>
            </a:lvl3pPr>
            <a:lvl4pPr marL="1600200" indent="-228600" defTabSz="920750">
              <a:defRPr sz="2000">
                <a:solidFill>
                  <a:schemeClr val="tx1"/>
                </a:solidFill>
                <a:latin typeface="Times New Roman" panose="02020603050405020304" pitchFamily="18" charset="0"/>
              </a:defRPr>
            </a:lvl4pPr>
            <a:lvl5pPr marL="2057400" indent="-228600" defTabSz="920750">
              <a:defRPr sz="2000">
                <a:solidFill>
                  <a:schemeClr val="tx1"/>
                </a:solidFill>
                <a:latin typeface="Times New Roman" panose="02020603050405020304" pitchFamily="18" charset="0"/>
              </a:defRPr>
            </a:lvl5pPr>
            <a:lvl6pPr marL="2514600" indent="-228600" defTabSz="92075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92075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92075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920750" eaLnBrk="0" fontAlgn="base" hangingPunct="0">
              <a:spcBef>
                <a:spcPct val="0"/>
              </a:spcBef>
              <a:spcAft>
                <a:spcPct val="0"/>
              </a:spcAft>
              <a:defRPr sz="2000">
                <a:solidFill>
                  <a:schemeClr val="tx1"/>
                </a:solidFill>
                <a:latin typeface="Times New Roman" panose="02020603050405020304" pitchFamily="18" charset="0"/>
              </a:defRPr>
            </a:lvl9pPr>
          </a:lstStyle>
          <a:p>
            <a:fld id="{5937D492-DCEF-4E05-88E1-7B284A6CE498}" type="slidenum">
              <a:rPr lang="zh-TW" altLang="en-US" sz="1200" smtClean="0"/>
              <a:pPr/>
              <a:t>44</a:t>
            </a:fld>
            <a:endParaRPr lang="en-US" altLang="zh-TW" sz="1200" dirty="0"/>
          </a:p>
        </p:txBody>
      </p:sp>
    </p:spTree>
    <p:extLst>
      <p:ext uri="{BB962C8B-B14F-4D97-AF65-F5344CB8AC3E}">
        <p14:creationId xmlns:p14="http://schemas.microsoft.com/office/powerpoint/2010/main" val="1070202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sz="2000">
                <a:solidFill>
                  <a:schemeClr val="tx1"/>
                </a:solidFill>
                <a:latin typeface="Times New Roman" panose="02020603050405020304" pitchFamily="18" charset="0"/>
              </a:defRPr>
            </a:lvl1pPr>
            <a:lvl2pPr marL="744538" indent="-285750" defTabSz="912813">
              <a:defRPr sz="2000">
                <a:solidFill>
                  <a:schemeClr val="tx1"/>
                </a:solidFill>
                <a:latin typeface="Times New Roman" panose="02020603050405020304" pitchFamily="18" charset="0"/>
              </a:defRPr>
            </a:lvl2pPr>
            <a:lvl3pPr marL="1146175" indent="-228600" defTabSz="912813">
              <a:defRPr sz="2000">
                <a:solidFill>
                  <a:schemeClr val="tx1"/>
                </a:solidFill>
                <a:latin typeface="Times New Roman" panose="02020603050405020304" pitchFamily="18" charset="0"/>
              </a:defRPr>
            </a:lvl3pPr>
            <a:lvl4pPr marL="1604963" indent="-228600" defTabSz="912813">
              <a:defRPr sz="2000">
                <a:solidFill>
                  <a:schemeClr val="tx1"/>
                </a:solidFill>
                <a:latin typeface="Times New Roman" panose="02020603050405020304" pitchFamily="18" charset="0"/>
              </a:defRPr>
            </a:lvl4pPr>
            <a:lvl5pPr marL="2063750" indent="-228600" defTabSz="912813">
              <a:defRPr sz="2000">
                <a:solidFill>
                  <a:schemeClr val="tx1"/>
                </a:solidFill>
                <a:latin typeface="Times New Roman" panose="02020603050405020304" pitchFamily="18" charset="0"/>
              </a:defRPr>
            </a:lvl5pPr>
            <a:lvl6pPr marL="2520950" indent="-228600" defTabSz="912813" eaLnBrk="0" fontAlgn="base" hangingPunct="0">
              <a:spcBef>
                <a:spcPct val="0"/>
              </a:spcBef>
              <a:spcAft>
                <a:spcPct val="0"/>
              </a:spcAft>
              <a:defRPr sz="2000">
                <a:solidFill>
                  <a:schemeClr val="tx1"/>
                </a:solidFill>
                <a:latin typeface="Times New Roman" panose="02020603050405020304" pitchFamily="18" charset="0"/>
              </a:defRPr>
            </a:lvl6pPr>
            <a:lvl7pPr marL="2978150" indent="-228600" defTabSz="912813" eaLnBrk="0" fontAlgn="base" hangingPunct="0">
              <a:spcBef>
                <a:spcPct val="0"/>
              </a:spcBef>
              <a:spcAft>
                <a:spcPct val="0"/>
              </a:spcAft>
              <a:defRPr sz="2000">
                <a:solidFill>
                  <a:schemeClr val="tx1"/>
                </a:solidFill>
                <a:latin typeface="Times New Roman" panose="02020603050405020304" pitchFamily="18" charset="0"/>
              </a:defRPr>
            </a:lvl7pPr>
            <a:lvl8pPr marL="3435350" indent="-228600" defTabSz="912813" eaLnBrk="0" fontAlgn="base" hangingPunct="0">
              <a:spcBef>
                <a:spcPct val="0"/>
              </a:spcBef>
              <a:spcAft>
                <a:spcPct val="0"/>
              </a:spcAft>
              <a:defRPr sz="2000">
                <a:solidFill>
                  <a:schemeClr val="tx1"/>
                </a:solidFill>
                <a:latin typeface="Times New Roman" panose="02020603050405020304" pitchFamily="18" charset="0"/>
              </a:defRPr>
            </a:lvl8pPr>
            <a:lvl9pPr marL="3892550" indent="-228600" defTabSz="912813" eaLnBrk="0" fontAlgn="base" hangingPunct="0">
              <a:spcBef>
                <a:spcPct val="0"/>
              </a:spcBef>
              <a:spcAft>
                <a:spcPct val="0"/>
              </a:spcAft>
              <a:defRPr sz="2000">
                <a:solidFill>
                  <a:schemeClr val="tx1"/>
                </a:solidFill>
                <a:latin typeface="Times New Roman" panose="02020603050405020304" pitchFamily="18" charset="0"/>
              </a:defRPr>
            </a:lvl9pPr>
          </a:lstStyle>
          <a:p>
            <a:fld id="{D9AB0803-6F27-4AED-89FF-2311565EE2DC}" type="slidenum">
              <a:rPr lang="zh-TW" altLang="en-US" sz="1200" smtClean="0"/>
              <a:pPr/>
              <a:t>57</a:t>
            </a:fld>
            <a:endParaRPr lang="en-US" altLang="zh-TW" sz="1200" dirty="0"/>
          </a:p>
        </p:txBody>
      </p:sp>
      <p:sp>
        <p:nvSpPr>
          <p:cNvPr id="61443" name="Rectangle 1026"/>
          <p:cNvSpPr>
            <a:spLocks noGrp="1" noRot="1" noChangeAspect="1" noChangeArrowheads="1" noTextEdit="1"/>
          </p:cNvSpPr>
          <p:nvPr>
            <p:ph type="sldImg"/>
          </p:nvPr>
        </p:nvSpPr>
        <p:spPr>
          <a:ln cap="flat"/>
        </p:spPr>
      </p:sp>
      <p:sp>
        <p:nvSpPr>
          <p:cNvPr id="61444" name="Rectangle 1027"/>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endParaRPr lang="en-US" altLang="zh-TW" dirty="0"/>
          </a:p>
        </p:txBody>
      </p:sp>
    </p:spTree>
    <p:extLst>
      <p:ext uri="{BB962C8B-B14F-4D97-AF65-F5344CB8AC3E}">
        <p14:creationId xmlns:p14="http://schemas.microsoft.com/office/powerpoint/2010/main" val="201639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Line 7"/>
          <p:cNvSpPr>
            <a:spLocks noChangeShapeType="1"/>
          </p:cNvSpPr>
          <p:nvPr/>
        </p:nvSpPr>
        <p:spPr bwMode="gray">
          <a:xfrm>
            <a:off x="1143000" y="3200400"/>
            <a:ext cx="0" cy="1676400"/>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wrap="none" anchor="ctr"/>
          <a:lstStyle/>
          <a:p>
            <a:endParaRPr lang="zh-HK" altLang="en-US"/>
          </a:p>
        </p:txBody>
      </p:sp>
      <p:sp>
        <p:nvSpPr>
          <p:cNvPr id="5" name="Rectangle 8"/>
          <p:cNvSpPr>
            <a:spLocks noChangeArrowheads="1"/>
          </p:cNvSpPr>
          <p:nvPr/>
        </p:nvSpPr>
        <p:spPr bwMode="gray">
          <a:xfrm>
            <a:off x="914400" y="3702050"/>
            <a:ext cx="7197725" cy="31750"/>
          </a:xfrm>
          <a:prstGeom prst="rect">
            <a:avLst/>
          </a:prstGeom>
          <a:gradFill rotWithShape="0">
            <a:gsLst>
              <a:gs pos="0">
                <a:srgbClr val="00ECAE"/>
              </a:gs>
              <a:gs pos="100000">
                <a:schemeClr val="bg1"/>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6" name="Rectangle 9"/>
          <p:cNvSpPr>
            <a:spLocks noChangeArrowheads="1"/>
          </p:cNvSpPr>
          <p:nvPr/>
        </p:nvSpPr>
        <p:spPr bwMode="gray">
          <a:xfrm>
            <a:off x="0" y="0"/>
            <a:ext cx="9144000" cy="304800"/>
          </a:xfrm>
          <a:prstGeom prst="rect">
            <a:avLst/>
          </a:prstGeom>
          <a:gradFill rotWithShape="0">
            <a:gsLst>
              <a:gs pos="0">
                <a:schemeClr val="folHlink"/>
              </a:gs>
              <a:gs pos="100000">
                <a:schemeClr val="bg1"/>
              </a:gs>
            </a:gsLst>
            <a:lin ang="270000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pic>
        <p:nvPicPr>
          <p:cNvPr id="7" name="Picture 10" descr="WebSAMS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838200"/>
            <a:ext cx="10175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WebSAMSWord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463" y="762000"/>
            <a:ext cx="1989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050" name="Rectangle 2"/>
          <p:cNvSpPr>
            <a:spLocks noGrp="1" noChangeArrowheads="1"/>
          </p:cNvSpPr>
          <p:nvPr>
            <p:ph type="ctrTitle"/>
          </p:nvPr>
        </p:nvSpPr>
        <p:spPr>
          <a:xfrm>
            <a:off x="2133600" y="2438400"/>
            <a:ext cx="5943600" cy="1143000"/>
          </a:xfrm>
        </p:spPr>
        <p:txBody>
          <a:bodyPr/>
          <a:lstStyle>
            <a:lvl1pPr algn="r">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en-US" altLang="zh-TW" dirty="0"/>
              <a:t>Click to edit Master title style</a:t>
            </a:r>
          </a:p>
        </p:txBody>
      </p:sp>
      <p:sp>
        <p:nvSpPr>
          <p:cNvPr id="642051" name="Rectangle 3"/>
          <p:cNvSpPr>
            <a:spLocks noGrp="1" noChangeArrowheads="1"/>
          </p:cNvSpPr>
          <p:nvPr>
            <p:ph type="subTitle" idx="1"/>
          </p:nvPr>
        </p:nvSpPr>
        <p:spPr>
          <a:xfrm>
            <a:off x="2133600" y="3810000"/>
            <a:ext cx="5943600" cy="533400"/>
          </a:xfrm>
        </p:spPr>
        <p:txBody>
          <a:bodyPr/>
          <a:lstStyle>
            <a:lvl1pPr marL="0" indent="0" algn="r">
              <a:buFont typeface="Wingdings" pitchFamily="2" charset="2"/>
              <a:buNone/>
              <a:defRPr>
                <a:solidFill>
                  <a:srgbClr val="004A48"/>
                </a:solidFill>
                <a:latin typeface="Monotype Corsiva" pitchFamily="66" charset="0"/>
              </a:defRPr>
            </a:lvl1pPr>
          </a:lstStyle>
          <a:p>
            <a:r>
              <a:rPr lang="en-US" altLang="zh-TW"/>
              <a:t>Click to edit Master subtitle style</a:t>
            </a:r>
          </a:p>
        </p:txBody>
      </p:sp>
      <p:sp>
        <p:nvSpPr>
          <p:cNvPr id="9" name="Rectangle 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TW" dirty="0"/>
          </a:p>
        </p:txBody>
      </p:sp>
      <p:sp>
        <p:nvSpPr>
          <p:cNvPr id="10" name="Rectangle 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TW" dirty="0"/>
          </a:p>
        </p:txBody>
      </p:sp>
      <p:sp>
        <p:nvSpPr>
          <p:cNvPr id="11" name="Rectangle 6"/>
          <p:cNvSpPr>
            <a:spLocks noGrp="1" noChangeArrowheads="1"/>
          </p:cNvSpPr>
          <p:nvPr>
            <p:ph type="sldNum" sz="quarter" idx="12"/>
          </p:nvPr>
        </p:nvSpPr>
        <p:spPr>
          <a:xfrm>
            <a:off x="6858000" y="6248400"/>
            <a:ext cx="1905000" cy="457200"/>
          </a:xfrm>
        </p:spPr>
        <p:txBody>
          <a:bodyPr/>
          <a:lstStyle>
            <a:lvl1pPr>
              <a:defRPr kumimoji="0" lang="en-US" altLang="zh-TW" sz="1200" kern="1200">
                <a:solidFill>
                  <a:srgbClr val="0070C0"/>
                </a:solidFill>
                <a:latin typeface="Arial" pitchFamily="34" charset="0"/>
                <a:ea typeface="新細明體" pitchFamily="18" charset="-120"/>
                <a:cs typeface="Arial" pitchFamily="34" charset="0"/>
              </a:defRPr>
            </a:lvl1pPr>
          </a:lstStyle>
          <a:p>
            <a:pPr>
              <a:defRPr/>
            </a:pPr>
            <a:endParaRPr dirty="0"/>
          </a:p>
        </p:txBody>
      </p:sp>
    </p:spTree>
    <p:extLst>
      <p:ext uri="{BB962C8B-B14F-4D97-AF65-F5344CB8AC3E}">
        <p14:creationId xmlns:p14="http://schemas.microsoft.com/office/powerpoint/2010/main" val="2388930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p:txBody>
          <a:bodyPr/>
          <a:lstStyle>
            <a:lvl1pPr>
              <a:defRPr/>
            </a:lvl1pPr>
          </a:lstStyle>
          <a:p>
            <a:pPr>
              <a:defRPr/>
            </a:pPr>
            <a:r>
              <a:rPr lang="en-US" altLang="zh-TW" dirty="0"/>
              <a:t>P.</a:t>
            </a:r>
            <a:fld id="{091EA228-091F-4F59-9362-D47F6FCC906E}" type="slidenum">
              <a:rPr lang="en-US" altLang="zh-TW"/>
              <a:pPr>
                <a:defRPr/>
              </a:pPr>
              <a:t>‹#›</a:t>
            </a:fld>
            <a:endParaRPr lang="en-US" altLang="zh-TW" dirty="0"/>
          </a:p>
        </p:txBody>
      </p:sp>
    </p:spTree>
    <p:extLst>
      <p:ext uri="{BB962C8B-B14F-4D97-AF65-F5344CB8AC3E}">
        <p14:creationId xmlns:p14="http://schemas.microsoft.com/office/powerpoint/2010/main" val="570044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986588" y="254000"/>
            <a:ext cx="2019300" cy="5827713"/>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928688" y="254000"/>
            <a:ext cx="5905500" cy="5827713"/>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p:txBody>
          <a:bodyPr/>
          <a:lstStyle>
            <a:lvl1pPr>
              <a:defRPr/>
            </a:lvl1pPr>
          </a:lstStyle>
          <a:p>
            <a:pPr>
              <a:defRPr/>
            </a:pPr>
            <a:r>
              <a:rPr lang="en-US" altLang="zh-TW" dirty="0"/>
              <a:t>P.</a:t>
            </a:r>
            <a:fld id="{9E48D1F7-E10A-4E0E-AD4E-348BBB8C8039}" type="slidenum">
              <a:rPr lang="en-US" altLang="zh-TW"/>
              <a:pPr>
                <a:defRPr/>
              </a:pPr>
              <a:t>‹#›</a:t>
            </a:fld>
            <a:endParaRPr lang="en-US" altLang="zh-TW" dirty="0"/>
          </a:p>
        </p:txBody>
      </p:sp>
    </p:spTree>
    <p:extLst>
      <p:ext uri="{BB962C8B-B14F-4D97-AF65-F5344CB8AC3E}">
        <p14:creationId xmlns:p14="http://schemas.microsoft.com/office/powerpoint/2010/main" val="3368966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標題及物件在文字之上">
    <p:spTree>
      <p:nvGrpSpPr>
        <p:cNvPr id="1" name=""/>
        <p:cNvGrpSpPr/>
        <p:nvPr/>
      </p:nvGrpSpPr>
      <p:grpSpPr>
        <a:xfrm>
          <a:off x="0" y="0"/>
          <a:ext cx="0" cy="0"/>
          <a:chOff x="0" y="0"/>
          <a:chExt cx="0" cy="0"/>
        </a:xfrm>
      </p:grpSpPr>
      <p:sp>
        <p:nvSpPr>
          <p:cNvPr id="2" name="標題 1"/>
          <p:cNvSpPr>
            <a:spLocks noGrp="1"/>
          </p:cNvSpPr>
          <p:nvPr>
            <p:ph type="title"/>
          </p:nvPr>
        </p:nvSpPr>
        <p:spPr>
          <a:xfrm>
            <a:off x="1766888" y="254000"/>
            <a:ext cx="7162800" cy="762000"/>
          </a:xfrm>
        </p:spPr>
        <p:txBody>
          <a:bodyPr/>
          <a:lstStyle/>
          <a:p>
            <a:r>
              <a:rPr lang="zh-TW" altLang="en-US"/>
              <a:t>按一下以編輯母片標題樣式</a:t>
            </a:r>
          </a:p>
        </p:txBody>
      </p:sp>
      <p:sp>
        <p:nvSpPr>
          <p:cNvPr id="3" name="內容版面配置區 2"/>
          <p:cNvSpPr>
            <a:spLocks noGrp="1"/>
          </p:cNvSpPr>
          <p:nvPr>
            <p:ph sz="half" idx="1"/>
          </p:nvPr>
        </p:nvSpPr>
        <p:spPr>
          <a:xfrm>
            <a:off x="928688" y="1473200"/>
            <a:ext cx="8077200" cy="222726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928688" y="3852863"/>
            <a:ext cx="8077200" cy="222885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6"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7" name="Rectangle 8"/>
          <p:cNvSpPr>
            <a:spLocks noGrp="1" noChangeArrowheads="1"/>
          </p:cNvSpPr>
          <p:nvPr>
            <p:ph type="sldNum" sz="quarter" idx="12"/>
          </p:nvPr>
        </p:nvSpPr>
        <p:spPr/>
        <p:txBody>
          <a:bodyPr/>
          <a:lstStyle>
            <a:lvl1pPr>
              <a:defRPr/>
            </a:lvl1pPr>
          </a:lstStyle>
          <a:p>
            <a:pPr>
              <a:defRPr/>
            </a:pPr>
            <a:r>
              <a:rPr lang="en-US" altLang="zh-TW" dirty="0"/>
              <a:t>P.</a:t>
            </a:r>
            <a:fld id="{EAAF3682-4C88-49E5-A819-1801CA30E52E}" type="slidenum">
              <a:rPr lang="en-US" altLang="zh-TW"/>
              <a:pPr>
                <a:defRPr/>
              </a:pPr>
              <a:t>‹#›</a:t>
            </a:fld>
            <a:endParaRPr lang="en-US" altLang="zh-TW" dirty="0"/>
          </a:p>
        </p:txBody>
      </p:sp>
    </p:spTree>
    <p:extLst>
      <p:ext uri="{BB962C8B-B14F-4D97-AF65-F5344CB8AC3E}">
        <p14:creationId xmlns:p14="http://schemas.microsoft.com/office/powerpoint/2010/main" val="2781887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Line 7"/>
          <p:cNvSpPr>
            <a:spLocks noChangeShapeType="1"/>
          </p:cNvSpPr>
          <p:nvPr/>
        </p:nvSpPr>
        <p:spPr bwMode="gray">
          <a:xfrm>
            <a:off x="1143000" y="3200400"/>
            <a:ext cx="0" cy="1676400"/>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wrap="none" anchor="ctr"/>
          <a:lstStyle/>
          <a:p>
            <a:endParaRPr lang="zh-HK" altLang="en-US"/>
          </a:p>
        </p:txBody>
      </p:sp>
      <p:sp>
        <p:nvSpPr>
          <p:cNvPr id="5" name="Rectangle 8"/>
          <p:cNvSpPr>
            <a:spLocks noChangeArrowheads="1"/>
          </p:cNvSpPr>
          <p:nvPr/>
        </p:nvSpPr>
        <p:spPr bwMode="gray">
          <a:xfrm>
            <a:off x="914400" y="3702050"/>
            <a:ext cx="7197725" cy="31750"/>
          </a:xfrm>
          <a:prstGeom prst="rect">
            <a:avLst/>
          </a:prstGeom>
          <a:gradFill rotWithShape="0">
            <a:gsLst>
              <a:gs pos="0">
                <a:srgbClr val="00ECAE"/>
              </a:gs>
              <a:gs pos="100000">
                <a:schemeClr val="bg1"/>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6" name="Rectangle 9"/>
          <p:cNvSpPr>
            <a:spLocks noChangeArrowheads="1"/>
          </p:cNvSpPr>
          <p:nvPr/>
        </p:nvSpPr>
        <p:spPr bwMode="gray">
          <a:xfrm>
            <a:off x="0" y="0"/>
            <a:ext cx="9144000" cy="304800"/>
          </a:xfrm>
          <a:prstGeom prst="rect">
            <a:avLst/>
          </a:prstGeom>
          <a:gradFill rotWithShape="0">
            <a:gsLst>
              <a:gs pos="0">
                <a:srgbClr val="FF9933"/>
              </a:gs>
              <a:gs pos="100000">
                <a:schemeClr val="bg1"/>
              </a:gs>
            </a:gsLst>
            <a:lin ang="270000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pic>
        <p:nvPicPr>
          <p:cNvPr id="7" name="Picture 10" descr="WebSAMS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838200"/>
            <a:ext cx="10175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WebSAMSWord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463" y="762000"/>
            <a:ext cx="1989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050" name="Rectangle 2"/>
          <p:cNvSpPr>
            <a:spLocks noGrp="1" noChangeArrowheads="1"/>
          </p:cNvSpPr>
          <p:nvPr>
            <p:ph type="ctrTitle"/>
          </p:nvPr>
        </p:nvSpPr>
        <p:spPr>
          <a:xfrm>
            <a:off x="2133600" y="2438400"/>
            <a:ext cx="5943600" cy="1143000"/>
          </a:xfrm>
        </p:spPr>
        <p:txBody>
          <a:bodyPr/>
          <a:lstStyle>
            <a:lvl1pPr algn="r">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en-US" altLang="zh-TW" dirty="0"/>
              <a:t>Click to edit Master title style</a:t>
            </a:r>
          </a:p>
        </p:txBody>
      </p:sp>
      <p:sp>
        <p:nvSpPr>
          <p:cNvPr id="642051" name="Rectangle 3"/>
          <p:cNvSpPr>
            <a:spLocks noGrp="1" noChangeArrowheads="1"/>
          </p:cNvSpPr>
          <p:nvPr>
            <p:ph type="subTitle" idx="1"/>
          </p:nvPr>
        </p:nvSpPr>
        <p:spPr>
          <a:xfrm>
            <a:off x="2133600" y="3810000"/>
            <a:ext cx="5943600" cy="533400"/>
          </a:xfrm>
        </p:spPr>
        <p:txBody>
          <a:bodyPr/>
          <a:lstStyle>
            <a:lvl1pPr marL="0" indent="0" algn="r">
              <a:buFont typeface="Wingdings" pitchFamily="2" charset="2"/>
              <a:buNone/>
              <a:defRPr>
                <a:solidFill>
                  <a:srgbClr val="004A48"/>
                </a:solidFill>
                <a:latin typeface="Monotype Corsiva" pitchFamily="66" charset="0"/>
              </a:defRPr>
            </a:lvl1pPr>
          </a:lstStyle>
          <a:p>
            <a:r>
              <a:rPr lang="en-US" altLang="zh-TW"/>
              <a:t>Click to edit Master subtitle style</a:t>
            </a:r>
          </a:p>
        </p:txBody>
      </p:sp>
      <p:sp>
        <p:nvSpPr>
          <p:cNvPr id="9" name="Rectangle 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ltLang="zh-TW" dirty="0"/>
          </a:p>
        </p:txBody>
      </p:sp>
      <p:sp>
        <p:nvSpPr>
          <p:cNvPr id="10" name="Rectangle 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TW" dirty="0"/>
          </a:p>
        </p:txBody>
      </p:sp>
      <p:sp>
        <p:nvSpPr>
          <p:cNvPr id="11" name="Rectangle 6"/>
          <p:cNvSpPr>
            <a:spLocks noGrp="1" noChangeArrowheads="1"/>
          </p:cNvSpPr>
          <p:nvPr>
            <p:ph type="sldNum" sz="quarter" idx="12"/>
          </p:nvPr>
        </p:nvSpPr>
        <p:spPr>
          <a:xfrm>
            <a:off x="6858000" y="6248400"/>
            <a:ext cx="1905000" cy="457200"/>
          </a:xfrm>
        </p:spPr>
        <p:txBody>
          <a:bodyPr/>
          <a:lstStyle>
            <a:lvl1pPr>
              <a:defRPr kumimoji="0" lang="en-US" altLang="zh-TW" sz="1200" kern="1200">
                <a:solidFill>
                  <a:srgbClr val="0070C0"/>
                </a:solidFill>
                <a:latin typeface="Arial" pitchFamily="34" charset="0"/>
                <a:ea typeface="新細明體" pitchFamily="18" charset="-120"/>
                <a:cs typeface="Arial" pitchFamily="34" charset="0"/>
              </a:defRPr>
            </a:lvl1pPr>
          </a:lstStyle>
          <a:p>
            <a:pPr>
              <a:defRPr/>
            </a:pPr>
            <a:endParaRPr dirty="0"/>
          </a:p>
        </p:txBody>
      </p:sp>
    </p:spTree>
    <p:extLst>
      <p:ext uri="{BB962C8B-B14F-4D97-AF65-F5344CB8AC3E}">
        <p14:creationId xmlns:p14="http://schemas.microsoft.com/office/powerpoint/2010/main" val="612546716"/>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lang="zh-TW" altLang="en-US"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zh-TW" altLang="en-US" dirty="0"/>
              <a:t>按一下以編輯母片標題樣式</a:t>
            </a:r>
          </a:p>
        </p:txBody>
      </p:sp>
      <p:sp>
        <p:nvSpPr>
          <p:cNvPr id="3" name="內容版面配置區 2"/>
          <p:cNvSpPr>
            <a:spLocks noGrp="1"/>
          </p:cNvSpPr>
          <p:nvPr>
            <p:ph idx="1"/>
          </p:nvPr>
        </p:nvSpPr>
        <p:spPr>
          <a:xfrm>
            <a:off x="914400" y="1447800"/>
            <a:ext cx="8077200" cy="460851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a:ln/>
        </p:spPr>
        <p:txBody>
          <a:bodyPr/>
          <a:lstStyle>
            <a:lvl1pPr>
              <a:defRPr/>
            </a:lvl1pPr>
          </a:lstStyle>
          <a:p>
            <a:pPr>
              <a:defRPr/>
            </a:pPr>
            <a:r>
              <a:rPr lang="en-US" altLang="zh-TW" dirty="0"/>
              <a:t>P. </a:t>
            </a:r>
            <a:fld id="{E26786EF-7583-4061-8CDC-1553A450C801}" type="slidenum">
              <a:rPr lang="en-US" altLang="zh-TW"/>
              <a:pPr>
                <a:defRPr/>
              </a:pPr>
              <a:t>‹#›</a:t>
            </a:fld>
            <a:endParaRPr lang="en-US" altLang="zh-TW" dirty="0"/>
          </a:p>
        </p:txBody>
      </p:sp>
    </p:spTree>
    <p:extLst>
      <p:ext uri="{BB962C8B-B14F-4D97-AF65-F5344CB8AC3E}">
        <p14:creationId xmlns:p14="http://schemas.microsoft.com/office/powerpoint/2010/main" val="935655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1600200" y="274638"/>
            <a:ext cx="7086600" cy="715962"/>
          </a:xfrm>
        </p:spPr>
        <p:txBody>
          <a:bodyPr/>
          <a:lstStyle>
            <a:lvl1pPr>
              <a:defRPr/>
            </a:lvl1pPr>
          </a:lstStyle>
          <a:p>
            <a:r>
              <a:rPr lang="zh-TW" altLang="en-US" dirty="0"/>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8"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9" name="Rectangle 8"/>
          <p:cNvSpPr>
            <a:spLocks noGrp="1" noChangeArrowheads="1"/>
          </p:cNvSpPr>
          <p:nvPr>
            <p:ph type="sldNum" sz="quarter" idx="12"/>
          </p:nvPr>
        </p:nvSpPr>
        <p:spPr/>
        <p:txBody>
          <a:bodyPr/>
          <a:lstStyle>
            <a:lvl1pPr>
              <a:defRPr/>
            </a:lvl1pPr>
          </a:lstStyle>
          <a:p>
            <a:pPr>
              <a:defRPr/>
            </a:pPr>
            <a:r>
              <a:rPr lang="en-US" altLang="zh-TW" dirty="0"/>
              <a:t>P.</a:t>
            </a:r>
            <a:fld id="{D060A375-C322-4A0B-BAF1-E66FEC0AA518}" type="slidenum">
              <a:rPr lang="en-US" altLang="zh-TW"/>
              <a:pPr>
                <a:defRPr/>
              </a:pPr>
              <a:t>‹#›</a:t>
            </a:fld>
            <a:endParaRPr lang="en-US" altLang="zh-TW" dirty="0"/>
          </a:p>
        </p:txBody>
      </p:sp>
    </p:spTree>
    <p:extLst>
      <p:ext uri="{BB962C8B-B14F-4D97-AF65-F5344CB8AC3E}">
        <p14:creationId xmlns:p14="http://schemas.microsoft.com/office/powerpoint/2010/main" val="4265137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Line 7"/>
          <p:cNvSpPr>
            <a:spLocks noChangeShapeType="1"/>
          </p:cNvSpPr>
          <p:nvPr/>
        </p:nvSpPr>
        <p:spPr bwMode="gray">
          <a:xfrm>
            <a:off x="1143000" y="3200400"/>
            <a:ext cx="0" cy="1676400"/>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wrap="none" anchor="ctr"/>
          <a:lstStyle/>
          <a:p>
            <a:endParaRPr lang="zh-HK" altLang="en-US"/>
          </a:p>
        </p:txBody>
      </p:sp>
      <p:sp>
        <p:nvSpPr>
          <p:cNvPr id="5" name="Rectangle 8"/>
          <p:cNvSpPr>
            <a:spLocks noChangeArrowheads="1"/>
          </p:cNvSpPr>
          <p:nvPr/>
        </p:nvSpPr>
        <p:spPr bwMode="gray">
          <a:xfrm>
            <a:off x="914400" y="3702050"/>
            <a:ext cx="7197725" cy="31750"/>
          </a:xfrm>
          <a:prstGeom prst="rect">
            <a:avLst/>
          </a:prstGeom>
          <a:gradFill rotWithShape="0">
            <a:gsLst>
              <a:gs pos="0">
                <a:srgbClr val="00ECAE"/>
              </a:gs>
              <a:gs pos="100000">
                <a:schemeClr val="bg1"/>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6" name="Rectangle 9"/>
          <p:cNvSpPr>
            <a:spLocks noChangeArrowheads="1"/>
          </p:cNvSpPr>
          <p:nvPr/>
        </p:nvSpPr>
        <p:spPr bwMode="gray">
          <a:xfrm>
            <a:off x="0" y="0"/>
            <a:ext cx="9144000" cy="304800"/>
          </a:xfrm>
          <a:prstGeom prst="rect">
            <a:avLst/>
          </a:prstGeom>
          <a:gradFill rotWithShape="0">
            <a:gsLst>
              <a:gs pos="0">
                <a:srgbClr val="FF9933"/>
              </a:gs>
              <a:gs pos="100000">
                <a:schemeClr val="bg1"/>
              </a:gs>
            </a:gsLst>
            <a:lin ang="270000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pic>
        <p:nvPicPr>
          <p:cNvPr id="7" name="Picture 10" descr="WebSAMS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838200"/>
            <a:ext cx="1017588"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descr="WebSAMSWord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463" y="762000"/>
            <a:ext cx="1989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050" name="Rectangle 2"/>
          <p:cNvSpPr>
            <a:spLocks noGrp="1" noChangeArrowheads="1"/>
          </p:cNvSpPr>
          <p:nvPr>
            <p:ph type="ctrTitle"/>
          </p:nvPr>
        </p:nvSpPr>
        <p:spPr>
          <a:xfrm>
            <a:off x="2133600" y="2438400"/>
            <a:ext cx="5943600" cy="1143000"/>
          </a:xfrm>
        </p:spPr>
        <p:txBody>
          <a:bodyPr/>
          <a:lstStyle>
            <a:lvl1pPr algn="r">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en-US" altLang="zh-TW" dirty="0"/>
              <a:t>Click to edit Master title style</a:t>
            </a:r>
          </a:p>
        </p:txBody>
      </p:sp>
      <p:sp>
        <p:nvSpPr>
          <p:cNvPr id="642051" name="Rectangle 3"/>
          <p:cNvSpPr>
            <a:spLocks noGrp="1" noChangeArrowheads="1"/>
          </p:cNvSpPr>
          <p:nvPr>
            <p:ph type="subTitle" idx="1"/>
          </p:nvPr>
        </p:nvSpPr>
        <p:spPr>
          <a:xfrm>
            <a:off x="2133600" y="3810000"/>
            <a:ext cx="5943600" cy="533400"/>
          </a:xfrm>
        </p:spPr>
        <p:txBody>
          <a:bodyPr/>
          <a:lstStyle>
            <a:lvl1pPr marL="0" indent="0" algn="r">
              <a:buFont typeface="Wingdings" pitchFamily="2" charset="2"/>
              <a:buNone/>
              <a:defRPr>
                <a:solidFill>
                  <a:srgbClr val="004A48"/>
                </a:solidFill>
                <a:latin typeface="Monotype Corsiva" pitchFamily="66" charset="0"/>
              </a:defRPr>
            </a:lvl1pPr>
          </a:lstStyle>
          <a:p>
            <a:r>
              <a:rPr lang="en-US" altLang="zh-TW"/>
              <a:t>Click to edit Master subtitle style</a:t>
            </a:r>
          </a:p>
        </p:txBody>
      </p:sp>
      <p:sp>
        <p:nvSpPr>
          <p:cNvPr id="9" name="Rectangle 4"/>
          <p:cNvSpPr>
            <a:spLocks noGrp="1" noChangeArrowheads="1"/>
          </p:cNvSpPr>
          <p:nvPr>
            <p:ph type="dt" sz="half" idx="10"/>
          </p:nvPr>
        </p:nvSpPr>
        <p:spPr>
          <a:xfrm>
            <a:off x="990600" y="6248400"/>
            <a:ext cx="1905000" cy="457200"/>
          </a:xfrm>
        </p:spPr>
        <p:txBody>
          <a:bodyPr/>
          <a:lstStyle>
            <a:lvl1pPr>
              <a:defRPr>
                <a:solidFill>
                  <a:srgbClr val="1C1C1C"/>
                </a:solidFill>
              </a:defRPr>
            </a:lvl1pPr>
          </a:lstStyle>
          <a:p>
            <a:pPr>
              <a:defRPr/>
            </a:pPr>
            <a:endParaRPr lang="en-US" altLang="zh-TW" dirty="0"/>
          </a:p>
        </p:txBody>
      </p:sp>
      <p:sp>
        <p:nvSpPr>
          <p:cNvPr id="10" name="Rectangle 5"/>
          <p:cNvSpPr>
            <a:spLocks noGrp="1" noChangeArrowheads="1"/>
          </p:cNvSpPr>
          <p:nvPr>
            <p:ph type="ftr" sz="quarter" idx="11"/>
          </p:nvPr>
        </p:nvSpPr>
        <p:spPr>
          <a:xfrm>
            <a:off x="3429000" y="6248400"/>
            <a:ext cx="2895600" cy="457200"/>
          </a:xfrm>
        </p:spPr>
        <p:txBody>
          <a:bodyPr/>
          <a:lstStyle>
            <a:lvl1pPr>
              <a:defRPr>
                <a:solidFill>
                  <a:srgbClr val="1C1C1C"/>
                </a:solidFill>
              </a:defRPr>
            </a:lvl1pPr>
          </a:lstStyle>
          <a:p>
            <a:pPr>
              <a:defRPr/>
            </a:pPr>
            <a:endParaRPr lang="en-US" altLang="zh-TW" dirty="0"/>
          </a:p>
        </p:txBody>
      </p:sp>
      <p:sp>
        <p:nvSpPr>
          <p:cNvPr id="11" name="Rectangle 6"/>
          <p:cNvSpPr>
            <a:spLocks noGrp="1" noChangeArrowheads="1"/>
          </p:cNvSpPr>
          <p:nvPr>
            <p:ph type="sldNum" sz="quarter" idx="12"/>
          </p:nvPr>
        </p:nvSpPr>
        <p:spPr>
          <a:xfrm>
            <a:off x="6858000" y="6248400"/>
            <a:ext cx="1905000" cy="457200"/>
          </a:xfrm>
        </p:spPr>
        <p:txBody>
          <a:bodyPr/>
          <a:lstStyle>
            <a:lvl1pPr>
              <a:defRPr kumimoji="0" lang="en-US" altLang="zh-TW" sz="1200" kern="1200">
                <a:solidFill>
                  <a:srgbClr val="0070C0"/>
                </a:solidFill>
                <a:latin typeface="Arial" pitchFamily="34" charset="0"/>
                <a:ea typeface="新細明體" pitchFamily="18" charset="-120"/>
                <a:cs typeface="Arial" pitchFamily="34" charset="0"/>
              </a:defRPr>
            </a:lvl1pPr>
          </a:lstStyle>
          <a:p>
            <a:pPr>
              <a:defRPr/>
            </a:pPr>
            <a:endParaRPr dirty="0"/>
          </a:p>
        </p:txBody>
      </p:sp>
    </p:spTree>
    <p:extLst>
      <p:ext uri="{BB962C8B-B14F-4D97-AF65-F5344CB8AC3E}">
        <p14:creationId xmlns:p14="http://schemas.microsoft.com/office/powerpoint/2010/main" val="4052512049"/>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lang="zh-TW" altLang="en-US"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zh-TW" altLang="en-US" dirty="0"/>
              <a:t>按一下以編輯母片標題樣式</a:t>
            </a:r>
          </a:p>
        </p:txBody>
      </p:sp>
      <p:sp>
        <p:nvSpPr>
          <p:cNvPr id="3" name="內容版面配置區 2"/>
          <p:cNvSpPr>
            <a:spLocks noGrp="1"/>
          </p:cNvSpPr>
          <p:nvPr>
            <p:ph idx="1"/>
          </p:nvPr>
        </p:nvSpPr>
        <p:spPr>
          <a:xfrm>
            <a:off x="914400" y="1447800"/>
            <a:ext cx="8077200" cy="460851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a:ln/>
        </p:spPr>
        <p:txBody>
          <a:bodyPr/>
          <a:lstStyle>
            <a:lvl1pPr>
              <a:defRPr/>
            </a:lvl1pPr>
          </a:lstStyle>
          <a:p>
            <a:pPr>
              <a:defRPr/>
            </a:pPr>
            <a:r>
              <a:rPr lang="en-US" altLang="zh-TW" dirty="0"/>
              <a:t>P. </a:t>
            </a:r>
            <a:fld id="{7D191222-46D7-4515-BBA0-4522DE0C6BB3}" type="slidenum">
              <a:rPr lang="en-US" altLang="zh-TW"/>
              <a:pPr>
                <a:defRPr/>
              </a:pPr>
              <a:t>‹#›</a:t>
            </a:fld>
            <a:endParaRPr lang="en-US" altLang="zh-TW" dirty="0"/>
          </a:p>
        </p:txBody>
      </p:sp>
    </p:spTree>
    <p:extLst>
      <p:ext uri="{BB962C8B-B14F-4D97-AF65-F5344CB8AC3E}">
        <p14:creationId xmlns:p14="http://schemas.microsoft.com/office/powerpoint/2010/main" val="8935325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1600200" y="274638"/>
            <a:ext cx="7086600" cy="715962"/>
          </a:xfrm>
        </p:spPr>
        <p:txBody>
          <a:bodyPr/>
          <a:lstStyle>
            <a:lvl1pPr>
              <a:defRPr/>
            </a:lvl1pPr>
          </a:lstStyle>
          <a:p>
            <a:r>
              <a:rPr lang="zh-TW" altLang="en-US" dirty="0"/>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8"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9" name="Rectangle 8"/>
          <p:cNvSpPr>
            <a:spLocks noGrp="1" noChangeArrowheads="1"/>
          </p:cNvSpPr>
          <p:nvPr>
            <p:ph type="sldNum" sz="quarter" idx="12"/>
          </p:nvPr>
        </p:nvSpPr>
        <p:spPr/>
        <p:txBody>
          <a:bodyPr/>
          <a:lstStyle>
            <a:lvl1pPr>
              <a:defRPr/>
            </a:lvl1pPr>
          </a:lstStyle>
          <a:p>
            <a:pPr>
              <a:defRPr/>
            </a:pPr>
            <a:r>
              <a:rPr lang="en-US" altLang="zh-TW" dirty="0"/>
              <a:t>P.</a:t>
            </a:r>
            <a:fld id="{06DCAE32-52B5-4F7E-8664-5C8341B61FDD}" type="slidenum">
              <a:rPr lang="en-US" altLang="zh-TW"/>
              <a:pPr>
                <a:defRPr/>
              </a:pPr>
              <a:t>‹#›</a:t>
            </a:fld>
            <a:endParaRPr lang="en-US" altLang="zh-TW" dirty="0"/>
          </a:p>
        </p:txBody>
      </p:sp>
    </p:spTree>
    <p:extLst>
      <p:ext uri="{BB962C8B-B14F-4D97-AF65-F5344CB8AC3E}">
        <p14:creationId xmlns:p14="http://schemas.microsoft.com/office/powerpoint/2010/main" val="2610126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lang="zh-TW" altLang="en-US" sz="3200" b="1" dirty="0">
                <a:solidFill>
                  <a:schemeClr val="tx2"/>
                </a:solidFill>
                <a:effectLst>
                  <a:outerShdw blurRad="38100" dist="38100" dir="2700000" algn="tl">
                    <a:srgbClr val="000000">
                      <a:alpha val="43137"/>
                    </a:srgbClr>
                  </a:outerShdw>
                </a:effectLst>
                <a:latin typeface="+mj-lt"/>
                <a:ea typeface="+mj-ea"/>
                <a:cs typeface="+mj-cs"/>
              </a:defRPr>
            </a:lvl1pPr>
          </a:lstStyle>
          <a:p>
            <a:r>
              <a:rPr lang="zh-TW" altLang="en-US" dirty="0"/>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a:ln/>
        </p:spPr>
        <p:txBody>
          <a:bodyPr/>
          <a:lstStyle>
            <a:lvl1pPr>
              <a:defRPr/>
            </a:lvl1pPr>
          </a:lstStyle>
          <a:p>
            <a:pPr>
              <a:defRPr/>
            </a:pPr>
            <a:r>
              <a:rPr lang="en-US" altLang="zh-TW" dirty="0"/>
              <a:t>P. </a:t>
            </a:r>
            <a:fld id="{3EF3373A-9263-4FDC-AB96-79816D6ECECF}" type="slidenum">
              <a:rPr lang="en-US" altLang="zh-TW"/>
              <a:pPr>
                <a:defRPr/>
              </a:pPr>
              <a:t>‹#›</a:t>
            </a:fld>
            <a:endParaRPr lang="en-US" altLang="zh-TW" dirty="0"/>
          </a:p>
        </p:txBody>
      </p:sp>
    </p:spTree>
    <p:extLst>
      <p:ext uri="{BB962C8B-B14F-4D97-AF65-F5344CB8AC3E}">
        <p14:creationId xmlns:p14="http://schemas.microsoft.com/office/powerpoint/2010/main" val="13536891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a:t>按一下以編輯母片文字樣式</a:t>
            </a:r>
          </a:p>
        </p:txBody>
      </p:sp>
      <p:sp>
        <p:nvSpPr>
          <p:cNvPr id="4"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5"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6" name="Rectangle 8"/>
          <p:cNvSpPr>
            <a:spLocks noGrp="1" noChangeArrowheads="1"/>
          </p:cNvSpPr>
          <p:nvPr>
            <p:ph type="sldNum" sz="quarter" idx="12"/>
          </p:nvPr>
        </p:nvSpPr>
        <p:spPr/>
        <p:txBody>
          <a:bodyPr/>
          <a:lstStyle>
            <a:lvl1pPr>
              <a:defRPr sz="1400"/>
            </a:lvl1pPr>
          </a:lstStyle>
          <a:p>
            <a:pPr>
              <a:defRPr/>
            </a:pPr>
            <a:r>
              <a:rPr lang="en-US" altLang="zh-TW" dirty="0"/>
              <a:t>P.</a:t>
            </a:r>
            <a:fld id="{E51894D0-9422-42D8-81A2-F4A9B2303216}" type="slidenum">
              <a:rPr lang="en-US" altLang="zh-TW"/>
              <a:pPr>
                <a:defRPr/>
              </a:pPr>
              <a:t>‹#›</a:t>
            </a:fld>
            <a:endParaRPr lang="en-US" altLang="zh-TW" dirty="0"/>
          </a:p>
        </p:txBody>
      </p:sp>
    </p:spTree>
    <p:extLst>
      <p:ext uri="{BB962C8B-B14F-4D97-AF65-F5344CB8AC3E}">
        <p14:creationId xmlns:p14="http://schemas.microsoft.com/office/powerpoint/2010/main" val="3341513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按一下以編輯母片標題樣式</a:t>
            </a:r>
          </a:p>
        </p:txBody>
      </p:sp>
      <p:sp>
        <p:nvSpPr>
          <p:cNvPr id="3" name="內容版面配置區 2"/>
          <p:cNvSpPr>
            <a:spLocks noGrp="1"/>
          </p:cNvSpPr>
          <p:nvPr>
            <p:ph sz="half" idx="1"/>
          </p:nvPr>
        </p:nvSpPr>
        <p:spPr>
          <a:xfrm>
            <a:off x="928688" y="1473200"/>
            <a:ext cx="3962400" cy="4608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5043488" y="1473200"/>
            <a:ext cx="3962400" cy="4608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TW"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TW" dirty="0"/>
          </a:p>
        </p:txBody>
      </p:sp>
      <p:sp>
        <p:nvSpPr>
          <p:cNvPr id="7" name="Rectangle 8"/>
          <p:cNvSpPr>
            <a:spLocks noGrp="1" noChangeArrowheads="1"/>
          </p:cNvSpPr>
          <p:nvPr>
            <p:ph type="sldNum" sz="quarter" idx="12"/>
          </p:nvPr>
        </p:nvSpPr>
        <p:spPr>
          <a:ln/>
        </p:spPr>
        <p:txBody>
          <a:bodyPr/>
          <a:lstStyle>
            <a:lvl1pPr>
              <a:defRPr/>
            </a:lvl1pPr>
          </a:lstStyle>
          <a:p>
            <a:pPr>
              <a:defRPr/>
            </a:pPr>
            <a:r>
              <a:rPr lang="en-US" altLang="zh-TW" dirty="0"/>
              <a:t>P. </a:t>
            </a:r>
            <a:fld id="{B0A99C63-17AE-4644-8C20-E1589FA0BB95}" type="slidenum">
              <a:rPr lang="en-US" altLang="zh-TW"/>
              <a:pPr>
                <a:defRPr/>
              </a:pPr>
              <a:t>‹#›</a:t>
            </a:fld>
            <a:endParaRPr lang="en-US" altLang="zh-TW" dirty="0"/>
          </a:p>
        </p:txBody>
      </p:sp>
    </p:spTree>
    <p:extLst>
      <p:ext uri="{BB962C8B-B14F-4D97-AF65-F5344CB8AC3E}">
        <p14:creationId xmlns:p14="http://schemas.microsoft.com/office/powerpoint/2010/main" val="242788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1600200" y="274638"/>
            <a:ext cx="7086600" cy="715962"/>
          </a:xfrm>
        </p:spPr>
        <p:txBody>
          <a:bodyPr/>
          <a:lstStyle>
            <a:lvl1pPr>
              <a:defRPr/>
            </a:lvl1pPr>
          </a:lstStyle>
          <a:p>
            <a:r>
              <a:rPr lang="zh-TW" altLang="en-US" dirty="0"/>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8"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9" name="Rectangle 8"/>
          <p:cNvSpPr>
            <a:spLocks noGrp="1" noChangeArrowheads="1"/>
          </p:cNvSpPr>
          <p:nvPr>
            <p:ph type="sldNum" sz="quarter" idx="12"/>
          </p:nvPr>
        </p:nvSpPr>
        <p:spPr/>
        <p:txBody>
          <a:bodyPr/>
          <a:lstStyle>
            <a:lvl1pPr>
              <a:defRPr/>
            </a:lvl1pPr>
          </a:lstStyle>
          <a:p>
            <a:pPr>
              <a:defRPr/>
            </a:pPr>
            <a:r>
              <a:rPr lang="en-US" altLang="zh-TW" dirty="0"/>
              <a:t>P.</a:t>
            </a:r>
            <a:fld id="{7115F3DB-F0F2-49C1-B3A3-3277FB47C7BB}" type="slidenum">
              <a:rPr lang="en-US" altLang="zh-TW"/>
              <a:pPr>
                <a:defRPr/>
              </a:pPr>
              <a:t>‹#›</a:t>
            </a:fld>
            <a:endParaRPr lang="en-US" altLang="zh-TW" dirty="0"/>
          </a:p>
        </p:txBody>
      </p:sp>
    </p:spTree>
    <p:extLst>
      <p:ext uri="{BB962C8B-B14F-4D97-AF65-F5344CB8AC3E}">
        <p14:creationId xmlns:p14="http://schemas.microsoft.com/office/powerpoint/2010/main" val="660338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按一下以編輯母片標題樣式</a:t>
            </a:r>
          </a:p>
        </p:txBody>
      </p:sp>
      <p:sp>
        <p:nvSpPr>
          <p:cNvPr id="3"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4"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5" name="Rectangle 8"/>
          <p:cNvSpPr>
            <a:spLocks noGrp="1" noChangeArrowheads="1"/>
          </p:cNvSpPr>
          <p:nvPr>
            <p:ph type="sldNum" sz="quarter" idx="12"/>
          </p:nvPr>
        </p:nvSpPr>
        <p:spPr/>
        <p:txBody>
          <a:bodyPr/>
          <a:lstStyle>
            <a:lvl1pPr>
              <a:defRPr/>
            </a:lvl1pPr>
          </a:lstStyle>
          <a:p>
            <a:pPr>
              <a:defRPr/>
            </a:pPr>
            <a:r>
              <a:rPr lang="en-US" altLang="zh-TW" dirty="0"/>
              <a:t>P.</a:t>
            </a:r>
            <a:fld id="{F22D7FCD-A5E0-4805-88D0-BB8619C1BC37}" type="slidenum">
              <a:rPr lang="en-US" altLang="zh-TW"/>
              <a:pPr>
                <a:defRPr/>
              </a:pPr>
              <a:t>‹#›</a:t>
            </a:fld>
            <a:endParaRPr lang="en-US" altLang="zh-TW" dirty="0"/>
          </a:p>
        </p:txBody>
      </p:sp>
    </p:spTree>
    <p:extLst>
      <p:ext uri="{BB962C8B-B14F-4D97-AF65-F5344CB8AC3E}">
        <p14:creationId xmlns:p14="http://schemas.microsoft.com/office/powerpoint/2010/main" val="3884404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3"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4" name="Rectangle 8"/>
          <p:cNvSpPr>
            <a:spLocks noGrp="1" noChangeArrowheads="1"/>
          </p:cNvSpPr>
          <p:nvPr>
            <p:ph type="sldNum" sz="quarter" idx="12"/>
          </p:nvPr>
        </p:nvSpPr>
        <p:spPr/>
        <p:txBody>
          <a:bodyPr/>
          <a:lstStyle>
            <a:lvl1pPr>
              <a:defRPr/>
            </a:lvl1pPr>
          </a:lstStyle>
          <a:p>
            <a:pPr>
              <a:defRPr/>
            </a:pPr>
            <a:r>
              <a:rPr lang="en-US" altLang="zh-TW" dirty="0"/>
              <a:t>P.</a:t>
            </a:r>
            <a:fld id="{D5064595-BF7A-48A6-BCD0-C20D1C83F01D}" type="slidenum">
              <a:rPr lang="en-US" altLang="zh-TW"/>
              <a:pPr>
                <a:defRPr/>
              </a:pPr>
              <a:t>‹#›</a:t>
            </a:fld>
            <a:endParaRPr lang="en-US" altLang="zh-TW" dirty="0"/>
          </a:p>
        </p:txBody>
      </p:sp>
    </p:spTree>
    <p:extLst>
      <p:ext uri="{BB962C8B-B14F-4D97-AF65-F5344CB8AC3E}">
        <p14:creationId xmlns:p14="http://schemas.microsoft.com/office/powerpoint/2010/main" val="2064327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6"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7" name="Rectangle 8"/>
          <p:cNvSpPr>
            <a:spLocks noGrp="1" noChangeArrowheads="1"/>
          </p:cNvSpPr>
          <p:nvPr>
            <p:ph type="sldNum" sz="quarter" idx="12"/>
          </p:nvPr>
        </p:nvSpPr>
        <p:spPr/>
        <p:txBody>
          <a:bodyPr/>
          <a:lstStyle>
            <a:lvl1pPr>
              <a:defRPr/>
            </a:lvl1pPr>
          </a:lstStyle>
          <a:p>
            <a:pPr>
              <a:defRPr/>
            </a:pPr>
            <a:r>
              <a:rPr lang="en-US" altLang="zh-TW" dirty="0"/>
              <a:t>P.</a:t>
            </a:r>
            <a:fld id="{34C1FE80-B249-4308-9778-2D3A51445812}" type="slidenum">
              <a:rPr lang="en-US" altLang="zh-TW"/>
              <a:pPr>
                <a:defRPr/>
              </a:pPr>
              <a:t>‹#›</a:t>
            </a:fld>
            <a:endParaRPr lang="en-US" altLang="zh-TW" dirty="0"/>
          </a:p>
        </p:txBody>
      </p:sp>
    </p:spTree>
    <p:extLst>
      <p:ext uri="{BB962C8B-B14F-4D97-AF65-F5344CB8AC3E}">
        <p14:creationId xmlns:p14="http://schemas.microsoft.com/office/powerpoint/2010/main" val="2087146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Rectangle 6"/>
          <p:cNvSpPr>
            <a:spLocks noGrp="1" noChangeArrowheads="1"/>
          </p:cNvSpPr>
          <p:nvPr>
            <p:ph type="dt" sz="half" idx="10"/>
          </p:nvPr>
        </p:nvSpPr>
        <p:spPr/>
        <p:txBody>
          <a:bodyPr/>
          <a:lstStyle>
            <a:lvl1pPr>
              <a:defRPr/>
            </a:lvl1pPr>
          </a:lstStyle>
          <a:p>
            <a:pPr>
              <a:defRPr/>
            </a:pPr>
            <a:endParaRPr lang="en-US" altLang="zh-TW" dirty="0"/>
          </a:p>
        </p:txBody>
      </p:sp>
      <p:sp>
        <p:nvSpPr>
          <p:cNvPr id="6" name="Rectangle 7"/>
          <p:cNvSpPr>
            <a:spLocks noGrp="1" noChangeArrowheads="1"/>
          </p:cNvSpPr>
          <p:nvPr>
            <p:ph type="ftr" sz="quarter" idx="11"/>
          </p:nvPr>
        </p:nvSpPr>
        <p:spPr/>
        <p:txBody>
          <a:bodyPr/>
          <a:lstStyle>
            <a:lvl1pPr>
              <a:defRPr/>
            </a:lvl1pPr>
          </a:lstStyle>
          <a:p>
            <a:pPr>
              <a:defRPr/>
            </a:pPr>
            <a:endParaRPr lang="en-US" altLang="zh-TW" dirty="0"/>
          </a:p>
        </p:txBody>
      </p:sp>
      <p:sp>
        <p:nvSpPr>
          <p:cNvPr id="7" name="Rectangle 8"/>
          <p:cNvSpPr>
            <a:spLocks noGrp="1" noChangeArrowheads="1"/>
          </p:cNvSpPr>
          <p:nvPr>
            <p:ph type="sldNum" sz="quarter" idx="12"/>
          </p:nvPr>
        </p:nvSpPr>
        <p:spPr/>
        <p:txBody>
          <a:bodyPr/>
          <a:lstStyle>
            <a:lvl1pPr>
              <a:defRPr/>
            </a:lvl1pPr>
          </a:lstStyle>
          <a:p>
            <a:pPr>
              <a:defRPr/>
            </a:pPr>
            <a:r>
              <a:rPr lang="en-US" altLang="zh-TW" dirty="0"/>
              <a:t>P.</a:t>
            </a:r>
            <a:fld id="{8F9DCB4F-7ED2-47A5-92A4-EFF5897097CD}" type="slidenum">
              <a:rPr lang="en-US" altLang="zh-TW"/>
              <a:pPr>
                <a:defRPr/>
              </a:pPr>
              <a:t>‹#›</a:t>
            </a:fld>
            <a:endParaRPr lang="en-US" altLang="zh-TW" dirty="0"/>
          </a:p>
        </p:txBody>
      </p:sp>
    </p:spTree>
    <p:extLst>
      <p:ext uri="{BB962C8B-B14F-4D97-AF65-F5344CB8AC3E}">
        <p14:creationId xmlns:p14="http://schemas.microsoft.com/office/powerpoint/2010/main" val="389515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2.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2.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27" name="Rectangle 3"/>
          <p:cNvSpPr>
            <a:spLocks noChangeArrowheads="1"/>
          </p:cNvSpPr>
          <p:nvPr/>
        </p:nvSpPr>
        <p:spPr bwMode="gray">
          <a:xfrm>
            <a:off x="471488" y="1016000"/>
            <a:ext cx="8226425" cy="31750"/>
          </a:xfrm>
          <a:prstGeom prst="rect">
            <a:avLst/>
          </a:prstGeom>
          <a:solidFill>
            <a:schemeClr val="accent1"/>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28" name="Rectangle 4"/>
          <p:cNvSpPr>
            <a:spLocks noGrp="1" noChangeArrowheads="1"/>
          </p:cNvSpPr>
          <p:nvPr>
            <p:ph type="title"/>
          </p:nvPr>
        </p:nvSpPr>
        <p:spPr bwMode="auto">
          <a:xfrm>
            <a:off x="1766888" y="254000"/>
            <a:ext cx="7162800" cy="762000"/>
          </a:xfrm>
          <a:prstGeom prst="rect">
            <a:avLst/>
          </a:prstGeom>
          <a:noFill/>
          <a:ln>
            <a:noFill/>
          </a:ln>
          <a:extLst/>
        </p:spPr>
        <p:txBody>
          <a:bodyPr vert="horz" wrap="square" lIns="91440" tIns="45720" rIns="91440" bIns="45720" numCol="1" anchor="b" anchorCtr="0" compatLnSpc="1">
            <a:prstTxWarp prst="textNoShape">
              <a:avLst/>
            </a:prstTxWarp>
          </a:bodyPr>
          <a:lstStyle/>
          <a:p>
            <a:pPr lvl="0"/>
            <a:r>
              <a:rPr lang="en-US" altLang="zh-TW" dirty="0"/>
              <a:t>Click to edit Master title style</a:t>
            </a:r>
          </a:p>
        </p:txBody>
      </p:sp>
      <p:sp>
        <p:nvSpPr>
          <p:cNvPr id="1029" name="Rectangle 5"/>
          <p:cNvSpPr>
            <a:spLocks noGrp="1" noChangeArrowheads="1"/>
          </p:cNvSpPr>
          <p:nvPr>
            <p:ph type="body" idx="1"/>
          </p:nvPr>
        </p:nvSpPr>
        <p:spPr bwMode="auto">
          <a:xfrm>
            <a:off x="928688" y="1473200"/>
            <a:ext cx="80772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p:txBody>
      </p:sp>
      <p:sp>
        <p:nvSpPr>
          <p:cNvPr id="641030" name="Rectangle 6"/>
          <p:cNvSpPr>
            <a:spLocks noGrp="1" noChangeArrowheads="1"/>
          </p:cNvSpPr>
          <p:nvPr>
            <p:ph type="dt" sz="half" idx="2"/>
          </p:nvPr>
        </p:nvSpPr>
        <p:spPr bwMode="auto">
          <a:xfrm>
            <a:off x="9286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000">
                <a:ea typeface="新細明體" pitchFamily="18" charset="-120"/>
              </a:defRPr>
            </a:lvl1pPr>
          </a:lstStyle>
          <a:p>
            <a:pPr>
              <a:defRPr/>
            </a:pPr>
            <a:endParaRPr lang="en-US" altLang="zh-TW" dirty="0"/>
          </a:p>
        </p:txBody>
      </p:sp>
      <p:sp>
        <p:nvSpPr>
          <p:cNvPr id="641031" name="Rectangle 7"/>
          <p:cNvSpPr>
            <a:spLocks noGrp="1" noChangeArrowheads="1"/>
          </p:cNvSpPr>
          <p:nvPr>
            <p:ph type="ftr" sz="quarter" idx="3"/>
          </p:nvPr>
        </p:nvSpPr>
        <p:spPr bwMode="auto">
          <a:xfrm>
            <a:off x="3367088" y="6273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000">
                <a:ea typeface="新細明體" pitchFamily="18" charset="-120"/>
              </a:defRPr>
            </a:lvl1pPr>
          </a:lstStyle>
          <a:p>
            <a:pPr>
              <a:defRPr/>
            </a:pPr>
            <a:endParaRPr lang="en-US" altLang="zh-TW" dirty="0"/>
          </a:p>
        </p:txBody>
      </p:sp>
      <p:sp>
        <p:nvSpPr>
          <p:cNvPr id="641032" name="Rectangle 8"/>
          <p:cNvSpPr>
            <a:spLocks noGrp="1" noChangeArrowheads="1"/>
          </p:cNvSpPr>
          <p:nvPr>
            <p:ph type="sldNum" sz="quarter" idx="4"/>
          </p:nvPr>
        </p:nvSpPr>
        <p:spPr bwMode="auto">
          <a:xfrm>
            <a:off x="67960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070C0"/>
                </a:solidFill>
                <a:latin typeface="Arial" panose="020B0604020202020204" pitchFamily="34" charset="0"/>
                <a:ea typeface="新細明體" panose="02020500000000000000" pitchFamily="18" charset="-120"/>
                <a:cs typeface="Arial" panose="020B0604020202020204" pitchFamily="34" charset="0"/>
              </a:defRPr>
            </a:lvl1pPr>
          </a:lstStyle>
          <a:p>
            <a:pPr>
              <a:defRPr/>
            </a:pPr>
            <a:r>
              <a:rPr lang="en-US" altLang="zh-TW" dirty="0"/>
              <a:t>P. </a:t>
            </a:r>
            <a:fld id="{2EF798F1-DCDF-48FD-8043-B87111055D1E}" type="slidenum">
              <a:rPr lang="en-US" altLang="zh-TW"/>
              <a:pPr>
                <a:defRPr/>
              </a:pPr>
              <a:t>‹#›</a:t>
            </a:fld>
            <a:endParaRPr lang="en-US" altLang="zh-TW" dirty="0"/>
          </a:p>
        </p:txBody>
      </p:sp>
      <p:pic>
        <p:nvPicPr>
          <p:cNvPr id="1033" name="Picture 9" descr="SAMS_Logo"/>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66688" y="177800"/>
            <a:ext cx="1371600" cy="79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0"/>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5" name="Rectangle 11"/>
          <p:cNvSpPr>
            <a:spLocks noChangeArrowheads="1"/>
          </p:cNvSpPr>
          <p:nvPr/>
        </p:nvSpPr>
        <p:spPr bwMode="gray">
          <a:xfrm>
            <a:off x="471488" y="1016000"/>
            <a:ext cx="8226425" cy="31750"/>
          </a:xfrm>
          <a:prstGeom prst="rect">
            <a:avLst/>
          </a:prstGeom>
          <a:solidFill>
            <a:srgbClr val="3F8DA5"/>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6" name="Rectangle 12"/>
          <p:cNvSpPr>
            <a:spLocks noChangeArrowheads="1"/>
          </p:cNvSpPr>
          <p:nvPr/>
        </p:nvSpPr>
        <p:spPr bwMode="gray">
          <a:xfrm>
            <a:off x="3519488" y="1092200"/>
            <a:ext cx="3959225" cy="31750"/>
          </a:xfrm>
          <a:prstGeom prst="rect">
            <a:avLst/>
          </a:prstGeom>
          <a:gradFill rotWithShape="0">
            <a:gsLst>
              <a:gs pos="0">
                <a:srgbClr val="3F8DA5"/>
              </a:gs>
              <a:gs pos="100000">
                <a:srgbClr val="9BCAD9"/>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7" name="Rectangle 13"/>
          <p:cNvSpPr>
            <a:spLocks noChangeArrowheads="1"/>
          </p:cNvSpPr>
          <p:nvPr/>
        </p:nvSpPr>
        <p:spPr bwMode="gray">
          <a:xfrm>
            <a:off x="5572125" y="1187450"/>
            <a:ext cx="2519363" cy="31750"/>
          </a:xfrm>
          <a:prstGeom prst="rect">
            <a:avLst/>
          </a:prstGeom>
          <a:solidFill>
            <a:srgbClr val="A1CDDB"/>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pic>
        <p:nvPicPr>
          <p:cNvPr id="1038" name="Picture 14" descr="wor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496300" y="4140200"/>
            <a:ext cx="7381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762" r:id="rId1"/>
    <p:sldLayoutId id="2147485758" r:id="rId2"/>
    <p:sldLayoutId id="2147485763" r:id="rId3"/>
    <p:sldLayoutId id="2147485759" r:id="rId4"/>
    <p:sldLayoutId id="2147485764" r:id="rId5"/>
    <p:sldLayoutId id="2147485765" r:id="rId6"/>
    <p:sldLayoutId id="2147485766" r:id="rId7"/>
    <p:sldLayoutId id="2147485767" r:id="rId8"/>
    <p:sldLayoutId id="2147485768" r:id="rId9"/>
    <p:sldLayoutId id="2147485769" r:id="rId10"/>
    <p:sldLayoutId id="2147485770" r:id="rId11"/>
    <p:sldLayoutId id="2147485771" r:id="rId12"/>
  </p:sldLayoutIdLst>
  <p:hf hdr="0" ftr="0" dt="0"/>
  <p:txStyles>
    <p:titleStyle>
      <a:lvl1pPr algn="l" rtl="0" eaLnBrk="0" fontAlgn="base" hangingPunct="0">
        <a:spcBef>
          <a:spcPct val="0"/>
        </a:spcBef>
        <a:spcAft>
          <a:spcPct val="0"/>
        </a:spcAft>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27" name="Rectangle 3"/>
          <p:cNvSpPr>
            <a:spLocks noChangeArrowheads="1"/>
          </p:cNvSpPr>
          <p:nvPr/>
        </p:nvSpPr>
        <p:spPr bwMode="gray">
          <a:xfrm>
            <a:off x="471488" y="1016000"/>
            <a:ext cx="8226425" cy="31750"/>
          </a:xfrm>
          <a:prstGeom prst="rect">
            <a:avLst/>
          </a:prstGeom>
          <a:solidFill>
            <a:schemeClr val="accent1"/>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28" name="Rectangle 4"/>
          <p:cNvSpPr>
            <a:spLocks noGrp="1" noChangeArrowheads="1"/>
          </p:cNvSpPr>
          <p:nvPr>
            <p:ph type="title"/>
          </p:nvPr>
        </p:nvSpPr>
        <p:spPr bwMode="auto">
          <a:xfrm>
            <a:off x="1766888" y="254000"/>
            <a:ext cx="7162800" cy="762000"/>
          </a:xfrm>
          <a:prstGeom prst="rect">
            <a:avLst/>
          </a:prstGeom>
          <a:noFill/>
          <a:ln>
            <a:noFill/>
          </a:ln>
          <a:extLst/>
        </p:spPr>
        <p:txBody>
          <a:bodyPr vert="horz" wrap="square" lIns="91440" tIns="45720" rIns="91440" bIns="45720" numCol="1" anchor="b" anchorCtr="0" compatLnSpc="1">
            <a:prstTxWarp prst="textNoShape">
              <a:avLst/>
            </a:prstTxWarp>
          </a:bodyPr>
          <a:lstStyle/>
          <a:p>
            <a:pPr lvl="0"/>
            <a:r>
              <a:rPr lang="en-US" altLang="zh-TW" dirty="0"/>
              <a:t>Click to edit Master title style</a:t>
            </a:r>
          </a:p>
        </p:txBody>
      </p:sp>
      <p:sp>
        <p:nvSpPr>
          <p:cNvPr id="2053" name="Rectangle 5"/>
          <p:cNvSpPr>
            <a:spLocks noGrp="1" noChangeArrowheads="1"/>
          </p:cNvSpPr>
          <p:nvPr>
            <p:ph type="body" idx="1"/>
          </p:nvPr>
        </p:nvSpPr>
        <p:spPr bwMode="auto">
          <a:xfrm>
            <a:off x="928688" y="1473200"/>
            <a:ext cx="80772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p:txBody>
      </p:sp>
      <p:sp>
        <p:nvSpPr>
          <p:cNvPr id="641030" name="Rectangle 6"/>
          <p:cNvSpPr>
            <a:spLocks noGrp="1" noChangeArrowheads="1"/>
          </p:cNvSpPr>
          <p:nvPr>
            <p:ph type="dt" sz="half" idx="2"/>
          </p:nvPr>
        </p:nvSpPr>
        <p:spPr bwMode="auto">
          <a:xfrm>
            <a:off x="9286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000">
                <a:ea typeface="新細明體" pitchFamily="18" charset="-120"/>
              </a:defRPr>
            </a:lvl1pPr>
          </a:lstStyle>
          <a:p>
            <a:pPr>
              <a:defRPr/>
            </a:pPr>
            <a:endParaRPr lang="en-US" altLang="zh-TW" dirty="0"/>
          </a:p>
        </p:txBody>
      </p:sp>
      <p:sp>
        <p:nvSpPr>
          <p:cNvPr id="641031" name="Rectangle 7"/>
          <p:cNvSpPr>
            <a:spLocks noGrp="1" noChangeArrowheads="1"/>
          </p:cNvSpPr>
          <p:nvPr>
            <p:ph type="ftr" sz="quarter" idx="3"/>
          </p:nvPr>
        </p:nvSpPr>
        <p:spPr bwMode="auto">
          <a:xfrm>
            <a:off x="3367088" y="6273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000">
                <a:ea typeface="新細明體" pitchFamily="18" charset="-120"/>
              </a:defRPr>
            </a:lvl1pPr>
          </a:lstStyle>
          <a:p>
            <a:pPr>
              <a:defRPr/>
            </a:pPr>
            <a:endParaRPr lang="en-US" altLang="zh-TW" dirty="0"/>
          </a:p>
        </p:txBody>
      </p:sp>
      <p:sp>
        <p:nvSpPr>
          <p:cNvPr id="641032" name="Rectangle 8"/>
          <p:cNvSpPr>
            <a:spLocks noGrp="1" noChangeArrowheads="1"/>
          </p:cNvSpPr>
          <p:nvPr>
            <p:ph type="sldNum" sz="quarter" idx="4"/>
          </p:nvPr>
        </p:nvSpPr>
        <p:spPr bwMode="auto">
          <a:xfrm>
            <a:off x="67960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070C0"/>
                </a:solidFill>
                <a:latin typeface="Arial" panose="020B0604020202020204" pitchFamily="34" charset="0"/>
                <a:ea typeface="新細明體" panose="02020500000000000000" pitchFamily="18" charset="-120"/>
                <a:cs typeface="Arial" panose="020B0604020202020204" pitchFamily="34" charset="0"/>
              </a:defRPr>
            </a:lvl1pPr>
          </a:lstStyle>
          <a:p>
            <a:pPr>
              <a:defRPr/>
            </a:pPr>
            <a:r>
              <a:rPr lang="en-US" altLang="zh-TW" dirty="0"/>
              <a:t>P. </a:t>
            </a:r>
            <a:fld id="{0A239D7E-F164-49FD-A68A-693F5E5512C5}" type="slidenum">
              <a:rPr lang="en-US" altLang="zh-TW"/>
              <a:pPr>
                <a:defRPr/>
              </a:pPr>
              <a:t>‹#›</a:t>
            </a:fld>
            <a:endParaRPr lang="en-US" altLang="zh-TW" dirty="0"/>
          </a:p>
        </p:txBody>
      </p:sp>
      <p:pic>
        <p:nvPicPr>
          <p:cNvPr id="2057" name="Picture 9" descr="SAMS_Logo"/>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6688" y="177800"/>
            <a:ext cx="1371600" cy="79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0"/>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5" name="Rectangle 11"/>
          <p:cNvSpPr>
            <a:spLocks noChangeArrowheads="1"/>
          </p:cNvSpPr>
          <p:nvPr/>
        </p:nvSpPr>
        <p:spPr bwMode="gray">
          <a:xfrm>
            <a:off x="471488" y="1016000"/>
            <a:ext cx="8226425" cy="31750"/>
          </a:xfrm>
          <a:prstGeom prst="rect">
            <a:avLst/>
          </a:prstGeom>
          <a:solidFill>
            <a:srgbClr val="3F8DA5"/>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6" name="Rectangle 12"/>
          <p:cNvSpPr>
            <a:spLocks noChangeArrowheads="1"/>
          </p:cNvSpPr>
          <p:nvPr/>
        </p:nvSpPr>
        <p:spPr bwMode="gray">
          <a:xfrm>
            <a:off x="3519488" y="1092200"/>
            <a:ext cx="3959225" cy="31750"/>
          </a:xfrm>
          <a:prstGeom prst="rect">
            <a:avLst/>
          </a:prstGeom>
          <a:gradFill rotWithShape="0">
            <a:gsLst>
              <a:gs pos="0">
                <a:srgbClr val="3F8DA5"/>
              </a:gs>
              <a:gs pos="100000">
                <a:srgbClr val="9BCAD9"/>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sp>
        <p:nvSpPr>
          <p:cNvPr id="1037" name="Rectangle 13"/>
          <p:cNvSpPr>
            <a:spLocks noChangeArrowheads="1"/>
          </p:cNvSpPr>
          <p:nvPr/>
        </p:nvSpPr>
        <p:spPr bwMode="gray">
          <a:xfrm>
            <a:off x="5572125" y="1187450"/>
            <a:ext cx="2519363" cy="31750"/>
          </a:xfrm>
          <a:prstGeom prst="rect">
            <a:avLst/>
          </a:prstGeom>
          <a:solidFill>
            <a:srgbClr val="A1CDDB"/>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p>
        </p:txBody>
      </p:sp>
      <p:pic>
        <p:nvPicPr>
          <p:cNvPr id="2062" name="Picture 14" descr="wor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6300" y="4140200"/>
            <a:ext cx="7381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772" r:id="rId1"/>
    <p:sldLayoutId id="2147485760" r:id="rId2"/>
    <p:sldLayoutId id="2147485773" r:id="rId3"/>
  </p:sldLayoutIdLst>
  <p:hf hdr="0" ftr="0" dt="0"/>
  <p:txStyles>
    <p:titleStyle>
      <a:lvl1pPr algn="l" rtl="0" eaLnBrk="0" fontAlgn="base" hangingPunct="0">
        <a:spcBef>
          <a:spcPct val="0"/>
        </a:spcBef>
        <a:spcAft>
          <a:spcPct val="0"/>
        </a:spcAft>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1027" name="Rectangle 3"/>
          <p:cNvSpPr>
            <a:spLocks noChangeArrowheads="1"/>
          </p:cNvSpPr>
          <p:nvPr/>
        </p:nvSpPr>
        <p:spPr bwMode="gray">
          <a:xfrm>
            <a:off x="471488" y="1016000"/>
            <a:ext cx="8226425" cy="31750"/>
          </a:xfrm>
          <a:prstGeom prst="rect">
            <a:avLst/>
          </a:prstGeom>
          <a:solidFill>
            <a:schemeClr val="accent1"/>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1028" name="Rectangle 4"/>
          <p:cNvSpPr>
            <a:spLocks noGrp="1" noChangeArrowheads="1"/>
          </p:cNvSpPr>
          <p:nvPr>
            <p:ph type="title"/>
          </p:nvPr>
        </p:nvSpPr>
        <p:spPr bwMode="auto">
          <a:xfrm>
            <a:off x="1766888" y="254000"/>
            <a:ext cx="7162800" cy="762000"/>
          </a:xfrm>
          <a:prstGeom prst="rect">
            <a:avLst/>
          </a:prstGeom>
          <a:noFill/>
          <a:ln>
            <a:noFill/>
          </a:ln>
          <a:extLst/>
        </p:spPr>
        <p:txBody>
          <a:bodyPr vert="horz" wrap="square" lIns="91440" tIns="45720" rIns="91440" bIns="45720" numCol="1" anchor="b" anchorCtr="0" compatLnSpc="1">
            <a:prstTxWarp prst="textNoShape">
              <a:avLst/>
            </a:prstTxWarp>
          </a:bodyPr>
          <a:lstStyle/>
          <a:p>
            <a:pPr lvl="0"/>
            <a:r>
              <a:rPr lang="en-US" altLang="zh-TW" dirty="0"/>
              <a:t>Click to edit Master title style</a:t>
            </a:r>
          </a:p>
        </p:txBody>
      </p:sp>
      <p:sp>
        <p:nvSpPr>
          <p:cNvPr id="3077" name="Rectangle 5"/>
          <p:cNvSpPr>
            <a:spLocks noGrp="1" noChangeArrowheads="1"/>
          </p:cNvSpPr>
          <p:nvPr>
            <p:ph type="body" idx="1"/>
          </p:nvPr>
        </p:nvSpPr>
        <p:spPr bwMode="auto">
          <a:xfrm>
            <a:off x="928688" y="1473200"/>
            <a:ext cx="80772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a:t>Click to edit Master text styles</a:t>
            </a:r>
          </a:p>
          <a:p>
            <a:pPr lvl="1"/>
            <a:r>
              <a:rPr lang="en-US" altLang="zh-TW"/>
              <a:t>Second level</a:t>
            </a:r>
          </a:p>
          <a:p>
            <a:pPr lvl="2"/>
            <a:r>
              <a:rPr lang="en-US" altLang="zh-TW"/>
              <a:t>Third level</a:t>
            </a:r>
          </a:p>
          <a:p>
            <a:pPr lvl="3"/>
            <a:r>
              <a:rPr lang="en-US" altLang="zh-TW"/>
              <a:t>Fourth level</a:t>
            </a:r>
          </a:p>
        </p:txBody>
      </p:sp>
      <p:sp>
        <p:nvSpPr>
          <p:cNvPr id="641030" name="Rectangle 6"/>
          <p:cNvSpPr>
            <a:spLocks noGrp="1" noChangeArrowheads="1"/>
          </p:cNvSpPr>
          <p:nvPr>
            <p:ph type="dt" sz="half" idx="2"/>
          </p:nvPr>
        </p:nvSpPr>
        <p:spPr bwMode="auto">
          <a:xfrm>
            <a:off x="9286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000">
                <a:solidFill>
                  <a:srgbClr val="000000"/>
                </a:solidFill>
                <a:ea typeface="新細明體" pitchFamily="18" charset="-120"/>
              </a:defRPr>
            </a:lvl1pPr>
          </a:lstStyle>
          <a:p>
            <a:pPr>
              <a:defRPr/>
            </a:pPr>
            <a:endParaRPr lang="en-US" altLang="zh-TW" dirty="0"/>
          </a:p>
        </p:txBody>
      </p:sp>
      <p:sp>
        <p:nvSpPr>
          <p:cNvPr id="641031" name="Rectangle 7"/>
          <p:cNvSpPr>
            <a:spLocks noGrp="1" noChangeArrowheads="1"/>
          </p:cNvSpPr>
          <p:nvPr>
            <p:ph type="ftr" sz="quarter" idx="3"/>
          </p:nvPr>
        </p:nvSpPr>
        <p:spPr bwMode="auto">
          <a:xfrm>
            <a:off x="3367088" y="6273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000">
                <a:solidFill>
                  <a:srgbClr val="000000"/>
                </a:solidFill>
                <a:ea typeface="新細明體" pitchFamily="18" charset="-120"/>
              </a:defRPr>
            </a:lvl1pPr>
          </a:lstStyle>
          <a:p>
            <a:pPr>
              <a:defRPr/>
            </a:pPr>
            <a:endParaRPr lang="en-US" altLang="zh-TW" dirty="0"/>
          </a:p>
        </p:txBody>
      </p:sp>
      <p:sp>
        <p:nvSpPr>
          <p:cNvPr id="641032" name="Rectangle 8"/>
          <p:cNvSpPr>
            <a:spLocks noGrp="1" noChangeArrowheads="1"/>
          </p:cNvSpPr>
          <p:nvPr>
            <p:ph type="sldNum" sz="quarter" idx="4"/>
          </p:nvPr>
        </p:nvSpPr>
        <p:spPr bwMode="auto">
          <a:xfrm>
            <a:off x="6796088" y="62738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070C0"/>
                </a:solidFill>
                <a:latin typeface="Arial" panose="020B0604020202020204" pitchFamily="34" charset="0"/>
                <a:ea typeface="新細明體" panose="02020500000000000000" pitchFamily="18" charset="-120"/>
                <a:cs typeface="Arial" panose="020B0604020202020204" pitchFamily="34" charset="0"/>
              </a:defRPr>
            </a:lvl1pPr>
          </a:lstStyle>
          <a:p>
            <a:pPr>
              <a:defRPr/>
            </a:pPr>
            <a:r>
              <a:rPr lang="en-US" altLang="zh-TW" dirty="0"/>
              <a:t>P. </a:t>
            </a:r>
            <a:fld id="{D8104521-8F41-4EC9-9E0E-863A8F37DF23}" type="slidenum">
              <a:rPr lang="en-US" altLang="zh-TW"/>
              <a:pPr>
                <a:defRPr/>
              </a:pPr>
              <a:t>‹#›</a:t>
            </a:fld>
            <a:endParaRPr lang="en-US" altLang="zh-TW" dirty="0"/>
          </a:p>
        </p:txBody>
      </p:sp>
      <p:pic>
        <p:nvPicPr>
          <p:cNvPr id="3081" name="Picture 9" descr="SAMS_Logo"/>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6688" y="177800"/>
            <a:ext cx="1371600" cy="79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0"/>
          <p:cNvSpPr>
            <a:spLocks noChangeArrowheads="1"/>
          </p:cNvSpPr>
          <p:nvPr/>
        </p:nvSpPr>
        <p:spPr bwMode="gray">
          <a:xfrm>
            <a:off x="1538288" y="330200"/>
            <a:ext cx="31750" cy="1052513"/>
          </a:xfrm>
          <a:prstGeom prst="rect">
            <a:avLst/>
          </a:prstGeom>
          <a:solidFill>
            <a:srgbClr val="333399"/>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1035" name="Rectangle 11"/>
          <p:cNvSpPr>
            <a:spLocks noChangeArrowheads="1"/>
          </p:cNvSpPr>
          <p:nvPr/>
        </p:nvSpPr>
        <p:spPr bwMode="gray">
          <a:xfrm>
            <a:off x="471488" y="1016000"/>
            <a:ext cx="8226425" cy="31750"/>
          </a:xfrm>
          <a:prstGeom prst="rect">
            <a:avLst/>
          </a:prstGeom>
          <a:solidFill>
            <a:srgbClr val="3F8DA5"/>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1036" name="Rectangle 12"/>
          <p:cNvSpPr>
            <a:spLocks noChangeArrowheads="1"/>
          </p:cNvSpPr>
          <p:nvPr/>
        </p:nvSpPr>
        <p:spPr bwMode="gray">
          <a:xfrm>
            <a:off x="3519488" y="1092200"/>
            <a:ext cx="3959225" cy="31750"/>
          </a:xfrm>
          <a:prstGeom prst="rect">
            <a:avLst/>
          </a:prstGeom>
          <a:gradFill rotWithShape="0">
            <a:gsLst>
              <a:gs pos="0">
                <a:srgbClr val="3F8DA5"/>
              </a:gs>
              <a:gs pos="100000">
                <a:srgbClr val="9BCAD9"/>
              </a:gs>
            </a:gsLst>
            <a:lin ang="0" scaled="1"/>
          </a:gra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sp>
        <p:nvSpPr>
          <p:cNvPr id="1037" name="Rectangle 13"/>
          <p:cNvSpPr>
            <a:spLocks noChangeArrowheads="1"/>
          </p:cNvSpPr>
          <p:nvPr/>
        </p:nvSpPr>
        <p:spPr bwMode="gray">
          <a:xfrm>
            <a:off x="5572125" y="1187450"/>
            <a:ext cx="2519363" cy="31750"/>
          </a:xfrm>
          <a:prstGeom prst="rect">
            <a:avLst/>
          </a:prstGeom>
          <a:solidFill>
            <a:srgbClr val="A1CDDB"/>
          </a:solidFill>
          <a:ln>
            <a:noFill/>
          </a:ln>
          <a:extLst/>
        </p:spPr>
        <p:txBody>
          <a:bodyPr wrap="none" anchor="ctr"/>
          <a:lstStyle>
            <a:lvl1pPr eaLnBrk="0" hangingPunct="0">
              <a:defRPr kumimoji="1" sz="2400">
                <a:solidFill>
                  <a:schemeClr val="tx1"/>
                </a:solidFill>
                <a:latin typeface="Tahoma" pitchFamily="34" charset="0"/>
                <a:ea typeface="新細明體" charset="-120"/>
              </a:defRPr>
            </a:lvl1pPr>
            <a:lvl2pPr marL="742950" indent="-285750" eaLnBrk="0" hangingPunct="0">
              <a:defRPr kumimoji="1" sz="2400">
                <a:solidFill>
                  <a:schemeClr val="tx1"/>
                </a:solidFill>
                <a:latin typeface="Tahoma" pitchFamily="34" charset="0"/>
                <a:ea typeface="新細明體" charset="-120"/>
              </a:defRPr>
            </a:lvl2pPr>
            <a:lvl3pPr marL="1143000" indent="-228600" eaLnBrk="0" hangingPunct="0">
              <a:defRPr kumimoji="1" sz="2400">
                <a:solidFill>
                  <a:schemeClr val="tx1"/>
                </a:solidFill>
                <a:latin typeface="Tahoma" pitchFamily="34" charset="0"/>
                <a:ea typeface="新細明體" charset="-120"/>
              </a:defRPr>
            </a:lvl3pPr>
            <a:lvl4pPr marL="1600200" indent="-228600" eaLnBrk="0" hangingPunct="0">
              <a:defRPr kumimoji="1" sz="2400">
                <a:solidFill>
                  <a:schemeClr val="tx1"/>
                </a:solidFill>
                <a:latin typeface="Tahoma" pitchFamily="34" charset="0"/>
                <a:ea typeface="新細明體" charset="-120"/>
              </a:defRPr>
            </a:lvl4pPr>
            <a:lvl5pPr marL="2057400" indent="-228600" eaLnBrk="0" hangingPunct="0">
              <a:defRPr kumimoji="1" sz="2400">
                <a:solidFill>
                  <a:schemeClr val="tx1"/>
                </a:solidFill>
                <a:latin typeface="Tahoma" pitchFamily="34" charset="0"/>
                <a:ea typeface="新細明體" charset="-120"/>
              </a:defRPr>
            </a:lvl5pPr>
            <a:lvl6pPr marL="2514600" indent="-228600" eaLnBrk="0" fontAlgn="base" hangingPunct="0">
              <a:spcBef>
                <a:spcPct val="0"/>
              </a:spcBef>
              <a:spcAft>
                <a:spcPct val="0"/>
              </a:spcAft>
              <a:defRPr kumimoji="1" sz="2400">
                <a:solidFill>
                  <a:schemeClr val="tx1"/>
                </a:solidFill>
                <a:latin typeface="Tahoma" pitchFamily="34" charset="0"/>
                <a:ea typeface="新細明體" charset="-120"/>
              </a:defRPr>
            </a:lvl6pPr>
            <a:lvl7pPr marL="2971800" indent="-228600" eaLnBrk="0" fontAlgn="base" hangingPunct="0">
              <a:spcBef>
                <a:spcPct val="0"/>
              </a:spcBef>
              <a:spcAft>
                <a:spcPct val="0"/>
              </a:spcAft>
              <a:defRPr kumimoji="1" sz="2400">
                <a:solidFill>
                  <a:schemeClr val="tx1"/>
                </a:solidFill>
                <a:latin typeface="Tahoma" pitchFamily="34" charset="0"/>
                <a:ea typeface="新細明體" charset="-120"/>
              </a:defRPr>
            </a:lvl7pPr>
            <a:lvl8pPr marL="3429000" indent="-228600" eaLnBrk="0" fontAlgn="base" hangingPunct="0">
              <a:spcBef>
                <a:spcPct val="0"/>
              </a:spcBef>
              <a:spcAft>
                <a:spcPct val="0"/>
              </a:spcAft>
              <a:defRPr kumimoji="1" sz="2400">
                <a:solidFill>
                  <a:schemeClr val="tx1"/>
                </a:solidFill>
                <a:latin typeface="Tahoma" pitchFamily="34" charset="0"/>
                <a:ea typeface="新細明體" charset="-120"/>
              </a:defRPr>
            </a:lvl8pPr>
            <a:lvl9pPr marL="3886200" indent="-228600" eaLnBrk="0" fontAlgn="base" hangingPunct="0">
              <a:spcBef>
                <a:spcPct val="0"/>
              </a:spcBef>
              <a:spcAft>
                <a:spcPct val="0"/>
              </a:spcAft>
              <a:defRPr kumimoji="1" sz="2400">
                <a:solidFill>
                  <a:schemeClr val="tx1"/>
                </a:solidFill>
                <a:latin typeface="Tahoma" pitchFamily="34" charset="0"/>
                <a:ea typeface="新細明體" charset="-120"/>
              </a:defRPr>
            </a:lvl9pPr>
          </a:lstStyle>
          <a:p>
            <a:pPr algn="ctr" eaLnBrk="1" hangingPunct="1">
              <a:defRPr/>
            </a:pPr>
            <a:endParaRPr lang="zh-TW" altLang="en-US">
              <a:solidFill>
                <a:srgbClr val="000000"/>
              </a:solidFill>
            </a:endParaRPr>
          </a:p>
        </p:txBody>
      </p:sp>
      <p:pic>
        <p:nvPicPr>
          <p:cNvPr id="3086" name="Picture 14" descr="wor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6300" y="4140200"/>
            <a:ext cx="7381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774" r:id="rId1"/>
    <p:sldLayoutId id="2147485761" r:id="rId2"/>
    <p:sldLayoutId id="2147485775" r:id="rId3"/>
  </p:sldLayoutIdLst>
  <p:hf hdr="0" ftr="0" dt="0"/>
  <p:txStyles>
    <p:titleStyle>
      <a:lvl1pPr algn="l" rtl="0" eaLnBrk="0" fontAlgn="base" hangingPunct="0">
        <a:spcBef>
          <a:spcPct val="0"/>
        </a:spcBef>
        <a:spcAft>
          <a:spcPct val="0"/>
        </a:spcAft>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slide" Target="slide78.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jpeg"/><Relationship Id="rId4" Type="http://schemas.openxmlformats.org/officeDocument/2006/relationships/slide" Target="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applications.edb.gov.hk/circular/upload/EMBC/EMBC05007C.PDF" TargetMode="External"/><Relationship Id="rId2" Type="http://schemas.openxmlformats.org/officeDocument/2006/relationships/hyperlink" Target="http://www.edb.gov.hk/attachment/tc/sch-admin/regulations/sch-admin-guide/SAG_C.pdf" TargetMode="External"/><Relationship Id="rId1" Type="http://schemas.openxmlformats.org/officeDocument/2006/relationships/slideLayout" Target="../slideLayouts/slideLayout2.xml"/><Relationship Id="rId4" Type="http://schemas.openxmlformats.org/officeDocument/2006/relationships/hyperlink" Target="https://applications.edb.gov.hk/circular/upload/EDBC/EDBC20005C.pdf" TargetMode="Externa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slide" Target="slide21.xml"/><Relationship Id="rId4" Type="http://schemas.openxmlformats.org/officeDocument/2006/relationships/slide" Target="slide19.xml"/></Relationships>
</file>

<file path=ppt/slides/_rels/slide18.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slide" Target="slide9.xml"/><Relationship Id="rId7"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slide" Target="slide4.xml"/><Relationship Id="rId11" Type="http://schemas.openxmlformats.org/officeDocument/2006/relationships/slide" Target="slide10.xml"/><Relationship Id="rId5" Type="http://schemas.openxmlformats.org/officeDocument/2006/relationships/slide" Target="slide3.xml"/><Relationship Id="rId10" Type="http://schemas.openxmlformats.org/officeDocument/2006/relationships/slide" Target="slide6.xml"/><Relationship Id="rId4" Type="http://schemas.openxmlformats.org/officeDocument/2006/relationships/slide" Target="slide7.xml"/><Relationship Id="rId9" Type="http://schemas.openxmlformats.org/officeDocument/2006/relationships/image" Target="../media/image7.wmf"/></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 Target="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2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4.jpg"/><Relationship Id="rId1" Type="http://schemas.openxmlformats.org/officeDocument/2006/relationships/slideLayout" Target="../slideLayouts/slideLayout2.xml"/><Relationship Id="rId4" Type="http://schemas.openxmlformats.org/officeDocument/2006/relationships/image" Target="../media/image45.jpg"/></Relationships>
</file>

<file path=ppt/slides/_rels/slide38.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46.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 Target="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5.jpg"/><Relationship Id="rId1" Type="http://schemas.openxmlformats.org/officeDocument/2006/relationships/slideLayout" Target="../slideLayouts/slideLayout2.xml"/><Relationship Id="rId4" Type="http://schemas.openxmlformats.org/officeDocument/2006/relationships/image" Target="../media/image66.jpg"/></Relationships>
</file>

<file path=ppt/slides/_rels/slide62.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67.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63.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66.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5.jpg"/><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slide" Target="slide11.xml"/><Relationship Id="rId4" Type="http://schemas.openxmlformats.org/officeDocument/2006/relationships/image" Target="../media/image51.png"/></Relationships>
</file>

<file path=ppt/slides/_rels/slide71.xml.rels><?xml version="1.0" encoding="UTF-8" standalone="yes"?>
<Relationships xmlns="http://schemas.openxmlformats.org/package/2006/relationships"><Relationship Id="rId3" Type="http://schemas.openxmlformats.org/officeDocument/2006/relationships/slide" Target="slide74.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72.xml"/><Relationship Id="rId4" Type="http://schemas.openxmlformats.org/officeDocument/2006/relationships/slide" Target="slide75.xml"/></Relationships>
</file>

<file path=ppt/slides/_rels/slide72.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slide" Target="slide71.xml"/></Relationships>
</file>

<file path=ppt/slides/_rels/slide74.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slide" Target="slide71.xml"/><Relationship Id="rId4" Type="http://schemas.openxmlformats.org/officeDocument/2006/relationships/image" Target="../media/image80.png"/></Relationships>
</file>

<file path=ppt/slides/_rels/slide7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slide" Target="slide71.xml"/><Relationship Id="rId4" Type="http://schemas.openxmlformats.org/officeDocument/2006/relationships/image" Target="../media/image82.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jpg"/><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ctrTitle"/>
          </p:nvPr>
        </p:nvSpPr>
        <p:spPr/>
        <p:txBody>
          <a:bodyPr/>
          <a:lstStyle/>
          <a:p>
            <a:pPr>
              <a:defRPr/>
            </a:pPr>
            <a:r>
              <a:rPr lang="zh-TW" sz="6600" dirty="0">
                <a:effectLst>
                  <a:outerShdw blurRad="38100" dist="38100" dir="2700000" algn="tl">
                    <a:srgbClr val="C0C0C0"/>
                  </a:outerShdw>
                </a:effectLst>
                <a:latin typeface="新細明體" panose="02020500000000000000" pitchFamily="18" charset="-120"/>
                <a:ea typeface="新細明體" panose="02020500000000000000" pitchFamily="18" charset="-120"/>
              </a:rPr>
              <a:t>學校管理</a:t>
            </a:r>
            <a:r>
              <a:rPr lang="zh-TW" altLang="en-US" sz="6600" dirty="0">
                <a:effectLst>
                  <a:outerShdw blurRad="38100" dist="38100" dir="2700000" algn="tl">
                    <a:srgbClr val="C0C0C0"/>
                  </a:outerShdw>
                </a:effectLst>
                <a:latin typeface="新細明體" panose="02020500000000000000" pitchFamily="18" charset="-120"/>
                <a:ea typeface="新細明體" panose="02020500000000000000" pitchFamily="18" charset="-120"/>
              </a:rPr>
              <a:t>模組</a:t>
            </a:r>
            <a:endParaRPr lang="zh-TW" sz="6600" dirty="0">
              <a:effectLst>
                <a:outerShdw blurRad="38100" dist="38100" dir="2700000" algn="tl">
                  <a:srgbClr val="C0C0C0"/>
                </a:outerShdw>
              </a:effectLst>
              <a:latin typeface="新細明體" panose="02020500000000000000" pitchFamily="18" charset="-120"/>
              <a:ea typeface="新細明體" panose="02020500000000000000" pitchFamily="18" charset="-120"/>
            </a:endParaRPr>
          </a:p>
        </p:txBody>
      </p:sp>
      <p:sp>
        <p:nvSpPr>
          <p:cNvPr id="20484" name="副標題 1"/>
          <p:cNvSpPr>
            <a:spLocks noGrp="1"/>
          </p:cNvSpPr>
          <p:nvPr>
            <p:ph type="subTitle" idx="1"/>
          </p:nvPr>
        </p:nvSpPr>
        <p:spPr/>
        <p:txBody>
          <a:bodyPr/>
          <a:lstStyle/>
          <a:p>
            <a:r>
              <a:rPr lang="zh-TW" altLang="zh-HK" sz="3600" dirty="0">
                <a:ea typeface="新細明體" panose="02020500000000000000" pitchFamily="18" charset="-120"/>
              </a:rPr>
              <a:t>預備新學年學校資料</a:t>
            </a:r>
          </a:p>
        </p:txBody>
      </p:sp>
      <p:pic>
        <p:nvPicPr>
          <p:cNvPr id="2" name="圖片 1"/>
          <p:cNvPicPr>
            <a:picLocks noChangeAspect="1"/>
          </p:cNvPicPr>
          <p:nvPr/>
        </p:nvPicPr>
        <p:blipFill>
          <a:blip r:embed="rId3"/>
          <a:stretch>
            <a:fillRect/>
          </a:stretch>
        </p:blipFill>
        <p:spPr>
          <a:xfrm>
            <a:off x="609600" y="1143000"/>
            <a:ext cx="1704975" cy="4981575"/>
          </a:xfrm>
          <a:prstGeom prst="rect">
            <a:avLst/>
          </a:prstGeom>
        </p:spPr>
      </p:pic>
    </p:spTree>
    <p:extLst>
      <p:ext uri="{BB962C8B-B14F-4D97-AF65-F5344CB8AC3E}">
        <p14:creationId xmlns:p14="http://schemas.microsoft.com/office/powerpoint/2010/main" val="505085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學校管理</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模組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sz="3600">
                <a:effectLst>
                  <a:outerShdw blurRad="38100" dist="38100" dir="2700000" algn="tl">
                    <a:srgbClr val="C0C0C0"/>
                  </a:outerShdw>
                </a:effectLst>
                <a:ea typeface="新細明體" panose="02020500000000000000" pitchFamily="18" charset="-120"/>
              </a:rPr>
              <a:t>每個學年的工作</a:t>
            </a:r>
            <a:endParaRPr lang="zh-HK" sz="3600">
              <a:effectLst>
                <a:outerShdw blurRad="38100" dist="38100" dir="2700000" algn="tl">
                  <a:srgbClr val="C0C0C0"/>
                </a:outerShdw>
              </a:effectLst>
              <a:ea typeface="新細明體" panose="02020500000000000000" pitchFamily="18" charset="-120"/>
            </a:endParaRPr>
          </a:p>
        </p:txBody>
      </p:sp>
      <p:sp>
        <p:nvSpPr>
          <p:cNvPr id="31747"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7BF547FF-1E41-476F-B2D0-81993B892BAA}" type="slidenum">
              <a:rPr lang="en-US" altLang="zh-TW" sz="1200" smtClean="0">
                <a:solidFill>
                  <a:srgbClr val="0070C0"/>
                </a:solidFill>
                <a:latin typeface="Arial" panose="020B0604020202020204" pitchFamily="34" charset="0"/>
              </a:rPr>
              <a:pPr>
                <a:spcBef>
                  <a:spcPct val="0"/>
                </a:spcBef>
                <a:buClrTx/>
                <a:buSzTx/>
                <a:buFontTx/>
                <a:buNone/>
              </a:pPr>
              <a:t>10</a:t>
            </a:fld>
            <a:endParaRPr lang="en-US" altLang="zh-TW" sz="1200" dirty="0">
              <a:solidFill>
                <a:srgbClr val="0070C0"/>
              </a:solidFill>
              <a:latin typeface="Arial" panose="020B0604020202020204" pitchFamily="34" charset="0"/>
            </a:endParaRPr>
          </a:p>
        </p:txBody>
      </p:sp>
      <p:graphicFrame>
        <p:nvGraphicFramePr>
          <p:cNvPr id="10" name="內容版面配置區 9"/>
          <p:cNvGraphicFramePr>
            <a:graphicFrameLocks noGrp="1"/>
          </p:cNvGraphicFramePr>
          <p:nvPr>
            <p:ph idx="1"/>
            <p:extLst>
              <p:ext uri="{D42A27DB-BD31-4B8C-83A1-F6EECF244321}">
                <p14:modId xmlns:p14="http://schemas.microsoft.com/office/powerpoint/2010/main" val="2083562810"/>
              </p:ext>
            </p:extLst>
          </p:nvPr>
        </p:nvGraphicFramePr>
        <p:xfrm>
          <a:off x="533400" y="1346200"/>
          <a:ext cx="8015288" cy="538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向右箭號 5">
            <a:hlinkClick r:id="rId7" action="ppaction://hlinksldjump"/>
          </p:cNvPr>
          <p:cNvSpPr/>
          <p:nvPr/>
        </p:nvSpPr>
        <p:spPr bwMode="auto">
          <a:xfrm>
            <a:off x="7891463" y="6192838"/>
            <a:ext cx="1235074" cy="658019"/>
          </a:xfrm>
          <a:prstGeom prst="rightArrow">
            <a:avLst/>
          </a:prstGeom>
          <a:ln>
            <a:headEnd/>
            <a:tailEnd/>
          </a:ln>
          <a:extLst/>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800" dirty="0">
                <a:solidFill>
                  <a:prstClr val="black"/>
                </a:solidFill>
                <a:latin typeface="標楷體" pitchFamily="65" charset="-120"/>
                <a:ea typeface="標楷體" pitchFamily="65" charset="-120"/>
              </a:rPr>
              <a:t>下一頁</a:t>
            </a:r>
            <a:endParaRPr lang="zh-HK" altLang="en-US" sz="1800" dirty="0">
              <a:solidFill>
                <a:prstClr val="black"/>
              </a:solidFill>
              <a:latin typeface="標楷體" pitchFamily="65" charset="-120"/>
              <a:ea typeface="標楷體" pitchFamily="65" charset="-120"/>
            </a:endParaRPr>
          </a:p>
        </p:txBody>
      </p:sp>
    </p:spTree>
    <p:extLst>
      <p:ext uri="{BB962C8B-B14F-4D97-AF65-F5344CB8AC3E}">
        <p14:creationId xmlns:p14="http://schemas.microsoft.com/office/powerpoint/2010/main" val="820244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p:txBody>
          <a:bodyPr/>
          <a:lstStyle/>
          <a:p>
            <a:pPr>
              <a:defRPr/>
            </a:pP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學校管理模組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策劃新學年的流程</a:t>
            </a:r>
            <a:endParaRPr sz="3600">
              <a:effectLst>
                <a:outerShdw blurRad="38100" dist="38100" dir="2700000" algn="tl">
                  <a:srgbClr val="C0C0C0"/>
                </a:outerShdw>
              </a:effectLst>
              <a:latin typeface="新細明體" panose="02020500000000000000" pitchFamily="18" charset="-120"/>
              <a:ea typeface="新細明體" panose="02020500000000000000" pitchFamily="18" charset="-120"/>
            </a:endParaRPr>
          </a:p>
        </p:txBody>
      </p:sp>
      <p:sp>
        <p:nvSpPr>
          <p:cNvPr id="32771"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CA3F493B-87FA-4FC4-83EB-1CAA3516E865}" type="slidenum">
              <a:rPr lang="en-US" altLang="zh-TW" sz="1200" smtClean="0">
                <a:solidFill>
                  <a:srgbClr val="0070C0"/>
                </a:solidFill>
                <a:latin typeface="Arial" panose="020B0604020202020204" pitchFamily="34" charset="0"/>
              </a:rPr>
              <a:pPr>
                <a:spcBef>
                  <a:spcPct val="0"/>
                </a:spcBef>
                <a:buClrTx/>
                <a:buSzTx/>
                <a:buFontTx/>
                <a:buNone/>
              </a:pPr>
              <a:t>11</a:t>
            </a:fld>
            <a:endParaRPr lang="en-US" altLang="zh-TW" sz="1200" dirty="0">
              <a:solidFill>
                <a:srgbClr val="0070C0"/>
              </a:solidFill>
              <a:latin typeface="Arial" panose="020B0604020202020204" pitchFamily="34" charset="0"/>
            </a:endParaRPr>
          </a:p>
        </p:txBody>
      </p:sp>
      <p:graphicFrame>
        <p:nvGraphicFramePr>
          <p:cNvPr id="2" name="資料庫圖表 1"/>
          <p:cNvGraphicFramePr/>
          <p:nvPr>
            <p:extLst>
              <p:ext uri="{D42A27DB-BD31-4B8C-83A1-F6EECF244321}">
                <p14:modId xmlns:p14="http://schemas.microsoft.com/office/powerpoint/2010/main" val="386600979"/>
              </p:ext>
            </p:extLst>
          </p:nvPr>
        </p:nvGraphicFramePr>
        <p:xfrm>
          <a:off x="1800755" y="1286933"/>
          <a:ext cx="5638800" cy="543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矩形 4">
            <a:hlinkClick r:id="rId8"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200" dirty="0">
                <a:solidFill>
                  <a:prstClr val="black"/>
                </a:solidFill>
                <a:latin typeface="標楷體" pitchFamily="65" charset="-120"/>
                <a:ea typeface="標楷體" pitchFamily="65" charset="-120"/>
              </a:rPr>
              <a:t>學年工作流程</a:t>
            </a:r>
            <a:endParaRPr lang="zh-HK" altLang="en-US" sz="1200" dirty="0">
              <a:solidFill>
                <a:prstClr val="black"/>
              </a:solidFill>
              <a:latin typeface="標楷體" pitchFamily="65" charset="-120"/>
              <a:ea typeface="標楷體" pitchFamily="65" charset="-12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1.</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策劃新學年</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的先決條件</a:t>
            </a:r>
            <a:endParaRPr lang="zh-HK" sz="3600">
              <a:effectLst>
                <a:outerShdw blurRad="38100" dist="38100" dir="2700000" algn="tl">
                  <a:srgbClr val="C0C0C0"/>
                </a:outerShdw>
              </a:effectLst>
              <a:ea typeface="新細明體" panose="02020500000000000000" pitchFamily="18" charset="-120"/>
            </a:endParaRPr>
          </a:p>
        </p:txBody>
      </p:sp>
      <p:sp>
        <p:nvSpPr>
          <p:cNvPr id="3" name="內容版面配置區 2"/>
          <p:cNvSpPr>
            <a:spLocks noGrp="1"/>
          </p:cNvSpPr>
          <p:nvPr>
            <p:ph idx="1"/>
          </p:nvPr>
        </p:nvSpPr>
        <p:spPr>
          <a:xfrm>
            <a:off x="623888" y="1255713"/>
            <a:ext cx="8077200" cy="954087"/>
          </a:xfrm>
        </p:spPr>
        <p:txBody>
          <a:bodyPr/>
          <a:lstStyle/>
          <a:p>
            <a:pPr>
              <a:defRPr/>
            </a:pPr>
            <a:r>
              <a:rPr lang="zh-TW" altLang="en-US" sz="3200" b="1" dirty="0">
                <a:solidFill>
                  <a:srgbClr val="800080"/>
                </a:solidFill>
                <a:latin typeface="新細明體" panose="02020500000000000000" pitchFamily="18" charset="-120"/>
                <a:ea typeface="新細明體" panose="02020500000000000000" pitchFamily="18" charset="-120"/>
              </a:rPr>
              <a:t>教職員資料模組 </a:t>
            </a:r>
            <a:r>
              <a:rPr lang="zh-TW" altLang="en-US" sz="2800" dirty="0">
                <a:solidFill>
                  <a:srgbClr val="800080"/>
                </a:solidFill>
                <a:latin typeface="新細明體" panose="02020500000000000000" pitchFamily="18" charset="-120"/>
                <a:ea typeface="新細明體" panose="02020500000000000000" pitchFamily="18" charset="-120"/>
              </a:rPr>
              <a:t>處理教職員受聘</a:t>
            </a:r>
            <a:r>
              <a:rPr lang="en-US" altLang="zh-TW" sz="2800" dirty="0">
                <a:solidFill>
                  <a:srgbClr val="800080"/>
                </a:solidFill>
                <a:latin typeface="新細明體" panose="02020500000000000000" pitchFamily="18" charset="-120"/>
                <a:ea typeface="新細明體" panose="02020500000000000000" pitchFamily="18" charset="-120"/>
              </a:rPr>
              <a:t>/</a:t>
            </a:r>
            <a:r>
              <a:rPr lang="zh-TW" altLang="en-US" sz="2800" dirty="0">
                <a:solidFill>
                  <a:srgbClr val="800080"/>
                </a:solidFill>
                <a:latin typeface="新細明體" panose="02020500000000000000" pitchFamily="18" charset="-120"/>
                <a:ea typeface="新細明體" panose="02020500000000000000" pitchFamily="18" charset="-120"/>
              </a:rPr>
              <a:t>離職</a:t>
            </a:r>
            <a:r>
              <a:rPr lang="en-US" altLang="zh-TW" sz="2800" dirty="0">
                <a:solidFill>
                  <a:srgbClr val="800080"/>
                </a:solidFill>
                <a:latin typeface="新細明體" panose="02020500000000000000" pitchFamily="18" charset="-120"/>
                <a:ea typeface="新細明體" panose="02020500000000000000" pitchFamily="18" charset="-120"/>
              </a:rPr>
              <a:t>:</a:t>
            </a:r>
          </a:p>
          <a:p>
            <a:pPr>
              <a:buFont typeface="Wingdings" panose="05000000000000000000" pitchFamily="2" charset="2"/>
              <a:buNone/>
              <a:defRPr/>
            </a:pPr>
            <a:r>
              <a:rPr lang="zh-TW" altLang="en-US" sz="1800" b="1" dirty="0">
                <a:solidFill>
                  <a:srgbClr val="FF000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zh-TW" altLang="en-US" sz="2000" dirty="0">
                <a:solidFill>
                  <a:schemeClr val="tx2"/>
                </a:solidFill>
                <a:latin typeface="新細明體" panose="02020500000000000000" pitchFamily="18" charset="-120"/>
                <a:ea typeface="新細明體" panose="02020500000000000000" pitchFamily="18" charset="-120"/>
              </a:rPr>
              <a:t>教職員資料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教職員概況 </a:t>
            </a: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dirty="0">
              <a:solidFill>
                <a:schemeClr val="tx2"/>
              </a:solidFill>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sp>
        <p:nvSpPr>
          <p:cNvPr id="34820"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26730743-421F-4678-BCEB-76834EED09DF}" type="slidenum">
              <a:rPr lang="en-US" altLang="zh-TW" sz="1200" smtClean="0">
                <a:solidFill>
                  <a:srgbClr val="0070C0"/>
                </a:solidFill>
                <a:latin typeface="Arial" panose="020B0604020202020204" pitchFamily="34" charset="0"/>
              </a:rPr>
              <a:pPr>
                <a:spcBef>
                  <a:spcPct val="0"/>
                </a:spcBef>
                <a:buClrTx/>
                <a:buSzTx/>
                <a:buFontTx/>
                <a:buNone/>
              </a:pPr>
              <a:t>12</a:t>
            </a:fld>
            <a:endParaRPr lang="en-US" altLang="zh-TW" sz="1200" dirty="0">
              <a:solidFill>
                <a:srgbClr val="0070C0"/>
              </a:solidFill>
              <a:latin typeface="Arial" panose="020B0604020202020204" pitchFamily="34" charset="0"/>
            </a:endParaRPr>
          </a:p>
        </p:txBody>
      </p:sp>
      <p:pic>
        <p:nvPicPr>
          <p:cNvPr id="11" name="圖片 10"/>
          <p:cNvPicPr>
            <a:picLocks noChangeAspect="1"/>
          </p:cNvPicPr>
          <p:nvPr/>
        </p:nvPicPr>
        <p:blipFill>
          <a:blip r:embed="rId2"/>
          <a:stretch>
            <a:fillRect/>
          </a:stretch>
        </p:blipFill>
        <p:spPr>
          <a:xfrm>
            <a:off x="838200" y="2209800"/>
            <a:ext cx="4267200" cy="1482725"/>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pic>
        <p:nvPicPr>
          <p:cNvPr id="6" name="圖片 5"/>
          <p:cNvPicPr>
            <a:picLocks noChangeAspect="1"/>
          </p:cNvPicPr>
          <p:nvPr/>
        </p:nvPicPr>
        <p:blipFill>
          <a:blip r:embed="rId3"/>
          <a:stretch>
            <a:fillRect/>
          </a:stretch>
        </p:blipFill>
        <p:spPr>
          <a:xfrm>
            <a:off x="838200" y="4629679"/>
            <a:ext cx="7224712" cy="2084387"/>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sp>
        <p:nvSpPr>
          <p:cNvPr id="7" name="內容版面配置區 2"/>
          <p:cNvSpPr txBox="1">
            <a:spLocks/>
          </p:cNvSpPr>
          <p:nvPr/>
        </p:nvSpPr>
        <p:spPr bwMode="auto">
          <a:xfrm>
            <a:off x="533400" y="3692525"/>
            <a:ext cx="80772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3200" b="1" kern="0" dirty="0">
                <a:solidFill>
                  <a:srgbClr val="800080"/>
                </a:solidFill>
                <a:latin typeface="新細明體" panose="02020500000000000000" pitchFamily="18" charset="-120"/>
                <a:ea typeface="新細明體" panose="02020500000000000000" pitchFamily="18" charset="-120"/>
              </a:rPr>
              <a:t>代碼管理模組 </a:t>
            </a:r>
            <a:r>
              <a:rPr lang="zh-TW" altLang="en-US" sz="2800" kern="0" dirty="0">
                <a:solidFill>
                  <a:srgbClr val="800080"/>
                </a:solidFill>
                <a:latin typeface="新細明體" panose="02020500000000000000" pitchFamily="18" charset="-120"/>
                <a:ea typeface="新細明體" panose="02020500000000000000" pitchFamily="18" charset="-120"/>
              </a:rPr>
              <a:t>編修相關代碼表</a:t>
            </a:r>
            <a:r>
              <a:rPr lang="en-US" altLang="zh-TW" sz="2800" kern="0" dirty="0">
                <a:solidFill>
                  <a:srgbClr val="800080"/>
                </a:solidFill>
                <a:latin typeface="新細明體" panose="02020500000000000000" pitchFamily="18" charset="-120"/>
                <a:ea typeface="新細明體" panose="02020500000000000000" pitchFamily="18" charset="-120"/>
              </a:rPr>
              <a:t>:</a:t>
            </a:r>
          </a:p>
          <a:p>
            <a:pPr>
              <a:buFont typeface="Wingdings" panose="05000000000000000000" pitchFamily="2" charset="2"/>
              <a:buNone/>
              <a:defRPr/>
            </a:pPr>
            <a:r>
              <a:rPr lang="zh-TW" altLang="en-US" sz="2000" kern="0" dirty="0">
                <a:solidFill>
                  <a:schemeClr val="tx2"/>
                </a:solidFill>
                <a:latin typeface="新細明體" panose="02020500000000000000" pitchFamily="18" charset="-120"/>
                <a:ea typeface="新細明體" panose="02020500000000000000" pitchFamily="18" charset="-120"/>
              </a:rPr>
              <a:t>     代碼管理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編修代碼表</a:t>
            </a:r>
            <a:endParaRPr lang="en-US" altLang="zh-TW" sz="2000" kern="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en-US" altLang="zh-TW" sz="2000" kern="0" dirty="0">
              <a:solidFill>
                <a:schemeClr val="tx2"/>
              </a:solidFill>
              <a:latin typeface="新細明體" panose="02020500000000000000" pitchFamily="18" charset="-120"/>
              <a:ea typeface="新細明體" panose="02020500000000000000" pitchFamily="18" charset="-120"/>
            </a:endParaRPr>
          </a:p>
          <a:p>
            <a:pPr>
              <a:defRPr/>
            </a:pPr>
            <a:endParaRPr lang="zh-HK" altLang="en-US" kern="0" dirty="0">
              <a:ea typeface="新細明體" panose="02020500000000000000" pitchFamily="18" charset="-120"/>
            </a:endParaRPr>
          </a:p>
        </p:txBody>
      </p:sp>
      <p:sp>
        <p:nvSpPr>
          <p:cNvPr id="5" name="圓角矩形 4"/>
          <p:cNvSpPr/>
          <p:nvPr/>
        </p:nvSpPr>
        <p:spPr bwMode="auto">
          <a:xfrm>
            <a:off x="1785085" y="6102779"/>
            <a:ext cx="6414749" cy="696620"/>
          </a:xfrm>
          <a:prstGeom prst="roundRect">
            <a:avLst/>
          </a:prstGeom>
          <a:solidFill>
            <a:srgbClr val="FFCCFF"/>
          </a:solidFill>
          <a:ln w="38160">
            <a:noFill/>
            <a:miter lim="800000"/>
            <a:headEnd/>
            <a:tailEnd/>
          </a:ln>
          <a:effectLst/>
          <a:scene3d>
            <a:camera prst="orthographicFront"/>
            <a:lightRig rig="threePt" dir="t"/>
          </a:scene3d>
          <a:sp3d>
            <a:bevelT w="165100" prst="coolSlant"/>
          </a:sp3d>
          <a:extLst/>
        </p:spPr>
        <p:txBody>
          <a:bodyPr lIns="90000" tIns="46800" rIns="90000" bIns="46800" rtlCol="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zh-TW" altLang="en-US" sz="3200" dirty="0">
              <a:solidFill>
                <a:srgbClr val="CC00CC"/>
              </a:solidFill>
              <a:latin typeface="標楷體" pitchFamily="65" charset="-120"/>
              <a:ea typeface="標楷體" pitchFamily="65" charset="-120"/>
            </a:endParaRPr>
          </a:p>
        </p:txBody>
      </p:sp>
      <p:sp>
        <p:nvSpPr>
          <p:cNvPr id="4" name="矩形 3"/>
          <p:cNvSpPr/>
          <p:nvPr/>
        </p:nvSpPr>
        <p:spPr>
          <a:xfrm>
            <a:off x="1766888" y="6078445"/>
            <a:ext cx="6521905" cy="707886"/>
          </a:xfrm>
          <a:prstGeom prst="rect">
            <a:avLst/>
          </a:prstGeom>
        </p:spPr>
        <p:txBody>
          <a:bodyPr wrap="square">
            <a:spAutoFit/>
          </a:bodyPr>
          <a:lstStyle/>
          <a:p>
            <a:r>
              <a:rPr lang="zh-TW" altLang="en-US" kern="0" dirty="0">
                <a:solidFill>
                  <a:schemeClr val="folHlink"/>
                </a:solidFill>
                <a:ea typeface="新細明體" panose="02020500000000000000" pitchFamily="18" charset="-120"/>
              </a:rPr>
              <a:t>有關 </a:t>
            </a:r>
            <a:r>
              <a:rPr lang="en-US" altLang="zh-TW" kern="0" dirty="0">
                <a:solidFill>
                  <a:schemeClr val="folHlink"/>
                </a:solidFill>
                <a:ea typeface="新細明體" panose="02020500000000000000" pitchFamily="18" charset="-120"/>
              </a:rPr>
              <a:t>2024 </a:t>
            </a:r>
            <a:r>
              <a:rPr lang="zh-TW" altLang="en-US" kern="0" dirty="0">
                <a:solidFill>
                  <a:schemeClr val="folHlink"/>
                </a:solidFill>
                <a:ea typeface="新細明體" panose="02020500000000000000" pitchFamily="18" charset="-120"/>
              </a:rPr>
              <a:t>學年科目代碼的變更，詳情請留意課程發展處於 </a:t>
            </a:r>
            <a:r>
              <a:rPr lang="en-US" altLang="zh-TW" kern="0" dirty="0">
                <a:solidFill>
                  <a:schemeClr val="folHlink"/>
                </a:solidFill>
                <a:ea typeface="新細明體" panose="02020500000000000000" pitchFamily="18" charset="-120"/>
              </a:rPr>
              <a:t>2024</a:t>
            </a:r>
            <a:r>
              <a:rPr lang="zh-TW" altLang="en-US" kern="0" dirty="0">
                <a:solidFill>
                  <a:schemeClr val="folHlink"/>
                </a:solidFill>
                <a:ea typeface="新細明體" panose="02020500000000000000" pitchFamily="18" charset="-120"/>
              </a:rPr>
              <a:t>年 </a:t>
            </a:r>
            <a:r>
              <a:rPr lang="en-US" altLang="zh-TW" kern="0" dirty="0">
                <a:solidFill>
                  <a:schemeClr val="folHlink"/>
                </a:solidFill>
                <a:ea typeface="新細明體" panose="02020500000000000000" pitchFamily="18" charset="-120"/>
              </a:rPr>
              <a:t>6 </a:t>
            </a:r>
            <a:r>
              <a:rPr lang="zh-TW" altLang="en-US" kern="0" dirty="0">
                <a:solidFill>
                  <a:schemeClr val="folHlink"/>
                </a:solidFill>
                <a:ea typeface="新細明體" panose="02020500000000000000" pitchFamily="18" charset="-120"/>
              </a:rPr>
              <a:t>月發出的訊息。</a:t>
            </a:r>
            <a:endParaRPr lang="zh-TW" altLang="en-US" dirty="0">
              <a:solidFill>
                <a:srgbClr val="FF0000"/>
              </a:solidFill>
            </a:endParaRPr>
          </a:p>
        </p:txBody>
      </p:sp>
      <p:sp>
        <p:nvSpPr>
          <p:cNvPr id="8" name="矩形 7"/>
          <p:cNvSpPr/>
          <p:nvPr/>
        </p:nvSpPr>
        <p:spPr bwMode="auto">
          <a:xfrm>
            <a:off x="778329" y="6176169"/>
            <a:ext cx="304800" cy="195262"/>
          </a:xfrm>
          <a:prstGeom prst="rect">
            <a:avLst/>
          </a:prstGeom>
          <a:noFill/>
          <a:ln>
            <a:solidFill>
              <a:srgbClr val="FF0000"/>
            </a:solidFill>
            <a:headEnd/>
            <a:tailEnd/>
          </a:ln>
          <a:extLst/>
        </p:spPr>
        <p:style>
          <a:lnRef idx="2">
            <a:schemeClr val="accent1"/>
          </a:lnRef>
          <a:fillRef idx="1">
            <a:schemeClr val="lt1"/>
          </a:fillRef>
          <a:effectRef idx="0">
            <a:schemeClr val="accent1"/>
          </a:effectRef>
          <a:fontRef idx="minor">
            <a:schemeClr val="dk1"/>
          </a:fontRef>
        </p:style>
        <p:txBody>
          <a:bodyPr lIns="90000" tIns="46800" rIns="90000" bIns="46800" rtlCol="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zh-TW" altLang="en-US" sz="3200" dirty="0">
              <a:solidFill>
                <a:srgbClr val="CC00CC"/>
              </a:solidFill>
              <a:latin typeface="標楷體" pitchFamily="65" charset="-120"/>
              <a:ea typeface="標楷體" pitchFamily="65" charset="-120"/>
            </a:endParaRPr>
          </a:p>
        </p:txBody>
      </p:sp>
      <p:cxnSp>
        <p:nvCxnSpPr>
          <p:cNvPr id="19" name="直線接點 18"/>
          <p:cNvCxnSpPr>
            <a:stCxn id="8" idx="3"/>
          </p:cNvCxnSpPr>
          <p:nvPr/>
        </p:nvCxnSpPr>
        <p:spPr bwMode="auto">
          <a:xfrm>
            <a:off x="1083129" y="6273800"/>
            <a:ext cx="683759" cy="0"/>
          </a:xfrm>
          <a:prstGeom prst="line">
            <a:avLst/>
          </a:prstGeom>
          <a:ln w="1905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animBg="1"/>
      <p:bldP spid="4"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650" y="2481708"/>
            <a:ext cx="5503300" cy="2316172"/>
          </a:xfrm>
          <a:prstGeom prst="rect">
            <a:avLst/>
          </a:prstGeom>
          <a:ln w="9525">
            <a:solidFill>
              <a:schemeClr val="tx1"/>
            </a:solidFill>
          </a:ln>
        </p:spPr>
      </p:pic>
      <p:sp>
        <p:nvSpPr>
          <p:cNvPr id="115714" name="Rectangle 2050"/>
          <p:cNvSpPr>
            <a:spLocks noGrp="1" noChangeArrowheads="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1.</a:t>
            </a:r>
            <a:r>
              <a:rPr sz="3600">
                <a:latin typeface="新細明體" panose="02020500000000000000" pitchFamily="18" charset="-120"/>
                <a:ea typeface="新細明體" panose="02020500000000000000" pitchFamily="18" charset="-120"/>
              </a:rPr>
              <a:t> </a:t>
            </a:r>
            <a:r>
              <a:rPr lang="zh-HK" sz="3600">
                <a:latin typeface="新細明體" panose="02020500000000000000" pitchFamily="18" charset="-120"/>
                <a:ea typeface="新細明體" panose="02020500000000000000" pitchFamily="18" charset="-120"/>
              </a:rPr>
              <a:t>策劃新學年</a:t>
            </a:r>
            <a:r>
              <a:rPr sz="3600">
                <a:latin typeface="新細明體" panose="02020500000000000000" pitchFamily="18" charset="-120"/>
                <a:ea typeface="新細明體" panose="02020500000000000000" pitchFamily="18" charset="-120"/>
              </a:rPr>
              <a:t>的先決條件</a:t>
            </a:r>
            <a:endPar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endParaRPr>
          </a:p>
        </p:txBody>
      </p:sp>
      <p:sp>
        <p:nvSpPr>
          <p:cNvPr id="3076" name="Rectangle 2051"/>
          <p:cNvSpPr>
            <a:spLocks noGrp="1" noChangeArrowheads="1"/>
          </p:cNvSpPr>
          <p:nvPr>
            <p:ph idx="1"/>
          </p:nvPr>
        </p:nvSpPr>
        <p:spPr/>
        <p:txBody>
          <a:bodyPr/>
          <a:lstStyle/>
          <a:p>
            <a:pPr>
              <a:defRPr/>
            </a:pPr>
            <a:r>
              <a:rPr lang="zh-TW" altLang="en-US" sz="2800" dirty="0">
                <a:solidFill>
                  <a:srgbClr val="800080"/>
                </a:solidFill>
                <a:latin typeface="新細明體" panose="02020500000000000000" pitchFamily="18" charset="-120"/>
                <a:ea typeface="新細明體" panose="02020500000000000000" pitchFamily="18" charset="-120"/>
              </a:rPr>
              <a:t>開始 </a:t>
            </a:r>
            <a:r>
              <a:rPr lang="zh-TW" altLang="en-US" sz="3200" b="1" dirty="0">
                <a:solidFill>
                  <a:srgbClr val="800080"/>
                </a:solidFill>
                <a:latin typeface="新細明體" panose="02020500000000000000" pitchFamily="18" charset="-120"/>
                <a:ea typeface="新細明體" panose="02020500000000000000" pitchFamily="18" charset="-120"/>
              </a:rPr>
              <a:t>策劃新學年</a:t>
            </a:r>
            <a:r>
              <a:rPr lang="en-US" altLang="zh-TW" sz="2800" dirty="0">
                <a:solidFill>
                  <a:srgbClr val="800080"/>
                </a:solidFill>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策劃新學年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策劃新學年 </a:t>
            </a:r>
          </a:p>
        </p:txBody>
      </p:sp>
      <p:sp>
        <p:nvSpPr>
          <p:cNvPr id="35844"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CC3798A8-CE07-4EF5-98DB-323681C03849}" type="slidenum">
              <a:rPr lang="en-US" altLang="zh-TW" sz="1200" smtClean="0">
                <a:solidFill>
                  <a:srgbClr val="0070C0"/>
                </a:solidFill>
                <a:latin typeface="Arial" panose="020B0604020202020204" pitchFamily="34" charset="0"/>
              </a:rPr>
              <a:pPr>
                <a:spcBef>
                  <a:spcPct val="0"/>
                </a:spcBef>
                <a:buClrTx/>
                <a:buSzTx/>
                <a:buFontTx/>
                <a:buNone/>
              </a:pPr>
              <a:t>13</a:t>
            </a:fld>
            <a:endParaRPr lang="en-US" altLang="zh-TW" sz="1200" dirty="0">
              <a:solidFill>
                <a:srgbClr val="0070C0"/>
              </a:solidFill>
              <a:latin typeface="Arial" panose="020B0604020202020204" pitchFamily="34" charset="0"/>
            </a:endParaRPr>
          </a:p>
        </p:txBody>
      </p:sp>
      <p:sp>
        <p:nvSpPr>
          <p:cNvPr id="7" name="矩形 6">
            <a:hlinkClick r:id="rId4"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sp>
        <p:nvSpPr>
          <p:cNvPr id="8" name="爆炸 1 7"/>
          <p:cNvSpPr/>
          <p:nvPr/>
        </p:nvSpPr>
        <p:spPr bwMode="auto">
          <a:xfrm>
            <a:off x="4503738" y="726812"/>
            <a:ext cx="4584700" cy="2070100"/>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3200" dirty="0">
                <a:solidFill>
                  <a:srgbClr val="CC00CC"/>
                </a:solidFill>
                <a:latin typeface="標楷體" pitchFamily="65" charset="-120"/>
                <a:ea typeface="標楷體" pitchFamily="65" charset="-120"/>
              </a:rPr>
              <a:t>減少輸入資料的時間</a:t>
            </a:r>
            <a:endParaRPr lang="zh-HK" altLang="en-US" sz="3200" dirty="0">
              <a:solidFill>
                <a:srgbClr val="CC00CC"/>
              </a:solidFill>
              <a:latin typeface="標楷體" pitchFamily="65" charset="-120"/>
              <a:ea typeface="標楷體" pitchFamily="65" charset="-120"/>
            </a:endParaRPr>
          </a:p>
        </p:txBody>
      </p:sp>
      <p:pic>
        <p:nvPicPr>
          <p:cNvPr id="35846" name="圖片 3"/>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75939" y="2969829"/>
            <a:ext cx="2086461" cy="956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圖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4838" y="3917178"/>
            <a:ext cx="5737066" cy="2476500"/>
          </a:xfrm>
          <a:prstGeom prst="rect">
            <a:avLst/>
          </a:prstGeom>
          <a:ln w="9525">
            <a:solidFill>
              <a:schemeClr val="tx1"/>
            </a:solidFill>
          </a:ln>
        </p:spPr>
      </p:pic>
      <p:pic>
        <p:nvPicPr>
          <p:cNvPr id="13" name="圖片 3"/>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52180" y="4430378"/>
            <a:ext cx="2086461" cy="956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2567" y="2438399"/>
            <a:ext cx="7066109" cy="3643313"/>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必須輸入</a:t>
            </a:r>
            <a:endParaRPr lang="zh-HK" sz="3600">
              <a:effectLst>
                <a:outerShdw blurRad="38100" dist="38100" dir="2700000" algn="tl">
                  <a:srgbClr val="C0C0C0"/>
                </a:outerShdw>
              </a:effectLst>
              <a:ea typeface="新細明體" panose="02020500000000000000" pitchFamily="18" charset="-120"/>
            </a:endParaRPr>
          </a:p>
        </p:txBody>
      </p:sp>
      <p:sp>
        <p:nvSpPr>
          <p:cNvPr id="35843" name="內容版面配置區 2"/>
          <p:cNvSpPr>
            <a:spLocks noGrp="1"/>
          </p:cNvSpPr>
          <p:nvPr>
            <p:ph idx="1"/>
          </p:nvPr>
        </p:nvSpPr>
        <p:spPr/>
        <p:txBody>
          <a:bodyPr/>
          <a:lstStyle/>
          <a:p>
            <a:pPr>
              <a:defRPr/>
            </a:pPr>
            <a:r>
              <a:rPr lang="zh-TW" altLang="en-US" sz="2800" dirty="0">
                <a:ea typeface="新細明體" panose="02020500000000000000" pitchFamily="18" charset="-120"/>
              </a:rPr>
              <a:t>更新校曆 </a:t>
            </a:r>
            <a:r>
              <a:rPr lang="zh-TW" altLang="en-US" sz="2800" b="1" dirty="0">
                <a:ea typeface="新細明體" panose="02020500000000000000" pitchFamily="18" charset="-120"/>
              </a:rPr>
              <a:t>基本設定</a:t>
            </a:r>
            <a:endParaRPr lang="en-US" altLang="zh-TW" sz="2800" b="1" dirty="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校曆編修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校曆設定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基本設定</a:t>
            </a:r>
            <a:endParaRPr lang="zh-HK" altLang="en-US" dirty="0">
              <a:ea typeface="新細明體" panose="02020500000000000000" pitchFamily="18" charset="-120"/>
            </a:endParaRPr>
          </a:p>
        </p:txBody>
      </p:sp>
      <p:sp>
        <p:nvSpPr>
          <p:cNvPr id="37892"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414079D3-6326-4638-9917-2B849CBF61D6}" type="slidenum">
              <a:rPr lang="en-US" altLang="zh-TW" sz="1200" smtClean="0">
                <a:solidFill>
                  <a:srgbClr val="0070C0"/>
                </a:solidFill>
                <a:latin typeface="Arial" panose="020B0604020202020204" pitchFamily="34" charset="0"/>
              </a:rPr>
              <a:pPr>
                <a:spcBef>
                  <a:spcPct val="0"/>
                </a:spcBef>
                <a:buClrTx/>
                <a:buSzTx/>
                <a:buFontTx/>
                <a:buNone/>
              </a:pPr>
              <a:t>14</a:t>
            </a:fld>
            <a:endParaRPr lang="en-US" altLang="zh-TW" sz="1200" dirty="0">
              <a:solidFill>
                <a:srgbClr val="0070C0"/>
              </a:solidFill>
              <a:latin typeface="Arial" panose="020B0604020202020204" pitchFamily="34" charset="0"/>
            </a:endParaRPr>
          </a:p>
        </p:txBody>
      </p:sp>
      <p:pic>
        <p:nvPicPr>
          <p:cNvPr id="37894" name="圖片 1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43200" y="3581400"/>
            <a:ext cx="1862138"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圖片 1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48400" y="3581400"/>
            <a:ext cx="1862138"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488" y="2416833"/>
            <a:ext cx="6217312" cy="2231367"/>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 必須輸入</a:t>
            </a:r>
            <a:endParaRPr lang="zh-HK" sz="3600">
              <a:effectLst>
                <a:outerShdw blurRad="38100" dist="38100" dir="2700000" algn="tl">
                  <a:srgbClr val="C0C0C0"/>
                </a:outerShdw>
              </a:effectLst>
              <a:ea typeface="新細明體" panose="02020500000000000000" pitchFamily="18" charset="-120"/>
            </a:endParaRPr>
          </a:p>
        </p:txBody>
      </p:sp>
      <p:sp>
        <p:nvSpPr>
          <p:cNvPr id="36867" name="內容版面配置區 2"/>
          <p:cNvSpPr>
            <a:spLocks noGrp="1"/>
          </p:cNvSpPr>
          <p:nvPr>
            <p:ph idx="1"/>
          </p:nvPr>
        </p:nvSpPr>
        <p:spPr/>
        <p:txBody>
          <a:bodyPr/>
          <a:lstStyle/>
          <a:p>
            <a:pPr>
              <a:defRPr/>
            </a:pPr>
            <a:r>
              <a:rPr lang="zh-TW" altLang="en-US" sz="2800" dirty="0">
                <a:ea typeface="新細明體" panose="02020500000000000000" pitchFamily="18" charset="-120"/>
              </a:rPr>
              <a:t>更新 </a:t>
            </a:r>
            <a:r>
              <a:rPr lang="zh-TW" altLang="en-US" sz="2800" b="1" dirty="0">
                <a:ea typeface="新細明體" panose="02020500000000000000" pitchFamily="18" charset="-120"/>
              </a:rPr>
              <a:t>學期資料 </a:t>
            </a:r>
            <a:r>
              <a:rPr lang="zh-TW" altLang="en-US" sz="2800" dirty="0">
                <a:ea typeface="新細明體" panose="02020500000000000000" pitchFamily="18" charset="-120"/>
              </a:rPr>
              <a:t>及 </a:t>
            </a:r>
            <a:r>
              <a:rPr lang="zh-TW" altLang="en-US" sz="2800" b="1" dirty="0">
                <a:ea typeface="新細明體" panose="02020500000000000000" pitchFamily="18" charset="-120"/>
              </a:rPr>
              <a:t>考績數目</a:t>
            </a:r>
            <a:endParaRPr lang="en-US" altLang="zh-TW" sz="2800" b="1" dirty="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校曆編修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校曆設定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學期資料</a:t>
            </a:r>
          </a:p>
          <a:p>
            <a:pPr>
              <a:defRPr/>
            </a:pPr>
            <a:endParaRPr lang="zh-HK" altLang="en-US" dirty="0">
              <a:ea typeface="新細明體" panose="02020500000000000000" pitchFamily="18" charset="-120"/>
            </a:endParaRPr>
          </a:p>
        </p:txBody>
      </p:sp>
      <p:sp>
        <p:nvSpPr>
          <p:cNvPr id="3891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122F3BEF-5998-40B3-90F2-8CC946381E2F}" type="slidenum">
              <a:rPr lang="en-US" altLang="zh-TW" sz="1200" smtClean="0">
                <a:solidFill>
                  <a:srgbClr val="0070C0"/>
                </a:solidFill>
                <a:latin typeface="Arial" panose="020B0604020202020204" pitchFamily="34" charset="0"/>
              </a:rPr>
              <a:pPr>
                <a:spcBef>
                  <a:spcPct val="0"/>
                </a:spcBef>
                <a:buClrTx/>
                <a:buSzTx/>
                <a:buFontTx/>
                <a:buNone/>
              </a:pPr>
              <a:t>15</a:t>
            </a:fld>
            <a:endParaRPr lang="en-US" altLang="zh-TW" sz="1200" dirty="0">
              <a:solidFill>
                <a:srgbClr val="0070C0"/>
              </a:solidFill>
              <a:latin typeface="Arial" panose="020B0604020202020204" pitchFamily="34" charset="0"/>
            </a:endParaRPr>
          </a:p>
        </p:txBody>
      </p:sp>
      <p:pic>
        <p:nvPicPr>
          <p:cNvPr id="4" name="圖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2959" y="3709410"/>
            <a:ext cx="6969604" cy="2620849"/>
          </a:xfrm>
          <a:prstGeom prst="rect">
            <a:avLst/>
          </a:prstGeom>
          <a:ln w="9525">
            <a:solidFill>
              <a:schemeClr val="tx1"/>
            </a:solidFill>
          </a:ln>
        </p:spPr>
      </p:pic>
      <p:sp>
        <p:nvSpPr>
          <p:cNvPr id="10" name="矩形 2"/>
          <p:cNvSpPr>
            <a:spLocks noChangeArrowheads="1"/>
          </p:cNvSpPr>
          <p:nvPr/>
        </p:nvSpPr>
        <p:spPr bwMode="auto">
          <a:xfrm>
            <a:off x="1654461" y="5387692"/>
            <a:ext cx="7086600" cy="59626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20838" y="234950"/>
            <a:ext cx="7377112" cy="762000"/>
          </a:xfrm>
        </p:spPr>
        <p:txBody>
          <a:bodyPr/>
          <a:lstStyle/>
          <a:p>
            <a:pPr>
              <a:defRPr/>
            </a:pPr>
            <a:r>
              <a:rPr lang="en-US" altLang="zh-HK" dirty="0">
                <a:latin typeface="新細明體" panose="02020500000000000000" pitchFamily="18" charset="-120"/>
                <a:ea typeface="新細明體" panose="02020500000000000000" pitchFamily="18" charset="-120"/>
              </a:rPr>
              <a:t>2. </a:t>
            </a:r>
            <a:r>
              <a:rPr lang="zh-HK" dirty="0">
                <a:latin typeface="新細明體" panose="02020500000000000000" pitchFamily="18" charset="-120"/>
                <a:ea typeface="新細明體" panose="02020500000000000000" pitchFamily="18" charset="-120"/>
              </a:rPr>
              <a:t>編修校曆</a:t>
            </a:r>
          </a:p>
        </p:txBody>
      </p:sp>
      <p:sp>
        <p:nvSpPr>
          <p:cNvPr id="39939" name="內容版面配置區 2"/>
          <p:cNvSpPr>
            <a:spLocks noGrp="1"/>
          </p:cNvSpPr>
          <p:nvPr>
            <p:ph idx="1"/>
          </p:nvPr>
        </p:nvSpPr>
        <p:spPr/>
        <p:txBody>
          <a:bodyPr/>
          <a:lstStyle/>
          <a:p>
            <a:pPr algn="just"/>
            <a:r>
              <a:rPr lang="en-US" altLang="zh-TW" sz="2200" b="1" u="sng" dirty="0">
                <a:latin typeface="新細明體" panose="02020500000000000000" pitchFamily="18" charset="-120"/>
                <a:ea typeface="新細明體" panose="02020500000000000000" pitchFamily="18" charset="-120"/>
              </a:rPr>
              <a:t>《</a:t>
            </a:r>
            <a:r>
              <a:rPr lang="zh-TW" altLang="en-US" sz="2200" b="1" u="sng" dirty="0">
                <a:latin typeface="新細明體" panose="02020500000000000000" pitchFamily="18" charset="-120"/>
                <a:ea typeface="新細明體" panose="02020500000000000000" pitchFamily="18" charset="-120"/>
              </a:rPr>
              <a:t>教育規例</a:t>
            </a:r>
            <a:r>
              <a:rPr lang="en-US" altLang="zh-TW" sz="2200" b="1" u="sng" dirty="0">
                <a:latin typeface="新細明體" panose="02020500000000000000" pitchFamily="18" charset="-120"/>
                <a:ea typeface="新細明體" panose="02020500000000000000" pitchFamily="18" charset="-120"/>
              </a:rPr>
              <a:t>》</a:t>
            </a:r>
            <a:r>
              <a:rPr lang="zh-TW" altLang="en-US" sz="2200" b="1" u="sng" dirty="0">
                <a:latin typeface="新細明體" panose="02020500000000000000" pitchFamily="18" charset="-120"/>
                <a:ea typeface="新細明體" panose="02020500000000000000" pitchFamily="18" charset="-120"/>
              </a:rPr>
              <a:t>第 </a:t>
            </a:r>
            <a:r>
              <a:rPr lang="en-US" altLang="zh-TW" sz="2200" b="1" u="sng" dirty="0">
                <a:latin typeface="新細明體" panose="02020500000000000000" pitchFamily="18" charset="-120"/>
                <a:ea typeface="新細明體" panose="02020500000000000000" pitchFamily="18" charset="-120"/>
              </a:rPr>
              <a:t>79 </a:t>
            </a:r>
            <a:r>
              <a:rPr lang="zh-TW" altLang="en-US" sz="2200" b="1" u="sng" dirty="0">
                <a:latin typeface="新細明體" panose="02020500000000000000" pitchFamily="18" charset="-120"/>
                <a:ea typeface="新細明體" panose="02020500000000000000" pitchFamily="18" charset="-120"/>
              </a:rPr>
              <a:t>條</a:t>
            </a:r>
            <a:r>
              <a:rPr lang="en-US" altLang="zh-TW" sz="2200" b="1" u="sng" dirty="0">
                <a:latin typeface="新細明體" panose="02020500000000000000" pitchFamily="18" charset="-120"/>
                <a:ea typeface="新細明體" panose="02020500000000000000" pitchFamily="18" charset="-120"/>
              </a:rPr>
              <a:t>(</a:t>
            </a:r>
            <a:r>
              <a:rPr lang="zh-TW" altLang="en-US" sz="2200" b="1" u="sng" dirty="0">
                <a:latin typeface="新細明體" panose="02020500000000000000" pitchFamily="18" charset="-120"/>
                <a:ea typeface="新細明體" panose="02020500000000000000" pitchFamily="18" charset="-120"/>
              </a:rPr>
              <a:t>第 </a:t>
            </a:r>
            <a:r>
              <a:rPr lang="en-US" altLang="zh-TW" sz="2200" b="1" u="sng" dirty="0">
                <a:latin typeface="新細明體" panose="02020500000000000000" pitchFamily="18" charset="-120"/>
                <a:ea typeface="新細明體" panose="02020500000000000000" pitchFamily="18" charset="-120"/>
              </a:rPr>
              <a:t>279A </a:t>
            </a:r>
            <a:r>
              <a:rPr lang="zh-TW" altLang="en-US" sz="2200" b="1" u="sng" dirty="0">
                <a:latin typeface="新細明體" panose="02020500000000000000" pitchFamily="18" charset="-120"/>
                <a:ea typeface="新細明體" panose="02020500000000000000" pitchFamily="18" charset="-120"/>
              </a:rPr>
              <a:t>章</a:t>
            </a:r>
            <a:r>
              <a:rPr lang="en-US" altLang="zh-TW" sz="2200" b="1" u="sng" dirty="0">
                <a:latin typeface="新細明體" panose="02020500000000000000" pitchFamily="18" charset="-120"/>
                <a:ea typeface="新細明體" panose="02020500000000000000" pitchFamily="18" charset="-120"/>
              </a:rPr>
              <a:t>)</a:t>
            </a:r>
            <a:r>
              <a:rPr lang="zh-TW" altLang="en-US" sz="2200" b="1" u="sng" dirty="0">
                <a:latin typeface="新細明體" panose="02020500000000000000" pitchFamily="18" charset="-120"/>
                <a:ea typeface="新細明體" panose="02020500000000000000" pitchFamily="18" charset="-120"/>
              </a:rPr>
              <a:t>條文如下：</a:t>
            </a:r>
            <a:endParaRPr lang="en-US" altLang="zh-TW" sz="2200" b="1" u="sng" dirty="0">
              <a:latin typeface="新細明體" panose="02020500000000000000" pitchFamily="18" charset="-120"/>
              <a:ea typeface="新細明體" panose="02020500000000000000" pitchFamily="18" charset="-120"/>
            </a:endParaRPr>
          </a:p>
          <a:p>
            <a:pPr algn="just">
              <a:buFont typeface="Wingdings" panose="05000000000000000000" pitchFamily="2" charset="2"/>
              <a:buNone/>
            </a:pPr>
            <a:r>
              <a:rPr lang="zh-TW" altLang="en-US" sz="2200" dirty="0">
                <a:latin typeface="新細明體" panose="02020500000000000000" pitchFamily="18" charset="-120"/>
                <a:ea typeface="新細明體" panose="02020500000000000000" pitchFamily="18" charset="-120"/>
              </a:rPr>
              <a:t>「校監須於每年</a:t>
            </a:r>
            <a:r>
              <a:rPr lang="zh-TW" altLang="en-US" sz="2200" u="sng" dirty="0">
                <a:latin typeface="新細明體" panose="02020500000000000000" pitchFamily="18" charset="-120"/>
                <a:ea typeface="新細明體" panose="02020500000000000000" pitchFamily="18" charset="-120"/>
              </a:rPr>
              <a:t>八月十五日前</a:t>
            </a:r>
            <a:r>
              <a:rPr lang="zh-TW" altLang="en-US" sz="2200" dirty="0">
                <a:latin typeface="新細明體" panose="02020500000000000000" pitchFamily="18" charset="-120"/>
                <a:ea typeface="新細明體" panose="02020500000000000000" pitchFamily="18" charset="-120"/>
              </a:rPr>
              <a:t>將新學年內擬訂定的所有假期通知教育統籌局常任秘書長， 包括為某宗事件致意而訂定的特別假期， 以及該校暫停日常工作的所有日期。」</a:t>
            </a:r>
            <a:endParaRPr lang="en-US" altLang="zh-TW" sz="2200" dirty="0">
              <a:latin typeface="新細明體" panose="02020500000000000000" pitchFamily="18" charset="-120"/>
              <a:ea typeface="新細明體" panose="02020500000000000000" pitchFamily="18" charset="-120"/>
            </a:endParaRPr>
          </a:p>
          <a:p>
            <a:pPr algn="just"/>
            <a:endParaRPr lang="en-US" altLang="zh-TW" sz="800" b="1" u="sng" dirty="0">
              <a:latin typeface="新細明體" panose="02020500000000000000" pitchFamily="18" charset="-120"/>
              <a:ea typeface="新細明體" panose="02020500000000000000" pitchFamily="18" charset="-120"/>
            </a:endParaRPr>
          </a:p>
          <a:p>
            <a:pPr algn="just"/>
            <a:r>
              <a:rPr lang="zh-TW" altLang="en-US" sz="2200" b="1" u="sng" dirty="0">
                <a:solidFill>
                  <a:srgbClr val="3333CC"/>
                </a:solidFill>
                <a:latin typeface="新細明體" panose="02020500000000000000" pitchFamily="18" charset="-120"/>
                <a:ea typeface="新細明體" panose="02020500000000000000" pitchFamily="18" charset="-120"/>
              </a:rPr>
              <a:t>教育局通告第 </a:t>
            </a:r>
            <a:r>
              <a:rPr lang="en-US" altLang="zh-TW" sz="2200" b="1" u="sng" dirty="0">
                <a:solidFill>
                  <a:srgbClr val="3333CC"/>
                </a:solidFill>
                <a:latin typeface="新細明體" panose="02020500000000000000" pitchFamily="18" charset="-120"/>
                <a:ea typeface="新細明體" panose="02020500000000000000" pitchFamily="18" charset="-120"/>
              </a:rPr>
              <a:t>7/2005 </a:t>
            </a:r>
            <a:r>
              <a:rPr lang="zh-TW" altLang="en-US" sz="2200" b="1" u="sng" dirty="0">
                <a:solidFill>
                  <a:srgbClr val="3333CC"/>
                </a:solidFill>
                <a:latin typeface="新細明體" panose="02020500000000000000" pitchFamily="18" charset="-120"/>
                <a:ea typeface="新細明體" panose="02020500000000000000" pitchFamily="18" charset="-120"/>
              </a:rPr>
              <a:t>號的內容節錄如下：</a:t>
            </a:r>
            <a:endParaRPr lang="en-US" altLang="zh-TW" sz="2200" b="1" u="sng" dirty="0">
              <a:solidFill>
                <a:srgbClr val="3333CC"/>
              </a:solidFill>
              <a:latin typeface="新細明體" panose="02020500000000000000" pitchFamily="18" charset="-120"/>
              <a:ea typeface="新細明體" panose="02020500000000000000" pitchFamily="18" charset="-120"/>
            </a:endParaRPr>
          </a:p>
          <a:p>
            <a:pPr algn="just">
              <a:buFont typeface="Wingdings" panose="05000000000000000000" pitchFamily="2" charset="2"/>
              <a:buNone/>
            </a:pPr>
            <a:r>
              <a:rPr lang="zh-TW" altLang="en-US" sz="2200" dirty="0">
                <a:solidFill>
                  <a:srgbClr val="3333CC"/>
                </a:solidFill>
                <a:latin typeface="新細明體" panose="02020500000000000000" pitchFamily="18" charset="-120"/>
                <a:ea typeface="新細明體" panose="02020500000000000000" pitchFamily="18" charset="-120"/>
              </a:rPr>
              <a:t>「公營</a:t>
            </a:r>
            <a:r>
              <a:rPr lang="zh-TW" altLang="en-US" sz="2200" u="sng" dirty="0">
                <a:solidFill>
                  <a:srgbClr val="3333CC"/>
                </a:solidFill>
                <a:latin typeface="新細明體" panose="02020500000000000000" pitchFamily="18" charset="-120"/>
                <a:ea typeface="新細明體" panose="02020500000000000000" pitchFamily="18" charset="-120"/>
              </a:rPr>
              <a:t>學校假期</a:t>
            </a:r>
            <a:r>
              <a:rPr lang="zh-TW" altLang="en-US" sz="2200" dirty="0">
                <a:solidFill>
                  <a:srgbClr val="3333CC"/>
                </a:solidFill>
                <a:latin typeface="新細明體" panose="02020500000000000000" pitchFamily="18" charset="-120"/>
                <a:ea typeface="新細明體" panose="02020500000000000000" pitchFamily="18" charset="-120"/>
              </a:rPr>
              <a:t>，包括公眾假期在內，每年應為</a:t>
            </a:r>
            <a:r>
              <a:rPr lang="zh-TW" altLang="en-US" sz="2200" u="sng" dirty="0">
                <a:solidFill>
                  <a:srgbClr val="3333CC"/>
                </a:solidFill>
                <a:latin typeface="新細明體" panose="02020500000000000000" pitchFamily="18" charset="-120"/>
                <a:ea typeface="新細明體" panose="02020500000000000000" pitchFamily="18" charset="-120"/>
              </a:rPr>
              <a:t>九十日</a:t>
            </a:r>
            <a:r>
              <a:rPr lang="zh-TW" altLang="en-US" sz="2200" dirty="0">
                <a:solidFill>
                  <a:srgbClr val="3333CC"/>
                </a:solidFill>
                <a:latin typeface="新細明體" panose="02020500000000000000" pitchFamily="18" charset="-120"/>
                <a:ea typeface="新細明體" panose="02020500000000000000" pitchFamily="18" charset="-120"/>
              </a:rPr>
              <a:t>， 另加</a:t>
            </a:r>
            <a:r>
              <a:rPr lang="zh-TW" altLang="en-US" sz="2200" u="sng" dirty="0">
                <a:solidFill>
                  <a:srgbClr val="3333CC"/>
                </a:solidFill>
                <a:latin typeface="新細明體" panose="02020500000000000000" pitchFamily="18" charset="-120"/>
                <a:ea typeface="新細明體" panose="02020500000000000000" pitchFamily="18" charset="-120"/>
              </a:rPr>
              <a:t>三天</a:t>
            </a:r>
            <a:r>
              <a:rPr lang="zh-TW" altLang="en-US" sz="2200" dirty="0">
                <a:solidFill>
                  <a:srgbClr val="3333CC"/>
                </a:solidFill>
                <a:latin typeface="新細明體" panose="02020500000000000000" pitchFamily="18" charset="-120"/>
                <a:ea typeface="新細明體" panose="02020500000000000000" pitchFamily="18" charset="-120"/>
              </a:rPr>
              <a:t>校方</a:t>
            </a:r>
            <a:r>
              <a:rPr lang="zh-TW" altLang="en-US" sz="2200" u="sng" dirty="0">
                <a:solidFill>
                  <a:srgbClr val="3333CC"/>
                </a:solidFill>
                <a:latin typeface="新細明體" panose="02020500000000000000" pitchFamily="18" charset="-120"/>
                <a:ea typeface="新細明體" panose="02020500000000000000" pitchFamily="18" charset="-120"/>
              </a:rPr>
              <a:t>自行決定的假期</a:t>
            </a:r>
            <a:r>
              <a:rPr lang="zh-TW" altLang="en-US" sz="2200" dirty="0">
                <a:solidFill>
                  <a:srgbClr val="3333CC"/>
                </a:solidFill>
                <a:latin typeface="新細明體" panose="02020500000000000000" pitchFamily="18" charset="-120"/>
                <a:ea typeface="新細明體" panose="02020500000000000000" pitchFamily="18" charset="-120"/>
              </a:rPr>
              <a:t>。」</a:t>
            </a:r>
            <a:endParaRPr lang="en-US" altLang="zh-TW" sz="2200" dirty="0">
              <a:solidFill>
                <a:srgbClr val="3333CC"/>
              </a:solidFill>
              <a:latin typeface="新細明體" panose="02020500000000000000" pitchFamily="18" charset="-120"/>
              <a:ea typeface="新細明體" panose="02020500000000000000" pitchFamily="18" charset="-120"/>
            </a:endParaRPr>
          </a:p>
          <a:p>
            <a:pPr algn="just">
              <a:buFont typeface="Wingdings" panose="05000000000000000000" pitchFamily="2" charset="2"/>
              <a:buNone/>
            </a:pPr>
            <a:r>
              <a:rPr lang="zh-TW" altLang="en-US" sz="2200" dirty="0">
                <a:solidFill>
                  <a:srgbClr val="3333CC"/>
                </a:solidFill>
                <a:latin typeface="新細明體" panose="02020500000000000000" pitchFamily="18" charset="-120"/>
                <a:ea typeface="新細明體" panose="02020500000000000000" pitchFamily="18" charset="-120"/>
              </a:rPr>
              <a:t>「配合課程發展議會在 </a:t>
            </a:r>
            <a:r>
              <a:rPr lang="en-US" altLang="zh-TW" sz="2200" dirty="0">
                <a:solidFill>
                  <a:srgbClr val="3333CC"/>
                </a:solidFill>
                <a:latin typeface="新細明體" panose="02020500000000000000" pitchFamily="18" charset="-120"/>
                <a:ea typeface="新細明體" panose="02020500000000000000" pitchFamily="18" charset="-120"/>
              </a:rPr>
              <a:t>2002 </a:t>
            </a:r>
            <a:r>
              <a:rPr lang="zh-TW" altLang="en-US" sz="2200" dirty="0">
                <a:solidFill>
                  <a:srgbClr val="3333CC"/>
                </a:solidFill>
                <a:latin typeface="新細明體" panose="02020500000000000000" pitchFamily="18" charset="-120"/>
                <a:ea typeface="新細明體" panose="02020500000000000000" pitchFamily="18" charset="-120"/>
              </a:rPr>
              <a:t>年</a:t>
            </a:r>
            <a:r>
              <a:rPr lang="en-US" altLang="zh-TW" sz="2200" dirty="0">
                <a:solidFill>
                  <a:srgbClr val="3333CC"/>
                </a:solidFill>
                <a:latin typeface="新細明體" panose="02020500000000000000" pitchFamily="18" charset="-120"/>
                <a:ea typeface="新細明體" panose="02020500000000000000" pitchFamily="18" charset="-120"/>
              </a:rPr>
              <a:t>《</a:t>
            </a:r>
            <a:r>
              <a:rPr lang="zh-TW" altLang="en-US" sz="2200" dirty="0">
                <a:solidFill>
                  <a:srgbClr val="3333CC"/>
                </a:solidFill>
                <a:latin typeface="新細明體" panose="02020500000000000000" pitchFamily="18" charset="-120"/>
                <a:ea typeface="新細明體" panose="02020500000000000000" pitchFamily="18" charset="-120"/>
              </a:rPr>
              <a:t>基礎教育課程指引</a:t>
            </a:r>
            <a:r>
              <a:rPr lang="en-US" altLang="zh-TW" sz="2200" dirty="0">
                <a:solidFill>
                  <a:srgbClr val="3333CC"/>
                </a:solidFill>
                <a:latin typeface="新細明體" panose="02020500000000000000" pitchFamily="18" charset="-120"/>
                <a:ea typeface="新細明體" panose="02020500000000000000" pitchFamily="18" charset="-120"/>
              </a:rPr>
              <a:t>》</a:t>
            </a:r>
            <a:r>
              <a:rPr lang="zh-TW" altLang="en-US" sz="2200" dirty="0">
                <a:solidFill>
                  <a:srgbClr val="3333CC"/>
                </a:solidFill>
                <a:latin typeface="新細明體" panose="02020500000000000000" pitchFamily="18" charset="-120"/>
                <a:ea typeface="新細明體" panose="02020500000000000000" pitchFamily="18" charset="-120"/>
              </a:rPr>
              <a:t>中所提出的建議，</a:t>
            </a:r>
            <a:r>
              <a:rPr lang="zh-TW" altLang="en-US" sz="2200" u="sng" dirty="0">
                <a:solidFill>
                  <a:srgbClr val="3333CC"/>
                </a:solidFill>
                <a:latin typeface="新細明體" panose="02020500000000000000" pitchFamily="18" charset="-120"/>
                <a:ea typeface="新細明體" panose="02020500000000000000" pitchFamily="18" charset="-120"/>
              </a:rPr>
              <a:t>全日制學校</a:t>
            </a:r>
            <a:r>
              <a:rPr lang="zh-TW" altLang="en-US" sz="2200" dirty="0">
                <a:solidFill>
                  <a:srgbClr val="3333CC"/>
                </a:solidFill>
                <a:latin typeface="新細明體" panose="02020500000000000000" pitchFamily="18" charset="-120"/>
                <a:ea typeface="新細明體" panose="02020500000000000000" pitchFamily="18" charset="-120"/>
              </a:rPr>
              <a:t>每學年的上學日數</a:t>
            </a:r>
            <a:r>
              <a:rPr lang="zh-TW" altLang="en-US" sz="2200" u="sng" dirty="0">
                <a:solidFill>
                  <a:srgbClr val="3333CC"/>
                </a:solidFill>
                <a:latin typeface="新細明體" panose="02020500000000000000" pitchFamily="18" charset="-120"/>
                <a:ea typeface="新細明體" panose="02020500000000000000" pitchFamily="18" charset="-120"/>
              </a:rPr>
              <a:t>不應少於 </a:t>
            </a:r>
            <a:r>
              <a:rPr lang="en-US" altLang="zh-TW" sz="2200" u="sng" dirty="0">
                <a:solidFill>
                  <a:srgbClr val="3333CC"/>
                </a:solidFill>
                <a:latin typeface="新細明體" panose="02020500000000000000" pitchFamily="18" charset="-120"/>
                <a:ea typeface="新細明體" panose="02020500000000000000" pitchFamily="18" charset="-120"/>
              </a:rPr>
              <a:t>190 </a:t>
            </a:r>
            <a:r>
              <a:rPr lang="zh-TW" altLang="en-US" sz="2200" u="sng" dirty="0">
                <a:solidFill>
                  <a:srgbClr val="3333CC"/>
                </a:solidFill>
                <a:latin typeface="新細明體" panose="02020500000000000000" pitchFamily="18" charset="-120"/>
                <a:ea typeface="新細明體" panose="02020500000000000000" pitchFamily="18" charset="-120"/>
              </a:rPr>
              <a:t>日</a:t>
            </a:r>
            <a:r>
              <a:rPr lang="zh-TW" altLang="en-US" sz="2200" dirty="0">
                <a:solidFill>
                  <a:srgbClr val="3333CC"/>
                </a:solidFill>
                <a:latin typeface="新細明體" panose="02020500000000000000" pitchFamily="18" charset="-120"/>
                <a:ea typeface="新細明體" panose="02020500000000000000" pitchFamily="18" charset="-120"/>
              </a:rPr>
              <a:t>；</a:t>
            </a:r>
            <a:r>
              <a:rPr lang="zh-TW" altLang="en-US" sz="2200" u="sng" dirty="0">
                <a:solidFill>
                  <a:srgbClr val="3333CC"/>
                </a:solidFill>
                <a:latin typeface="新細明體" panose="02020500000000000000" pitchFamily="18" charset="-120"/>
                <a:ea typeface="新細明體" panose="02020500000000000000" pitchFamily="18" charset="-120"/>
              </a:rPr>
              <a:t>半日制小學</a:t>
            </a:r>
            <a:r>
              <a:rPr lang="zh-TW" altLang="en-US" sz="2200" dirty="0">
                <a:solidFill>
                  <a:srgbClr val="3333CC"/>
                </a:solidFill>
                <a:latin typeface="新細明體" panose="02020500000000000000" pitchFamily="18" charset="-120"/>
                <a:ea typeface="新細明體" panose="02020500000000000000" pitchFamily="18" charset="-120"/>
              </a:rPr>
              <a:t>則</a:t>
            </a:r>
            <a:r>
              <a:rPr lang="zh-TW" altLang="en-US" sz="2200" u="sng" dirty="0">
                <a:solidFill>
                  <a:srgbClr val="3333CC"/>
                </a:solidFill>
                <a:latin typeface="新細明體" panose="02020500000000000000" pitchFamily="18" charset="-120"/>
                <a:ea typeface="新細明體" panose="02020500000000000000" pitchFamily="18" charset="-120"/>
              </a:rPr>
              <a:t>不應少於 </a:t>
            </a:r>
            <a:r>
              <a:rPr lang="en-US" altLang="zh-TW" sz="2200" u="sng" dirty="0">
                <a:solidFill>
                  <a:srgbClr val="3333CC"/>
                </a:solidFill>
                <a:latin typeface="新細明體" panose="02020500000000000000" pitchFamily="18" charset="-120"/>
                <a:ea typeface="新細明體" panose="02020500000000000000" pitchFamily="18" charset="-120"/>
              </a:rPr>
              <a:t>209 </a:t>
            </a:r>
            <a:r>
              <a:rPr lang="zh-TW" altLang="en-US" sz="2200" u="sng" dirty="0">
                <a:solidFill>
                  <a:srgbClr val="3333CC"/>
                </a:solidFill>
                <a:latin typeface="新細明體" panose="02020500000000000000" pitchFamily="18" charset="-120"/>
                <a:ea typeface="新細明體" panose="02020500000000000000" pitchFamily="18" charset="-120"/>
              </a:rPr>
              <a:t>日</a:t>
            </a:r>
            <a:r>
              <a:rPr lang="zh-TW" altLang="en-US" sz="2200" dirty="0">
                <a:solidFill>
                  <a:srgbClr val="3333CC"/>
                </a:solidFill>
                <a:latin typeface="新細明體" panose="02020500000000000000" pitchFamily="18" charset="-120"/>
                <a:ea typeface="新細明體" panose="02020500000000000000" pitchFamily="18" charset="-120"/>
              </a:rPr>
              <a:t>。」</a:t>
            </a:r>
            <a:endParaRPr lang="en-US" altLang="zh-TW" sz="2200" dirty="0">
              <a:solidFill>
                <a:srgbClr val="3333CC"/>
              </a:solidFill>
              <a:latin typeface="新細明體" panose="02020500000000000000" pitchFamily="18" charset="-120"/>
              <a:ea typeface="新細明體" panose="02020500000000000000" pitchFamily="18" charset="-120"/>
            </a:endParaRPr>
          </a:p>
          <a:p>
            <a:endParaRPr lang="zh-HK" altLang="en-US" dirty="0">
              <a:ea typeface="新細明體" panose="02020500000000000000" pitchFamily="18" charset="-120"/>
            </a:endParaRPr>
          </a:p>
        </p:txBody>
      </p:sp>
      <p:sp>
        <p:nvSpPr>
          <p:cNvPr id="39940"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D2656350-86A9-4064-8D81-98AB21375ED3}" type="slidenum">
              <a:rPr lang="en-US" altLang="zh-TW" sz="1200" smtClean="0">
                <a:solidFill>
                  <a:srgbClr val="0070C0"/>
                </a:solidFill>
                <a:latin typeface="Arial" panose="020B0604020202020204" pitchFamily="34" charset="0"/>
              </a:rPr>
              <a:pPr>
                <a:spcBef>
                  <a:spcPct val="0"/>
                </a:spcBef>
                <a:buClrTx/>
                <a:buSzTx/>
                <a:buFontTx/>
                <a:buNone/>
              </a:pPr>
              <a:t>16</a:t>
            </a:fld>
            <a:endParaRPr lang="en-US" altLang="zh-TW" sz="1200" dirty="0">
              <a:solidFill>
                <a:srgbClr val="0070C0"/>
              </a:solidFill>
              <a:latin typeface="Arial" panose="020B0604020202020204" pitchFamily="34" charset="0"/>
            </a:endParaRPr>
          </a:p>
        </p:txBody>
      </p:sp>
      <p:sp>
        <p:nvSpPr>
          <p:cNvPr id="5" name="矩形 4"/>
          <p:cNvSpPr/>
          <p:nvPr/>
        </p:nvSpPr>
        <p:spPr bwMode="auto">
          <a:xfrm>
            <a:off x="996950" y="5359400"/>
            <a:ext cx="8001000" cy="914400"/>
          </a:xfrm>
          <a:prstGeom prst="rect">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2200" dirty="0">
                <a:solidFill>
                  <a:schemeClr val="tx1"/>
                </a:solidFill>
                <a:latin typeface="新細明體" panose="02020500000000000000" pitchFamily="18" charset="-120"/>
                <a:ea typeface="新細明體" panose="02020500000000000000" pitchFamily="18" charset="-120"/>
              </a:rPr>
              <a:t>有關校曆表的擬定，詳情請參閱 </a:t>
            </a:r>
            <a:r>
              <a:rPr lang="zh-TW" altLang="en-US" sz="2200" b="1" u="sng" dirty="0">
                <a:solidFill>
                  <a:schemeClr val="tx1"/>
                </a:solidFill>
                <a:latin typeface="新細明體" panose="02020500000000000000" pitchFamily="18" charset="-120"/>
                <a:ea typeface="新細明體" panose="02020500000000000000" pitchFamily="18" charset="-120"/>
                <a:hlinkClick r:id="rId2"/>
              </a:rPr>
              <a:t>學校行政手冊</a:t>
            </a:r>
            <a:r>
              <a:rPr lang="zh-TW" altLang="en-US" sz="2200" b="1" dirty="0">
                <a:solidFill>
                  <a:schemeClr val="tx1"/>
                </a:solidFill>
                <a:latin typeface="新細明體" panose="02020500000000000000" pitchFamily="18" charset="-120"/>
                <a:ea typeface="新細明體" panose="02020500000000000000" pitchFamily="18" charset="-120"/>
              </a:rPr>
              <a:t> </a:t>
            </a:r>
            <a:r>
              <a:rPr lang="zh-TW" altLang="en-US" sz="2200" dirty="0">
                <a:solidFill>
                  <a:schemeClr val="tx1"/>
                </a:solidFill>
                <a:latin typeface="新細明體" panose="02020500000000000000" pitchFamily="18" charset="-120"/>
                <a:ea typeface="新細明體" panose="02020500000000000000" pitchFamily="18" charset="-120"/>
              </a:rPr>
              <a:t>、 </a:t>
            </a:r>
            <a:r>
              <a:rPr lang="zh-TW" altLang="en-US" sz="2200" b="1" u="sng" dirty="0">
                <a:solidFill>
                  <a:schemeClr val="tx1"/>
                </a:solidFill>
                <a:latin typeface="新細明體" panose="02020500000000000000" pitchFamily="18" charset="-120"/>
                <a:ea typeface="新細明體" panose="02020500000000000000" pitchFamily="18" charset="-120"/>
                <a:hlinkClick r:id="rId3"/>
              </a:rPr>
              <a:t>教育局通告第 </a:t>
            </a:r>
            <a:r>
              <a:rPr lang="en-US" altLang="zh-TW" sz="2200" b="1" u="sng" dirty="0">
                <a:solidFill>
                  <a:schemeClr val="tx1"/>
                </a:solidFill>
                <a:latin typeface="新細明體" panose="02020500000000000000" pitchFamily="18" charset="-120"/>
                <a:ea typeface="新細明體" panose="02020500000000000000" pitchFamily="18" charset="-120"/>
                <a:hlinkClick r:id="rId3"/>
              </a:rPr>
              <a:t>7/2005 </a:t>
            </a:r>
            <a:r>
              <a:rPr lang="zh-TW" altLang="en-US" sz="2200" b="1" u="sng" dirty="0">
                <a:solidFill>
                  <a:schemeClr val="tx1"/>
                </a:solidFill>
                <a:latin typeface="新細明體" panose="02020500000000000000" pitchFamily="18" charset="-120"/>
                <a:ea typeface="新細明體" panose="02020500000000000000" pitchFamily="18" charset="-120"/>
                <a:hlinkClick r:id="rId3"/>
              </a:rPr>
              <a:t>號</a:t>
            </a:r>
            <a:r>
              <a:rPr lang="zh-TW" altLang="en-US" sz="2200" b="1" dirty="0">
                <a:solidFill>
                  <a:schemeClr val="tx1"/>
                </a:solidFill>
                <a:latin typeface="新細明體" panose="02020500000000000000" pitchFamily="18" charset="-120"/>
                <a:ea typeface="新細明體" panose="02020500000000000000" pitchFamily="18" charset="-120"/>
                <a:hlinkClick r:id="rId3"/>
              </a:rPr>
              <a:t> </a:t>
            </a:r>
            <a:r>
              <a:rPr lang="zh-TW" altLang="en-US" sz="2200" dirty="0">
                <a:solidFill>
                  <a:schemeClr val="tx1"/>
                </a:solidFill>
                <a:latin typeface="新細明體" panose="02020500000000000000" pitchFamily="18" charset="-120"/>
                <a:ea typeface="新細明體" panose="02020500000000000000" pitchFamily="18" charset="-120"/>
              </a:rPr>
              <a:t>、 </a:t>
            </a:r>
            <a:r>
              <a:rPr lang="zh-TW" altLang="en-US" sz="2200" b="1" u="sng" dirty="0">
                <a:solidFill>
                  <a:schemeClr val="tx1"/>
                </a:solidFill>
                <a:latin typeface="新細明體" panose="02020500000000000000" pitchFamily="18" charset="-120"/>
                <a:ea typeface="新細明體" panose="02020500000000000000" pitchFamily="18" charset="-120"/>
                <a:hlinkClick r:id="rId4"/>
              </a:rPr>
              <a:t>教育局通告第 </a:t>
            </a:r>
            <a:r>
              <a:rPr lang="en-US" altLang="zh-TW" sz="2200" b="1" u="sng" dirty="0">
                <a:solidFill>
                  <a:schemeClr val="tx1"/>
                </a:solidFill>
                <a:latin typeface="新細明體" panose="02020500000000000000" pitchFamily="18" charset="-120"/>
                <a:ea typeface="新細明體" panose="02020500000000000000" pitchFamily="18" charset="-120"/>
                <a:hlinkClick r:id="rId4"/>
              </a:rPr>
              <a:t>5/2020 </a:t>
            </a:r>
            <a:r>
              <a:rPr lang="zh-TW" altLang="en-US" sz="2200" b="1" u="sng" dirty="0">
                <a:solidFill>
                  <a:schemeClr val="tx1"/>
                </a:solidFill>
                <a:latin typeface="新細明體" panose="02020500000000000000" pitchFamily="18" charset="-120"/>
                <a:ea typeface="新細明體" panose="02020500000000000000" pitchFamily="18" charset="-120"/>
                <a:hlinkClick r:id="rId4"/>
              </a:rPr>
              <a:t>號</a:t>
            </a:r>
            <a:r>
              <a:rPr lang="zh-TW" altLang="en-US" sz="2200" dirty="0">
                <a:solidFill>
                  <a:schemeClr val="tx1"/>
                </a:solidFill>
                <a:latin typeface="新細明體" panose="02020500000000000000" pitchFamily="18" charset="-120"/>
                <a:ea typeface="新細明體" panose="02020500000000000000" pitchFamily="18" charset="-120"/>
              </a:rPr>
              <a:t>及 教育規例第 </a:t>
            </a:r>
            <a:r>
              <a:rPr lang="en-US" altLang="zh-TW" sz="2200" dirty="0">
                <a:solidFill>
                  <a:schemeClr val="tx1"/>
                </a:solidFill>
                <a:latin typeface="新細明體" panose="02020500000000000000" pitchFamily="18" charset="-120"/>
                <a:ea typeface="新細明體" panose="02020500000000000000" pitchFamily="18" charset="-120"/>
              </a:rPr>
              <a:t>79-82 </a:t>
            </a:r>
            <a:r>
              <a:rPr lang="zh-TW" altLang="en-US" sz="2200" dirty="0">
                <a:solidFill>
                  <a:schemeClr val="tx1"/>
                </a:solidFill>
                <a:latin typeface="新細明體" panose="02020500000000000000" pitchFamily="18" charset="-120"/>
                <a:ea typeface="新細明體" panose="02020500000000000000" pitchFamily="18" charset="-120"/>
              </a:rPr>
              <a:t>條</a:t>
            </a:r>
            <a:r>
              <a:rPr lang="zh-TW" altLang="en-US" sz="2200" b="1" dirty="0">
                <a:solidFill>
                  <a:schemeClr val="tx1"/>
                </a:solidFill>
                <a:latin typeface="新細明體" panose="02020500000000000000" pitchFamily="18" charset="-120"/>
                <a:ea typeface="新細明體" panose="02020500000000000000" pitchFamily="18" charset="-120"/>
              </a:rPr>
              <a:t>。</a:t>
            </a:r>
            <a:endParaRPr lang="zh-HK" altLang="en-US" sz="2200" b="1" dirty="0">
              <a:solidFill>
                <a:schemeClr val="tx1"/>
              </a:solidFill>
              <a:latin typeface="新細明體" panose="02020500000000000000" pitchFamily="18" charset="-120"/>
              <a:ea typeface="新細明體" panose="02020500000000000000" pitchFamily="18" charset="-12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stretch>
            <a:fillRect/>
          </a:stretch>
        </p:blipFill>
        <p:spPr>
          <a:xfrm>
            <a:off x="405384" y="1371600"/>
            <a:ext cx="1981200" cy="5038725"/>
          </a:xfrm>
          <a:prstGeom prst="rect">
            <a:avLst/>
          </a:prstGeom>
        </p:spPr>
      </p:pic>
      <p:sp>
        <p:nvSpPr>
          <p:cNvPr id="2" name="標題 1"/>
          <p:cNvSpPr>
            <a:spLocks noGrp="1"/>
          </p:cNvSpPr>
          <p:nvPr>
            <p:ph type="title"/>
          </p:nvPr>
        </p:nvSpPr>
        <p:spPr>
          <a:xfrm>
            <a:off x="1620838" y="234950"/>
            <a:ext cx="7377112" cy="762000"/>
          </a:xfrm>
        </p:spPr>
        <p:txBody>
          <a:bodyPr/>
          <a:lstStyle/>
          <a:p>
            <a:pPr>
              <a:defRPr/>
            </a:pPr>
            <a:r>
              <a:rPr lang="en-US" altLang="zh-HK" dirty="0">
                <a:latin typeface="新細明體" panose="02020500000000000000" pitchFamily="18" charset="-120"/>
                <a:ea typeface="新細明體" panose="02020500000000000000" pitchFamily="18" charset="-120"/>
              </a:rPr>
              <a:t>2. </a:t>
            </a:r>
            <a:r>
              <a:rPr lang="zh-HK" dirty="0">
                <a:latin typeface="新細明體" panose="02020500000000000000" pitchFamily="18" charset="-120"/>
                <a:ea typeface="新細明體" panose="02020500000000000000" pitchFamily="18" charset="-120"/>
              </a:rPr>
              <a:t>編修校曆</a:t>
            </a:r>
          </a:p>
        </p:txBody>
      </p:sp>
      <p:sp>
        <p:nvSpPr>
          <p:cNvPr id="39939" name="內容版面配置區 2"/>
          <p:cNvSpPr>
            <a:spLocks noGrp="1"/>
          </p:cNvSpPr>
          <p:nvPr>
            <p:ph idx="1"/>
          </p:nvPr>
        </p:nvSpPr>
        <p:spPr>
          <a:xfrm>
            <a:off x="2386584" y="1473200"/>
            <a:ext cx="6314504" cy="4608513"/>
          </a:xfrm>
        </p:spPr>
        <p:txBody>
          <a:bodyPr/>
          <a:lstStyle/>
          <a:p>
            <a:r>
              <a:rPr lang="zh-TW" altLang="en-US" dirty="0">
                <a:ea typeface="新細明體" panose="02020500000000000000" pitchFamily="18" charset="-120"/>
                <a:hlinkClick r:id="rId3" action="ppaction://hlinksldjump"/>
              </a:rPr>
              <a:t>協助學校檢查學校假期及上學日數的計算方法是否按照教育局通告及附件的指引 </a:t>
            </a:r>
            <a:endParaRPr lang="en-US" altLang="zh-TW" dirty="0">
              <a:ea typeface="新細明體" panose="02020500000000000000" pitchFamily="18" charset="-120"/>
            </a:endParaRPr>
          </a:p>
          <a:p>
            <a:endParaRPr lang="en-US" altLang="zh-TW" dirty="0">
              <a:ea typeface="新細明體" panose="02020500000000000000" pitchFamily="18" charset="-120"/>
            </a:endParaRPr>
          </a:p>
          <a:p>
            <a:r>
              <a:rPr lang="zh-TW" altLang="en-US" dirty="0">
                <a:ea typeface="新細明體" panose="02020500000000000000" pitchFamily="18" charset="-120"/>
                <a:hlinkClick r:id="rId4" action="ppaction://hlinksldjump"/>
              </a:rPr>
              <a:t>除編修學校假期及事項資料外，用戶亦可按學校需要，自行編修週六和週日上課日及調整循環週上課日資料</a:t>
            </a:r>
            <a:endParaRPr lang="en-US" altLang="zh-TW" dirty="0">
              <a:ea typeface="新細明體" panose="02020500000000000000" pitchFamily="18" charset="-120"/>
            </a:endParaRPr>
          </a:p>
          <a:p>
            <a:endParaRPr lang="en-US" altLang="zh-TW" dirty="0">
              <a:ea typeface="新細明體" panose="02020500000000000000" pitchFamily="18" charset="-120"/>
            </a:endParaRPr>
          </a:p>
          <a:p>
            <a:r>
              <a:rPr lang="zh-TW" altLang="en-US" dirty="0">
                <a:ea typeface="新細明體" panose="02020500000000000000" pitchFamily="18" charset="-120"/>
                <a:hlinkClick r:id="rId5" action="ppaction://hlinksldjump"/>
              </a:rPr>
              <a:t>提供中英文版及不同格式的校曆表範本，方便學校製作及印製校曆表</a:t>
            </a:r>
            <a:endParaRPr lang="zh-TW" altLang="en-US" dirty="0">
              <a:ea typeface="新細明體" panose="02020500000000000000" pitchFamily="18" charset="-120"/>
            </a:endParaRPr>
          </a:p>
          <a:p>
            <a:pPr marL="0" indent="0">
              <a:buNone/>
            </a:pPr>
            <a:endParaRPr lang="zh-HK" altLang="en-US" dirty="0">
              <a:ea typeface="新細明體" panose="02020500000000000000" pitchFamily="18" charset="-120"/>
            </a:endParaRPr>
          </a:p>
        </p:txBody>
      </p:sp>
      <p:sp>
        <p:nvSpPr>
          <p:cNvPr id="39940"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D2656350-86A9-4064-8D81-98AB21375ED3}" type="slidenum">
              <a:rPr lang="en-US" altLang="zh-TW" sz="1200" smtClean="0">
                <a:solidFill>
                  <a:srgbClr val="0070C0"/>
                </a:solidFill>
                <a:latin typeface="Arial" panose="020B0604020202020204" pitchFamily="34" charset="0"/>
              </a:rPr>
              <a:pPr>
                <a:spcBef>
                  <a:spcPct val="0"/>
                </a:spcBef>
                <a:buClrTx/>
                <a:buSzTx/>
                <a:buFontTx/>
                <a:buNone/>
              </a:pPr>
              <a:t>17</a:t>
            </a:fld>
            <a:endParaRPr lang="en-US" altLang="zh-TW" sz="1200" dirty="0">
              <a:solidFill>
                <a:srgbClr val="0070C0"/>
              </a:solidFill>
              <a:latin typeface="Arial" panose="020B0604020202020204" pitchFamily="34" charset="0"/>
            </a:endParaRPr>
          </a:p>
        </p:txBody>
      </p:sp>
      <p:sp>
        <p:nvSpPr>
          <p:cNvPr id="6" name="矩形 5"/>
          <p:cNvSpPr/>
          <p:nvPr/>
        </p:nvSpPr>
        <p:spPr bwMode="auto">
          <a:xfrm>
            <a:off x="405384" y="2819400"/>
            <a:ext cx="1981200" cy="914400"/>
          </a:xfrm>
          <a:prstGeom prst="rect">
            <a:avLst/>
          </a:prstGeom>
          <a:noFill/>
          <a:ln w="38100">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chemeClr val="bg1"/>
              </a:buClr>
              <a:buSzPct val="100000"/>
              <a:buFont typeface="Wingdings" pitchFamily="2" charset="2"/>
              <a:buNone/>
              <a:tabLst/>
            </a:pPr>
            <a:endParaRPr kumimoji="0" lang="zh-TW" altLang="en-US" sz="2000" b="1" i="0" u="none" strike="noStrike" cap="none" normalizeH="0" baseline="0">
              <a:ln>
                <a:noFill/>
              </a:ln>
              <a:solidFill>
                <a:srgbClr val="0000FF"/>
              </a:solidFill>
              <a:effectLst/>
              <a:latin typeface="Trebuchet MS" pitchFamily="34" charset="0"/>
              <a:ea typeface="新細明體" pitchFamily="18" charset="-120"/>
            </a:endParaRPr>
          </a:p>
        </p:txBody>
      </p:sp>
    </p:spTree>
    <p:extLst>
      <p:ext uri="{BB962C8B-B14F-4D97-AF65-F5344CB8AC3E}">
        <p14:creationId xmlns:p14="http://schemas.microsoft.com/office/powerpoint/2010/main" val="2826024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111" y="2617010"/>
            <a:ext cx="7629778" cy="3846592"/>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18</a:t>
            </a:fld>
            <a:endParaRPr lang="en-US" altLang="zh-TW" sz="1200" dirty="0">
              <a:solidFill>
                <a:srgbClr val="0070C0"/>
              </a:solidFill>
              <a:latin typeface="Arial" panose="020B0604020202020204" pitchFamily="34" charset="0"/>
            </a:endParaRPr>
          </a:p>
        </p:txBody>
      </p:sp>
      <p:sp>
        <p:nvSpPr>
          <p:cNvPr id="9" name="圓角矩形 8"/>
          <p:cNvSpPr/>
          <p:nvPr/>
        </p:nvSpPr>
        <p:spPr bwMode="auto">
          <a:xfrm>
            <a:off x="609600" y="1317701"/>
            <a:ext cx="7652220" cy="1117478"/>
          </a:xfrm>
          <a:prstGeom prst="round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algn="just"/>
            <a:r>
              <a:rPr lang="zh-TW" altLang="en-US" sz="2800" b="1" dirty="0">
                <a:solidFill>
                  <a:schemeClr val="bg1"/>
                </a:solidFill>
                <a:latin typeface="新細明體" panose="02020500000000000000" pitchFamily="18" charset="-120"/>
              </a:rPr>
              <a:t>學校假期及上學日數計算方法按照教育局通告及附件的指引計算</a:t>
            </a:r>
          </a:p>
        </p:txBody>
      </p:sp>
      <p:sp>
        <p:nvSpPr>
          <p:cNvPr id="8" name="動作按鈕: 上一項 3">
            <a:hlinkClick r:id="rId3" action="ppaction://hlinksldjump" highlightClick="1"/>
          </p:cNvPr>
          <p:cNvSpPr>
            <a:spLocks noChangeArrowheads="1"/>
          </p:cNvSpPr>
          <p:nvPr/>
        </p:nvSpPr>
        <p:spPr bwMode="auto">
          <a:xfrm>
            <a:off x="8285163" y="6326476"/>
            <a:ext cx="720725" cy="503237"/>
          </a:xfrm>
          <a:prstGeom prst="actionButtonBackPreviou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28575" algn="ctr">
            <a:solidFill>
              <a:srgbClr val="00B0F0"/>
            </a:solidFill>
            <a:round/>
            <a:headEnd/>
            <a:tailEnd/>
          </a:ln>
          <a:effectLst/>
        </p:spPr>
        <p:txBody>
          <a:bodyPr/>
          <a:lstStyle/>
          <a:p>
            <a:pPr algn="ctr">
              <a:spcBef>
                <a:spcPct val="50000"/>
              </a:spcBef>
              <a:defRPr/>
            </a:pPr>
            <a:endParaRPr lang="zh-TW" altLang="en-US">
              <a:ea typeface="新細明體" pitchFamily="18" charset="-120"/>
            </a:endParaRPr>
          </a:p>
        </p:txBody>
      </p:sp>
      <p:sp>
        <p:nvSpPr>
          <p:cNvPr id="11" name="矩形 10"/>
          <p:cNvSpPr/>
          <p:nvPr/>
        </p:nvSpPr>
        <p:spPr>
          <a:xfrm>
            <a:off x="5791200" y="4295260"/>
            <a:ext cx="2126026" cy="18907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p>
        </p:txBody>
      </p:sp>
    </p:spTree>
    <p:extLst>
      <p:ext uri="{BB962C8B-B14F-4D97-AF65-F5344CB8AC3E}">
        <p14:creationId xmlns:p14="http://schemas.microsoft.com/office/powerpoint/2010/main" val="2572217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834" y="2438400"/>
            <a:ext cx="6948556" cy="3962400"/>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19</a:t>
            </a:fld>
            <a:endParaRPr lang="en-US" altLang="zh-TW" sz="1200" dirty="0">
              <a:solidFill>
                <a:srgbClr val="0070C0"/>
              </a:solidFill>
              <a:latin typeface="Arial" panose="020B0604020202020204" pitchFamily="34" charset="0"/>
            </a:endParaRPr>
          </a:p>
        </p:txBody>
      </p:sp>
      <p:sp>
        <p:nvSpPr>
          <p:cNvPr id="12" name="內容版面配置區 2"/>
          <p:cNvSpPr txBox="1">
            <a:spLocks/>
          </p:cNvSpPr>
          <p:nvPr/>
        </p:nvSpPr>
        <p:spPr bwMode="auto">
          <a:xfrm>
            <a:off x="928688" y="1473200"/>
            <a:ext cx="821531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如有需要，用戶可編修 </a:t>
            </a:r>
            <a:r>
              <a:rPr lang="zh-TW" altLang="en-US" sz="2800" b="1" kern="0" dirty="0">
                <a:ea typeface="新細明體" panose="02020500000000000000" pitchFamily="18" charset="-120"/>
              </a:rPr>
              <a:t>週六 </a:t>
            </a:r>
            <a:r>
              <a:rPr lang="zh-TW" altLang="en-US" sz="2800" kern="0" dirty="0">
                <a:ea typeface="新細明體" panose="02020500000000000000" pitchFamily="18" charset="-120"/>
              </a:rPr>
              <a:t>和 </a:t>
            </a:r>
            <a:r>
              <a:rPr lang="zh-TW" altLang="en-US" sz="2800" b="1" kern="0" dirty="0">
                <a:ea typeface="新細明體" panose="02020500000000000000" pitchFamily="18" charset="-120"/>
              </a:rPr>
              <a:t>週日 </a:t>
            </a:r>
            <a:r>
              <a:rPr lang="zh-TW" altLang="en-US" sz="2800" kern="0" dirty="0">
                <a:ea typeface="新細明體" panose="02020500000000000000" pitchFamily="18" charset="-120"/>
              </a:rPr>
              <a:t>上課日</a:t>
            </a:r>
            <a:endParaRPr lang="en-US" altLang="zh-TW" sz="2800" kern="0" dirty="0">
              <a:ea typeface="新細明體" panose="02020500000000000000" pitchFamily="18" charset="-120"/>
            </a:endParaRPr>
          </a:p>
          <a:p>
            <a:pPr marL="0" indent="0">
              <a:buFont typeface="Wingdings" panose="05000000000000000000" pitchFamily="2" charset="2"/>
              <a:buNone/>
              <a:defRPr/>
            </a:pPr>
            <a:r>
              <a:rPr lang="zh-TW" altLang="en-US" sz="2000" kern="0" dirty="0">
                <a:solidFill>
                  <a:schemeClr val="tx2"/>
                </a:solidFill>
                <a:latin typeface="新細明體" panose="02020500000000000000" pitchFamily="18" charset="-120"/>
                <a:ea typeface="新細明體" panose="02020500000000000000" pitchFamily="18" charset="-120"/>
              </a:rPr>
              <a:t>     學校管理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校曆編修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設定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編修週六和週日</a:t>
            </a:r>
          </a:p>
        </p:txBody>
      </p:sp>
      <p:pic>
        <p:nvPicPr>
          <p:cNvPr id="14" name="圖片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04888" y="4347307"/>
            <a:ext cx="1524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圖片 8"/>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37545" y="5575300"/>
            <a:ext cx="1524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7151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Line 60"/>
          <p:cNvSpPr>
            <a:spLocks noChangeShapeType="1"/>
          </p:cNvSpPr>
          <p:nvPr/>
        </p:nvSpPr>
        <p:spPr bwMode="auto">
          <a:xfrm flipH="1">
            <a:off x="4365623" y="3651251"/>
            <a:ext cx="2965121" cy="2001838"/>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16386" name="標題 2"/>
          <p:cNvSpPr>
            <a:spLocks noGrp="1"/>
          </p:cNvSpPr>
          <p:nvPr>
            <p:ph type="title"/>
          </p:nvPr>
        </p:nvSpPr>
        <p:spPr>
          <a:xfrm>
            <a:off x="1732087" y="116632"/>
            <a:ext cx="6975226" cy="762000"/>
          </a:xfrm>
        </p:spPr>
        <p:txBody>
          <a:bodyPr/>
          <a:lstStyle/>
          <a:p>
            <a:r>
              <a:rPr lang="zh-TW" altLang="en-US" sz="3600" dirty="0">
                <a:ea typeface="PMingLiU" panose="02020500000000000000" pitchFamily="18" charset="-120"/>
              </a:rPr>
              <a:t>學校管理模組 與其他模組的關係</a:t>
            </a:r>
            <a:endParaRPr lang="zh-HK" altLang="en-US" sz="3600" b="1" dirty="0">
              <a:effectLst>
                <a:outerShdw blurRad="38100" dist="38100" dir="2700000" algn="tl">
                  <a:srgbClr val="000000">
                    <a:alpha val="43137"/>
                  </a:srgbClr>
                </a:outerShdw>
              </a:effectLst>
              <a:ea typeface="新細明體" charset="-120"/>
            </a:endParaRPr>
          </a:p>
        </p:txBody>
      </p:sp>
      <p:sp>
        <p:nvSpPr>
          <p:cNvPr id="26627" name="Line 49"/>
          <p:cNvSpPr>
            <a:spLocks noChangeShapeType="1"/>
          </p:cNvSpPr>
          <p:nvPr/>
        </p:nvSpPr>
        <p:spPr bwMode="auto">
          <a:xfrm flipV="1">
            <a:off x="6248400" y="3132138"/>
            <a:ext cx="1050925" cy="1693862"/>
          </a:xfrm>
          <a:prstGeom prst="line">
            <a:avLst/>
          </a:prstGeom>
          <a:noFill/>
          <a:ln w="3175">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HK" altLang="en-US"/>
          </a:p>
        </p:txBody>
      </p:sp>
      <p:sp>
        <p:nvSpPr>
          <p:cNvPr id="24580" name="Line 51"/>
          <p:cNvSpPr>
            <a:spLocks noChangeShapeType="1"/>
          </p:cNvSpPr>
          <p:nvPr/>
        </p:nvSpPr>
        <p:spPr bwMode="auto">
          <a:xfrm>
            <a:off x="4427538" y="3201988"/>
            <a:ext cx="1223962" cy="1624012"/>
          </a:xfrm>
          <a:prstGeom prst="line">
            <a:avLst/>
          </a:prstGeom>
          <a:noFill/>
          <a:ln w="9525">
            <a:solidFill>
              <a:schemeClr val="bg1">
                <a:lumMod val="50000"/>
              </a:schemeClr>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29" name="Line 78"/>
          <p:cNvSpPr>
            <a:spLocks noChangeShapeType="1"/>
          </p:cNvSpPr>
          <p:nvPr/>
        </p:nvSpPr>
        <p:spPr bwMode="auto">
          <a:xfrm flipV="1">
            <a:off x="6443663" y="4479925"/>
            <a:ext cx="865187" cy="35877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HK" altLang="en-US"/>
          </a:p>
        </p:txBody>
      </p:sp>
      <p:sp>
        <p:nvSpPr>
          <p:cNvPr id="24582" name="AutoShape 6"/>
          <p:cNvSpPr>
            <a:spLocks noChangeArrowheads="1"/>
          </p:cNvSpPr>
          <p:nvPr/>
        </p:nvSpPr>
        <p:spPr bwMode="auto">
          <a:xfrm>
            <a:off x="2389188" y="2606675"/>
            <a:ext cx="1103312" cy="504825"/>
          </a:xfrm>
          <a:prstGeom prst="roundRect">
            <a:avLst>
              <a:gd name="adj" fmla="val 12495"/>
            </a:avLst>
          </a:prstGeom>
          <a:solidFill>
            <a:schemeClr val="bg1">
              <a:lumMod val="85000"/>
            </a:schemeClr>
          </a:solidFill>
          <a:ln w="22225">
            <a:solidFill>
              <a:srgbClr val="063DE8"/>
            </a:solidFill>
            <a:round/>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algn="ctr" eaLnBrk="1" hangingPunct="1">
              <a:spcBef>
                <a:spcPct val="0"/>
              </a:spcBef>
              <a:buClrTx/>
              <a:buSzTx/>
              <a:buFont typeface="Wingdings" pitchFamily="2" charset="2"/>
              <a:buNone/>
              <a:defRPr/>
            </a:pPr>
            <a:r>
              <a:rPr lang="zh-TW" altLang="en-US" sz="1400" dirty="0">
                <a:latin typeface="Arial" charset="0"/>
              </a:rPr>
              <a:t>財務管理</a:t>
            </a:r>
            <a:endParaRPr lang="en-US" altLang="zh-TW" sz="1400" dirty="0">
              <a:latin typeface="Arial" charset="0"/>
            </a:endParaRPr>
          </a:p>
          <a:p>
            <a:pPr algn="ctr" eaLnBrk="1" hangingPunct="1">
              <a:spcBef>
                <a:spcPct val="0"/>
              </a:spcBef>
              <a:buClrTx/>
              <a:buSzTx/>
              <a:buFont typeface="Wingdings" pitchFamily="2" charset="2"/>
              <a:buNone/>
              <a:defRPr/>
            </a:pPr>
            <a:r>
              <a:rPr lang="zh-TW" altLang="en-US" sz="1400" dirty="0">
                <a:latin typeface="Arial" charset="0"/>
              </a:rPr>
              <a:t>及策劃</a:t>
            </a:r>
            <a:endParaRPr lang="en-US" altLang="zh-TW" sz="1400" dirty="0">
              <a:latin typeface="Arial" charset="0"/>
            </a:endParaRPr>
          </a:p>
        </p:txBody>
      </p:sp>
      <p:sp>
        <p:nvSpPr>
          <p:cNvPr id="26631" name="AutoShape 7"/>
          <p:cNvSpPr>
            <a:spLocks noChangeArrowheads="1"/>
          </p:cNvSpPr>
          <p:nvPr/>
        </p:nvSpPr>
        <p:spPr bwMode="auto">
          <a:xfrm>
            <a:off x="1547813" y="3863975"/>
            <a:ext cx="1482725" cy="719138"/>
          </a:xfrm>
          <a:prstGeom prst="roundRect">
            <a:avLst>
              <a:gd name="adj" fmla="val 12495"/>
            </a:avLst>
          </a:prstGeom>
          <a:solidFill>
            <a:srgbClr val="C7CBF1"/>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TW" altLang="en-US" sz="1300" dirty="0">
                <a:solidFill>
                  <a:schemeClr val="tx1"/>
                </a:solidFill>
                <a:latin typeface="Arial" charset="0"/>
                <a:ea typeface="標楷體" pitchFamily="65" charset="-120"/>
                <a:hlinkClick r:id="rId3" action="ppaction://hlinksldjump"/>
              </a:rPr>
              <a:t>時間表編排</a:t>
            </a:r>
            <a:r>
              <a:rPr lang="en-US" altLang="zh-TW" sz="1300" dirty="0">
                <a:solidFill>
                  <a:schemeClr val="tx1"/>
                </a:solidFill>
                <a:latin typeface="Arial" charset="0"/>
                <a:ea typeface="標楷體" pitchFamily="65" charset="-120"/>
                <a:hlinkClick r:id="rId3" action="ppaction://hlinksldjump"/>
              </a:rPr>
              <a:t>(</a:t>
            </a:r>
            <a:r>
              <a:rPr lang="zh-TW" altLang="en-US" sz="1300" dirty="0">
                <a:solidFill>
                  <a:schemeClr val="tx1"/>
                </a:solidFill>
                <a:latin typeface="Arial" charset="0"/>
                <a:ea typeface="標楷體" pitchFamily="65" charset="-120"/>
                <a:hlinkClick r:id="rId3" action="ppaction://hlinksldjump"/>
              </a:rPr>
              <a:t>網上版</a:t>
            </a:r>
            <a:r>
              <a:rPr lang="en-US" altLang="zh-TW" sz="1300" dirty="0">
                <a:solidFill>
                  <a:schemeClr val="tx1"/>
                </a:solidFill>
                <a:latin typeface="Arial" charset="0"/>
                <a:ea typeface="標楷體" pitchFamily="65" charset="-120"/>
                <a:hlinkClick r:id="rId3" action="ppaction://hlinksldjump"/>
              </a:rPr>
              <a:t>)</a:t>
            </a:r>
          </a:p>
          <a:p>
            <a:pPr algn="ctr" eaLnBrk="1" hangingPunct="1">
              <a:spcBef>
                <a:spcPct val="0"/>
              </a:spcBef>
              <a:buClrTx/>
              <a:buFont typeface="Wingdings" pitchFamily="2" charset="2"/>
              <a:buNone/>
            </a:pPr>
            <a:r>
              <a:rPr lang="zh-TW" altLang="en-US" sz="1300" dirty="0">
                <a:solidFill>
                  <a:schemeClr val="tx1"/>
                </a:solidFill>
                <a:latin typeface="Arial" charset="0"/>
                <a:ea typeface="標楷體" pitchFamily="65" charset="-120"/>
                <a:hlinkClick r:id="rId3" action="ppaction://hlinksldjump"/>
              </a:rPr>
              <a:t>時間表編排</a:t>
            </a:r>
            <a:r>
              <a:rPr lang="en-US" altLang="zh-TW" sz="1300" dirty="0">
                <a:solidFill>
                  <a:schemeClr val="tx1"/>
                </a:solidFill>
                <a:latin typeface="Arial" charset="0"/>
                <a:ea typeface="標楷體" pitchFamily="65" charset="-120"/>
                <a:hlinkClick r:id="rId3" action="ppaction://hlinksldjump"/>
              </a:rPr>
              <a:t>(</a:t>
            </a:r>
            <a:r>
              <a:rPr lang="zh-TW" altLang="en-US" sz="1300" dirty="0">
                <a:solidFill>
                  <a:schemeClr val="tx1"/>
                </a:solidFill>
                <a:latin typeface="Arial" charset="0"/>
                <a:ea typeface="標楷體" pitchFamily="65" charset="-120"/>
                <a:hlinkClick r:id="rId3" action="ppaction://hlinksldjump"/>
              </a:rPr>
              <a:t>介面</a:t>
            </a:r>
            <a:r>
              <a:rPr lang="en-US" altLang="zh-TW" sz="1300" dirty="0">
                <a:solidFill>
                  <a:schemeClr val="tx1"/>
                </a:solidFill>
                <a:latin typeface="Arial" charset="0"/>
                <a:ea typeface="標楷體" pitchFamily="65" charset="-120"/>
                <a:hlinkClick r:id="rId3" action="ppaction://hlinksldjump"/>
              </a:rPr>
              <a:t>)</a:t>
            </a:r>
            <a:endParaRPr lang="en-US" altLang="zh-TW" sz="1300" dirty="0">
              <a:solidFill>
                <a:schemeClr val="tx1"/>
              </a:solidFill>
              <a:latin typeface="Arial" charset="0"/>
              <a:ea typeface="標楷體" pitchFamily="65" charset="-120"/>
            </a:endParaRPr>
          </a:p>
        </p:txBody>
      </p:sp>
      <p:sp>
        <p:nvSpPr>
          <p:cNvPr id="26632" name="AutoShape 8"/>
          <p:cNvSpPr>
            <a:spLocks noChangeArrowheads="1"/>
          </p:cNvSpPr>
          <p:nvPr/>
        </p:nvSpPr>
        <p:spPr bwMode="auto">
          <a:xfrm>
            <a:off x="5029200" y="2616200"/>
            <a:ext cx="1487488" cy="515938"/>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eaLnBrk="1" hangingPunct="1">
              <a:spcBef>
                <a:spcPct val="0"/>
              </a:spcBef>
              <a:buClrTx/>
              <a:buFont typeface="Wingdings" pitchFamily="2" charset="2"/>
              <a:buNone/>
            </a:pPr>
            <a:r>
              <a:rPr lang="zh-TW" altLang="en-US" sz="1600" dirty="0">
                <a:solidFill>
                  <a:srgbClr val="FF0000"/>
                </a:solidFill>
                <a:latin typeface="Arial" charset="0"/>
                <a:ea typeface="標楷體" pitchFamily="65" charset="-120"/>
                <a:hlinkClick r:id="rId4" action="ppaction://hlinksldjump"/>
              </a:rPr>
              <a:t>學生出席資料</a:t>
            </a:r>
            <a:endParaRPr lang="en-US" altLang="zh-TW" sz="1600" dirty="0">
              <a:solidFill>
                <a:srgbClr val="FF0000"/>
              </a:solidFill>
              <a:latin typeface="Arial" charset="0"/>
              <a:ea typeface="標楷體" pitchFamily="65" charset="-120"/>
            </a:endParaRPr>
          </a:p>
        </p:txBody>
      </p:sp>
      <p:sp>
        <p:nvSpPr>
          <p:cNvPr id="26633" name="AutoShape 9"/>
          <p:cNvSpPr>
            <a:spLocks noChangeArrowheads="1"/>
          </p:cNvSpPr>
          <p:nvPr/>
        </p:nvSpPr>
        <p:spPr bwMode="auto">
          <a:xfrm>
            <a:off x="3505200" y="3687763"/>
            <a:ext cx="995363" cy="484187"/>
          </a:xfrm>
          <a:prstGeom prst="roundRect">
            <a:avLst>
              <a:gd name="adj" fmla="val 12495"/>
            </a:avLst>
          </a:prstGeom>
          <a:solidFill>
            <a:srgbClr val="FFC000"/>
          </a:solidFill>
          <a:ln w="38100">
            <a:solidFill>
              <a:srgbClr val="FF0000"/>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eaLnBrk="1" hangingPunct="1">
              <a:spcBef>
                <a:spcPct val="0"/>
              </a:spcBef>
              <a:buClrTx/>
              <a:buFont typeface="Wingdings" pitchFamily="2" charset="2"/>
              <a:buNone/>
            </a:pPr>
            <a:r>
              <a:rPr lang="zh-HK" altLang="en-US" sz="1600" dirty="0">
                <a:solidFill>
                  <a:schemeClr val="tx1"/>
                </a:solidFill>
                <a:latin typeface="Arial" charset="0"/>
                <a:ea typeface="標楷體" pitchFamily="65" charset="-120"/>
                <a:hlinkClick r:id="rId5" action="ppaction://hlinksldjump"/>
              </a:rPr>
              <a:t>學校管理</a:t>
            </a:r>
            <a:endParaRPr lang="en-US" altLang="zh-TW" sz="1600" dirty="0">
              <a:solidFill>
                <a:schemeClr val="tx1"/>
              </a:solidFill>
              <a:latin typeface="Arial" charset="0"/>
              <a:ea typeface="標楷體" pitchFamily="65" charset="-120"/>
            </a:endParaRPr>
          </a:p>
        </p:txBody>
      </p:sp>
      <p:sp>
        <p:nvSpPr>
          <p:cNvPr id="26634" name="AutoShape 10"/>
          <p:cNvSpPr>
            <a:spLocks noChangeArrowheads="1"/>
          </p:cNvSpPr>
          <p:nvPr/>
        </p:nvSpPr>
        <p:spPr bwMode="auto">
          <a:xfrm>
            <a:off x="2195513" y="4767263"/>
            <a:ext cx="1223962" cy="527050"/>
          </a:xfrm>
          <a:prstGeom prst="roundRect">
            <a:avLst>
              <a:gd name="adj" fmla="val 12495"/>
            </a:avLst>
          </a:prstGeom>
          <a:solidFill>
            <a:srgbClr val="FFC000"/>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Tx/>
              <a:buNone/>
            </a:pPr>
            <a:r>
              <a:rPr lang="zh-HK" altLang="en-US" sz="1400" dirty="0">
                <a:latin typeface="Arial" charset="0"/>
                <a:ea typeface="標楷體" pitchFamily="65" charset="-120"/>
                <a:hlinkClick r:id="rId6" action="ppaction://hlinksldjump"/>
              </a:rPr>
              <a:t>教職員資料</a:t>
            </a:r>
            <a:endParaRPr lang="en-US" altLang="zh-TW" sz="1400" dirty="0">
              <a:latin typeface="Arial" charset="0"/>
              <a:ea typeface="標楷體" pitchFamily="65" charset="-120"/>
            </a:endParaRPr>
          </a:p>
        </p:txBody>
      </p:sp>
      <p:sp>
        <p:nvSpPr>
          <p:cNvPr id="26635" name="AutoShape 11"/>
          <p:cNvSpPr>
            <a:spLocks noChangeArrowheads="1"/>
          </p:cNvSpPr>
          <p:nvPr/>
        </p:nvSpPr>
        <p:spPr bwMode="auto">
          <a:xfrm>
            <a:off x="5311775" y="3705225"/>
            <a:ext cx="1201738" cy="558800"/>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400" dirty="0">
                <a:solidFill>
                  <a:srgbClr val="FF0000"/>
                </a:solidFill>
                <a:latin typeface="Arial" charset="0"/>
                <a:ea typeface="標楷體" pitchFamily="65" charset="-120"/>
                <a:hlinkClick r:id="rId7" action="ppaction://hlinksldjump"/>
              </a:rPr>
              <a:t>學生成績 </a:t>
            </a:r>
            <a:r>
              <a:rPr lang="en-US" altLang="zh-HK" sz="1400" dirty="0">
                <a:solidFill>
                  <a:srgbClr val="FF0000"/>
                </a:solidFill>
                <a:latin typeface="Arial" charset="0"/>
                <a:ea typeface="標楷體" pitchFamily="65" charset="-120"/>
                <a:hlinkClick r:id="rId7" action="ppaction://hlinksldjump"/>
              </a:rPr>
              <a:t>/ </a:t>
            </a:r>
            <a:r>
              <a:rPr lang="zh-TW" altLang="en-US" sz="1400" dirty="0">
                <a:solidFill>
                  <a:srgbClr val="FF0000"/>
                </a:solidFill>
                <a:latin typeface="Arial" charset="0"/>
                <a:ea typeface="標楷體" pitchFamily="65" charset="-120"/>
                <a:hlinkClick r:id="rId7" action="ppaction://hlinksldjump"/>
              </a:rPr>
              <a:t> </a:t>
            </a:r>
            <a:endParaRPr lang="en-US" altLang="zh-TW" sz="1400" dirty="0">
              <a:solidFill>
                <a:srgbClr val="FF0000"/>
              </a:solidFill>
              <a:latin typeface="Arial" charset="0"/>
              <a:ea typeface="標楷體" pitchFamily="65" charset="-120"/>
              <a:hlinkClick r:id="rId7" action="ppaction://hlinksldjump"/>
            </a:endParaRPr>
          </a:p>
          <a:p>
            <a:pPr algn="ctr" eaLnBrk="1" hangingPunct="1">
              <a:spcBef>
                <a:spcPct val="0"/>
              </a:spcBef>
              <a:buClrTx/>
              <a:buFont typeface="Wingdings" pitchFamily="2" charset="2"/>
              <a:buNone/>
            </a:pPr>
            <a:r>
              <a:rPr lang="zh-TW" altLang="en-US" sz="1400" dirty="0">
                <a:solidFill>
                  <a:srgbClr val="FF0000"/>
                </a:solidFill>
                <a:latin typeface="Arial" charset="0"/>
                <a:ea typeface="標楷體" pitchFamily="65" charset="-120"/>
                <a:hlinkClick r:id="rId7" action="ppaction://hlinksldjump"/>
              </a:rPr>
              <a:t>特殊學生成績</a:t>
            </a:r>
            <a:endParaRPr lang="en-US" altLang="zh-TW" sz="1400" dirty="0">
              <a:solidFill>
                <a:srgbClr val="FF0000"/>
              </a:solidFill>
              <a:latin typeface="Arial" charset="0"/>
              <a:ea typeface="標楷體" pitchFamily="65" charset="-120"/>
            </a:endParaRPr>
          </a:p>
        </p:txBody>
      </p:sp>
      <p:sp>
        <p:nvSpPr>
          <p:cNvPr id="26636" name="AutoShape 13"/>
          <p:cNvSpPr>
            <a:spLocks noChangeArrowheads="1"/>
          </p:cNvSpPr>
          <p:nvPr/>
        </p:nvSpPr>
        <p:spPr bwMode="auto">
          <a:xfrm>
            <a:off x="7188199" y="2654300"/>
            <a:ext cx="1376907" cy="469900"/>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400">
                <a:solidFill>
                  <a:srgbClr val="FF0000"/>
                </a:solidFill>
                <a:latin typeface="Arial" charset="0"/>
                <a:ea typeface="標楷體" pitchFamily="65" charset="-120"/>
              </a:rPr>
              <a:t>獎懲資料</a:t>
            </a:r>
            <a:endParaRPr lang="en-US" altLang="zh-TW" sz="1400" dirty="0">
              <a:solidFill>
                <a:srgbClr val="FF0000"/>
              </a:solidFill>
              <a:latin typeface="Arial" charset="0"/>
              <a:ea typeface="標楷體" pitchFamily="65" charset="-120"/>
            </a:endParaRPr>
          </a:p>
        </p:txBody>
      </p:sp>
      <p:sp>
        <p:nvSpPr>
          <p:cNvPr id="26637" name="AutoShape 14"/>
          <p:cNvSpPr>
            <a:spLocks noChangeArrowheads="1"/>
          </p:cNvSpPr>
          <p:nvPr/>
        </p:nvSpPr>
        <p:spPr bwMode="auto">
          <a:xfrm>
            <a:off x="7409475" y="4513911"/>
            <a:ext cx="1181100" cy="383870"/>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Tx/>
              <a:buNone/>
            </a:pPr>
            <a:r>
              <a:rPr lang="zh-TW" altLang="en-US" sz="1400" dirty="0">
                <a:solidFill>
                  <a:srgbClr val="FF0000"/>
                </a:solidFill>
                <a:latin typeface="Arial" charset="0"/>
                <a:ea typeface="標楷體" pitchFamily="65" charset="-120"/>
              </a:rPr>
              <a:t>學生學習概覽</a:t>
            </a:r>
            <a:endParaRPr lang="en-US" altLang="zh-TW" sz="1400" dirty="0">
              <a:solidFill>
                <a:srgbClr val="FF0000"/>
              </a:solidFill>
              <a:latin typeface="Arial" charset="0"/>
              <a:ea typeface="標楷體" pitchFamily="65" charset="-120"/>
            </a:endParaRPr>
          </a:p>
        </p:txBody>
      </p:sp>
      <p:sp>
        <p:nvSpPr>
          <p:cNvPr id="26638" name="AutoShape 15"/>
          <p:cNvSpPr>
            <a:spLocks noChangeArrowheads="1"/>
          </p:cNvSpPr>
          <p:nvPr/>
        </p:nvSpPr>
        <p:spPr bwMode="auto">
          <a:xfrm>
            <a:off x="7311744" y="5728895"/>
            <a:ext cx="1228906" cy="408781"/>
          </a:xfrm>
          <a:prstGeom prst="roundRect">
            <a:avLst>
              <a:gd name="adj" fmla="val 12495"/>
            </a:avLst>
          </a:prstGeom>
          <a:solidFill>
            <a:srgbClr val="FFFFCC"/>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TW" altLang="en-US" sz="1400" dirty="0">
                <a:solidFill>
                  <a:srgbClr val="FF0000"/>
                </a:solidFill>
                <a:latin typeface="Arial" charset="0"/>
                <a:ea typeface="標楷體" pitchFamily="65" charset="-120"/>
              </a:rPr>
              <a:t>香港學科測驗</a:t>
            </a:r>
            <a:endParaRPr lang="en-US" altLang="zh-TW" sz="1400" dirty="0">
              <a:solidFill>
                <a:srgbClr val="FF0000"/>
              </a:solidFill>
              <a:latin typeface="Arial" charset="0"/>
              <a:ea typeface="標楷體" pitchFamily="65" charset="-120"/>
            </a:endParaRPr>
          </a:p>
        </p:txBody>
      </p:sp>
      <p:sp>
        <p:nvSpPr>
          <p:cNvPr id="26639" name="Rectangle 19"/>
          <p:cNvSpPr>
            <a:spLocks noChangeArrowheads="1"/>
          </p:cNvSpPr>
          <p:nvPr/>
        </p:nvSpPr>
        <p:spPr bwMode="auto">
          <a:xfrm>
            <a:off x="3556000" y="6232525"/>
            <a:ext cx="4335463" cy="533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54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Tx/>
              <a:buNone/>
            </a:pPr>
            <a:r>
              <a:rPr lang="zh-HK" altLang="en-US" sz="2000" b="1" dirty="0">
                <a:solidFill>
                  <a:srgbClr val="063DE8"/>
                </a:solidFill>
                <a:effectLst>
                  <a:outerShdw blurRad="38100" dist="38100" dir="2700000" algn="tl">
                    <a:srgbClr val="000000">
                      <a:alpha val="43137"/>
                    </a:srgbClr>
                  </a:outerShdw>
                </a:effectLst>
                <a:latin typeface="Arial" charset="0"/>
                <a:ea typeface="細明體" pitchFamily="49" charset="-120"/>
              </a:rPr>
              <a:t>教育局，</a:t>
            </a:r>
            <a:r>
              <a:rPr lang="zh-TW" altLang="en-US" sz="2000" b="1" dirty="0">
                <a:solidFill>
                  <a:srgbClr val="063DE8"/>
                </a:solidFill>
                <a:effectLst>
                  <a:outerShdw blurRad="38100" dist="38100" dir="2700000" algn="tl">
                    <a:srgbClr val="000000">
                      <a:alpha val="43137"/>
                    </a:srgbClr>
                  </a:outerShdw>
                </a:effectLst>
                <a:latin typeface="Arial" charset="0"/>
                <a:ea typeface="細明體" pitchFamily="49" charset="-120"/>
              </a:rPr>
              <a:t>學生資助處，</a:t>
            </a:r>
            <a:r>
              <a:rPr lang="zh-HK" altLang="en-US" sz="2000" b="1" dirty="0">
                <a:solidFill>
                  <a:srgbClr val="063DE8"/>
                </a:solidFill>
                <a:effectLst>
                  <a:outerShdw blurRad="38100" dist="38100" dir="2700000" algn="tl">
                    <a:srgbClr val="000000">
                      <a:alpha val="43137"/>
                    </a:srgbClr>
                  </a:outerShdw>
                </a:effectLst>
                <a:latin typeface="Arial" charset="0"/>
                <a:ea typeface="細明體" pitchFamily="49" charset="-120"/>
              </a:rPr>
              <a:t>香港考評局</a:t>
            </a:r>
            <a:endParaRPr lang="en-US" altLang="zh-TW" sz="2000" b="1" dirty="0">
              <a:solidFill>
                <a:srgbClr val="063DE8"/>
              </a:solidFill>
              <a:effectLst>
                <a:outerShdw blurRad="38100" dist="38100" dir="2700000" algn="tl">
                  <a:srgbClr val="000000">
                    <a:alpha val="43137"/>
                  </a:srgbClr>
                </a:outerShdw>
              </a:effectLst>
              <a:latin typeface="Arial" charset="0"/>
              <a:ea typeface="細明體" pitchFamily="49" charset="-120"/>
            </a:endParaRPr>
          </a:p>
        </p:txBody>
      </p:sp>
      <p:sp>
        <p:nvSpPr>
          <p:cNvPr id="26640" name="AutoShape 30"/>
          <p:cNvSpPr>
            <a:spLocks noChangeArrowheads="1"/>
          </p:cNvSpPr>
          <p:nvPr/>
        </p:nvSpPr>
        <p:spPr bwMode="auto">
          <a:xfrm>
            <a:off x="3657600" y="2751138"/>
            <a:ext cx="842963" cy="450850"/>
          </a:xfrm>
          <a:prstGeom prst="roundRect">
            <a:avLst>
              <a:gd name="adj" fmla="val 12495"/>
            </a:avLst>
          </a:prstGeom>
          <a:solidFill>
            <a:srgbClr val="FFFFCC"/>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400">
                <a:solidFill>
                  <a:srgbClr val="FF0000"/>
                </a:solidFill>
                <a:latin typeface="Arial" charset="0"/>
                <a:ea typeface="標楷體" pitchFamily="65" charset="-120"/>
              </a:rPr>
              <a:t>學位分配</a:t>
            </a:r>
            <a:endParaRPr lang="en-US" altLang="zh-TW" sz="1400" dirty="0">
              <a:solidFill>
                <a:srgbClr val="FF0000"/>
              </a:solidFill>
              <a:latin typeface="Arial" charset="0"/>
              <a:ea typeface="標楷體" pitchFamily="65" charset="-120"/>
            </a:endParaRPr>
          </a:p>
        </p:txBody>
      </p:sp>
      <p:sp>
        <p:nvSpPr>
          <p:cNvPr id="26641" name="AutoShape 31"/>
          <p:cNvSpPr>
            <a:spLocks noChangeArrowheads="1"/>
          </p:cNvSpPr>
          <p:nvPr/>
        </p:nvSpPr>
        <p:spPr bwMode="auto">
          <a:xfrm>
            <a:off x="7294562" y="3263176"/>
            <a:ext cx="1164043" cy="423070"/>
          </a:xfrm>
          <a:prstGeom prst="roundRect">
            <a:avLst>
              <a:gd name="adj" fmla="val 12495"/>
            </a:avLst>
          </a:prstGeom>
          <a:solidFill>
            <a:srgbClr val="FFFFCC"/>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eaLnBrk="1" hangingPunct="1">
              <a:spcBef>
                <a:spcPct val="0"/>
              </a:spcBef>
              <a:buClrTx/>
              <a:buFont typeface="Wingdings" pitchFamily="2" charset="2"/>
              <a:buNone/>
            </a:pPr>
            <a:r>
              <a:rPr lang="zh-HK" altLang="en-US" sz="1400" dirty="0">
                <a:solidFill>
                  <a:srgbClr val="FF0000"/>
                </a:solidFill>
                <a:latin typeface="Arial" charset="0"/>
                <a:ea typeface="標楷體" pitchFamily="65" charset="-120"/>
              </a:rPr>
              <a:t>   課外活動</a:t>
            </a:r>
            <a:endParaRPr lang="en-US" altLang="zh-TW" sz="1400" dirty="0">
              <a:solidFill>
                <a:srgbClr val="FF0000"/>
              </a:solidFill>
              <a:latin typeface="Arial" charset="0"/>
              <a:ea typeface="標楷體" pitchFamily="65" charset="-120"/>
            </a:endParaRPr>
          </a:p>
        </p:txBody>
      </p:sp>
      <p:sp>
        <p:nvSpPr>
          <p:cNvPr id="26642" name="Rectangle 37"/>
          <p:cNvSpPr>
            <a:spLocks noChangeArrowheads="1"/>
          </p:cNvSpPr>
          <p:nvPr/>
        </p:nvSpPr>
        <p:spPr bwMode="auto">
          <a:xfrm>
            <a:off x="3694113" y="1541463"/>
            <a:ext cx="1165225" cy="431800"/>
          </a:xfrm>
          <a:prstGeom prst="rect">
            <a:avLst/>
          </a:prstGeom>
          <a:solidFill>
            <a:schemeClr val="bg1"/>
          </a:solidFill>
          <a:ln w="22225">
            <a:solidFill>
              <a:srgbClr val="182DCA"/>
            </a:solidFill>
            <a:miter lim="800000"/>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TW" altLang="en-US" sz="1800">
                <a:solidFill>
                  <a:schemeClr val="tx1"/>
                </a:solidFill>
                <a:latin typeface="Arial" charset="0"/>
                <a:ea typeface="細明體" pitchFamily="49" charset="-120"/>
              </a:rPr>
              <a:t>資料</a:t>
            </a:r>
            <a:r>
              <a:rPr lang="zh-HK" altLang="en-US" sz="1800">
                <a:solidFill>
                  <a:schemeClr val="tx1"/>
                </a:solidFill>
                <a:latin typeface="Arial" charset="0"/>
                <a:ea typeface="細明體" pitchFamily="49" charset="-120"/>
              </a:rPr>
              <a:t>管理</a:t>
            </a:r>
            <a:endParaRPr lang="en-US" altLang="zh-TW" sz="1800" dirty="0">
              <a:solidFill>
                <a:schemeClr val="tx1"/>
              </a:solidFill>
              <a:latin typeface="Arial" charset="0"/>
              <a:ea typeface="細明體" pitchFamily="49" charset="-120"/>
            </a:endParaRPr>
          </a:p>
        </p:txBody>
      </p:sp>
      <p:sp>
        <p:nvSpPr>
          <p:cNvPr id="24596" name="AutoShape 39"/>
          <p:cNvSpPr>
            <a:spLocks noChangeArrowheads="1"/>
          </p:cNvSpPr>
          <p:nvPr/>
        </p:nvSpPr>
        <p:spPr bwMode="auto">
          <a:xfrm>
            <a:off x="4276725" y="2033588"/>
            <a:ext cx="76200" cy="228600"/>
          </a:xfrm>
          <a:prstGeom prst="upDown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4597" name="Line 44"/>
          <p:cNvSpPr>
            <a:spLocks noChangeShapeType="1"/>
          </p:cNvSpPr>
          <p:nvPr/>
        </p:nvSpPr>
        <p:spPr bwMode="auto">
          <a:xfrm flipH="1" flipV="1">
            <a:off x="4500563" y="2976563"/>
            <a:ext cx="1008062" cy="71120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599" name="Line 46"/>
          <p:cNvSpPr>
            <a:spLocks noChangeShapeType="1"/>
          </p:cNvSpPr>
          <p:nvPr/>
        </p:nvSpPr>
        <p:spPr bwMode="auto">
          <a:xfrm flipH="1" flipV="1">
            <a:off x="2700338" y="4583113"/>
            <a:ext cx="0" cy="18415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48" name="AutoShape 54"/>
          <p:cNvSpPr>
            <a:spLocks noChangeArrowheads="1"/>
          </p:cNvSpPr>
          <p:nvPr/>
        </p:nvSpPr>
        <p:spPr bwMode="auto">
          <a:xfrm flipH="1" flipV="1">
            <a:off x="5392738" y="5761701"/>
            <a:ext cx="1295400" cy="357915"/>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 typeface="Wingdings" pitchFamily="2" charset="2"/>
              <a:buNone/>
            </a:pPr>
            <a:r>
              <a:rPr lang="zh-HK" altLang="en-US" sz="1400" dirty="0">
                <a:solidFill>
                  <a:srgbClr val="FF0000"/>
                </a:solidFill>
                <a:latin typeface="Arial" charset="0"/>
                <a:ea typeface="標楷體" pitchFamily="65" charset="-120"/>
              </a:rPr>
              <a:t>應用學習</a:t>
            </a:r>
            <a:endParaRPr lang="en-US" altLang="zh-TW" sz="1400" dirty="0">
              <a:solidFill>
                <a:srgbClr val="FF0000"/>
              </a:solidFill>
              <a:latin typeface="Arial" charset="0"/>
              <a:ea typeface="標楷體" pitchFamily="65" charset="-120"/>
            </a:endParaRPr>
          </a:p>
        </p:txBody>
      </p:sp>
      <p:sp>
        <p:nvSpPr>
          <p:cNvPr id="26649" name="Line 55"/>
          <p:cNvSpPr>
            <a:spLocks noChangeShapeType="1"/>
          </p:cNvSpPr>
          <p:nvPr/>
        </p:nvSpPr>
        <p:spPr bwMode="auto">
          <a:xfrm flipV="1">
            <a:off x="3419475" y="4181475"/>
            <a:ext cx="558800" cy="657225"/>
          </a:xfrm>
          <a:prstGeom prst="line">
            <a:avLst/>
          </a:prstGeom>
          <a:noFill/>
          <a:ln w="38100">
            <a:solidFill>
              <a:srgbClr val="FF0000"/>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HK" altLang="en-US"/>
          </a:p>
        </p:txBody>
      </p:sp>
      <p:sp>
        <p:nvSpPr>
          <p:cNvPr id="24603" name="Line 56"/>
          <p:cNvSpPr>
            <a:spLocks noChangeShapeType="1"/>
          </p:cNvSpPr>
          <p:nvPr/>
        </p:nvSpPr>
        <p:spPr bwMode="auto">
          <a:xfrm flipH="1">
            <a:off x="6057903" y="5294313"/>
            <a:ext cx="0" cy="467388"/>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51" name="AutoShape 57"/>
          <p:cNvSpPr>
            <a:spLocks noChangeArrowheads="1"/>
          </p:cNvSpPr>
          <p:nvPr/>
        </p:nvSpPr>
        <p:spPr bwMode="auto">
          <a:xfrm>
            <a:off x="3708400" y="4838700"/>
            <a:ext cx="1027113" cy="455613"/>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Tx/>
              <a:buNone/>
            </a:pPr>
            <a:r>
              <a:rPr lang="zh-TW" altLang="en-US" sz="1400">
                <a:solidFill>
                  <a:srgbClr val="FF0000"/>
                </a:solidFill>
                <a:latin typeface="Arial" charset="0"/>
                <a:ea typeface="標楷體" pitchFamily="65" charset="-120"/>
              </a:rPr>
              <a:t>香港考評局</a:t>
            </a:r>
            <a:endParaRPr lang="en-US" altLang="zh-TW" sz="1400" dirty="0">
              <a:solidFill>
                <a:srgbClr val="FF0000"/>
              </a:solidFill>
              <a:latin typeface="Arial" charset="0"/>
              <a:ea typeface="標楷體" pitchFamily="65" charset="-120"/>
            </a:endParaRPr>
          </a:p>
          <a:p>
            <a:pPr algn="ctr" eaLnBrk="1" hangingPunct="1">
              <a:spcBef>
                <a:spcPct val="0"/>
              </a:spcBef>
              <a:buClrTx/>
              <a:buFontTx/>
              <a:buNone/>
            </a:pPr>
            <a:r>
              <a:rPr lang="zh-TW" altLang="en-US" sz="1400">
                <a:solidFill>
                  <a:srgbClr val="FF0000"/>
                </a:solidFill>
                <a:latin typeface="Arial" charset="0"/>
                <a:ea typeface="標楷體" pitchFamily="65" charset="-120"/>
              </a:rPr>
              <a:t>程</a:t>
            </a:r>
            <a:r>
              <a:rPr lang="zh-HK" altLang="en-US" sz="1400">
                <a:solidFill>
                  <a:srgbClr val="FF0000"/>
                </a:solidFill>
                <a:latin typeface="Arial" charset="0"/>
                <a:ea typeface="標楷體" pitchFamily="65" charset="-120"/>
              </a:rPr>
              <a:t>序</a:t>
            </a:r>
            <a:endParaRPr lang="en-US" altLang="zh-TW" sz="1400" dirty="0">
              <a:solidFill>
                <a:srgbClr val="FF0000"/>
              </a:solidFill>
              <a:latin typeface="Arial" charset="0"/>
              <a:ea typeface="標楷體" pitchFamily="65" charset="-120"/>
            </a:endParaRPr>
          </a:p>
        </p:txBody>
      </p:sp>
      <p:sp>
        <p:nvSpPr>
          <p:cNvPr id="24605" name="Line 58"/>
          <p:cNvSpPr>
            <a:spLocks noChangeShapeType="1"/>
          </p:cNvSpPr>
          <p:nvPr/>
        </p:nvSpPr>
        <p:spPr bwMode="auto">
          <a:xfrm flipH="1">
            <a:off x="4716463" y="5054600"/>
            <a:ext cx="431800" cy="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06" name="Line 59"/>
          <p:cNvSpPr>
            <a:spLocks noChangeShapeType="1"/>
          </p:cNvSpPr>
          <p:nvPr/>
        </p:nvSpPr>
        <p:spPr bwMode="auto">
          <a:xfrm>
            <a:off x="6516688" y="3927474"/>
            <a:ext cx="920419" cy="551511"/>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07" name="Line 60"/>
          <p:cNvSpPr>
            <a:spLocks noChangeShapeType="1"/>
          </p:cNvSpPr>
          <p:nvPr/>
        </p:nvSpPr>
        <p:spPr bwMode="auto">
          <a:xfrm>
            <a:off x="7439079" y="3701455"/>
            <a:ext cx="40621" cy="779917"/>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55" name="AutoShape 61"/>
          <p:cNvSpPr>
            <a:spLocks noChangeArrowheads="1"/>
          </p:cNvSpPr>
          <p:nvPr/>
        </p:nvSpPr>
        <p:spPr bwMode="auto">
          <a:xfrm>
            <a:off x="2051050" y="3254375"/>
            <a:ext cx="1152525" cy="433388"/>
          </a:xfrm>
          <a:prstGeom prst="roundRect">
            <a:avLst>
              <a:gd name="adj" fmla="val 12495"/>
            </a:avLst>
          </a:prstGeom>
          <a:solidFill>
            <a:srgbClr val="C7CBF1"/>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Tx/>
              <a:buNone/>
            </a:pPr>
            <a:r>
              <a:rPr lang="zh-HK" altLang="en-US" sz="1400" dirty="0">
                <a:solidFill>
                  <a:schemeClr val="tx1"/>
                </a:solidFill>
                <a:latin typeface="Arial" charset="0"/>
                <a:ea typeface="標楷體" pitchFamily="65" charset="-120"/>
                <a:hlinkClick r:id="rId8" action="ppaction://hlinksldjump"/>
              </a:rPr>
              <a:t>教職員調配</a:t>
            </a:r>
            <a:endParaRPr lang="en-US" altLang="zh-TW" sz="1400" dirty="0">
              <a:solidFill>
                <a:schemeClr val="tx1"/>
              </a:solidFill>
              <a:latin typeface="Arial" charset="0"/>
              <a:ea typeface="標楷體" pitchFamily="65" charset="-120"/>
            </a:endParaRPr>
          </a:p>
        </p:txBody>
      </p:sp>
      <p:sp>
        <p:nvSpPr>
          <p:cNvPr id="24609" name="Line 62"/>
          <p:cNvSpPr>
            <a:spLocks noChangeShapeType="1"/>
          </p:cNvSpPr>
          <p:nvPr/>
        </p:nvSpPr>
        <p:spPr bwMode="auto">
          <a:xfrm flipV="1">
            <a:off x="2339975" y="3687763"/>
            <a:ext cx="0" cy="19685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0" name="Line 63"/>
          <p:cNvSpPr>
            <a:spLocks noChangeShapeType="1"/>
          </p:cNvSpPr>
          <p:nvPr/>
        </p:nvSpPr>
        <p:spPr bwMode="auto">
          <a:xfrm flipH="1" flipV="1">
            <a:off x="3132138" y="3687763"/>
            <a:ext cx="0" cy="107950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1" name="Line 64"/>
          <p:cNvSpPr>
            <a:spLocks noChangeShapeType="1"/>
          </p:cNvSpPr>
          <p:nvPr/>
        </p:nvSpPr>
        <p:spPr bwMode="auto">
          <a:xfrm flipV="1">
            <a:off x="6516688" y="2751138"/>
            <a:ext cx="671512" cy="1746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2" name="Line 65"/>
          <p:cNvSpPr>
            <a:spLocks noChangeShapeType="1"/>
          </p:cNvSpPr>
          <p:nvPr/>
        </p:nvSpPr>
        <p:spPr bwMode="auto">
          <a:xfrm>
            <a:off x="5795963" y="3111500"/>
            <a:ext cx="12700" cy="584200"/>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3" name="Line 66"/>
          <p:cNvSpPr>
            <a:spLocks noChangeShapeType="1"/>
          </p:cNvSpPr>
          <p:nvPr/>
        </p:nvSpPr>
        <p:spPr bwMode="auto">
          <a:xfrm flipH="1">
            <a:off x="6354763" y="3106738"/>
            <a:ext cx="833437" cy="581025"/>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4" name="Line 67"/>
          <p:cNvSpPr>
            <a:spLocks noChangeShapeType="1"/>
          </p:cNvSpPr>
          <p:nvPr/>
        </p:nvSpPr>
        <p:spPr bwMode="auto">
          <a:xfrm flipH="1">
            <a:off x="6516688" y="3560763"/>
            <a:ext cx="782637" cy="269875"/>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5" name="Line 68"/>
          <p:cNvSpPr>
            <a:spLocks noChangeShapeType="1"/>
          </p:cNvSpPr>
          <p:nvPr/>
        </p:nvSpPr>
        <p:spPr bwMode="auto">
          <a:xfrm flipH="1" flipV="1">
            <a:off x="7799387" y="3106738"/>
            <a:ext cx="4837" cy="156438"/>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6" name="Line 69"/>
          <p:cNvSpPr>
            <a:spLocks noChangeShapeType="1"/>
          </p:cNvSpPr>
          <p:nvPr/>
        </p:nvSpPr>
        <p:spPr bwMode="auto">
          <a:xfrm flipV="1">
            <a:off x="6354763" y="3703708"/>
            <a:ext cx="984250" cy="112229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17" name="Line 70"/>
          <p:cNvSpPr>
            <a:spLocks noChangeShapeType="1"/>
          </p:cNvSpPr>
          <p:nvPr/>
        </p:nvSpPr>
        <p:spPr bwMode="auto">
          <a:xfrm flipH="1">
            <a:off x="4735513" y="4264025"/>
            <a:ext cx="773112" cy="561975"/>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65" name="Line 71"/>
          <p:cNvSpPr>
            <a:spLocks noChangeShapeType="1"/>
          </p:cNvSpPr>
          <p:nvPr/>
        </p:nvSpPr>
        <p:spPr bwMode="auto">
          <a:xfrm flipH="1">
            <a:off x="5795963" y="4264025"/>
            <a:ext cx="0" cy="561975"/>
          </a:xfrm>
          <a:prstGeom prst="line">
            <a:avLst/>
          </a:prstGeom>
          <a:noFill/>
          <a:ln w="3175">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HK" altLang="en-US"/>
          </a:p>
        </p:txBody>
      </p:sp>
      <p:sp>
        <p:nvSpPr>
          <p:cNvPr id="26666" name="Rectangle 72"/>
          <p:cNvSpPr>
            <a:spLocks noChangeArrowheads="1"/>
          </p:cNvSpPr>
          <p:nvPr/>
        </p:nvSpPr>
        <p:spPr bwMode="auto">
          <a:xfrm rot="10800000" flipV="1">
            <a:off x="84138" y="2279650"/>
            <a:ext cx="1103312" cy="644525"/>
          </a:xfrm>
          <a:prstGeom prst="rect">
            <a:avLst/>
          </a:prstGeom>
          <a:solidFill>
            <a:schemeClr val="bg1"/>
          </a:solidFill>
          <a:ln w="22225">
            <a:solidFill>
              <a:srgbClr val="182DCA"/>
            </a:solidFill>
            <a:miter lim="800000"/>
            <a:headEnd/>
            <a:tailEnd/>
          </a:ln>
        </p:spPr>
        <p:txBody>
          <a:bodyPr lIns="90488" tIns="44450" rIns="90488" bIns="44450">
            <a:spAutoFit/>
          </a:bodyP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Tx/>
              <a:buNone/>
            </a:pPr>
            <a:r>
              <a:rPr lang="zh-TW" altLang="en-US" sz="1800">
                <a:solidFill>
                  <a:schemeClr val="tx1"/>
                </a:solidFill>
                <a:latin typeface="Arial" charset="0"/>
                <a:ea typeface="細明體" pitchFamily="49" charset="-120"/>
              </a:rPr>
              <a:t>資料選取</a:t>
            </a:r>
            <a:endParaRPr lang="en-US" altLang="zh-TW" sz="1800" dirty="0">
              <a:solidFill>
                <a:schemeClr val="tx1"/>
              </a:solidFill>
              <a:latin typeface="Arial" charset="0"/>
              <a:ea typeface="細明體" pitchFamily="49" charset="-120"/>
            </a:endParaRPr>
          </a:p>
          <a:p>
            <a:pPr algn="ctr">
              <a:spcBef>
                <a:spcPct val="0"/>
              </a:spcBef>
              <a:buClrTx/>
              <a:buFontTx/>
              <a:buNone/>
            </a:pPr>
            <a:r>
              <a:rPr lang="zh-TW" altLang="en-US" sz="1800">
                <a:solidFill>
                  <a:schemeClr val="tx1"/>
                </a:solidFill>
                <a:latin typeface="Arial" charset="0"/>
                <a:ea typeface="細明體" pitchFamily="49" charset="-120"/>
              </a:rPr>
              <a:t>工具</a:t>
            </a:r>
            <a:endParaRPr lang="en-US" altLang="zh-TW" sz="1800" dirty="0">
              <a:solidFill>
                <a:schemeClr val="tx1"/>
              </a:solidFill>
              <a:latin typeface="Arial" charset="0"/>
              <a:ea typeface="細明體" pitchFamily="49" charset="-120"/>
            </a:endParaRPr>
          </a:p>
        </p:txBody>
      </p:sp>
      <p:sp>
        <p:nvSpPr>
          <p:cNvPr id="24621" name="Line 75"/>
          <p:cNvSpPr>
            <a:spLocks noChangeShapeType="1"/>
          </p:cNvSpPr>
          <p:nvPr/>
        </p:nvSpPr>
        <p:spPr bwMode="auto">
          <a:xfrm flipH="1" flipV="1">
            <a:off x="3346450" y="3132138"/>
            <a:ext cx="1588" cy="161766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22" name="Line 76"/>
          <p:cNvSpPr>
            <a:spLocks noChangeShapeType="1"/>
          </p:cNvSpPr>
          <p:nvPr/>
        </p:nvSpPr>
        <p:spPr bwMode="auto">
          <a:xfrm>
            <a:off x="6446045" y="5273417"/>
            <a:ext cx="848517" cy="466984"/>
          </a:xfrm>
          <a:prstGeom prst="line">
            <a:avLst/>
          </a:prstGeom>
          <a:noFill/>
          <a:ln w="9525">
            <a:solidFill>
              <a:schemeClr val="bg1">
                <a:lumMod val="50000"/>
              </a:schemeClr>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70" name="Line 77"/>
          <p:cNvSpPr>
            <a:spLocks noChangeShapeType="1"/>
          </p:cNvSpPr>
          <p:nvPr/>
        </p:nvSpPr>
        <p:spPr bwMode="auto">
          <a:xfrm flipV="1">
            <a:off x="6443663" y="4479925"/>
            <a:ext cx="792162" cy="4318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headEnd/>
                <a:tailEnd type="triangl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HK" altLang="en-US"/>
          </a:p>
        </p:txBody>
      </p:sp>
      <p:sp>
        <p:nvSpPr>
          <p:cNvPr id="26671" name="Rectangle 16"/>
          <p:cNvSpPr>
            <a:spLocks noChangeArrowheads="1"/>
          </p:cNvSpPr>
          <p:nvPr/>
        </p:nvSpPr>
        <p:spPr bwMode="auto">
          <a:xfrm>
            <a:off x="1509713" y="2319338"/>
            <a:ext cx="7131050" cy="3873500"/>
          </a:xfrm>
          <a:prstGeom prst="rect">
            <a:avLst/>
          </a:prstGeom>
          <a:noFill/>
          <a:ln w="25400">
            <a:solidFill>
              <a:srgbClr val="CC00FF"/>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eaLnBrk="1" hangingPunct="1">
              <a:spcBef>
                <a:spcPct val="0"/>
              </a:spcBef>
              <a:buClrTx/>
              <a:buFontTx/>
              <a:buNone/>
            </a:pPr>
            <a:endParaRPr lang="zh-TW" altLang="en-US" sz="1800">
              <a:solidFill>
                <a:schemeClr val="tx1"/>
              </a:solidFill>
              <a:latin typeface="Arial" charset="0"/>
              <a:ea typeface="標楷體" pitchFamily="65" charset="-120"/>
            </a:endParaRPr>
          </a:p>
        </p:txBody>
      </p:sp>
      <p:sp>
        <p:nvSpPr>
          <p:cNvPr id="26672" name="Line 80"/>
          <p:cNvSpPr>
            <a:spLocks noChangeShapeType="1"/>
          </p:cNvSpPr>
          <p:nvPr/>
        </p:nvSpPr>
        <p:spPr bwMode="auto">
          <a:xfrm flipV="1">
            <a:off x="3030538" y="4119563"/>
            <a:ext cx="461962" cy="122237"/>
          </a:xfrm>
          <a:prstGeom prst="line">
            <a:avLst/>
          </a:prstGeom>
          <a:noFill/>
          <a:ln w="381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HK" altLang="en-US"/>
          </a:p>
        </p:txBody>
      </p:sp>
      <p:sp>
        <p:nvSpPr>
          <p:cNvPr id="26674" name="AutoShape 54"/>
          <p:cNvSpPr>
            <a:spLocks noChangeArrowheads="1"/>
          </p:cNvSpPr>
          <p:nvPr/>
        </p:nvSpPr>
        <p:spPr bwMode="auto">
          <a:xfrm flipH="1" flipV="1">
            <a:off x="2078071" y="5389563"/>
            <a:ext cx="1295400" cy="758825"/>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TW" altLang="en-US" sz="1400" dirty="0">
                <a:solidFill>
                  <a:srgbClr val="FF0000"/>
                </a:solidFill>
                <a:latin typeface="Arial" charset="0"/>
                <a:ea typeface="標楷體" pitchFamily="65" charset="-120"/>
              </a:rPr>
              <a:t>在職家庭及學生</a:t>
            </a:r>
            <a:endParaRPr lang="en-US" altLang="zh-TW" sz="1400" dirty="0">
              <a:solidFill>
                <a:srgbClr val="FF0000"/>
              </a:solidFill>
              <a:latin typeface="Arial" charset="0"/>
              <a:ea typeface="標楷體" pitchFamily="65" charset="-120"/>
            </a:endParaRPr>
          </a:p>
          <a:p>
            <a:pPr algn="ctr" eaLnBrk="1" hangingPunct="1">
              <a:spcBef>
                <a:spcPct val="0"/>
              </a:spcBef>
              <a:buClrTx/>
              <a:buFont typeface="Wingdings" pitchFamily="2" charset="2"/>
              <a:buNone/>
            </a:pPr>
            <a:r>
              <a:rPr lang="zh-TW" altLang="en-US" sz="1400" dirty="0">
                <a:solidFill>
                  <a:srgbClr val="FF0000"/>
                </a:solidFill>
                <a:latin typeface="Arial" charset="0"/>
                <a:ea typeface="標楷體" pitchFamily="65" charset="-120"/>
              </a:rPr>
              <a:t>資助事務處</a:t>
            </a:r>
            <a:endParaRPr lang="en-US" altLang="zh-TW" sz="1400" dirty="0">
              <a:solidFill>
                <a:srgbClr val="FF0000"/>
              </a:solidFill>
              <a:latin typeface="Arial" charset="0"/>
              <a:ea typeface="標楷體" pitchFamily="65" charset="-120"/>
            </a:endParaRPr>
          </a:p>
          <a:p>
            <a:pPr algn="ctr" eaLnBrk="1" hangingPunct="1">
              <a:spcBef>
                <a:spcPct val="0"/>
              </a:spcBef>
              <a:buClrTx/>
              <a:buFont typeface="Wingdings" pitchFamily="2" charset="2"/>
              <a:buNone/>
            </a:pPr>
            <a:r>
              <a:rPr lang="en-US" altLang="zh-TW" sz="1400" dirty="0">
                <a:solidFill>
                  <a:srgbClr val="FF0000"/>
                </a:solidFill>
                <a:latin typeface="Arial" charset="0"/>
                <a:ea typeface="標楷體" pitchFamily="65" charset="-120"/>
              </a:rPr>
              <a:t>(</a:t>
            </a:r>
            <a:r>
              <a:rPr lang="zh-TW" altLang="en-US" sz="1400" dirty="0">
                <a:solidFill>
                  <a:srgbClr val="FF0000"/>
                </a:solidFill>
                <a:latin typeface="Arial" charset="0"/>
                <a:ea typeface="標楷體" pitchFamily="65" charset="-120"/>
              </a:rPr>
              <a:t>學生資助處</a:t>
            </a:r>
            <a:r>
              <a:rPr lang="en-US" altLang="zh-TW" sz="1400" dirty="0">
                <a:solidFill>
                  <a:srgbClr val="FF0000"/>
                </a:solidFill>
                <a:latin typeface="Arial" charset="0"/>
                <a:ea typeface="標楷體" pitchFamily="65" charset="-120"/>
              </a:rPr>
              <a:t>)</a:t>
            </a:r>
          </a:p>
        </p:txBody>
      </p:sp>
      <p:sp>
        <p:nvSpPr>
          <p:cNvPr id="24631" name="Line 60"/>
          <p:cNvSpPr>
            <a:spLocks noChangeShapeType="1"/>
          </p:cNvSpPr>
          <p:nvPr/>
        </p:nvSpPr>
        <p:spPr bwMode="auto">
          <a:xfrm flipH="1">
            <a:off x="3419475" y="5268913"/>
            <a:ext cx="1677988" cy="35401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32" name="Line 60"/>
          <p:cNvSpPr>
            <a:spLocks noChangeShapeType="1"/>
          </p:cNvSpPr>
          <p:nvPr/>
        </p:nvSpPr>
        <p:spPr bwMode="auto">
          <a:xfrm flipV="1">
            <a:off x="6516688" y="4646949"/>
            <a:ext cx="883906" cy="24731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33" name="Line 60"/>
          <p:cNvSpPr>
            <a:spLocks noChangeShapeType="1"/>
          </p:cNvSpPr>
          <p:nvPr/>
        </p:nvSpPr>
        <p:spPr bwMode="auto">
          <a:xfrm>
            <a:off x="8564769" y="3106936"/>
            <a:ext cx="9219" cy="1406975"/>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34" name="Line 44"/>
          <p:cNvSpPr>
            <a:spLocks noChangeShapeType="1"/>
          </p:cNvSpPr>
          <p:nvPr/>
        </p:nvSpPr>
        <p:spPr bwMode="auto">
          <a:xfrm flipV="1">
            <a:off x="4500563" y="2997200"/>
            <a:ext cx="2687637" cy="777875"/>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35" name="Line 44"/>
          <p:cNvSpPr>
            <a:spLocks noChangeShapeType="1"/>
          </p:cNvSpPr>
          <p:nvPr/>
        </p:nvSpPr>
        <p:spPr bwMode="auto">
          <a:xfrm flipV="1">
            <a:off x="4427538" y="3140075"/>
            <a:ext cx="719137" cy="547688"/>
          </a:xfrm>
          <a:prstGeom prst="line">
            <a:avLst/>
          </a:prstGeom>
          <a:noFill/>
          <a:ln w="381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683" name="Line 71"/>
          <p:cNvSpPr>
            <a:spLocks noChangeShapeType="1"/>
          </p:cNvSpPr>
          <p:nvPr/>
        </p:nvSpPr>
        <p:spPr bwMode="auto">
          <a:xfrm>
            <a:off x="5200650" y="3132138"/>
            <a:ext cx="19050" cy="1693862"/>
          </a:xfrm>
          <a:prstGeom prst="line">
            <a:avLst/>
          </a:prstGeom>
          <a:noFill/>
          <a:ln w="3175">
            <a:solidFill>
              <a:schemeClr val="tx1"/>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HK" altLang="en-US"/>
          </a:p>
        </p:txBody>
      </p:sp>
      <p:sp>
        <p:nvSpPr>
          <p:cNvPr id="26684" name="Rectangle 37"/>
          <p:cNvSpPr>
            <a:spLocks noChangeArrowheads="1"/>
          </p:cNvSpPr>
          <p:nvPr/>
        </p:nvSpPr>
        <p:spPr bwMode="auto">
          <a:xfrm>
            <a:off x="5341938" y="1541463"/>
            <a:ext cx="1165225" cy="431800"/>
          </a:xfrm>
          <a:prstGeom prst="rect">
            <a:avLst/>
          </a:prstGeom>
          <a:solidFill>
            <a:schemeClr val="bg1"/>
          </a:solidFill>
          <a:ln w="22225">
            <a:solidFill>
              <a:srgbClr val="182DCA"/>
            </a:solidFill>
            <a:miter lim="800000"/>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800">
                <a:solidFill>
                  <a:schemeClr val="tx1"/>
                </a:solidFill>
                <a:latin typeface="Arial" charset="0"/>
                <a:ea typeface="細明體" pitchFamily="49" charset="-120"/>
              </a:rPr>
              <a:t>報告管理</a:t>
            </a:r>
            <a:endParaRPr lang="en-US" altLang="zh-TW" sz="1800" dirty="0">
              <a:solidFill>
                <a:schemeClr val="tx1"/>
              </a:solidFill>
              <a:latin typeface="Arial" charset="0"/>
              <a:ea typeface="細明體" pitchFamily="49" charset="-120"/>
            </a:endParaRPr>
          </a:p>
        </p:txBody>
      </p:sp>
      <p:sp>
        <p:nvSpPr>
          <p:cNvPr id="26685" name="Rectangle 37"/>
          <p:cNvSpPr>
            <a:spLocks noChangeArrowheads="1"/>
          </p:cNvSpPr>
          <p:nvPr/>
        </p:nvSpPr>
        <p:spPr bwMode="auto">
          <a:xfrm>
            <a:off x="6951663" y="1541463"/>
            <a:ext cx="1165225" cy="431800"/>
          </a:xfrm>
          <a:prstGeom prst="rect">
            <a:avLst/>
          </a:prstGeom>
          <a:solidFill>
            <a:srgbClr val="FFC000"/>
          </a:solidFill>
          <a:ln w="22225">
            <a:solidFill>
              <a:srgbClr val="182DCA"/>
            </a:solidFill>
            <a:miter lim="800000"/>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800">
                <a:solidFill>
                  <a:schemeClr val="tx1"/>
                </a:solidFill>
                <a:latin typeface="Arial" charset="0"/>
                <a:ea typeface="細明體" pitchFamily="49" charset="-120"/>
              </a:rPr>
              <a:t>代碼管理</a:t>
            </a:r>
            <a:endParaRPr lang="en-US" altLang="zh-TW" sz="1800" dirty="0">
              <a:solidFill>
                <a:schemeClr val="tx1"/>
              </a:solidFill>
              <a:latin typeface="Arial" charset="0"/>
              <a:ea typeface="細明體" pitchFamily="49" charset="-120"/>
            </a:endParaRPr>
          </a:p>
        </p:txBody>
      </p:sp>
      <p:sp>
        <p:nvSpPr>
          <p:cNvPr id="24639" name="AutoShape 39"/>
          <p:cNvSpPr>
            <a:spLocks noChangeArrowheads="1"/>
          </p:cNvSpPr>
          <p:nvPr/>
        </p:nvSpPr>
        <p:spPr bwMode="auto">
          <a:xfrm>
            <a:off x="5926138" y="2036763"/>
            <a:ext cx="76200" cy="228600"/>
          </a:xfrm>
          <a:prstGeom prst="upDown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4640" name="AutoShape 39"/>
          <p:cNvSpPr>
            <a:spLocks noChangeArrowheads="1"/>
          </p:cNvSpPr>
          <p:nvPr/>
        </p:nvSpPr>
        <p:spPr bwMode="auto">
          <a:xfrm>
            <a:off x="7524750" y="2033588"/>
            <a:ext cx="76200" cy="228600"/>
          </a:xfrm>
          <a:prstGeom prst="upDown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6688" name="Rectangle 21"/>
          <p:cNvSpPr>
            <a:spLocks noChangeArrowheads="1"/>
          </p:cNvSpPr>
          <p:nvPr/>
        </p:nvSpPr>
        <p:spPr bwMode="auto">
          <a:xfrm>
            <a:off x="71438" y="3581400"/>
            <a:ext cx="1103312" cy="366713"/>
          </a:xfrm>
          <a:prstGeom prst="rect">
            <a:avLst/>
          </a:prstGeom>
          <a:solidFill>
            <a:schemeClr val="bg1"/>
          </a:solidFill>
          <a:ln w="22225">
            <a:solidFill>
              <a:srgbClr val="182DCA"/>
            </a:solidFill>
            <a:miter lim="800000"/>
            <a:headEnd/>
            <a:tailEnd/>
          </a:ln>
        </p:spPr>
        <p:txBody>
          <a:bodyPr lIns="90488" tIns="44450" rIns="90488" bIns="44450">
            <a:spAutoFit/>
          </a:bodyP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 typeface="Wingdings" pitchFamily="2" charset="2"/>
              <a:buNone/>
            </a:pPr>
            <a:r>
              <a:rPr lang="zh-HK" altLang="en-US" sz="1800" dirty="0">
                <a:solidFill>
                  <a:schemeClr val="tx1"/>
                </a:solidFill>
                <a:latin typeface="Arial" charset="0"/>
                <a:ea typeface="細明體" pitchFamily="49" charset="-120"/>
              </a:rPr>
              <a:t>電子郵件</a:t>
            </a:r>
            <a:endParaRPr lang="en-US" altLang="zh-TW" sz="1800" dirty="0">
              <a:solidFill>
                <a:schemeClr val="tx1"/>
              </a:solidFill>
              <a:latin typeface="Arial" charset="0"/>
              <a:ea typeface="細明體" pitchFamily="49" charset="-120"/>
            </a:endParaRPr>
          </a:p>
        </p:txBody>
      </p:sp>
      <p:sp>
        <p:nvSpPr>
          <p:cNvPr id="24642" name="AutoShape 73"/>
          <p:cNvSpPr>
            <a:spLocks noChangeArrowheads="1"/>
          </p:cNvSpPr>
          <p:nvPr/>
        </p:nvSpPr>
        <p:spPr bwMode="auto">
          <a:xfrm>
            <a:off x="1190625" y="3706813"/>
            <a:ext cx="285750" cy="101600"/>
          </a:xfrm>
          <a:prstGeom prst="leftRight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6690" name="Rectangle 21"/>
          <p:cNvSpPr>
            <a:spLocks noChangeArrowheads="1"/>
          </p:cNvSpPr>
          <p:nvPr/>
        </p:nvSpPr>
        <p:spPr bwMode="auto">
          <a:xfrm>
            <a:off x="71438" y="4510087"/>
            <a:ext cx="1103312" cy="366713"/>
          </a:xfrm>
          <a:prstGeom prst="rect">
            <a:avLst/>
          </a:prstGeom>
          <a:solidFill>
            <a:schemeClr val="bg1"/>
          </a:solidFill>
          <a:ln w="22225">
            <a:solidFill>
              <a:srgbClr val="182DCA"/>
            </a:solidFill>
            <a:miter lim="800000"/>
            <a:headEnd/>
            <a:tailEnd/>
          </a:ln>
        </p:spPr>
        <p:txBody>
          <a:bodyPr lIns="90488" tIns="44450" rIns="90488" bIns="44450">
            <a:spAutoFit/>
          </a:bodyP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 typeface="Wingdings" pitchFamily="2" charset="2"/>
              <a:buNone/>
            </a:pPr>
            <a:r>
              <a:rPr lang="zh-HK" altLang="en-US" sz="1800">
                <a:solidFill>
                  <a:schemeClr val="tx1"/>
                </a:solidFill>
                <a:latin typeface="Arial" charset="0"/>
                <a:ea typeface="細明體" pitchFamily="49" charset="-120"/>
              </a:rPr>
              <a:t>設定</a:t>
            </a:r>
            <a:endParaRPr lang="en-US" altLang="zh-TW" sz="1800" dirty="0">
              <a:solidFill>
                <a:schemeClr val="tx1"/>
              </a:solidFill>
              <a:latin typeface="Arial" charset="0"/>
              <a:ea typeface="細明體" pitchFamily="49" charset="-120"/>
            </a:endParaRPr>
          </a:p>
        </p:txBody>
      </p:sp>
      <p:sp>
        <p:nvSpPr>
          <p:cNvPr id="26691" name="Rectangle 37"/>
          <p:cNvSpPr>
            <a:spLocks noChangeArrowheads="1"/>
          </p:cNvSpPr>
          <p:nvPr/>
        </p:nvSpPr>
        <p:spPr bwMode="auto">
          <a:xfrm>
            <a:off x="2038350" y="1558925"/>
            <a:ext cx="1165225" cy="431800"/>
          </a:xfrm>
          <a:prstGeom prst="rect">
            <a:avLst/>
          </a:prstGeom>
          <a:solidFill>
            <a:schemeClr val="bg1"/>
          </a:solidFill>
          <a:ln w="22225">
            <a:solidFill>
              <a:srgbClr val="182DCA"/>
            </a:solidFill>
            <a:miter lim="800000"/>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800">
                <a:solidFill>
                  <a:schemeClr val="tx1"/>
                </a:solidFill>
                <a:latin typeface="Arial" charset="0"/>
                <a:ea typeface="細明體" pitchFamily="49" charset="-120"/>
              </a:rPr>
              <a:t>系統保安</a:t>
            </a:r>
            <a:endParaRPr lang="en-US" altLang="zh-TW" sz="1800" dirty="0">
              <a:solidFill>
                <a:schemeClr val="tx1"/>
              </a:solidFill>
              <a:latin typeface="Arial" charset="0"/>
              <a:ea typeface="細明體" pitchFamily="49" charset="-120"/>
            </a:endParaRPr>
          </a:p>
        </p:txBody>
      </p:sp>
      <p:sp>
        <p:nvSpPr>
          <p:cNvPr id="24646" name="AutoShape 39"/>
          <p:cNvSpPr>
            <a:spLocks noChangeArrowheads="1"/>
          </p:cNvSpPr>
          <p:nvPr/>
        </p:nvSpPr>
        <p:spPr bwMode="auto">
          <a:xfrm>
            <a:off x="2609850" y="2030413"/>
            <a:ext cx="76200" cy="228600"/>
          </a:xfrm>
          <a:prstGeom prst="upDown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6693" name="Rectangle 21"/>
          <p:cNvSpPr>
            <a:spLocks noChangeArrowheads="1"/>
          </p:cNvSpPr>
          <p:nvPr/>
        </p:nvSpPr>
        <p:spPr bwMode="auto">
          <a:xfrm>
            <a:off x="71438" y="5487988"/>
            <a:ext cx="1103312" cy="366712"/>
          </a:xfrm>
          <a:prstGeom prst="rect">
            <a:avLst/>
          </a:prstGeom>
          <a:solidFill>
            <a:schemeClr val="bg1"/>
          </a:solidFill>
          <a:ln w="22225">
            <a:solidFill>
              <a:srgbClr val="182DCA"/>
            </a:solidFill>
            <a:miter lim="800000"/>
            <a:headEnd/>
            <a:tailEnd/>
          </a:ln>
        </p:spPr>
        <p:txBody>
          <a:bodyPr lIns="90488" tIns="44450" rIns="90488" bIns="44450">
            <a:spAutoFit/>
          </a:bodyP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Tx/>
              <a:buNone/>
            </a:pPr>
            <a:r>
              <a:rPr lang="zh-HK" altLang="en-US" sz="1800">
                <a:solidFill>
                  <a:schemeClr val="tx1"/>
                </a:solidFill>
                <a:latin typeface="Arial" charset="0"/>
                <a:ea typeface="細明體" pitchFamily="49" charset="-120"/>
              </a:rPr>
              <a:t>聯遞系統</a:t>
            </a:r>
            <a:endParaRPr lang="en-US" altLang="zh-TW" sz="1800" dirty="0">
              <a:solidFill>
                <a:schemeClr val="tx1"/>
              </a:solidFill>
              <a:latin typeface="Arial" charset="0"/>
              <a:ea typeface="細明體" pitchFamily="49" charset="-120"/>
            </a:endParaRPr>
          </a:p>
        </p:txBody>
      </p:sp>
      <p:sp>
        <p:nvSpPr>
          <p:cNvPr id="24648" name="AutoShape 73"/>
          <p:cNvSpPr>
            <a:spLocks noChangeArrowheads="1"/>
          </p:cNvSpPr>
          <p:nvPr/>
        </p:nvSpPr>
        <p:spPr bwMode="auto">
          <a:xfrm>
            <a:off x="1185863" y="5616575"/>
            <a:ext cx="285750" cy="101600"/>
          </a:xfrm>
          <a:prstGeom prst="leftRight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4649" name="AutoShape 73"/>
          <p:cNvSpPr>
            <a:spLocks noChangeArrowheads="1"/>
          </p:cNvSpPr>
          <p:nvPr/>
        </p:nvSpPr>
        <p:spPr bwMode="auto">
          <a:xfrm>
            <a:off x="1200150" y="2551113"/>
            <a:ext cx="285750" cy="101600"/>
          </a:xfrm>
          <a:prstGeom prst="leftRight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252" name="左-上雙向箭號 251"/>
          <p:cNvSpPr/>
          <p:nvPr/>
        </p:nvSpPr>
        <p:spPr>
          <a:xfrm flipH="1">
            <a:off x="539750" y="5919788"/>
            <a:ext cx="1439863" cy="741362"/>
          </a:xfrm>
          <a:prstGeom prst="leftUpArrow">
            <a:avLst>
              <a:gd name="adj1" fmla="val 4785"/>
              <a:gd name="adj2" fmla="val 11523"/>
              <a:gd name="adj3" fmla="val 6260"/>
            </a:avLst>
          </a:prstGeom>
          <a:solidFill>
            <a:srgbClr val="00B050"/>
          </a:solidFill>
          <a:ln w="95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26699" name="投影片編號版面配置區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spcBef>
                <a:spcPct val="0"/>
              </a:spcBef>
              <a:buClrTx/>
              <a:buFontTx/>
              <a:buNone/>
            </a:pPr>
            <a:r>
              <a:rPr lang="en-US" altLang="zh-TW" sz="1200" dirty="0">
                <a:solidFill>
                  <a:srgbClr val="0070C0"/>
                </a:solidFill>
                <a:latin typeface="Arial" charset="0"/>
                <a:cs typeface="Arial" charset="0"/>
              </a:rPr>
              <a:t>P.</a:t>
            </a:r>
            <a:r>
              <a:rPr lang="zh-TW" altLang="en-US" sz="1200" dirty="0">
                <a:solidFill>
                  <a:srgbClr val="0070C0"/>
                </a:solidFill>
                <a:latin typeface="Arial" charset="0"/>
                <a:cs typeface="Arial" charset="0"/>
              </a:rPr>
              <a:t> </a:t>
            </a:r>
            <a:fld id="{2618DD48-C925-4A02-9C0A-2FEEDC3451CC}" type="slidenum">
              <a:rPr lang="en-US" altLang="zh-TW" sz="1200" smtClean="0">
                <a:solidFill>
                  <a:srgbClr val="0070C0"/>
                </a:solidFill>
                <a:latin typeface="Arial" charset="0"/>
                <a:cs typeface="Arial" charset="0"/>
              </a:rPr>
              <a:pPr>
                <a:spcBef>
                  <a:spcPct val="0"/>
                </a:spcBef>
                <a:buClrTx/>
                <a:buFontTx/>
                <a:buNone/>
              </a:pPr>
              <a:t>2</a:t>
            </a:fld>
            <a:endParaRPr lang="en-US" altLang="zh-TW" sz="1200" dirty="0">
              <a:solidFill>
                <a:srgbClr val="0070C0"/>
              </a:solidFill>
              <a:latin typeface="Arial" charset="0"/>
              <a:cs typeface="Arial" charset="0"/>
            </a:endParaRPr>
          </a:p>
        </p:txBody>
      </p:sp>
      <p:pic>
        <p:nvPicPr>
          <p:cNvPr id="26700" name="Picture 16" descr="j0223450[1]"/>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81200" y="6232525"/>
            <a:ext cx="1366838"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702" name="AutoShape 57"/>
          <p:cNvSpPr>
            <a:spLocks noChangeArrowheads="1"/>
          </p:cNvSpPr>
          <p:nvPr/>
        </p:nvSpPr>
        <p:spPr bwMode="auto">
          <a:xfrm>
            <a:off x="3708400" y="5691188"/>
            <a:ext cx="1027113" cy="457200"/>
          </a:xfrm>
          <a:prstGeom prst="roundRect">
            <a:avLst>
              <a:gd name="adj" fmla="val 12495"/>
            </a:avLst>
          </a:prstGeom>
          <a:solidFill>
            <a:srgbClr val="FCFEB9"/>
          </a:solidFill>
          <a:ln w="22225">
            <a:solidFill>
              <a:srgbClr val="063DE8"/>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Tx/>
              <a:buNone/>
            </a:pPr>
            <a:r>
              <a:rPr lang="zh-CN" altLang="en-US" sz="1400">
                <a:solidFill>
                  <a:srgbClr val="FF0000"/>
                </a:solidFill>
                <a:latin typeface="Arial" charset="0"/>
                <a:ea typeface="標楷體" pitchFamily="65" charset="-120"/>
              </a:rPr>
              <a:t>人才資料庫</a:t>
            </a:r>
            <a:endParaRPr lang="en-US" altLang="zh-TW" sz="1400" dirty="0">
              <a:solidFill>
                <a:srgbClr val="FF0000"/>
              </a:solidFill>
              <a:latin typeface="Arial" charset="0"/>
              <a:ea typeface="標楷體" pitchFamily="65" charset="-120"/>
            </a:endParaRPr>
          </a:p>
        </p:txBody>
      </p:sp>
      <p:sp>
        <p:nvSpPr>
          <p:cNvPr id="81" name="Line 60"/>
          <p:cNvSpPr>
            <a:spLocks noChangeShapeType="1"/>
          </p:cNvSpPr>
          <p:nvPr/>
        </p:nvSpPr>
        <p:spPr bwMode="auto">
          <a:xfrm flipH="1">
            <a:off x="4768850" y="5314950"/>
            <a:ext cx="784225" cy="604838"/>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6705" name="AutoShape 12"/>
          <p:cNvSpPr>
            <a:spLocks noChangeArrowheads="1"/>
          </p:cNvSpPr>
          <p:nvPr/>
        </p:nvSpPr>
        <p:spPr bwMode="auto">
          <a:xfrm>
            <a:off x="5130800" y="4826000"/>
            <a:ext cx="1382713" cy="468313"/>
          </a:xfrm>
          <a:prstGeom prst="roundRect">
            <a:avLst>
              <a:gd name="adj" fmla="val 12495"/>
            </a:avLst>
          </a:prstGeom>
          <a:solidFill>
            <a:srgbClr val="FFC000"/>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eaLnBrk="1" hangingPunct="1">
              <a:spcBef>
                <a:spcPct val="0"/>
              </a:spcBef>
              <a:buClrTx/>
              <a:buFont typeface="Wingdings" pitchFamily="2" charset="2"/>
              <a:buNone/>
            </a:pPr>
            <a:r>
              <a:rPr lang="zh-HK" altLang="en-US" sz="1600" dirty="0">
                <a:solidFill>
                  <a:srgbClr val="FF0000"/>
                </a:solidFill>
                <a:latin typeface="Arial" charset="0"/>
                <a:ea typeface="標楷體" pitchFamily="65" charset="-120"/>
                <a:hlinkClick r:id="rId10" action="ppaction://hlinksldjump"/>
              </a:rPr>
              <a:t>學生資料</a:t>
            </a:r>
            <a:endParaRPr lang="en-US" altLang="zh-TW" sz="1600" dirty="0">
              <a:solidFill>
                <a:srgbClr val="FF0000"/>
              </a:solidFill>
              <a:latin typeface="Arial" charset="0"/>
              <a:ea typeface="標楷體" pitchFamily="65" charset="-120"/>
            </a:endParaRPr>
          </a:p>
        </p:txBody>
      </p:sp>
      <p:sp>
        <p:nvSpPr>
          <p:cNvPr id="83" name="AutoShape 73"/>
          <p:cNvSpPr>
            <a:spLocks noChangeArrowheads="1"/>
          </p:cNvSpPr>
          <p:nvPr/>
        </p:nvSpPr>
        <p:spPr bwMode="auto">
          <a:xfrm>
            <a:off x="1200150" y="4646612"/>
            <a:ext cx="285750" cy="101600"/>
          </a:xfrm>
          <a:prstGeom prst="leftRightArrow">
            <a:avLst>
              <a:gd name="adj1" fmla="val 50000"/>
              <a:gd name="adj2" fmla="val 40000"/>
            </a:avLst>
          </a:prstGeom>
          <a:solidFill>
            <a:schemeClr val="bg1">
              <a:lumMod val="65000"/>
            </a:schemeClr>
          </a:solidFill>
          <a:ln w="9525">
            <a:solidFill>
              <a:schemeClr val="tx1"/>
            </a:solidFill>
            <a:miter lim="800000"/>
            <a:headEnd/>
            <a:tailEnd/>
          </a:ln>
          <a:effectLst/>
          <a:extLst/>
        </p:spPr>
        <p:txBody>
          <a:bodyPr wrap="none" anchor="ctr"/>
          <a:lstStyle>
            <a:lvl1pPr eaLnBrk="0" hangingPunct="0">
              <a:spcBef>
                <a:spcPct val="20000"/>
              </a:spcBef>
              <a:buClr>
                <a:schemeClr val="accent2"/>
              </a:buClr>
              <a:buSzPct val="60000"/>
              <a:buFont typeface="Wingdings" pitchFamily="2" charset="2"/>
              <a:buChar char="n"/>
              <a:defRPr sz="2400">
                <a:solidFill>
                  <a:schemeClr val="tx1"/>
                </a:solidFill>
                <a:latin typeface="Tahoma" pitchFamily="34" charset="0"/>
              </a:defRPr>
            </a:lvl1pPr>
            <a:lvl2pPr marL="742950" indent="-285750" eaLnBrk="0" hangingPunct="0">
              <a:spcBef>
                <a:spcPct val="20000"/>
              </a:spcBef>
              <a:buClr>
                <a:srgbClr val="CC0099"/>
              </a:buClr>
              <a:buSzPct val="55000"/>
              <a:buFont typeface="Wingdings" pitchFamily="2" charset="2"/>
              <a:buChar char="n"/>
              <a:defRPr sz="2000">
                <a:solidFill>
                  <a:schemeClr val="tx1"/>
                </a:solidFill>
                <a:latin typeface="Tahoma" pitchFamily="34" charset="0"/>
              </a:defRPr>
            </a:lvl2pPr>
            <a:lvl3pPr marL="1143000" indent="-228600" eaLnBrk="0" hangingPunct="0">
              <a:spcBef>
                <a:spcPct val="20000"/>
              </a:spcBef>
              <a:buClr>
                <a:schemeClr val="accent1"/>
              </a:buClr>
              <a:buSzPct val="50000"/>
              <a:buFont typeface="Wingdings" pitchFamily="2" charset="2"/>
              <a:buChar char="n"/>
              <a:defRPr>
                <a:solidFill>
                  <a:schemeClr val="tx1"/>
                </a:solidFill>
                <a:latin typeface="Tahoma" pitchFamily="34" charset="0"/>
              </a:defRPr>
            </a:lvl3pPr>
            <a:lvl4pPr marL="1600200" indent="-228600" eaLnBrk="0" hangingPunct="0">
              <a:spcBef>
                <a:spcPct val="20000"/>
              </a:spcBef>
              <a:buClr>
                <a:schemeClr val="folHlink"/>
              </a:buClr>
              <a:buSzPct val="55000"/>
              <a:buFont typeface="Wingdings" pitchFamily="2" charset="2"/>
              <a:buChar char="n"/>
              <a:defRPr sz="1600">
                <a:solidFill>
                  <a:schemeClr val="tx1"/>
                </a:solidFill>
                <a:latin typeface="Tahoma" pitchFamily="34" charset="0"/>
              </a:defRPr>
            </a:lvl4pPr>
            <a:lvl5pPr marL="2057400" indent="-228600" eaLnBrk="0" hangingPunct="0">
              <a:spcBef>
                <a:spcPct val="20000"/>
              </a:spcBef>
              <a:buClr>
                <a:schemeClr val="accent1"/>
              </a:buClr>
              <a:buSzPct val="50000"/>
              <a:buFont typeface="Wingdings" pitchFamily="2" charset="2"/>
              <a:buChar char="n"/>
              <a:defRPr sz="1400">
                <a:solidFill>
                  <a:schemeClr val="tx1"/>
                </a:solidFill>
                <a:latin typeface="Tahoma" pitchFamily="34" charset="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defRPr>
            </a:lvl9pPr>
          </a:lstStyle>
          <a:p>
            <a:pPr eaLnBrk="1" hangingPunct="1">
              <a:spcBef>
                <a:spcPct val="0"/>
              </a:spcBef>
              <a:buClrTx/>
              <a:buSzTx/>
              <a:buFontTx/>
              <a:buNone/>
              <a:defRPr/>
            </a:pPr>
            <a:endParaRPr lang="zh-TW" altLang="en-US" sz="1800">
              <a:latin typeface="Arial" charset="0"/>
            </a:endParaRPr>
          </a:p>
        </p:txBody>
      </p:sp>
      <p:sp>
        <p:nvSpPr>
          <p:cNvPr id="84" name="AutoShape 15">
            <a:extLst>
              <a:ext uri="{FF2B5EF4-FFF2-40B4-BE49-F238E27FC236}">
                <a16:creationId xmlns:a16="http://schemas.microsoft.com/office/drawing/2014/main" id="{628BDCA0-E087-4B62-B7DD-FA40DF63CCC3}"/>
              </a:ext>
            </a:extLst>
          </p:cNvPr>
          <p:cNvSpPr>
            <a:spLocks noChangeArrowheads="1"/>
          </p:cNvSpPr>
          <p:nvPr/>
        </p:nvSpPr>
        <p:spPr bwMode="auto">
          <a:xfrm>
            <a:off x="7308850" y="5019080"/>
            <a:ext cx="1285919" cy="408781"/>
          </a:xfrm>
          <a:prstGeom prst="roundRect">
            <a:avLst>
              <a:gd name="adj" fmla="val 12495"/>
            </a:avLst>
          </a:prstGeom>
          <a:solidFill>
            <a:srgbClr val="FFFFCC"/>
          </a:solidFill>
          <a:ln w="22225">
            <a:solidFill>
              <a:srgbClr val="063DE8"/>
            </a:solidFill>
            <a:round/>
            <a:headEnd/>
            <a:tailEnd/>
          </a:ln>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None/>
            </a:pPr>
            <a:r>
              <a:rPr lang="zh-TW" altLang="en-US" sz="1400" dirty="0">
                <a:solidFill>
                  <a:srgbClr val="FF0000"/>
                </a:solidFill>
                <a:latin typeface="Arial" charset="0"/>
                <a:ea typeface="標楷體" pitchFamily="65" charset="-120"/>
              </a:rPr>
              <a:t>申請大專院校</a:t>
            </a:r>
            <a:r>
              <a:rPr lang="en-US" altLang="zh-TW" sz="1400" dirty="0">
                <a:solidFill>
                  <a:srgbClr val="FF0000"/>
                </a:solidFill>
                <a:latin typeface="Arial" charset="0"/>
                <a:ea typeface="標楷體" pitchFamily="65" charset="-120"/>
              </a:rPr>
              <a:t> </a:t>
            </a:r>
          </a:p>
        </p:txBody>
      </p:sp>
      <p:sp>
        <p:nvSpPr>
          <p:cNvPr id="85" name="Line 59">
            <a:extLst>
              <a:ext uri="{FF2B5EF4-FFF2-40B4-BE49-F238E27FC236}">
                <a16:creationId xmlns:a16="http://schemas.microsoft.com/office/drawing/2014/main" id="{85836FEC-1BC3-4541-BE0E-D892CE97587A}"/>
              </a:ext>
            </a:extLst>
          </p:cNvPr>
          <p:cNvSpPr>
            <a:spLocks noChangeShapeType="1"/>
          </p:cNvSpPr>
          <p:nvPr/>
        </p:nvSpPr>
        <p:spPr bwMode="auto">
          <a:xfrm>
            <a:off x="6551849" y="5158956"/>
            <a:ext cx="742713" cy="5849"/>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86" name="Line 59">
            <a:extLst>
              <a:ext uri="{FF2B5EF4-FFF2-40B4-BE49-F238E27FC236}">
                <a16:creationId xmlns:a16="http://schemas.microsoft.com/office/drawing/2014/main" id="{6F4D0F8B-158F-4521-89C0-05CA35773F6B}"/>
              </a:ext>
            </a:extLst>
          </p:cNvPr>
          <p:cNvSpPr>
            <a:spLocks noChangeShapeType="1"/>
          </p:cNvSpPr>
          <p:nvPr/>
        </p:nvSpPr>
        <p:spPr bwMode="auto">
          <a:xfrm>
            <a:off x="6172700" y="4284254"/>
            <a:ext cx="1119563" cy="76551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87" name="AutoShape 14">
            <a:extLst>
              <a:ext uri="{FF2B5EF4-FFF2-40B4-BE49-F238E27FC236}">
                <a16:creationId xmlns:a16="http://schemas.microsoft.com/office/drawing/2014/main" id="{495BCC57-9DBD-4A98-A138-698A92019BE8}"/>
              </a:ext>
            </a:extLst>
          </p:cNvPr>
          <p:cNvSpPr>
            <a:spLocks noChangeArrowheads="1"/>
          </p:cNvSpPr>
          <p:nvPr/>
        </p:nvSpPr>
        <p:spPr bwMode="auto">
          <a:xfrm>
            <a:off x="7487233" y="3979069"/>
            <a:ext cx="1060949" cy="428535"/>
          </a:xfrm>
          <a:prstGeom prst="roundRect">
            <a:avLst>
              <a:gd name="adj" fmla="val 12495"/>
            </a:avLst>
          </a:prstGeom>
          <a:solidFill>
            <a:srgbClr val="FFFFCC"/>
          </a:solidFill>
          <a:ln w="22225">
            <a:solidFill>
              <a:srgbClr val="063DE8"/>
            </a:solidFill>
            <a:round/>
            <a:headEnd/>
            <a:tailEnd/>
          </a:ln>
          <a:effectLst/>
          <a:extLst/>
        </p:spPr>
        <p:txBody>
          <a:bodyPr wrap="none" anchor="ctr"/>
          <a:lstStyle>
            <a:lvl1pPr>
              <a:spcBef>
                <a:spcPct val="75000"/>
              </a:spcBef>
              <a:buClr>
                <a:schemeClr val="accent2"/>
              </a:buClr>
              <a:buFont typeface="Wingdings" pitchFamily="2" charset="2"/>
              <a:buChar char="n"/>
              <a:defRPr sz="2400">
                <a:solidFill>
                  <a:srgbClr val="660066"/>
                </a:solidFill>
                <a:latin typeface="Tahoma" pitchFamily="34" charset="0"/>
                <a:ea typeface="新細明體" charset="-120"/>
              </a:defRPr>
            </a:lvl1pPr>
            <a:lvl2pPr marL="742950" indent="-285750">
              <a:spcBef>
                <a:spcPct val="20000"/>
              </a:spcBef>
              <a:buClr>
                <a:srgbClr val="CC0099"/>
              </a:buClr>
              <a:buFont typeface="Wingdings" pitchFamily="2" charset="2"/>
              <a:buChar char="n"/>
              <a:defRPr sz="2000">
                <a:solidFill>
                  <a:srgbClr val="9900CC"/>
                </a:solidFill>
                <a:latin typeface="Tahoma" pitchFamily="34" charset="0"/>
                <a:ea typeface="新細明體" charset="-120"/>
              </a:defRPr>
            </a:lvl2pPr>
            <a:lvl3pPr marL="1143000" indent="-228600">
              <a:spcBef>
                <a:spcPct val="20000"/>
              </a:spcBef>
              <a:buClr>
                <a:schemeClr val="accent1"/>
              </a:buClr>
              <a:buSzPct val="50000"/>
              <a:buFont typeface="Wingdings" pitchFamily="2" charset="2"/>
              <a:buChar char="n"/>
              <a:defRPr>
                <a:solidFill>
                  <a:srgbClr val="6600CC"/>
                </a:solidFill>
                <a:latin typeface="Tahoma" pitchFamily="34" charset="0"/>
                <a:ea typeface="新細明體" charset="-120"/>
              </a:defRPr>
            </a:lvl3pPr>
            <a:lvl4pPr marL="1600200" indent="-228600">
              <a:spcBef>
                <a:spcPct val="20000"/>
              </a:spcBef>
              <a:buClr>
                <a:schemeClr val="folHlink"/>
              </a:buClr>
              <a:buSzPct val="55000"/>
              <a:buFont typeface="Wingdings" pitchFamily="2" charset="2"/>
              <a:buChar char="n"/>
              <a:defRPr sz="1600">
                <a:solidFill>
                  <a:srgbClr val="333399"/>
                </a:solidFill>
                <a:latin typeface="Tahoma" pitchFamily="34" charset="0"/>
                <a:ea typeface="新細明體" charset="-120"/>
              </a:defRPr>
            </a:lvl4pPr>
            <a:lvl5pPr marL="2057400" indent="-228600">
              <a:spcBef>
                <a:spcPct val="20000"/>
              </a:spcBef>
              <a:buClr>
                <a:schemeClr val="accent1"/>
              </a:buClr>
              <a:buSzPct val="50000"/>
              <a:buFont typeface="Wingdings" pitchFamily="2" charset="2"/>
              <a:buChar char="n"/>
              <a:defRPr sz="1400">
                <a:solidFill>
                  <a:schemeClr val="tx1"/>
                </a:solidFill>
                <a:latin typeface="Tahoma" pitchFamily="34" charset="0"/>
                <a:ea typeface="新細明體" charset="-120"/>
              </a:defRPr>
            </a:lvl5pPr>
            <a:lvl6pPr marL="25146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6pPr>
            <a:lvl7pPr marL="29718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7pPr>
            <a:lvl8pPr marL="34290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8pPr>
            <a:lvl9pPr marL="3886200" indent="-228600" eaLnBrk="0" fontAlgn="base" hangingPunct="0">
              <a:spcBef>
                <a:spcPct val="20000"/>
              </a:spcBef>
              <a:spcAft>
                <a:spcPct val="0"/>
              </a:spcAft>
              <a:buClr>
                <a:schemeClr val="accent1"/>
              </a:buClr>
              <a:buSzPct val="50000"/>
              <a:buFont typeface="Wingdings" pitchFamily="2" charset="2"/>
              <a:buChar char="n"/>
              <a:defRPr sz="1400">
                <a:solidFill>
                  <a:schemeClr val="tx1"/>
                </a:solidFill>
                <a:latin typeface="Tahoma" pitchFamily="34" charset="0"/>
                <a:ea typeface="新細明體" charset="-120"/>
              </a:defRPr>
            </a:lvl9pPr>
          </a:lstStyle>
          <a:p>
            <a:pPr algn="ctr">
              <a:spcBef>
                <a:spcPct val="0"/>
              </a:spcBef>
              <a:buClrTx/>
              <a:buFontTx/>
              <a:buNone/>
            </a:pPr>
            <a:r>
              <a:rPr lang="zh-TW" altLang="en-US" sz="1400" dirty="0">
                <a:solidFill>
                  <a:srgbClr val="FF0000"/>
                </a:solidFill>
                <a:latin typeface="Arial" charset="0"/>
                <a:ea typeface="標楷體" pitchFamily="65" charset="-120"/>
              </a:rPr>
              <a:t>學校活動管理</a:t>
            </a:r>
            <a:endParaRPr lang="en-US" altLang="zh-TW" sz="1400" dirty="0">
              <a:solidFill>
                <a:srgbClr val="FF0000"/>
              </a:solidFill>
              <a:latin typeface="Arial" charset="0"/>
              <a:ea typeface="標楷體" pitchFamily="65" charset="-120"/>
            </a:endParaRPr>
          </a:p>
        </p:txBody>
      </p:sp>
      <p:sp>
        <p:nvSpPr>
          <p:cNvPr id="89" name="Line 60">
            <a:extLst>
              <a:ext uri="{FF2B5EF4-FFF2-40B4-BE49-F238E27FC236}">
                <a16:creationId xmlns:a16="http://schemas.microsoft.com/office/drawing/2014/main" id="{AE47AFAA-0EB5-47DD-8A76-4EDD09EA4865}"/>
              </a:ext>
            </a:extLst>
          </p:cNvPr>
          <p:cNvSpPr>
            <a:spLocks noChangeShapeType="1"/>
          </p:cNvSpPr>
          <p:nvPr/>
        </p:nvSpPr>
        <p:spPr bwMode="auto">
          <a:xfrm>
            <a:off x="7707479" y="3668937"/>
            <a:ext cx="26821" cy="310132"/>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90" name="Line 60">
            <a:extLst>
              <a:ext uri="{FF2B5EF4-FFF2-40B4-BE49-F238E27FC236}">
                <a16:creationId xmlns:a16="http://schemas.microsoft.com/office/drawing/2014/main" id="{3526D41A-DE81-45AA-872C-4208B5D7A55B}"/>
              </a:ext>
            </a:extLst>
          </p:cNvPr>
          <p:cNvSpPr>
            <a:spLocks noChangeShapeType="1"/>
          </p:cNvSpPr>
          <p:nvPr/>
        </p:nvSpPr>
        <p:spPr bwMode="auto">
          <a:xfrm>
            <a:off x="8481194" y="3106737"/>
            <a:ext cx="25036" cy="872331"/>
          </a:xfrm>
          <a:prstGeom prst="line">
            <a:avLst/>
          </a:prstGeom>
          <a:noFill/>
          <a:ln w="9525">
            <a:solidFill>
              <a:schemeClr val="bg1">
                <a:lumMod val="50000"/>
              </a:schemeClr>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88" name="向右箭號 87">
            <a:hlinkClick r:id="rId11" action="ppaction://hlinksldjump"/>
          </p:cNvPr>
          <p:cNvSpPr/>
          <p:nvPr/>
        </p:nvSpPr>
        <p:spPr bwMode="auto">
          <a:xfrm>
            <a:off x="7901783" y="6170215"/>
            <a:ext cx="1235074" cy="658019"/>
          </a:xfrm>
          <a:prstGeom prst="rightArrow">
            <a:avLst/>
          </a:prstGeom>
          <a:ln>
            <a:headEnd/>
            <a:tailEnd/>
          </a:ln>
          <a:extLst/>
        </p:spPr>
        <p:style>
          <a:lnRef idx="0">
            <a:schemeClr val="accent1"/>
          </a:lnRef>
          <a:fillRef idx="3">
            <a:schemeClr val="accent1"/>
          </a:fillRef>
          <a:effectRef idx="3">
            <a:schemeClr val="accent1"/>
          </a:effectRef>
          <a:fontRef idx="minor">
            <a:schemeClr val="lt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800" dirty="0">
                <a:solidFill>
                  <a:schemeClr val="tx1"/>
                </a:solidFill>
                <a:latin typeface="標楷體" pitchFamily="65" charset="-120"/>
                <a:ea typeface="標楷體" pitchFamily="65" charset="-120"/>
              </a:rPr>
              <a:t>下一頁</a:t>
            </a:r>
            <a:endParaRPr lang="zh-HK" altLang="en-US" sz="1800" dirty="0">
              <a:solidFill>
                <a:schemeClr val="tx1"/>
              </a:solidFill>
              <a:latin typeface="標楷體" pitchFamily="65" charset="-120"/>
              <a:ea typeface="標楷體" pitchFamily="65" charset="-120"/>
            </a:endParaRPr>
          </a:p>
        </p:txBody>
      </p:sp>
      <p:sp>
        <p:nvSpPr>
          <p:cNvPr id="26645" name="Line 45"/>
          <p:cNvSpPr>
            <a:spLocks noChangeShapeType="1"/>
          </p:cNvSpPr>
          <p:nvPr/>
        </p:nvSpPr>
        <p:spPr bwMode="auto">
          <a:xfrm>
            <a:off x="4500563" y="3911600"/>
            <a:ext cx="811212" cy="0"/>
          </a:xfrm>
          <a:prstGeom prst="line">
            <a:avLst/>
          </a:prstGeom>
          <a:noFill/>
          <a:ln w="381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HK" altLang="en-US"/>
          </a:p>
        </p:txBody>
      </p:sp>
      <p:sp>
        <p:nvSpPr>
          <p:cNvPr id="24600" name="Line 52"/>
          <p:cNvSpPr>
            <a:spLocks noChangeShapeType="1"/>
          </p:cNvSpPr>
          <p:nvPr/>
        </p:nvSpPr>
        <p:spPr bwMode="auto">
          <a:xfrm>
            <a:off x="4284663" y="4171950"/>
            <a:ext cx="846137" cy="739775"/>
          </a:xfrm>
          <a:prstGeom prst="line">
            <a:avLst/>
          </a:prstGeom>
          <a:noFill/>
          <a:ln w="381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
        <p:nvSpPr>
          <p:cNvPr id="24620" name="Line 74"/>
          <p:cNvSpPr>
            <a:spLocks noChangeShapeType="1"/>
          </p:cNvSpPr>
          <p:nvPr/>
        </p:nvSpPr>
        <p:spPr bwMode="auto">
          <a:xfrm flipH="1" flipV="1">
            <a:off x="3181350" y="3433763"/>
            <a:ext cx="598488" cy="254000"/>
          </a:xfrm>
          <a:prstGeom prst="line">
            <a:avLst/>
          </a:prstGeom>
          <a:noFill/>
          <a:ln w="3810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endParaRPr lang="zh-HK" altLang="en-US"/>
          </a:p>
        </p:txBody>
      </p:sp>
    </p:spTree>
    <p:extLst>
      <p:ext uri="{BB962C8B-B14F-4D97-AF65-F5344CB8AC3E}">
        <p14:creationId xmlns:p14="http://schemas.microsoft.com/office/powerpoint/2010/main" val="96834874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5006" y="2416703"/>
            <a:ext cx="6292112" cy="4067706"/>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20</a:t>
            </a:fld>
            <a:endParaRPr lang="en-US" altLang="zh-TW" sz="1200" dirty="0">
              <a:solidFill>
                <a:srgbClr val="0070C0"/>
              </a:solidFill>
              <a:latin typeface="Arial" panose="020B0604020202020204" pitchFamily="34" charset="0"/>
            </a:endParaRPr>
          </a:p>
        </p:txBody>
      </p:sp>
      <p:sp>
        <p:nvSpPr>
          <p:cNvPr id="9" name="內容版面配置區 2"/>
          <p:cNvSpPr txBox="1">
            <a:spLocks/>
          </p:cNvSpPr>
          <p:nvPr/>
        </p:nvSpPr>
        <p:spPr bwMode="auto">
          <a:xfrm>
            <a:off x="928688" y="1473200"/>
            <a:ext cx="821531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如有需要，用戶可 </a:t>
            </a:r>
            <a:r>
              <a:rPr lang="zh-TW" altLang="en-US" sz="2800" b="1" kern="0" dirty="0">
                <a:ea typeface="新細明體" panose="02020500000000000000" pitchFamily="18" charset="-120"/>
              </a:rPr>
              <a:t>調整循環週上課日 </a:t>
            </a:r>
            <a:r>
              <a:rPr lang="zh-TW" altLang="en-US" sz="2800" kern="0" dirty="0">
                <a:ea typeface="新細明體" panose="02020500000000000000" pitchFamily="18" charset="-120"/>
              </a:rPr>
              <a:t>資料</a:t>
            </a:r>
            <a:endParaRPr lang="en-US" altLang="zh-TW" sz="2800" kern="0" dirty="0">
              <a:ea typeface="新細明體" panose="02020500000000000000" pitchFamily="18" charset="-120"/>
            </a:endParaRPr>
          </a:p>
          <a:p>
            <a:pPr marL="0" indent="0">
              <a:buFont typeface="Wingdings" panose="05000000000000000000" pitchFamily="2" charset="2"/>
              <a:buNone/>
              <a:defRPr/>
            </a:pPr>
            <a:r>
              <a:rPr lang="zh-TW" altLang="en-US" sz="2000" kern="0" dirty="0">
                <a:solidFill>
                  <a:schemeClr val="tx2"/>
                </a:solidFill>
                <a:latin typeface="新細明體" panose="02020500000000000000" pitchFamily="18" charset="-120"/>
                <a:ea typeface="新細明體" panose="02020500000000000000" pitchFamily="18" charset="-120"/>
              </a:rPr>
              <a:t>      學校管理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校曆編修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校曆 </a:t>
            </a:r>
            <a:r>
              <a:rPr lang="en-US" altLang="zh-TW" sz="2000" kern="0" dirty="0">
                <a:solidFill>
                  <a:schemeClr val="tx2"/>
                </a:solidFill>
                <a:latin typeface="新細明體" panose="02020500000000000000" pitchFamily="18" charset="-120"/>
                <a:ea typeface="新細明體" panose="02020500000000000000" pitchFamily="18" charset="-120"/>
              </a:rPr>
              <a:t>&gt; </a:t>
            </a:r>
            <a:r>
              <a:rPr lang="zh-TW" altLang="en-US" sz="2000" kern="0" dirty="0">
                <a:solidFill>
                  <a:schemeClr val="tx2"/>
                </a:solidFill>
                <a:latin typeface="新細明體" panose="02020500000000000000" pitchFamily="18" charset="-120"/>
                <a:ea typeface="新細明體" panose="02020500000000000000" pitchFamily="18" charset="-120"/>
              </a:rPr>
              <a:t>月份</a:t>
            </a:r>
          </a:p>
        </p:txBody>
      </p:sp>
      <p:sp>
        <p:nvSpPr>
          <p:cNvPr id="17" name="動作按鈕: 上一項 3">
            <a:hlinkClick r:id="rId3" action="ppaction://hlinksldjump" highlightClick="1"/>
          </p:cNvPr>
          <p:cNvSpPr>
            <a:spLocks noChangeArrowheads="1"/>
          </p:cNvSpPr>
          <p:nvPr/>
        </p:nvSpPr>
        <p:spPr bwMode="auto">
          <a:xfrm>
            <a:off x="8285163" y="6326476"/>
            <a:ext cx="720725" cy="503237"/>
          </a:xfrm>
          <a:prstGeom prst="actionButtonBackPreviou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28575" algn="ctr">
            <a:solidFill>
              <a:srgbClr val="00B0F0"/>
            </a:solidFill>
            <a:round/>
            <a:headEnd/>
            <a:tailEnd/>
          </a:ln>
          <a:effectLst/>
        </p:spPr>
        <p:txBody>
          <a:bodyPr/>
          <a:lstStyle/>
          <a:p>
            <a:pPr algn="ctr">
              <a:spcBef>
                <a:spcPct val="50000"/>
              </a:spcBef>
              <a:defRPr/>
            </a:pPr>
            <a:endParaRPr lang="zh-TW" altLang="en-US">
              <a:ea typeface="新細明體" pitchFamily="18" charset="-120"/>
            </a:endParaRPr>
          </a:p>
        </p:txBody>
      </p:sp>
      <p:sp>
        <p:nvSpPr>
          <p:cNvPr id="10" name="矩形 9"/>
          <p:cNvSpPr>
            <a:spLocks noChangeArrowheads="1"/>
          </p:cNvSpPr>
          <p:nvPr/>
        </p:nvSpPr>
        <p:spPr bwMode="auto">
          <a:xfrm>
            <a:off x="3030118" y="5791200"/>
            <a:ext cx="627482" cy="634825"/>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2" name="矩形 11"/>
          <p:cNvSpPr>
            <a:spLocks noChangeArrowheads="1"/>
          </p:cNvSpPr>
          <p:nvPr/>
        </p:nvSpPr>
        <p:spPr bwMode="auto">
          <a:xfrm>
            <a:off x="2362200" y="3325723"/>
            <a:ext cx="914400" cy="408078"/>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696937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21</a:t>
            </a:fld>
            <a:endParaRPr lang="en-US" altLang="zh-TW" sz="1200" dirty="0">
              <a:solidFill>
                <a:srgbClr val="0070C0"/>
              </a:solidFill>
              <a:latin typeface="Arial" panose="020B0604020202020204" pitchFamily="34" charset="0"/>
            </a:endParaRPr>
          </a:p>
        </p:txBody>
      </p:sp>
      <p:sp>
        <p:nvSpPr>
          <p:cNvPr id="10" name="圓角矩形 9"/>
          <p:cNvSpPr/>
          <p:nvPr/>
        </p:nvSpPr>
        <p:spPr bwMode="auto">
          <a:xfrm>
            <a:off x="440266" y="1294975"/>
            <a:ext cx="7796195" cy="356449"/>
          </a:xfrm>
          <a:prstGeom prst="roundRect">
            <a:avLst/>
          </a:prstGeom>
          <a:solidFill>
            <a:srgbClr val="0070C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ctr" anchorCtr="0" compatLnSpc="1">
            <a:prstTxWarp prst="textNoShape">
              <a:avLst/>
            </a:prstTxWarp>
          </a:bodyPr>
          <a:lstStyle/>
          <a:p>
            <a:r>
              <a:rPr lang="zh-TW" altLang="en-US" sz="2800" b="1" dirty="0">
                <a:solidFill>
                  <a:schemeClr val="bg1"/>
                </a:solidFill>
                <a:latin typeface="新細明體" panose="02020500000000000000" pitchFamily="18" charset="-120"/>
              </a:rPr>
              <a:t>中</a:t>
            </a:r>
            <a:r>
              <a:rPr lang="zh-HK" altLang="en-US" sz="2800" b="1" dirty="0">
                <a:solidFill>
                  <a:schemeClr val="bg1"/>
                </a:solidFill>
                <a:latin typeface="新細明體" panose="02020500000000000000" pitchFamily="18" charset="-120"/>
              </a:rPr>
              <a:t>文版校曆表範本</a:t>
            </a:r>
            <a:endParaRPr lang="zh-TW" altLang="zh-HK" sz="2800" b="1" dirty="0">
              <a:solidFill>
                <a:schemeClr val="bg1"/>
              </a:solidFill>
              <a:latin typeface="新細明體" panose="02020500000000000000" pitchFamily="18" charset="-120"/>
              <a:ea typeface="新細明體" panose="02020500000000000000" pitchFamily="18" charset="-120"/>
            </a:endParaRPr>
          </a:p>
        </p:txBody>
      </p:sp>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569" y="1824641"/>
            <a:ext cx="7722283" cy="4400669"/>
          </a:xfrm>
          <a:prstGeom prst="rect">
            <a:avLst/>
          </a:prstGeom>
          <a:ln w="9525">
            <a:solidFill>
              <a:schemeClr val="tx1"/>
            </a:solidFill>
          </a:ln>
        </p:spPr>
      </p:pic>
    </p:spTree>
    <p:extLst>
      <p:ext uri="{BB962C8B-B14F-4D97-AF65-F5344CB8AC3E}">
        <p14:creationId xmlns:p14="http://schemas.microsoft.com/office/powerpoint/2010/main" val="34388167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22</a:t>
            </a:fld>
            <a:endParaRPr lang="en-US" altLang="zh-TW" sz="1200" dirty="0">
              <a:solidFill>
                <a:srgbClr val="0070C0"/>
              </a:solidFill>
              <a:latin typeface="Arial" panose="020B0604020202020204" pitchFamily="34" charset="0"/>
            </a:endParaRPr>
          </a:p>
        </p:txBody>
      </p:sp>
      <p:sp>
        <p:nvSpPr>
          <p:cNvPr id="8" name="圓角矩形 7"/>
          <p:cNvSpPr/>
          <p:nvPr/>
        </p:nvSpPr>
        <p:spPr bwMode="auto">
          <a:xfrm>
            <a:off x="440266" y="1294975"/>
            <a:ext cx="7796195" cy="356449"/>
          </a:xfrm>
          <a:prstGeom prst="roundRect">
            <a:avLst/>
          </a:prstGeom>
          <a:solidFill>
            <a:srgbClr val="0070C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ctr" anchorCtr="0" compatLnSpc="1">
            <a:prstTxWarp prst="textNoShape">
              <a:avLst/>
            </a:prstTxWarp>
          </a:bodyPr>
          <a:lstStyle/>
          <a:p>
            <a:r>
              <a:rPr lang="zh-TW" altLang="en-US" sz="2800" b="1" dirty="0">
                <a:solidFill>
                  <a:schemeClr val="bg1"/>
                </a:solidFill>
                <a:latin typeface="新細明體" panose="02020500000000000000" pitchFamily="18" charset="-120"/>
              </a:rPr>
              <a:t>英</a:t>
            </a:r>
            <a:r>
              <a:rPr lang="zh-HK" altLang="en-US" sz="2800" b="1" dirty="0">
                <a:solidFill>
                  <a:schemeClr val="bg1"/>
                </a:solidFill>
                <a:latin typeface="新細明體" panose="02020500000000000000" pitchFamily="18" charset="-120"/>
              </a:rPr>
              <a:t>文版校曆表範本</a:t>
            </a:r>
            <a:endParaRPr lang="zh-TW" altLang="zh-HK" sz="2800" b="1" dirty="0">
              <a:solidFill>
                <a:schemeClr val="bg1"/>
              </a:solidFill>
              <a:latin typeface="新細明體" panose="02020500000000000000" pitchFamily="18" charset="-120"/>
              <a:ea typeface="新細明體" panose="02020500000000000000" pitchFamily="18"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266" y="1893290"/>
            <a:ext cx="7824463" cy="4281667"/>
          </a:xfrm>
          <a:prstGeom prst="rect">
            <a:avLst/>
          </a:prstGeom>
          <a:ln w="9525">
            <a:solidFill>
              <a:schemeClr val="tx1"/>
            </a:solidFill>
          </a:ln>
        </p:spPr>
      </p:pic>
    </p:spTree>
    <p:extLst>
      <p:ext uri="{BB962C8B-B14F-4D97-AF65-F5344CB8AC3E}">
        <p14:creationId xmlns:p14="http://schemas.microsoft.com/office/powerpoint/2010/main" val="729489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endParaRPr lang="zh-HK" sz="360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marL="0" indent="0">
              <a:buNone/>
              <a:defRPr/>
            </a:pPr>
            <a:r>
              <a:rPr lang="zh-TW" altLang="en-US" sz="2800" b="1" dirty="0">
                <a:ea typeface="新細明體" panose="02020500000000000000" pitchFamily="18" charset="-120"/>
              </a:rPr>
              <a:t>　</a:t>
            </a:r>
            <a:endParaRPr lang="en-US" altLang="zh-TW" sz="2800" dirty="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23</a:t>
            </a:fld>
            <a:endParaRPr lang="en-US" altLang="zh-TW" sz="1200" dirty="0">
              <a:solidFill>
                <a:srgbClr val="0070C0"/>
              </a:solidFill>
              <a:latin typeface="Arial" panose="020B0604020202020204" pitchFamily="34" charset="0"/>
            </a:endParaRPr>
          </a:p>
        </p:txBody>
      </p:sp>
      <p:sp>
        <p:nvSpPr>
          <p:cNvPr id="6" name="圓角矩形 5"/>
          <p:cNvSpPr/>
          <p:nvPr/>
        </p:nvSpPr>
        <p:spPr bwMode="auto">
          <a:xfrm>
            <a:off x="440266" y="1294975"/>
            <a:ext cx="7772985" cy="381425"/>
          </a:xfrm>
          <a:prstGeom prst="roundRect">
            <a:avLst/>
          </a:prstGeom>
          <a:solidFill>
            <a:srgbClr val="0070C0"/>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a:extLst/>
        </p:spPr>
        <p:txBody>
          <a:bodyPr vert="horz" wrap="square" lIns="91440" tIns="45720" rIns="91440" bIns="45720" numCol="1" rtlCol="0" anchor="ctr" anchorCtr="0" compatLnSpc="1">
            <a:prstTxWarp prst="textNoShape">
              <a:avLst/>
            </a:prstTxWarp>
          </a:bodyPr>
          <a:lstStyle/>
          <a:p>
            <a:r>
              <a:rPr lang="zh-TW" altLang="en-US" sz="2400" b="1" dirty="0">
                <a:solidFill>
                  <a:schemeClr val="bg1"/>
                </a:solidFill>
                <a:latin typeface="新細明體" panose="02020500000000000000" pitchFamily="18" charset="-120"/>
                <a:ea typeface="新細明體" panose="02020500000000000000" pitchFamily="18" charset="-120"/>
              </a:rPr>
              <a:t>不同格式檔案： </a:t>
            </a:r>
            <a:r>
              <a:rPr lang="en-US" altLang="zh-TW" sz="2400" b="1" dirty="0">
                <a:solidFill>
                  <a:schemeClr val="bg1"/>
                </a:solidFill>
                <a:latin typeface="新細明體" panose="02020500000000000000" pitchFamily="18" charset="-120"/>
                <a:ea typeface="新細明體" panose="02020500000000000000" pitchFamily="18" charset="-120"/>
              </a:rPr>
              <a:t>PDF / WORD / RICH TEXT / EXCEL</a:t>
            </a:r>
          </a:p>
        </p:txBody>
      </p:sp>
      <p:sp>
        <p:nvSpPr>
          <p:cNvPr id="8" name="動作按鈕: 上一項 3">
            <a:hlinkClick r:id="rId2" action="ppaction://hlinksldjump" highlightClick="1"/>
          </p:cNvPr>
          <p:cNvSpPr>
            <a:spLocks noChangeArrowheads="1"/>
          </p:cNvSpPr>
          <p:nvPr/>
        </p:nvSpPr>
        <p:spPr bwMode="auto">
          <a:xfrm>
            <a:off x="8285163" y="6326476"/>
            <a:ext cx="720725" cy="503237"/>
          </a:xfrm>
          <a:prstGeom prst="actionButtonBackPreviou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28575" algn="ctr">
            <a:solidFill>
              <a:srgbClr val="00B0F0"/>
            </a:solidFill>
            <a:round/>
            <a:headEnd/>
            <a:tailEnd/>
          </a:ln>
          <a:effectLst/>
        </p:spPr>
        <p:txBody>
          <a:bodyPr/>
          <a:lstStyle/>
          <a:p>
            <a:pPr algn="ctr">
              <a:spcBef>
                <a:spcPct val="50000"/>
              </a:spcBef>
              <a:defRPr/>
            </a:pPr>
            <a:endParaRPr lang="zh-TW" altLang="en-US">
              <a:ea typeface="新細明體" pitchFamily="18" charset="-120"/>
            </a:endParaRPr>
          </a:p>
        </p:txBody>
      </p:sp>
      <p:pic>
        <p:nvPicPr>
          <p:cNvPr id="4" name="圖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399" y="1846327"/>
            <a:ext cx="7686113" cy="4334967"/>
          </a:xfrm>
          <a:prstGeom prst="rect">
            <a:avLst/>
          </a:prstGeom>
          <a:ln w="9525">
            <a:solidFill>
              <a:schemeClr val="tx1"/>
            </a:solidFill>
          </a:ln>
        </p:spPr>
      </p:pic>
    </p:spTree>
    <p:extLst>
      <p:ext uri="{BB962C8B-B14F-4D97-AF65-F5344CB8AC3E}">
        <p14:creationId xmlns:p14="http://schemas.microsoft.com/office/powerpoint/2010/main" val="2426519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04" y="2545976"/>
            <a:ext cx="5022841" cy="3530982"/>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lang="zh-TW" altLang="en-US"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步驟</a:t>
            </a:r>
            <a:endParaRPr lang="zh-HK" sz="3600" dirty="0">
              <a:effectLst>
                <a:outerShdw blurRad="38100" dist="38100" dir="2700000" algn="tl">
                  <a:srgbClr val="C0C0C0"/>
                </a:outerShdw>
              </a:effectLst>
              <a:ea typeface="新細明體" panose="02020500000000000000" pitchFamily="18" charset="-120"/>
            </a:endParaRPr>
          </a:p>
        </p:txBody>
      </p:sp>
      <p:sp>
        <p:nvSpPr>
          <p:cNvPr id="38915" name="內容版面配置區 2"/>
          <p:cNvSpPr>
            <a:spLocks noGrp="1"/>
          </p:cNvSpPr>
          <p:nvPr>
            <p:ph idx="1"/>
          </p:nvPr>
        </p:nvSpPr>
        <p:spPr/>
        <p:txBody>
          <a:bodyPr/>
          <a:lstStyle/>
          <a:p>
            <a:pPr>
              <a:defRPr/>
            </a:pPr>
            <a:r>
              <a:rPr lang="zh-TW" altLang="en-US" sz="2800" dirty="0">
                <a:ea typeface="新細明體" panose="02020500000000000000" pitchFamily="18" charset="-120"/>
                <a:sym typeface="Wingdings" panose="05000000000000000000" pitchFamily="2" charset="2"/>
              </a:rPr>
              <a:t> </a:t>
            </a:r>
            <a:r>
              <a:rPr lang="zh-TW" altLang="en-US" sz="2800" dirty="0">
                <a:ea typeface="新細明體" panose="02020500000000000000" pitchFamily="18" charset="-120"/>
              </a:rPr>
              <a:t>更新 </a:t>
            </a:r>
            <a:r>
              <a:rPr lang="zh-TW" altLang="en-US" sz="2800" b="1" dirty="0">
                <a:ea typeface="新細明體" panose="02020500000000000000" pitchFamily="18" charset="-120"/>
              </a:rPr>
              <a:t>假期表 </a:t>
            </a:r>
            <a:r>
              <a:rPr lang="zh-TW" altLang="en-US" sz="2800" dirty="0">
                <a:ea typeface="新細明體" panose="02020500000000000000" pitchFamily="18" charset="-120"/>
              </a:rPr>
              <a:t>及 </a:t>
            </a:r>
            <a:r>
              <a:rPr lang="zh-TW" altLang="en-US" sz="2800" b="1" dirty="0">
                <a:ea typeface="新細明體" panose="02020500000000000000" pitchFamily="18" charset="-120"/>
              </a:rPr>
              <a:t>學校事項</a:t>
            </a:r>
            <a:endParaRPr lang="en-US" altLang="zh-TW" sz="2800" b="1" dirty="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校曆編修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校曆設定</a:t>
            </a:r>
          </a:p>
          <a:p>
            <a:pPr>
              <a:defRPr/>
            </a:pPr>
            <a:endParaRPr lang="zh-HK" altLang="en-US" dirty="0">
              <a:ea typeface="新細明體" panose="02020500000000000000" pitchFamily="18" charset="-120"/>
            </a:endParaRPr>
          </a:p>
        </p:txBody>
      </p:sp>
      <p:sp>
        <p:nvSpPr>
          <p:cNvPr id="40964"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400A5F0B-0C8A-4118-BB99-990DB1F4A1AF}" type="slidenum">
              <a:rPr lang="en-US" altLang="zh-TW" sz="1200" smtClean="0">
                <a:solidFill>
                  <a:srgbClr val="0070C0"/>
                </a:solidFill>
                <a:latin typeface="Arial" panose="020B0604020202020204" pitchFamily="34" charset="0"/>
              </a:rPr>
              <a:pPr>
                <a:spcBef>
                  <a:spcPct val="0"/>
                </a:spcBef>
                <a:buClrTx/>
                <a:buSzTx/>
                <a:buFontTx/>
                <a:buNone/>
              </a:pPr>
              <a:t>24</a:t>
            </a:fld>
            <a:endParaRPr lang="en-US" altLang="zh-TW" sz="1200" dirty="0">
              <a:solidFill>
                <a:srgbClr val="0070C0"/>
              </a:solidFill>
              <a:latin typeface="Arial" panose="020B0604020202020204" pitchFamily="34" charset="0"/>
            </a:endParaRPr>
          </a:p>
        </p:txBody>
      </p:sp>
      <p:pic>
        <p:nvPicPr>
          <p:cNvPr id="40967"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5631" y="5563586"/>
            <a:ext cx="1992903" cy="913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圖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0985" y="2438400"/>
            <a:ext cx="5241088" cy="3927718"/>
          </a:xfrm>
          <a:prstGeom prst="rect">
            <a:avLst/>
          </a:prstGeom>
          <a:ln w="9525">
            <a:solidFill>
              <a:schemeClr val="tx1"/>
            </a:solidFill>
          </a:ln>
        </p:spPr>
      </p:pic>
      <p:pic>
        <p:nvPicPr>
          <p:cNvPr id="18"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24200" y="5860928"/>
            <a:ext cx="1992902" cy="91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圖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619" y="2529207"/>
            <a:ext cx="7629778" cy="3846592"/>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lang="zh-TW" altLang="en-US"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步驟</a:t>
            </a:r>
            <a:endParaRPr lang="zh-HK" sz="3600" dirty="0">
              <a:effectLst>
                <a:outerShdw blurRad="38100" dist="38100" dir="2700000" algn="tl">
                  <a:srgbClr val="C0C0C0"/>
                </a:outerShdw>
              </a:effectLst>
              <a:ea typeface="新細明體" panose="02020500000000000000" pitchFamily="18" charset="-120"/>
            </a:endParaRPr>
          </a:p>
        </p:txBody>
      </p:sp>
      <p:sp>
        <p:nvSpPr>
          <p:cNvPr id="41987" name="內容版面配置區 2"/>
          <p:cNvSpPr>
            <a:spLocks noGrp="1"/>
          </p:cNvSpPr>
          <p:nvPr>
            <p:ph idx="1"/>
          </p:nvPr>
        </p:nvSpPr>
        <p:spPr/>
        <p:txBody>
          <a:bodyPr/>
          <a:lstStyle/>
          <a:p>
            <a:pPr>
              <a:defRPr/>
            </a:pPr>
            <a:r>
              <a:rPr lang="zh-TW" altLang="en-US" sz="2800" dirty="0">
                <a:ea typeface="新細明體" panose="02020500000000000000" pitchFamily="18" charset="-120"/>
                <a:sym typeface="Wingdings" panose="05000000000000000000" pitchFamily="2" charset="2"/>
              </a:rPr>
              <a:t> </a:t>
            </a:r>
            <a:r>
              <a:rPr lang="zh-TW" altLang="en-US" sz="2800" b="1" dirty="0">
                <a:ea typeface="新細明體" panose="02020500000000000000" pitchFamily="18" charset="-120"/>
              </a:rPr>
              <a:t>上課日 </a:t>
            </a:r>
            <a:r>
              <a:rPr lang="zh-TW" altLang="en-US" sz="2800" dirty="0">
                <a:ea typeface="新細明體" panose="02020500000000000000" pitchFamily="18" charset="-120"/>
              </a:rPr>
              <a:t>計算工具</a:t>
            </a:r>
            <a:endParaRPr lang="en-US" altLang="zh-TW" sz="2800" dirty="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校曆編修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校曆設定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上課日</a:t>
            </a:r>
          </a:p>
          <a:p>
            <a:pPr>
              <a:buFont typeface="Wingdings" panose="05000000000000000000" pitchFamily="2" charset="2"/>
              <a:buNone/>
              <a:defRPr/>
            </a:pPr>
            <a:endParaRPr lang="zh-HK" altLang="en-US" dirty="0">
              <a:ea typeface="新細明體" panose="02020500000000000000" pitchFamily="18" charset="-120"/>
            </a:endParaRPr>
          </a:p>
        </p:txBody>
      </p:sp>
      <p:sp>
        <p:nvSpPr>
          <p:cNvPr id="4198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B28C6B57-2C36-4813-A9FD-6E5F3125832A}" type="slidenum">
              <a:rPr lang="en-US" altLang="zh-TW" sz="1200" smtClean="0">
                <a:solidFill>
                  <a:srgbClr val="0070C0"/>
                </a:solidFill>
                <a:latin typeface="Arial" panose="020B0604020202020204" pitchFamily="34" charset="0"/>
              </a:rPr>
              <a:pPr>
                <a:spcBef>
                  <a:spcPct val="0"/>
                </a:spcBef>
                <a:buClrTx/>
                <a:buSzTx/>
                <a:buFontTx/>
                <a:buNone/>
              </a:pPr>
              <a:t>25</a:t>
            </a:fld>
            <a:endParaRPr lang="en-US" altLang="zh-TW" sz="1200" dirty="0">
              <a:solidFill>
                <a:srgbClr val="0070C0"/>
              </a:solidFill>
              <a:latin typeface="Arial" panose="020B0604020202020204" pitchFamily="34" charset="0"/>
            </a:endParaRPr>
          </a:p>
        </p:txBody>
      </p:sp>
      <p:sp>
        <p:nvSpPr>
          <p:cNvPr id="41991" name="矩形 7"/>
          <p:cNvSpPr>
            <a:spLocks noChangeArrowheads="1"/>
          </p:cNvSpPr>
          <p:nvPr/>
        </p:nvSpPr>
        <p:spPr bwMode="auto">
          <a:xfrm>
            <a:off x="620690" y="5353238"/>
            <a:ext cx="7458718" cy="285561"/>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1" name="爆炸 1 10"/>
          <p:cNvSpPr/>
          <p:nvPr/>
        </p:nvSpPr>
        <p:spPr bwMode="auto">
          <a:xfrm>
            <a:off x="4446588" y="2117990"/>
            <a:ext cx="4584700" cy="2070100"/>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srgbClr val="CC00CC"/>
                </a:solidFill>
                <a:latin typeface="標楷體" pitchFamily="65" charset="-120"/>
                <a:ea typeface="標楷體" pitchFamily="65" charset="-120"/>
              </a:rPr>
              <a:t>系統可自動計算總授課日數，供用戶參考</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lang="zh-TW" altLang="en-US"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步驟</a:t>
            </a:r>
            <a:endParaRPr lang="zh-HK" sz="3600" dirty="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p:txBody>
          <a:bodyPr/>
          <a:lstStyle/>
          <a:p>
            <a:pPr>
              <a:defRPr/>
            </a:pPr>
            <a:r>
              <a:rPr lang="zh-TW" altLang="en-US" sz="2800" dirty="0">
                <a:ea typeface="新細明體" panose="02020500000000000000" pitchFamily="18" charset="-120"/>
                <a:sym typeface="Wingdings" panose="05000000000000000000" pitchFamily="2" charset="2"/>
              </a:rPr>
              <a:t></a:t>
            </a:r>
            <a:r>
              <a:rPr lang="zh-TW" altLang="en-US" sz="2800" dirty="0">
                <a:latin typeface="新細明體" panose="02020500000000000000" pitchFamily="18" charset="-120"/>
                <a:ea typeface="新細明體" panose="02020500000000000000" pitchFamily="18" charset="-120"/>
                <a:sym typeface="Wingdings" panose="05000000000000000000" pitchFamily="2" charset="2"/>
              </a:rPr>
              <a:t> 印製</a:t>
            </a:r>
            <a:r>
              <a:rPr lang="zh-TW" altLang="en-US" sz="2800" dirty="0">
                <a:latin typeface="新細明體" panose="02020500000000000000" pitchFamily="18" charset="-120"/>
                <a:ea typeface="新細明體" panose="02020500000000000000" pitchFamily="18" charset="-120"/>
              </a:rPr>
              <a:t> </a:t>
            </a:r>
            <a:r>
              <a:rPr lang="zh-TW" altLang="en-US" sz="2800" b="1" dirty="0">
                <a:latin typeface="新細明體" panose="02020500000000000000" pitchFamily="18" charset="-120"/>
                <a:ea typeface="新細明體" panose="02020500000000000000" pitchFamily="18" charset="-120"/>
              </a:rPr>
              <a:t>校曆表  </a:t>
            </a:r>
            <a:endParaRPr lang="en-US" altLang="zh-TW" sz="2800" b="1" dirty="0">
              <a:ea typeface="新細明體" panose="02020500000000000000" pitchFamily="18" charset="-120"/>
            </a:endParaRPr>
          </a:p>
          <a:p>
            <a:pPr marL="0" indent="0">
              <a:buNone/>
              <a:defRPr/>
            </a:pPr>
            <a:r>
              <a:rPr lang="en-US" altLang="zh-TW" sz="2800" b="1" dirty="0">
                <a:solidFill>
                  <a:schemeClr val="tx2"/>
                </a:solidFill>
                <a:latin typeface="新細明體" panose="02020500000000000000" pitchFamily="18" charset="-120"/>
                <a:ea typeface="新細明體" panose="02020500000000000000" pitchFamily="18" charset="-120"/>
              </a:rPr>
              <a:t>    </a:t>
            </a:r>
            <a:r>
              <a:rPr lang="zh-TW" altLang="en-US" sz="2000" dirty="0">
                <a:solidFill>
                  <a:schemeClr val="tx2"/>
                </a:solidFill>
                <a:latin typeface="新細明體" panose="02020500000000000000" pitchFamily="18" charset="-120"/>
                <a:ea typeface="新細明體" panose="02020500000000000000" pitchFamily="18" charset="-120"/>
              </a:rPr>
              <a:t>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報告</a:t>
            </a:r>
          </a:p>
          <a:p>
            <a:pPr>
              <a:buFont typeface="Wingdings" panose="05000000000000000000" pitchFamily="2" charset="2"/>
              <a:buNone/>
              <a:defRPr/>
            </a:pP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26</a:t>
            </a:fld>
            <a:endParaRPr lang="en-US" altLang="zh-TW" sz="1200" dirty="0">
              <a:solidFill>
                <a:srgbClr val="0070C0"/>
              </a:solidFill>
              <a:latin typeface="Arial" panose="020B0604020202020204" pitchFamily="34" charset="0"/>
            </a:endParaRPr>
          </a:p>
        </p:txBody>
      </p:sp>
      <p:pic>
        <p:nvPicPr>
          <p:cNvPr id="8" name="圖片 1"/>
          <p:cNvPicPr>
            <a:picLocks noChangeAspect="1"/>
          </p:cNvPicPr>
          <p:nvPr/>
        </p:nvPicPr>
        <p:blipFill>
          <a:blip r:embed="rId2"/>
          <a:srcRect/>
          <a:stretch>
            <a:fillRect/>
          </a:stretch>
        </p:blipFill>
        <p:spPr bwMode="auto">
          <a:xfrm>
            <a:off x="1488810" y="2655128"/>
            <a:ext cx="5867400" cy="364407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4038" name="矩形 7"/>
          <p:cNvSpPr>
            <a:spLocks noChangeArrowheads="1"/>
          </p:cNvSpPr>
          <p:nvPr/>
        </p:nvSpPr>
        <p:spPr bwMode="auto">
          <a:xfrm>
            <a:off x="1488810" y="5791201"/>
            <a:ext cx="1787789" cy="263790"/>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5572" y="2314530"/>
            <a:ext cx="4416408" cy="4416408"/>
          </a:xfrm>
          <a:prstGeom prst="rect">
            <a:avLst/>
          </a:prstGeom>
          <a:ln w="9525">
            <a:solidFill>
              <a:schemeClr val="tx1"/>
            </a:solidFill>
          </a:ln>
        </p:spPr>
      </p:pic>
      <p:sp>
        <p:nvSpPr>
          <p:cNvPr id="2" name="標題 1"/>
          <p:cNvSpPr>
            <a:spLocks noGrp="1"/>
          </p:cNvSpPr>
          <p:nvPr>
            <p:ph type="title"/>
          </p:nvPr>
        </p:nvSpPr>
        <p:spPr/>
        <p:txBody>
          <a:bodyPr/>
          <a:lstStyle/>
          <a:p>
            <a:pPr>
              <a:defRPr/>
            </a:pP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2.</a:t>
            </a:r>
            <a:r>
              <a:rPr 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編修校曆</a:t>
            </a:r>
            <a:r>
              <a:rPr lang="zh-TW" altLang="en-US"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步驟</a:t>
            </a:r>
            <a:endParaRPr lang="zh-HK" sz="3600" dirty="0">
              <a:effectLst>
                <a:outerShdw blurRad="38100" dist="38100" dir="2700000" algn="tl">
                  <a:srgbClr val="C0C0C0"/>
                </a:outerShdw>
              </a:effectLst>
              <a:ea typeface="新細明體" panose="02020500000000000000" pitchFamily="18" charset="-120"/>
            </a:endParaRPr>
          </a:p>
        </p:txBody>
      </p:sp>
      <p:sp>
        <p:nvSpPr>
          <p:cNvPr id="44035" name="內容版面配置區 2"/>
          <p:cNvSpPr>
            <a:spLocks noGrp="1"/>
          </p:cNvSpPr>
          <p:nvPr>
            <p:ph idx="1"/>
          </p:nvPr>
        </p:nvSpPr>
        <p:spPr>
          <a:xfrm>
            <a:off x="928688" y="1473200"/>
            <a:ext cx="8077200" cy="4608513"/>
          </a:xfrm>
        </p:spPr>
        <p:txBody>
          <a:bodyPr/>
          <a:lstStyle/>
          <a:p>
            <a:pPr>
              <a:defRPr/>
            </a:pPr>
            <a:r>
              <a:rPr lang="zh-TW" altLang="en-US" sz="2800" dirty="0">
                <a:latin typeface="新細明體" panose="02020500000000000000" pitchFamily="18" charset="-120"/>
                <a:ea typeface="新細明體" panose="02020500000000000000" pitchFamily="18" charset="-120"/>
                <a:sym typeface="Wingdings" panose="05000000000000000000" pitchFamily="2" charset="2"/>
              </a:rPr>
              <a:t> 匯出校曆資料為 </a:t>
            </a:r>
            <a:r>
              <a:rPr lang="en-US" altLang="zh-TW" sz="2800" b="1" dirty="0">
                <a:latin typeface="新細明體" panose="02020500000000000000" pitchFamily="18" charset="-120"/>
                <a:ea typeface="新細明體" panose="02020500000000000000" pitchFamily="18" charset="-120"/>
                <a:sym typeface="Wingdings" panose="05000000000000000000" pitchFamily="2" charset="2"/>
              </a:rPr>
              <a:t>ICS </a:t>
            </a:r>
            <a:r>
              <a:rPr lang="zh-TW" altLang="en-US" sz="2800" b="1" dirty="0">
                <a:latin typeface="新細明體" panose="02020500000000000000" pitchFamily="18" charset="-120"/>
                <a:ea typeface="新細明體" panose="02020500000000000000" pitchFamily="18" charset="-120"/>
                <a:sym typeface="Wingdings" panose="05000000000000000000" pitchFamily="2" charset="2"/>
              </a:rPr>
              <a:t>檔案</a:t>
            </a:r>
            <a:endParaRPr lang="en-US" altLang="zh-TW" sz="2800" b="1" dirty="0">
              <a:latin typeface="新細明體" panose="02020500000000000000" pitchFamily="18" charset="-120"/>
              <a:ea typeface="新細明體" panose="02020500000000000000" pitchFamily="18" charset="-120"/>
              <a:sym typeface="Wingdings" panose="05000000000000000000" pitchFamily="2" charset="2"/>
            </a:endParaRPr>
          </a:p>
          <a:p>
            <a:pPr marL="0" indent="0">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校曆編修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匯出 </a:t>
            </a:r>
            <a:endParaRPr lang="zh-HK" altLang="en-US" dirty="0">
              <a:ea typeface="新細明體" panose="02020500000000000000" pitchFamily="18" charset="-120"/>
            </a:endParaRPr>
          </a:p>
        </p:txBody>
      </p:sp>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27</a:t>
            </a:fld>
            <a:endParaRPr lang="en-US" altLang="zh-TW" sz="1200" dirty="0">
              <a:solidFill>
                <a:srgbClr val="0070C0"/>
              </a:solidFill>
              <a:latin typeface="Arial" panose="020B0604020202020204" pitchFamily="34" charset="0"/>
            </a:endParaRPr>
          </a:p>
        </p:txBody>
      </p:sp>
      <p:sp>
        <p:nvSpPr>
          <p:cNvPr id="44038" name="矩形 7"/>
          <p:cNvSpPr>
            <a:spLocks noChangeArrowheads="1"/>
          </p:cNvSpPr>
          <p:nvPr/>
        </p:nvSpPr>
        <p:spPr bwMode="auto">
          <a:xfrm>
            <a:off x="1361424" y="6553864"/>
            <a:ext cx="391176" cy="177732"/>
          </a:xfrm>
          <a:prstGeom prst="rect">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0" name="向右箭號 9"/>
          <p:cNvSpPr/>
          <p:nvPr/>
        </p:nvSpPr>
        <p:spPr bwMode="auto">
          <a:xfrm rot="10800000">
            <a:off x="5947757" y="4526158"/>
            <a:ext cx="1209441" cy="727491"/>
          </a:xfrm>
          <a:prstGeom prst="rightArrow">
            <a:avLst/>
          </a:prstGeom>
          <a:noFill/>
          <a:ln w="25400">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chemeClr val="bg1"/>
              </a:buClr>
              <a:buSzPct val="100000"/>
              <a:buFont typeface="Wingdings" pitchFamily="2" charset="2"/>
              <a:buNone/>
              <a:tabLst/>
            </a:pPr>
            <a:endParaRPr kumimoji="0" lang="zh-TW" altLang="en-US" sz="2000" b="1" i="0" u="none" strike="noStrike" cap="none" normalizeH="0" baseline="0">
              <a:ln>
                <a:noFill/>
              </a:ln>
              <a:solidFill>
                <a:srgbClr val="0000FF"/>
              </a:solidFill>
              <a:effectLst/>
              <a:latin typeface="Trebuchet MS" pitchFamily="34" charset="0"/>
              <a:ea typeface="新細明體" pitchFamily="18" charset="-120"/>
            </a:endParaRPr>
          </a:p>
        </p:txBody>
      </p:sp>
      <p:sp>
        <p:nvSpPr>
          <p:cNvPr id="11" name="向右箭號 10"/>
          <p:cNvSpPr/>
          <p:nvPr/>
        </p:nvSpPr>
        <p:spPr bwMode="auto">
          <a:xfrm rot="10800000">
            <a:off x="5943600" y="3048000"/>
            <a:ext cx="1209441" cy="727491"/>
          </a:xfrm>
          <a:prstGeom prst="rightArrow">
            <a:avLst/>
          </a:prstGeom>
          <a:noFill/>
          <a:ln w="25400">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chemeClr val="bg1"/>
              </a:buClr>
              <a:buSzPct val="100000"/>
              <a:buFont typeface="Wingdings" pitchFamily="2" charset="2"/>
              <a:buNone/>
              <a:tabLst/>
            </a:pPr>
            <a:endParaRPr kumimoji="0" lang="zh-TW" altLang="en-US" sz="2000" b="1" i="0" u="none" strike="noStrike" cap="none" normalizeH="0" baseline="0">
              <a:ln>
                <a:noFill/>
              </a:ln>
              <a:solidFill>
                <a:srgbClr val="0000FF"/>
              </a:solidFill>
              <a:effectLst/>
              <a:latin typeface="Trebuchet MS" pitchFamily="34" charset="0"/>
              <a:ea typeface="新細明體" pitchFamily="18" charset="-120"/>
            </a:endParaRPr>
          </a:p>
        </p:txBody>
      </p:sp>
      <p:pic>
        <p:nvPicPr>
          <p:cNvPr id="12" name="圖片 11"/>
          <p:cNvPicPr>
            <a:picLocks noChangeAspect="1"/>
          </p:cNvPicPr>
          <p:nvPr/>
        </p:nvPicPr>
        <p:blipFill>
          <a:blip r:embed="rId3"/>
          <a:stretch>
            <a:fillRect/>
          </a:stretch>
        </p:blipFill>
        <p:spPr>
          <a:xfrm>
            <a:off x="6396263" y="3303124"/>
            <a:ext cx="521138" cy="268974"/>
          </a:xfrm>
          <a:prstGeom prst="rect">
            <a:avLst/>
          </a:prstGeom>
        </p:spPr>
      </p:pic>
      <p:pic>
        <p:nvPicPr>
          <p:cNvPr id="13" name="圖片 12"/>
          <p:cNvPicPr>
            <a:picLocks noChangeAspect="1"/>
          </p:cNvPicPr>
          <p:nvPr/>
        </p:nvPicPr>
        <p:blipFill>
          <a:blip r:embed="rId4"/>
          <a:stretch>
            <a:fillRect/>
          </a:stretch>
        </p:blipFill>
        <p:spPr>
          <a:xfrm>
            <a:off x="6405837" y="4765060"/>
            <a:ext cx="535043" cy="249687"/>
          </a:xfrm>
          <a:prstGeom prst="rect">
            <a:avLst/>
          </a:prstGeom>
        </p:spPr>
      </p:pic>
      <p:pic>
        <p:nvPicPr>
          <p:cNvPr id="14" name="圖片 13"/>
          <p:cNvPicPr>
            <a:picLocks noChangeAspect="1"/>
          </p:cNvPicPr>
          <p:nvPr/>
        </p:nvPicPr>
        <p:blipFill>
          <a:blip r:embed="rId5"/>
          <a:stretch>
            <a:fillRect/>
          </a:stretch>
        </p:blipFill>
        <p:spPr>
          <a:xfrm>
            <a:off x="6382655" y="6311365"/>
            <a:ext cx="862609" cy="282007"/>
          </a:xfrm>
          <a:prstGeom prst="rect">
            <a:avLst/>
          </a:prstGeom>
        </p:spPr>
      </p:pic>
      <p:sp>
        <p:nvSpPr>
          <p:cNvPr id="15" name="向右箭號 14"/>
          <p:cNvSpPr/>
          <p:nvPr/>
        </p:nvSpPr>
        <p:spPr bwMode="auto">
          <a:xfrm rot="10800000">
            <a:off x="5965188" y="6081713"/>
            <a:ext cx="1336178" cy="727491"/>
          </a:xfrm>
          <a:prstGeom prst="rightArrow">
            <a:avLst/>
          </a:prstGeom>
          <a:noFill/>
          <a:ln w="25400">
            <a:solidFill>
              <a:srgbClr val="FF0000"/>
            </a:solid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chemeClr val="bg1"/>
              </a:buClr>
              <a:buSzPct val="100000"/>
              <a:buFont typeface="Wingdings" pitchFamily="2" charset="2"/>
              <a:buNone/>
              <a:tabLst/>
            </a:pPr>
            <a:endParaRPr kumimoji="0" lang="zh-TW" altLang="en-US" sz="2000" b="1" i="0" u="none" strike="noStrike" cap="none" normalizeH="0" baseline="0">
              <a:ln>
                <a:noFill/>
              </a:ln>
              <a:solidFill>
                <a:srgbClr val="0000FF"/>
              </a:solidFill>
              <a:effectLst/>
              <a:latin typeface="Trebuchet MS" pitchFamily="34" charset="0"/>
              <a:ea typeface="新細明體" pitchFamily="18" charset="-120"/>
            </a:endParaRPr>
          </a:p>
        </p:txBody>
      </p:sp>
    </p:spTree>
    <p:extLst>
      <p:ext uri="{BB962C8B-B14F-4D97-AF65-F5344CB8AC3E}">
        <p14:creationId xmlns:p14="http://schemas.microsoft.com/office/powerpoint/2010/main" val="27725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40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animBg="1"/>
      <p:bldP spid="10" grpId="0" animBg="1"/>
      <p:bldP spid="11" grpId="0" animBg="1"/>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D980EF-F14A-4C03-89AE-14D5A854E04D}" type="slidenum">
              <a:rPr lang="en-US" altLang="zh-TW" sz="1200" smtClean="0">
                <a:solidFill>
                  <a:srgbClr val="0070C0"/>
                </a:solidFill>
                <a:latin typeface="Arial" panose="020B0604020202020204" pitchFamily="34" charset="0"/>
              </a:rPr>
              <a:pPr>
                <a:spcBef>
                  <a:spcPct val="0"/>
                </a:spcBef>
                <a:buClrTx/>
                <a:buSzTx/>
                <a:buFontTx/>
                <a:buNone/>
              </a:pPr>
              <a:t>28</a:t>
            </a:fld>
            <a:endParaRPr lang="en-US" altLang="zh-TW" sz="1200" dirty="0">
              <a:solidFill>
                <a:srgbClr val="0070C0"/>
              </a:solidFill>
              <a:latin typeface="Arial" panose="020B0604020202020204" pitchFamily="34" charset="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502" y="1317926"/>
            <a:ext cx="5801405" cy="3686874"/>
          </a:xfrm>
          <a:prstGeom prst="rect">
            <a:avLst/>
          </a:prstGeom>
        </p:spPr>
      </p:pic>
      <p:pic>
        <p:nvPicPr>
          <p:cNvPr id="7" name="圖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2974181"/>
            <a:ext cx="6405984" cy="3676534"/>
          </a:xfrm>
          <a:prstGeom prst="rect">
            <a:avLst/>
          </a:prstGeom>
        </p:spPr>
      </p:pic>
    </p:spTree>
    <p:extLst>
      <p:ext uri="{BB962C8B-B14F-4D97-AF65-F5344CB8AC3E}">
        <p14:creationId xmlns:p14="http://schemas.microsoft.com/office/powerpoint/2010/main" val="132012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29</a:t>
            </a:fld>
            <a:endParaRPr lang="en-US" altLang="zh-TW" dirty="0"/>
          </a:p>
        </p:txBody>
      </p:sp>
      <p:sp>
        <p:nvSpPr>
          <p:cNvPr id="5" name="矩形 4">
            <a:hlinkClick r:id="rId2"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pic>
        <p:nvPicPr>
          <p:cNvPr id="7" name="Picture 7" descr="MCj0342995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894821" y="1414085"/>
            <a:ext cx="7453312" cy="4585871"/>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請完成工作紙練習１</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1 -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編修校曆</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1.1 : </a:t>
            </a:r>
            <a:r>
              <a:rPr lang="zh-HK" altLang="en-US" sz="2800" b="1" dirty="0">
                <a:effectLst>
                  <a:outerShdw blurRad="38100" dist="38100" dir="2700000" algn="tl">
                    <a:srgbClr val="000000">
                      <a:alpha val="43137"/>
                    </a:srgbClr>
                  </a:outerShdw>
                </a:effectLst>
                <a:latin typeface="微軟正黑體" pitchFamily="34" charset="-120"/>
                <a:ea typeface="微軟正黑體" pitchFamily="34" charset="-120"/>
              </a:rPr>
              <a:t>編修假期</a:t>
            </a:r>
            <a:endParaRPr lang="en-US" altLang="zh-HK"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1.2 : </a:t>
            </a:r>
            <a:r>
              <a:rPr lang="zh-HK" altLang="en-US" sz="2800" b="1" dirty="0">
                <a:effectLst>
                  <a:outerShdw blurRad="38100" dist="38100" dir="2700000" algn="tl">
                    <a:srgbClr val="000000">
                      <a:alpha val="43137"/>
                    </a:srgbClr>
                  </a:outerShdw>
                </a:effectLst>
                <a:latin typeface="微軟正黑體" pitchFamily="34" charset="-120"/>
                <a:ea typeface="微軟正黑體" pitchFamily="34" charset="-120"/>
              </a:rPr>
              <a:t>編修事項</a:t>
            </a:r>
            <a:endParaRPr lang="en-US" altLang="zh-HK"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1.3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編修週六和週日的上課日</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1.4 : </a:t>
            </a:r>
            <a:r>
              <a:rPr lang="zh-HK" altLang="en-US" sz="2800" b="1" dirty="0">
                <a:effectLst>
                  <a:outerShdw blurRad="38100" dist="38100" dir="2700000" algn="tl">
                    <a:srgbClr val="000000">
                      <a:alpha val="43137"/>
                    </a:srgbClr>
                  </a:outerShdw>
                </a:effectLst>
                <a:latin typeface="微軟正黑體" pitchFamily="34" charset="-120"/>
                <a:ea typeface="微軟正黑體" pitchFamily="34" charset="-120"/>
              </a:rPr>
              <a:t>預覽校曆表</a:t>
            </a:r>
            <a:endParaRPr lang="en-US" altLang="zh-HK"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1.5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匯出校曆表</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2643635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zh-HK" dirty="0">
                <a:latin typeface="新細明體" panose="02020500000000000000" pitchFamily="18" charset="-120"/>
                <a:ea typeface="新細明體" panose="02020500000000000000" pitchFamily="18" charset="-120"/>
              </a:rPr>
              <a:t>學校管理</a:t>
            </a:r>
            <a:r>
              <a:rPr dirty="0">
                <a:latin typeface="新細明體" panose="02020500000000000000" pitchFamily="18" charset="-120"/>
                <a:ea typeface="新細明體" panose="02020500000000000000" pitchFamily="18" charset="-120"/>
              </a:rPr>
              <a:t>模組 </a:t>
            </a:r>
            <a:r>
              <a:rPr lang="en-US" altLang="zh-TW" dirty="0">
                <a:latin typeface="新細明體" panose="02020500000000000000" pitchFamily="18" charset="-120"/>
                <a:ea typeface="新細明體" panose="02020500000000000000" pitchFamily="18" charset="-120"/>
              </a:rPr>
              <a:t>- </a:t>
            </a:r>
            <a:r>
              <a:rPr lang="zh-HK" altLang="en-US" dirty="0">
                <a:latin typeface="新細明體" panose="02020500000000000000" pitchFamily="18" charset="-120"/>
                <a:ea typeface="新細明體" panose="02020500000000000000" pitchFamily="18" charset="-120"/>
              </a:rPr>
              <a:t>記錄</a:t>
            </a:r>
            <a:r>
              <a:rPr dirty="0">
                <a:latin typeface="新細明體" panose="02020500000000000000" pitchFamily="18" charset="-120"/>
                <a:ea typeface="新細明體" panose="02020500000000000000" pitchFamily="18" charset="-120"/>
              </a:rPr>
              <a:t>及更新學校資料</a:t>
            </a:r>
          </a:p>
        </p:txBody>
      </p:sp>
      <p:sp>
        <p:nvSpPr>
          <p:cNvPr id="24579"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54D0803-7400-4B5E-96AD-60DAB1833179}" type="slidenum">
              <a:rPr lang="en-US" altLang="zh-TW" sz="1200" smtClean="0">
                <a:solidFill>
                  <a:srgbClr val="0070C0"/>
                </a:solidFill>
                <a:latin typeface="Arial" panose="020B0604020202020204" pitchFamily="34" charset="0"/>
              </a:rPr>
              <a:pPr>
                <a:spcBef>
                  <a:spcPct val="0"/>
                </a:spcBef>
                <a:buClrTx/>
                <a:buSzTx/>
                <a:buFontTx/>
                <a:buNone/>
              </a:pPr>
              <a:t>3</a:t>
            </a:fld>
            <a:endParaRPr lang="en-US" altLang="zh-TW" sz="1200" dirty="0">
              <a:solidFill>
                <a:srgbClr val="0070C0"/>
              </a:solidFill>
              <a:latin typeface="Arial" panose="020B0604020202020204" pitchFamily="34" charset="0"/>
            </a:endParaRPr>
          </a:p>
        </p:txBody>
      </p:sp>
      <p:graphicFrame>
        <p:nvGraphicFramePr>
          <p:cNvPr id="11" name="內容版面配置區 10"/>
          <p:cNvGraphicFramePr>
            <a:graphicFrameLocks noGrp="1"/>
          </p:cNvGraphicFramePr>
          <p:nvPr>
            <p:ph idx="1"/>
            <p:extLst>
              <p:ext uri="{D42A27DB-BD31-4B8C-83A1-F6EECF244321}">
                <p14:modId xmlns:p14="http://schemas.microsoft.com/office/powerpoint/2010/main" val="3592891979"/>
              </p:ext>
            </p:extLst>
          </p:nvPr>
        </p:nvGraphicFramePr>
        <p:xfrm>
          <a:off x="381000" y="1030778"/>
          <a:ext cx="9153698" cy="5827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矩形 13">
            <a:hlinkClick r:id="rId7" action="ppaction://hlinksldjump"/>
          </p:cNvPr>
          <p:cNvSpPr/>
          <p:nvPr/>
        </p:nvSpPr>
        <p:spPr bwMode="auto">
          <a:xfrm>
            <a:off x="7086600"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schemeClr val="tx1"/>
                </a:solidFill>
                <a:latin typeface="標楷體" pitchFamily="65" charset="-120"/>
                <a:ea typeface="標楷體" pitchFamily="65" charset="-120"/>
              </a:rPr>
              <a:t>返回</a:t>
            </a:r>
            <a:endParaRPr lang="en-US" altLang="zh-TW" dirty="0">
              <a:solidFill>
                <a:schemeClr val="tx1"/>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schemeClr val="tx1"/>
                </a:solidFill>
                <a:latin typeface="標楷體" pitchFamily="65" charset="-120"/>
                <a:ea typeface="標楷體" pitchFamily="65" charset="-120"/>
              </a:rPr>
              <a:t>模組關係圖</a:t>
            </a:r>
            <a:endParaRPr lang="zh-HK" altLang="en-US" sz="1600" dirty="0">
              <a:solidFill>
                <a:schemeClr val="tx1"/>
              </a:solidFill>
              <a:latin typeface="標楷體" pitchFamily="65" charset="-120"/>
              <a:ea typeface="標楷體" pitchFamily="65" charset="-120"/>
            </a:endParaRPr>
          </a:p>
        </p:txBody>
      </p:sp>
      <p:pic>
        <p:nvPicPr>
          <p:cNvPr id="7" name="圖片 6"/>
          <p:cNvPicPr>
            <a:picLocks noChangeAspect="1"/>
          </p:cNvPicPr>
          <p:nvPr/>
        </p:nvPicPr>
        <p:blipFill>
          <a:blip r:embed="rId8"/>
          <a:stretch>
            <a:fillRect/>
          </a:stretch>
        </p:blipFill>
        <p:spPr>
          <a:xfrm>
            <a:off x="228600" y="1520825"/>
            <a:ext cx="1704975" cy="4981575"/>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graphicEl>
                                              <a:dgm id="{18ED5BD7-971C-4B62-AF14-74CFE3DECA31}"/>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graphicEl>
                                              <a:dgm id="{D1B76327-0ED3-4A62-BB32-70B5F5BB514A}"/>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graphicEl>
                                              <a:dgm id="{B03BBBEC-543F-482E-8D40-90E881FA9B3F}"/>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graphicEl>
                                              <a:dgm id="{2D369B67-B53C-4C58-B756-D5B1341D7CFC}"/>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graphicEl>
                                              <a:dgm id="{5E08EBE3-32C2-4E25-B12D-DB02BAFE090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graphicEl>
                                              <a:dgm id="{634409C2-B7E9-4FF4-82C7-BF2446B78E7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graphicEl>
                                              <a:dgm id="{F08E31D9-8650-4FFF-9BA2-DE0B60D8C70F}"/>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graphicEl>
                                              <a:dgm id="{DFD704AA-E085-4284-BEEE-5BD7E44F3191}"/>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graphicEl>
                                              <a:dgm id="{E9288D73-0FF5-4D9E-B3B4-1548B7B53DB3}"/>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graphicEl>
                                              <a:dgm id="{28189805-3FE5-42F7-8F0F-67F7E11C16E4}"/>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graphicEl>
                                              <a:dgm id="{EFEB548C-5E69-490E-B0F8-9F05941DA69A}"/>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graphicEl>
                                              <a:dgm id="{8127D5A3-21A0-4EB9-8FBA-96294F2E6DD7}"/>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graphicEl>
                                              <a:dgm id="{80A3273B-572F-4DA4-8A03-8580E021540D}"/>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graphicEl>
                                              <a:dgm id="{D55762A4-D39C-49B3-B37A-CA09EB2D3775}"/>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graphicEl>
                                              <a:dgm id="{AD5E8BEA-7C94-47D8-A488-18FE12870221}"/>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Dgm bld="one"/>
        </p:bldSub>
      </p:bldGraphic>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3. </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編修學校設施</a:t>
            </a:r>
            <a:endParaRPr lang="zh-HK" sz="3600">
              <a:effectLst>
                <a:outerShdw blurRad="38100" dist="38100" dir="2700000" algn="tl">
                  <a:srgbClr val="C0C0C0"/>
                </a:outerShdw>
              </a:effectLst>
              <a:ea typeface="新細明體" panose="02020500000000000000" pitchFamily="18" charset="-120"/>
            </a:endParaRPr>
          </a:p>
        </p:txBody>
      </p:sp>
      <p:sp>
        <p:nvSpPr>
          <p:cNvPr id="3" name="內容版面配置區 2"/>
          <p:cNvSpPr>
            <a:spLocks noGrp="1"/>
          </p:cNvSpPr>
          <p:nvPr>
            <p:ph idx="1"/>
          </p:nvPr>
        </p:nvSpPr>
        <p:spPr>
          <a:xfrm>
            <a:off x="928688" y="1473200"/>
            <a:ext cx="7772400" cy="4608513"/>
          </a:xfrm>
        </p:spPr>
        <p:txBody>
          <a:bodyPr/>
          <a:lstStyle/>
          <a:p>
            <a:pPr>
              <a:defRPr/>
            </a:pPr>
            <a:r>
              <a:rPr lang="zh-TW" altLang="en-US" sz="3200" dirty="0">
                <a:ea typeface="新細明體" panose="02020500000000000000" pitchFamily="18" charset="-120"/>
              </a:rPr>
              <a:t>根據教育局簽發的 </a:t>
            </a:r>
            <a:r>
              <a:rPr lang="zh-TW" altLang="en-US" sz="4800" b="1" dirty="0">
                <a:effectLst>
                  <a:outerShdw blurRad="38100" dist="38100" dir="2700000" algn="tl">
                    <a:srgbClr val="C0C0C0"/>
                  </a:outerShdw>
                </a:effectLst>
                <a:ea typeface="新細明體" panose="02020500000000000000" pitchFamily="18" charset="-120"/>
                <a:hlinkClick r:id="rId2" action="ppaction://hlinksldjump"/>
              </a:rPr>
              <a:t>容額證明書</a:t>
            </a:r>
            <a:r>
              <a:rPr lang="zh-TW" altLang="en-US" sz="4800" b="1" dirty="0">
                <a:effectLst>
                  <a:outerShdw blurRad="38100" dist="38100" dir="2700000" algn="tl">
                    <a:srgbClr val="C0C0C0"/>
                  </a:outerShdw>
                </a:effectLst>
                <a:ea typeface="新細明體" panose="02020500000000000000" pitchFamily="18" charset="-120"/>
              </a:rPr>
              <a:t>* </a:t>
            </a:r>
            <a:r>
              <a:rPr lang="zh-TW" altLang="en-US" sz="3200" dirty="0">
                <a:ea typeface="新細明體" panose="02020500000000000000" pitchFamily="18" charset="-120"/>
              </a:rPr>
              <a:t>更正校舍及分校舍資料</a:t>
            </a:r>
            <a:r>
              <a:rPr lang="en-US" altLang="zh-TW" sz="3200" dirty="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學校設施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校舍及分校舍</a:t>
            </a:r>
            <a:endParaRPr lang="en-US" altLang="zh-TW" sz="2000" dirty="0">
              <a:solidFill>
                <a:schemeClr val="tx2"/>
              </a:solidFill>
              <a:ea typeface="新細明體" panose="02020500000000000000" pitchFamily="18" charset="-120"/>
            </a:endParaRPr>
          </a:p>
          <a:p>
            <a:pPr>
              <a:defRPr/>
            </a:pPr>
            <a:endParaRPr lang="en-US" altLang="zh-TW" sz="800" dirty="0">
              <a:latin typeface="新細明體" panose="02020500000000000000" pitchFamily="18" charset="-120"/>
              <a:ea typeface="新細明體" panose="02020500000000000000" pitchFamily="18" charset="-120"/>
            </a:endParaRPr>
          </a:p>
          <a:p>
            <a:pPr>
              <a:buFont typeface="Wingdings" panose="05000000000000000000" pitchFamily="2" charset="2"/>
              <a:buNone/>
              <a:defRPr/>
            </a:pPr>
            <a:r>
              <a:rPr lang="zh-TW" altLang="en-US" sz="28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 亦可在</a:t>
            </a:r>
            <a:r>
              <a:rPr lang="zh-TW" altLang="en-US" sz="28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hlinkClick r:id="rId3" action="ppaction://hlinksldjump"/>
              </a:rPr>
              <a:t>教育局網址</a:t>
            </a:r>
            <a:r>
              <a:rPr lang="zh-TW" altLang="en-US" sz="28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查閱</a:t>
            </a:r>
            <a:r>
              <a:rPr lang="en-US" altLang="zh-TW" sz="28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lang="zh-TW" altLang="en-US" sz="28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20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https://applications.edb.gov.hk/schoolsearch/schoolsearch.aspx?langno=1</a:t>
            </a:r>
            <a:endParaRPr lang="zh-TW" altLang="en-US" sz="20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endParaRPr>
          </a:p>
          <a:p>
            <a:pPr>
              <a:defRPr/>
            </a:pPr>
            <a:endParaRPr lang="zh-TW" altLang="en-US" sz="3200" dirty="0">
              <a:ea typeface="新細明體" panose="02020500000000000000" pitchFamily="18" charset="-120"/>
            </a:endParaRPr>
          </a:p>
        </p:txBody>
      </p:sp>
      <p:sp>
        <p:nvSpPr>
          <p:cNvPr id="45060"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766BCE0-9E8C-4392-BA79-0FA6682316A3}" type="slidenum">
              <a:rPr lang="en-US" altLang="zh-TW" sz="1200" smtClean="0">
                <a:solidFill>
                  <a:srgbClr val="0070C0"/>
                </a:solidFill>
                <a:latin typeface="Arial" panose="020B0604020202020204" pitchFamily="34" charset="0"/>
              </a:rPr>
              <a:pPr>
                <a:spcBef>
                  <a:spcPct val="0"/>
                </a:spcBef>
                <a:buClrTx/>
                <a:buSzTx/>
                <a:buFontTx/>
                <a:buNone/>
              </a:pPr>
              <a:t>30</a:t>
            </a:fld>
            <a:endParaRPr lang="en-US" altLang="zh-TW" sz="1200" dirty="0">
              <a:solidFill>
                <a:srgbClr val="0070C0"/>
              </a:solidFill>
              <a:latin typeface="Arial" panose="020B0604020202020204" pitchFamily="34" charset="0"/>
            </a:endParaRPr>
          </a:p>
        </p:txBody>
      </p:sp>
      <p:pic>
        <p:nvPicPr>
          <p:cNvPr id="5" name="Picture 6"/>
          <p:cNvPicPr>
            <a:picLocks noChangeAspect="1" noChangeArrowheads="1"/>
          </p:cNvPicPr>
          <p:nvPr/>
        </p:nvPicPr>
        <p:blipFill>
          <a:blip r:embed="rId4"/>
          <a:srcRect/>
          <a:stretch>
            <a:fillRect/>
          </a:stretch>
        </p:blipFill>
        <p:spPr bwMode="auto">
          <a:xfrm>
            <a:off x="928688" y="4330700"/>
            <a:ext cx="7605712" cy="1751013"/>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3. </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編修學校設施</a:t>
            </a:r>
            <a:endParaRPr lang="zh-HK" sz="3600">
              <a:effectLst>
                <a:outerShdw blurRad="38100" dist="38100" dir="2700000" algn="tl">
                  <a:srgbClr val="C0C0C0"/>
                </a:outerShdw>
              </a:effectLst>
              <a:ea typeface="新細明體" panose="02020500000000000000" pitchFamily="18" charset="-120"/>
            </a:endParaRPr>
          </a:p>
        </p:txBody>
      </p:sp>
      <p:sp>
        <p:nvSpPr>
          <p:cNvPr id="46083" name="內容版面配置區 2"/>
          <p:cNvSpPr>
            <a:spLocks noGrp="1"/>
          </p:cNvSpPr>
          <p:nvPr>
            <p:ph idx="1"/>
          </p:nvPr>
        </p:nvSpPr>
        <p:spPr>
          <a:xfrm>
            <a:off x="928688" y="1473200"/>
            <a:ext cx="7772400" cy="4608513"/>
          </a:xfrm>
        </p:spPr>
        <p:txBody>
          <a:bodyPr/>
          <a:lstStyle/>
          <a:p>
            <a:r>
              <a:rPr lang="zh-TW" altLang="en-US" sz="3200" dirty="0">
                <a:ea typeface="新細明體" panose="02020500000000000000" pitchFamily="18" charset="-120"/>
              </a:rPr>
              <a:t>容額證明書</a:t>
            </a:r>
          </a:p>
          <a:p>
            <a:pPr>
              <a:buFont typeface="Wingdings" panose="05000000000000000000" pitchFamily="2" charset="2"/>
              <a:buNone/>
            </a:pPr>
            <a:endParaRPr lang="zh-TW" altLang="en-US" sz="3200" dirty="0">
              <a:ea typeface="新細明體" panose="02020500000000000000" pitchFamily="18" charset="-120"/>
            </a:endParaRPr>
          </a:p>
        </p:txBody>
      </p:sp>
      <p:sp>
        <p:nvSpPr>
          <p:cNvPr id="46084"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A3F10F77-24EC-44DF-896B-7FA88FC6D57E}" type="slidenum">
              <a:rPr lang="en-US" altLang="zh-TW" sz="1200" smtClean="0">
                <a:solidFill>
                  <a:srgbClr val="0070C0"/>
                </a:solidFill>
                <a:latin typeface="Arial" panose="020B0604020202020204" pitchFamily="34" charset="0"/>
              </a:rPr>
              <a:pPr>
                <a:spcBef>
                  <a:spcPct val="0"/>
                </a:spcBef>
                <a:buClrTx/>
                <a:buSzTx/>
                <a:buFontTx/>
                <a:buNone/>
              </a:pPr>
              <a:t>31</a:t>
            </a:fld>
            <a:endParaRPr lang="en-US" altLang="zh-TW" sz="1200" dirty="0">
              <a:solidFill>
                <a:srgbClr val="0070C0"/>
              </a:solidFill>
              <a:latin typeface="Arial" panose="020B0604020202020204" pitchFamily="34" charset="0"/>
            </a:endParaRPr>
          </a:p>
        </p:txBody>
      </p:sp>
      <p:pic>
        <p:nvPicPr>
          <p:cNvPr id="6" name="Picture 6"/>
          <p:cNvPicPr>
            <a:picLocks noChangeAspect="1" noChangeArrowheads="1"/>
          </p:cNvPicPr>
          <p:nvPr/>
        </p:nvPicPr>
        <p:blipFill>
          <a:blip r:embed="rId2"/>
          <a:srcRect/>
          <a:stretch>
            <a:fillRect/>
          </a:stretch>
        </p:blipFill>
        <p:spPr bwMode="auto">
          <a:xfrm>
            <a:off x="1106488" y="2089150"/>
            <a:ext cx="7083425" cy="464185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6086" name="Rectangle 7"/>
          <p:cNvSpPr>
            <a:spLocks noChangeArrowheads="1"/>
          </p:cNvSpPr>
          <p:nvPr/>
        </p:nvSpPr>
        <p:spPr bwMode="auto">
          <a:xfrm>
            <a:off x="1295400" y="4724400"/>
            <a:ext cx="6705600" cy="1219200"/>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7" name="矩形 6">
            <a:hlinkClick r:id="rId3" action="ppaction://hlinksldjump"/>
          </p:cNvPr>
          <p:cNvSpPr/>
          <p:nvPr/>
        </p:nvSpPr>
        <p:spPr bwMode="auto">
          <a:xfrm>
            <a:off x="101600" y="616585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schemeClr val="tx1"/>
                </a:solidFill>
                <a:latin typeface="標楷體" pitchFamily="65" charset="-120"/>
                <a:ea typeface="標楷體" pitchFamily="65" charset="-120"/>
              </a:rPr>
              <a:t>返回</a:t>
            </a:r>
            <a:endParaRPr lang="en-US" altLang="zh-TW" dirty="0">
              <a:solidFill>
                <a:schemeClr val="tx1"/>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200" dirty="0">
                <a:solidFill>
                  <a:schemeClr val="tx1"/>
                </a:solidFill>
                <a:latin typeface="標楷體" pitchFamily="65" charset="-120"/>
                <a:ea typeface="標楷體" pitchFamily="65" charset="-120"/>
              </a:rPr>
              <a:t>編修學校設施</a:t>
            </a:r>
            <a:endParaRPr lang="zh-HK" altLang="en-US" sz="1200" dirty="0">
              <a:solidFill>
                <a:schemeClr val="tx1"/>
              </a:solidFill>
              <a:latin typeface="標楷體" pitchFamily="65" charset="-120"/>
              <a:ea typeface="標楷體" pitchFamily="65" charset="-120"/>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stretch>
            <a:fillRect/>
          </a:stretch>
        </p:blipFill>
        <p:spPr>
          <a:xfrm>
            <a:off x="909611" y="2057476"/>
            <a:ext cx="4049376" cy="4500943"/>
          </a:xfrm>
          <a:prstGeom prst="rect">
            <a:avLst/>
          </a:prstGeom>
          <a:ln w="12700">
            <a:solidFill>
              <a:schemeClr val="tx1"/>
            </a:solid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3. </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編修學校設施</a:t>
            </a:r>
            <a:endParaRPr lang="zh-HK" sz="3600">
              <a:effectLst>
                <a:outerShdw blurRad="38100" dist="38100" dir="2700000" algn="tl">
                  <a:srgbClr val="C0C0C0"/>
                </a:outerShdw>
              </a:effectLst>
              <a:ea typeface="新細明體" panose="02020500000000000000" pitchFamily="18" charset="-120"/>
            </a:endParaRPr>
          </a:p>
        </p:txBody>
      </p:sp>
      <p:sp>
        <p:nvSpPr>
          <p:cNvPr id="47107" name="內容版面配置區 2"/>
          <p:cNvSpPr>
            <a:spLocks noGrp="1"/>
          </p:cNvSpPr>
          <p:nvPr>
            <p:ph idx="1"/>
          </p:nvPr>
        </p:nvSpPr>
        <p:spPr>
          <a:xfrm>
            <a:off x="928688" y="1473200"/>
            <a:ext cx="7772400" cy="4608513"/>
          </a:xfrm>
        </p:spPr>
        <p:txBody>
          <a:bodyPr/>
          <a:lstStyle/>
          <a:p>
            <a:r>
              <a:rPr lang="zh-TW" altLang="en-US" sz="3200">
                <a:ea typeface="新細明體" panose="02020500000000000000" pitchFamily="18" charset="-120"/>
              </a:rPr>
              <a:t>網上尋找容額資料</a:t>
            </a:r>
          </a:p>
          <a:p>
            <a:pPr>
              <a:buFont typeface="Wingdings" panose="05000000000000000000" pitchFamily="2" charset="2"/>
              <a:buNone/>
            </a:pPr>
            <a:endParaRPr lang="zh-TW" altLang="en-US" sz="3200">
              <a:ea typeface="新細明體" panose="02020500000000000000" pitchFamily="18" charset="-120"/>
            </a:endParaRPr>
          </a:p>
        </p:txBody>
      </p:sp>
      <p:sp>
        <p:nvSpPr>
          <p:cNvPr id="4710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88678B8D-FD68-49B3-ABE8-DE69BFAFDBA6}" type="slidenum">
              <a:rPr lang="en-US" altLang="zh-TW" sz="1200" smtClean="0">
                <a:solidFill>
                  <a:srgbClr val="0070C0"/>
                </a:solidFill>
                <a:latin typeface="Arial" panose="020B0604020202020204" pitchFamily="34" charset="0"/>
              </a:rPr>
              <a:pPr>
                <a:spcBef>
                  <a:spcPct val="0"/>
                </a:spcBef>
                <a:buClrTx/>
                <a:buSzTx/>
                <a:buFontTx/>
                <a:buNone/>
              </a:pPr>
              <a:t>32</a:t>
            </a:fld>
            <a:endParaRPr lang="en-US" altLang="zh-TW" sz="1200" dirty="0">
              <a:solidFill>
                <a:srgbClr val="0070C0"/>
              </a:solidFill>
              <a:latin typeface="Arial" panose="020B0604020202020204" pitchFamily="34" charset="0"/>
            </a:endParaRPr>
          </a:p>
        </p:txBody>
      </p:sp>
      <p:sp>
        <p:nvSpPr>
          <p:cNvPr id="15" name="矩形 14">
            <a:hlinkClick r:id="rId3" action="ppaction://hlinksldjump"/>
          </p:cNvPr>
          <p:cNvSpPr/>
          <p:nvPr/>
        </p:nvSpPr>
        <p:spPr bwMode="auto">
          <a:xfrm>
            <a:off x="101600" y="616585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200" dirty="0">
                <a:solidFill>
                  <a:prstClr val="black"/>
                </a:solidFill>
                <a:latin typeface="標楷體" pitchFamily="65" charset="-120"/>
                <a:ea typeface="標楷體" pitchFamily="65" charset="-120"/>
              </a:rPr>
              <a:t>編修學校設施</a:t>
            </a:r>
            <a:endParaRPr lang="zh-HK" altLang="en-US" sz="1200" dirty="0">
              <a:solidFill>
                <a:prstClr val="black"/>
              </a:solidFill>
              <a:latin typeface="標楷體" pitchFamily="65" charset="-120"/>
              <a:ea typeface="標楷體" pitchFamily="65" charset="-120"/>
            </a:endParaRPr>
          </a:p>
        </p:txBody>
      </p:sp>
      <p:pic>
        <p:nvPicPr>
          <p:cNvPr id="5" name="圖片 4"/>
          <p:cNvPicPr>
            <a:picLocks noChangeAspect="1"/>
          </p:cNvPicPr>
          <p:nvPr/>
        </p:nvPicPr>
        <p:blipFill>
          <a:blip r:embed="rId4"/>
          <a:stretch>
            <a:fillRect/>
          </a:stretch>
        </p:blipFill>
        <p:spPr>
          <a:xfrm>
            <a:off x="2242538" y="4397076"/>
            <a:ext cx="6211500" cy="1922990"/>
          </a:xfrm>
          <a:prstGeom prst="rect">
            <a:avLst/>
          </a:prstGeom>
          <a:ln w="12700">
            <a:solidFill>
              <a:schemeClr val="tx1"/>
            </a:solidFill>
          </a:ln>
        </p:spPr>
      </p:pic>
      <p:pic>
        <p:nvPicPr>
          <p:cNvPr id="6" name="圖片 5"/>
          <p:cNvPicPr>
            <a:picLocks noChangeAspect="1"/>
          </p:cNvPicPr>
          <p:nvPr/>
        </p:nvPicPr>
        <p:blipFill>
          <a:blip r:embed="rId5"/>
          <a:stretch>
            <a:fillRect/>
          </a:stretch>
        </p:blipFill>
        <p:spPr>
          <a:xfrm>
            <a:off x="2243323" y="2355463"/>
            <a:ext cx="6211500" cy="1927032"/>
          </a:xfrm>
          <a:prstGeom prst="rect">
            <a:avLst/>
          </a:prstGeom>
          <a:ln w="12700">
            <a:solidFill>
              <a:schemeClr val="tx1"/>
            </a:solidFill>
          </a:ln>
        </p:spPr>
      </p:pic>
      <p:sp>
        <p:nvSpPr>
          <p:cNvPr id="18" name="Rectangle 7"/>
          <p:cNvSpPr>
            <a:spLocks noChangeArrowheads="1"/>
          </p:cNvSpPr>
          <p:nvPr/>
        </p:nvSpPr>
        <p:spPr bwMode="auto">
          <a:xfrm>
            <a:off x="4876800" y="3581400"/>
            <a:ext cx="609600" cy="314902"/>
          </a:xfrm>
          <a:prstGeom prst="rect">
            <a:avLst/>
          </a:prstGeom>
          <a:noFill/>
          <a:ln w="38100"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3. </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編修學校設施</a:t>
            </a:r>
            <a:endParaRPr lang="zh-HK" sz="3600">
              <a:effectLst>
                <a:outerShdw blurRad="38100" dist="38100" dir="2700000" algn="tl">
                  <a:srgbClr val="C0C0C0"/>
                </a:outerShdw>
              </a:effectLst>
              <a:ea typeface="新細明體" panose="02020500000000000000" pitchFamily="18" charset="-120"/>
            </a:endParaRPr>
          </a:p>
        </p:txBody>
      </p:sp>
      <p:sp>
        <p:nvSpPr>
          <p:cNvPr id="48131"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5AA502D-F3C8-44C4-91C2-A6A5EE45E399}" type="slidenum">
              <a:rPr lang="en-US" altLang="zh-TW" sz="1200" smtClean="0">
                <a:solidFill>
                  <a:srgbClr val="0070C0"/>
                </a:solidFill>
                <a:latin typeface="Arial" panose="020B0604020202020204" pitchFamily="34" charset="0"/>
              </a:rPr>
              <a:pPr>
                <a:spcBef>
                  <a:spcPct val="0"/>
                </a:spcBef>
                <a:buClrTx/>
                <a:buSzTx/>
                <a:buFontTx/>
                <a:buNone/>
              </a:pPr>
              <a:t>33</a:t>
            </a:fld>
            <a:endParaRPr lang="en-US" altLang="zh-TW" sz="1200" dirty="0">
              <a:solidFill>
                <a:srgbClr val="0070C0"/>
              </a:solidFill>
              <a:latin typeface="Arial" panose="020B0604020202020204" pitchFamily="34" charset="0"/>
            </a:endParaRPr>
          </a:p>
        </p:txBody>
      </p:sp>
      <p:sp>
        <p:nvSpPr>
          <p:cNvPr id="52228" name="內容版面配置區 2"/>
          <p:cNvSpPr>
            <a:spLocks noGrp="1"/>
          </p:cNvSpPr>
          <p:nvPr>
            <p:ph idx="1"/>
          </p:nvPr>
        </p:nvSpPr>
        <p:spPr>
          <a:xfrm>
            <a:off x="928688" y="1473200"/>
            <a:ext cx="7300912" cy="4608513"/>
          </a:xfrm>
        </p:spPr>
        <p:txBody>
          <a:bodyPr/>
          <a:lstStyle/>
          <a:p>
            <a:pPr>
              <a:defRPr/>
            </a:pPr>
            <a:r>
              <a:rPr lang="zh-TW" altLang="en-US" sz="2800" dirty="0">
                <a:ea typeface="新細明體" panose="02020500000000000000" pitchFamily="18" charset="-120"/>
              </a:rPr>
              <a:t>根據教育局簽發的 </a:t>
            </a:r>
            <a:r>
              <a:rPr lang="zh-TW" altLang="en-US" sz="3200" b="1" dirty="0">
                <a:ea typeface="新細明體" panose="02020500000000000000" pitchFamily="18" charset="-120"/>
              </a:rPr>
              <a:t>容額證明書 </a:t>
            </a:r>
            <a:r>
              <a:rPr lang="zh-TW" altLang="en-US" sz="2800" dirty="0">
                <a:ea typeface="新細明體" panose="02020500000000000000" pitchFamily="18" charset="-120"/>
              </a:rPr>
              <a:t>更正課室編號及輸入核准容額</a:t>
            </a:r>
            <a:r>
              <a:rPr lang="en-US" altLang="zh-TW" sz="2800" dirty="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學校設施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課室編號</a:t>
            </a:r>
          </a:p>
          <a:p>
            <a:pPr>
              <a:defRPr/>
            </a:pPr>
            <a:endParaRPr lang="zh-HK" altLang="en-US" dirty="0">
              <a:ea typeface="新細明體" panose="02020500000000000000" pitchFamily="18" charset="-120"/>
            </a:endParaRPr>
          </a:p>
        </p:txBody>
      </p:sp>
      <p:pic>
        <p:nvPicPr>
          <p:cNvPr id="10" name="Picture 5"/>
          <p:cNvPicPr>
            <a:picLocks noChangeAspect="1" noChangeArrowheads="1"/>
          </p:cNvPicPr>
          <p:nvPr/>
        </p:nvPicPr>
        <p:blipFill>
          <a:blip r:embed="rId2"/>
          <a:srcRect/>
          <a:stretch>
            <a:fillRect/>
          </a:stretch>
        </p:blipFill>
        <p:spPr bwMode="auto">
          <a:xfrm>
            <a:off x="1328738" y="2943225"/>
            <a:ext cx="6731000" cy="3787775"/>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3. </a:t>
            </a:r>
            <a:r>
              <a:rPr sz="3600">
                <a:effectLst>
                  <a:outerShdw blurRad="38100" dist="38100" dir="2700000" algn="tl">
                    <a:srgbClr val="C0C0C0"/>
                  </a:outerShdw>
                </a:effectLst>
                <a:latin typeface="新細明體" panose="02020500000000000000" pitchFamily="18" charset="-120"/>
                <a:ea typeface="新細明體" panose="02020500000000000000" pitchFamily="18" charset="-120"/>
              </a:rPr>
              <a:t>編修學校設施</a:t>
            </a:r>
            <a:endParaRPr lang="zh-HK" sz="3600">
              <a:effectLst>
                <a:outerShdw blurRad="38100" dist="38100" dir="2700000" algn="tl">
                  <a:srgbClr val="C0C0C0"/>
                </a:outerShdw>
              </a:effectLst>
              <a:ea typeface="新細明體" panose="02020500000000000000" pitchFamily="18" charset="-120"/>
            </a:endParaRPr>
          </a:p>
        </p:txBody>
      </p:sp>
      <p:sp>
        <p:nvSpPr>
          <p:cNvPr id="49155"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2AAAF070-6FDB-4DEF-AC73-6B8362D419AC}" type="slidenum">
              <a:rPr lang="en-US" altLang="zh-TW" sz="1200" smtClean="0">
                <a:solidFill>
                  <a:srgbClr val="0070C0"/>
                </a:solidFill>
                <a:latin typeface="Arial" panose="020B0604020202020204" pitchFamily="34" charset="0"/>
              </a:rPr>
              <a:pPr>
                <a:spcBef>
                  <a:spcPct val="0"/>
                </a:spcBef>
                <a:buClrTx/>
                <a:buSzTx/>
                <a:buFontTx/>
                <a:buNone/>
              </a:pPr>
              <a:t>34</a:t>
            </a:fld>
            <a:endParaRPr lang="en-US" altLang="zh-TW" sz="1200" dirty="0">
              <a:solidFill>
                <a:srgbClr val="0070C0"/>
              </a:solidFill>
              <a:latin typeface="Arial" panose="020B0604020202020204" pitchFamily="34" charset="0"/>
            </a:endParaRPr>
          </a:p>
        </p:txBody>
      </p:sp>
      <p:sp>
        <p:nvSpPr>
          <p:cNvPr id="53252" name="內容版面配置區 2"/>
          <p:cNvSpPr>
            <a:spLocks noGrp="1"/>
          </p:cNvSpPr>
          <p:nvPr>
            <p:ph idx="1"/>
          </p:nvPr>
        </p:nvSpPr>
        <p:spPr>
          <a:xfrm>
            <a:off x="928688" y="1473200"/>
            <a:ext cx="7529512" cy="4608513"/>
          </a:xfrm>
        </p:spPr>
        <p:txBody>
          <a:bodyPr/>
          <a:lstStyle/>
          <a:p>
            <a:pPr>
              <a:defRPr/>
            </a:pPr>
            <a:r>
              <a:rPr lang="zh-TW" altLang="en-US" sz="2800" dirty="0">
                <a:ea typeface="新細明體" panose="02020500000000000000" pitchFamily="18" charset="-120"/>
              </a:rPr>
              <a:t>選擇正確的課室編號</a:t>
            </a:r>
            <a:r>
              <a:rPr lang="en-US" altLang="zh-TW" sz="2800" dirty="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學校設施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學校設施</a:t>
            </a:r>
          </a:p>
          <a:p>
            <a:pPr>
              <a:defRPr/>
            </a:pPr>
            <a:endParaRPr lang="zh-HK" altLang="en-US" dirty="0">
              <a:ea typeface="新細明體" panose="02020500000000000000" pitchFamily="18" charset="-120"/>
            </a:endParaRPr>
          </a:p>
        </p:txBody>
      </p:sp>
      <p:pic>
        <p:nvPicPr>
          <p:cNvPr id="6" name="圖片 6" descr="se_20.jpg"/>
          <p:cNvPicPr>
            <a:picLocks noChangeAspect="1"/>
          </p:cNvPicPr>
          <p:nvPr/>
        </p:nvPicPr>
        <p:blipFill>
          <a:blip r:embed="rId2"/>
          <a:srcRect/>
          <a:stretch>
            <a:fillRect/>
          </a:stretch>
        </p:blipFill>
        <p:spPr bwMode="auto">
          <a:xfrm>
            <a:off x="1371600" y="2506663"/>
            <a:ext cx="6019800" cy="4224337"/>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9158" name="圖片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47800" y="3924300"/>
            <a:ext cx="15240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35</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40330" y="1905000"/>
            <a:ext cx="7453312" cy="3293209"/>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2</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2 -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編修學校設施</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2.1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檢查學校設施（課室）</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2.2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增新課室（</a:t>
            </a: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1</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2.3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增新課室（</a:t>
            </a: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2</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9" name="矩形 8">
            <a:hlinkClick r:id="rId3"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spTree>
    <p:extLst>
      <p:ext uri="{BB962C8B-B14F-4D97-AF65-F5344CB8AC3E}">
        <p14:creationId xmlns:p14="http://schemas.microsoft.com/office/powerpoint/2010/main" val="34848504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075"/>
          <p:cNvSpPr>
            <a:spLocks noGrp="1" noChangeArrowheads="1"/>
          </p:cNvSpPr>
          <p:nvPr>
            <p:ph type="subTitle" idx="1"/>
          </p:nvPr>
        </p:nvSpPr>
        <p:spPr/>
        <p:txBody>
          <a:bodyPr/>
          <a:lstStyle/>
          <a:p>
            <a:endParaRPr lang="zh-TW" altLang="zh-HK" sz="2800">
              <a:latin typeface="標楷體" panose="03000509000000000000" pitchFamily="65" charset="-120"/>
              <a:ea typeface="標楷體" panose="03000509000000000000" pitchFamily="65" charset="-120"/>
            </a:endParaRPr>
          </a:p>
        </p:txBody>
      </p:sp>
      <p:sp>
        <p:nvSpPr>
          <p:cNvPr id="4" name="Rectangle 2050"/>
          <p:cNvSpPr txBox="1">
            <a:spLocks noChangeArrowheads="1"/>
          </p:cNvSpPr>
          <p:nvPr/>
        </p:nvSpPr>
        <p:spPr bwMode="auto">
          <a:xfrm>
            <a:off x="0" y="685800"/>
            <a:ext cx="7162800" cy="762000"/>
          </a:xfrm>
          <a:prstGeom prst="rect">
            <a:avLst/>
          </a:prstGeom>
          <a:noFill/>
          <a:ln>
            <a:noFill/>
          </a:ln>
          <a:extLst/>
        </p:spPr>
        <p:txBody>
          <a:bodyPr anchor="b"/>
          <a:lstStyle>
            <a:lvl1pPr algn="r" rtl="0" eaLnBrk="0" fontAlgn="base" hangingPunct="0">
              <a:spcBef>
                <a:spcPct val="0"/>
              </a:spcBef>
              <a:spcAft>
                <a:spcPct val="0"/>
              </a:spcAft>
              <a:defRPr lang="en-US" altLang="zh-TW"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a:lstStyle>
          <a:p>
            <a:pPr algn="l">
              <a:defRPr/>
            </a:pPr>
            <a:r>
              <a:rPr sz="4000" u="sng" kern="0" dirty="0">
                <a:latin typeface="新細明體" panose="02020500000000000000" pitchFamily="18" charset="-120"/>
                <a:ea typeface="新細明體" panose="02020500000000000000" pitchFamily="18" charset="-120"/>
              </a:rPr>
              <a:t>4-5. </a:t>
            </a:r>
            <a:r>
              <a:rPr lang="zh-TW" altLang="en-US" sz="4000" u="sng" kern="0">
                <a:latin typeface="新細明體" panose="02020500000000000000" pitchFamily="18" charset="-120"/>
                <a:ea typeface="新細明體" panose="02020500000000000000" pitchFamily="18" charset="-120"/>
              </a:rPr>
              <a:t>編修班別及科目資料</a:t>
            </a:r>
          </a:p>
        </p:txBody>
      </p:sp>
      <p:graphicFrame>
        <p:nvGraphicFramePr>
          <p:cNvPr id="5" name="資料庫圖表 4"/>
          <p:cNvGraphicFramePr/>
          <p:nvPr>
            <p:extLst>
              <p:ext uri="{D42A27DB-BD31-4B8C-83A1-F6EECF244321}">
                <p14:modId xmlns:p14="http://schemas.microsoft.com/office/powerpoint/2010/main" val="413772015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621" y="2395681"/>
            <a:ext cx="6030958" cy="2617570"/>
          </a:xfrm>
          <a:prstGeom prst="rect">
            <a:avLst/>
          </a:prstGeom>
          <a:ln w="9525">
            <a:noFill/>
          </a:ln>
        </p:spPr>
      </p:pic>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4.</a:t>
            </a:r>
            <a:r>
              <a:rPr lang="zh-TW" altLang="en-US" sz="3600" dirty="0">
                <a:latin typeface="新細明體" panose="02020500000000000000" pitchFamily="18" charset="-120"/>
                <a:ea typeface="新細明體" panose="02020500000000000000" pitchFamily="18" charset="-120"/>
              </a:rPr>
              <a:t> </a:t>
            </a:r>
            <a:r>
              <a:rPr sz="3600" dirty="0">
                <a:latin typeface="新細明體" panose="02020500000000000000" pitchFamily="18" charset="-120"/>
                <a:ea typeface="新細明體" panose="02020500000000000000" pitchFamily="18" charset="-120"/>
              </a:rPr>
              <a:t>編修班別資料</a:t>
            </a:r>
            <a:endParaRPr lang="zh-HK" sz="3600" dirty="0">
              <a:latin typeface="新細明體" panose="02020500000000000000" pitchFamily="18" charset="-120"/>
              <a:ea typeface="新細明體" panose="02020500000000000000" pitchFamily="18" charset="-120"/>
            </a:endParaRPr>
          </a:p>
        </p:txBody>
      </p:sp>
      <p:sp>
        <p:nvSpPr>
          <p:cNvPr id="56323" name="內容版面配置區 2"/>
          <p:cNvSpPr>
            <a:spLocks noGrp="1"/>
          </p:cNvSpPr>
          <p:nvPr>
            <p:ph idx="1"/>
          </p:nvPr>
        </p:nvSpPr>
        <p:spPr/>
        <p:txBody>
          <a:bodyPr/>
          <a:lstStyle/>
          <a:p>
            <a:pPr>
              <a:defRPr/>
            </a:pPr>
            <a:r>
              <a:rPr lang="zh-TW" altLang="en-US" sz="2800" dirty="0">
                <a:ea typeface="新細明體" panose="02020500000000000000" pitchFamily="18" charset="-120"/>
              </a:rPr>
              <a:t>依照“實際班別數目”增新／刪減班別</a:t>
            </a:r>
            <a:r>
              <a:rPr lang="en-US" altLang="zh-TW" sz="2800" dirty="0">
                <a:ea typeface="新細明體" panose="02020500000000000000" pitchFamily="18" charset="-120"/>
              </a:rPr>
              <a:t>:</a:t>
            </a:r>
          </a:p>
          <a:p>
            <a:pPr marL="0" indent="0">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班別資料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設定</a:t>
            </a:r>
            <a:endParaRPr lang="zh-HK" altLang="en-US" dirty="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37</a:t>
            </a:fld>
            <a:endParaRPr lang="en-US" altLang="zh-TW" sz="1200" dirty="0">
              <a:solidFill>
                <a:srgbClr val="0070C0"/>
              </a:solidFill>
              <a:latin typeface="Arial" panose="020B0604020202020204" pitchFamily="34" charset="0"/>
            </a:endParaRPr>
          </a:p>
        </p:txBody>
      </p:sp>
      <p:pic>
        <p:nvPicPr>
          <p:cNvPr id="52230" name="圖片 10"/>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520" y="4543034"/>
            <a:ext cx="149701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圖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8323" y="3547559"/>
            <a:ext cx="5480828" cy="2931384"/>
          </a:xfrm>
          <a:prstGeom prst="rect">
            <a:avLst/>
          </a:prstGeom>
          <a:ln w="9525">
            <a:solidFill>
              <a:schemeClr val="tx1"/>
            </a:solidFill>
          </a:ln>
        </p:spPr>
      </p:pic>
      <p:pic>
        <p:nvPicPr>
          <p:cNvPr id="8"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67000" y="6043980"/>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4. </a:t>
            </a:r>
            <a:r>
              <a:rPr sz="3600" dirty="0">
                <a:latin typeface="新細明體" panose="02020500000000000000" pitchFamily="18" charset="-120"/>
                <a:ea typeface="新細明體" panose="02020500000000000000" pitchFamily="18" charset="-120"/>
              </a:rPr>
              <a:t>編修班別資料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整批處理班主任資料</a:t>
            </a:r>
            <a:endParaRPr lang="zh-HK" sz="2800" dirty="0">
              <a:latin typeface="新細明體" panose="02020500000000000000" pitchFamily="18" charset="-120"/>
              <a:ea typeface="新細明體" panose="02020500000000000000" pitchFamily="18" charset="-120"/>
            </a:endParaRPr>
          </a:p>
        </p:txBody>
      </p:sp>
      <p:sp>
        <p:nvSpPr>
          <p:cNvPr id="56323" name="內容版面配置區 2"/>
          <p:cNvSpPr>
            <a:spLocks noGrp="1"/>
          </p:cNvSpPr>
          <p:nvPr>
            <p:ph idx="1"/>
          </p:nvPr>
        </p:nvSpPr>
        <p:spPr/>
        <p:txBody>
          <a:bodyPr/>
          <a:lstStyle/>
          <a:p>
            <a:pPr>
              <a:defRPr/>
            </a:pPr>
            <a:r>
              <a:rPr lang="zh-TW" altLang="en-US" sz="2800" dirty="0">
                <a:ea typeface="新細明體" panose="02020500000000000000" pitchFamily="18" charset="-120"/>
              </a:rPr>
              <a:t>整批修改 </a:t>
            </a:r>
            <a:r>
              <a:rPr lang="zh-TW" altLang="en-US" sz="2800" b="1" dirty="0">
                <a:ea typeface="新細明體" panose="02020500000000000000" pitchFamily="18" charset="-120"/>
              </a:rPr>
              <a:t>班主任 </a:t>
            </a:r>
            <a:r>
              <a:rPr lang="zh-TW" altLang="en-US" sz="2800" dirty="0">
                <a:ea typeface="新細明體" panose="02020500000000000000" pitchFamily="18" charset="-120"/>
              </a:rPr>
              <a:t>的資料</a:t>
            </a:r>
            <a:endParaRPr lang="en-US" altLang="zh-TW" sz="2800" dirty="0">
              <a:ea typeface="新細明體" panose="02020500000000000000" pitchFamily="18" charset="-120"/>
            </a:endParaRPr>
          </a:p>
          <a:p>
            <a:pPr marL="0" indent="0">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班別資料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整批處理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班主任</a:t>
            </a:r>
            <a:endParaRPr lang="en-US" altLang="zh-TW" sz="2000" dirty="0">
              <a:solidFill>
                <a:schemeClr val="tx2"/>
              </a:solidFill>
              <a:ea typeface="新細明體" panose="02020500000000000000" pitchFamily="18" charset="-120"/>
            </a:endParaRPr>
          </a:p>
          <a:p>
            <a:pPr marL="0" indent="0">
              <a:buNone/>
              <a:defRPr/>
            </a:pPr>
            <a:endParaRPr lang="zh-HK" altLang="en-US" dirty="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38</a:t>
            </a:fld>
            <a:endParaRPr lang="en-US" altLang="zh-TW" sz="1200" dirty="0">
              <a:solidFill>
                <a:srgbClr val="0070C0"/>
              </a:solidFill>
              <a:latin typeface="Arial" panose="020B0604020202020204" pitchFamily="34" charset="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4744" y="2438881"/>
            <a:ext cx="5861111" cy="4076878"/>
          </a:xfrm>
          <a:prstGeom prst="rect">
            <a:avLst/>
          </a:prstGeom>
          <a:ln w="9525">
            <a:solidFill>
              <a:schemeClr val="tx1"/>
            </a:solidFill>
          </a:ln>
        </p:spPr>
      </p:pic>
    </p:spTree>
    <p:extLst>
      <p:ext uri="{BB962C8B-B14F-4D97-AF65-F5344CB8AC3E}">
        <p14:creationId xmlns:p14="http://schemas.microsoft.com/office/powerpoint/2010/main" val="2961524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78" y="2590800"/>
            <a:ext cx="9029700" cy="2819400"/>
          </a:xfrm>
          <a:prstGeom prst="rect">
            <a:avLst/>
          </a:prstGeom>
          <a:ln w="9525">
            <a:noFill/>
          </a:ln>
        </p:spPr>
      </p:pic>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39</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4. </a:t>
            </a:r>
            <a:r>
              <a:rPr sz="3600" dirty="0">
                <a:latin typeface="新細明體" panose="02020500000000000000" pitchFamily="18" charset="-120"/>
                <a:ea typeface="新細明體" panose="02020500000000000000" pitchFamily="18" charset="-120"/>
              </a:rPr>
              <a:t>編修班別資料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整批處理班主任資料</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485776" y="1447800"/>
            <a:ext cx="821531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方法一：以滑鼠點擊班別 及 於</a:t>
            </a:r>
            <a:r>
              <a:rPr lang="en-US" altLang="zh-TW" sz="2800" kern="0" dirty="0">
                <a:ea typeface="新細明體" panose="02020500000000000000" pitchFamily="18" charset="-120"/>
              </a:rPr>
              <a:t>[</a:t>
            </a:r>
            <a:r>
              <a:rPr lang="zh-TW" altLang="en-US" sz="2800" kern="0" dirty="0">
                <a:ea typeface="新細明體" panose="02020500000000000000" pitchFamily="18" charset="-120"/>
              </a:rPr>
              <a:t>表格</a:t>
            </a:r>
            <a:r>
              <a:rPr lang="en-US" altLang="zh-TW" sz="2800" kern="0" dirty="0">
                <a:ea typeface="新細明體" panose="02020500000000000000" pitchFamily="18" charset="-120"/>
              </a:rPr>
              <a:t>]</a:t>
            </a:r>
            <a:r>
              <a:rPr lang="zh-TW" altLang="en-US" sz="2800" kern="0" dirty="0">
                <a:ea typeface="新細明體" panose="02020500000000000000" pitchFamily="18" charset="-120"/>
              </a:rPr>
              <a:t>選擇班主任</a:t>
            </a:r>
            <a:endParaRPr lang="zh-HK" altLang="en-US" kern="0" dirty="0">
              <a:ea typeface="新細明體" panose="02020500000000000000" pitchFamily="18" charset="-120"/>
            </a:endParaRPr>
          </a:p>
        </p:txBody>
      </p:sp>
      <p:pic>
        <p:nvPicPr>
          <p:cNvPr id="7"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0" y="3246804"/>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358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6585" y="3579143"/>
            <a:ext cx="5303067" cy="2839586"/>
          </a:xfrm>
          <a:prstGeom prst="rect">
            <a:avLst/>
          </a:prstGeom>
          <a:ln w="9525">
            <a:solidFill>
              <a:schemeClr val="tx1"/>
            </a:solidFill>
          </a:ln>
        </p:spPr>
      </p:pic>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教職員資料模組 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25603"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F3E084BC-D63C-41D6-BE80-125A0D6FDDFD}" type="slidenum">
              <a:rPr lang="en-US" altLang="zh-TW" sz="1200" smtClean="0">
                <a:solidFill>
                  <a:srgbClr val="0070C0"/>
                </a:solidFill>
                <a:latin typeface="Arial" panose="020B0604020202020204" pitchFamily="34" charset="0"/>
              </a:rPr>
              <a:pPr>
                <a:spcBef>
                  <a:spcPct val="0"/>
                </a:spcBef>
                <a:buClrTx/>
                <a:buSzTx/>
                <a:buFontTx/>
                <a:buNone/>
              </a:pPr>
              <a:t>4</a:t>
            </a:fld>
            <a:endParaRPr lang="en-US" altLang="zh-TW" sz="1200" dirty="0">
              <a:solidFill>
                <a:srgbClr val="0070C0"/>
              </a:solidFill>
              <a:latin typeface="Arial" panose="020B0604020202020204" pitchFamily="34" charset="0"/>
            </a:endParaRPr>
          </a:p>
        </p:txBody>
      </p:sp>
      <p:sp>
        <p:nvSpPr>
          <p:cNvPr id="4" name="矩形 3">
            <a:hlinkClick r:id="rId3" action="ppaction://hlinksldjump"/>
          </p:cNvPr>
          <p:cNvSpPr/>
          <p:nvPr/>
        </p:nvSpPr>
        <p:spPr bwMode="auto">
          <a:xfrm>
            <a:off x="152400" y="608965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5" name="Text Box 11"/>
          <p:cNvSpPr txBox="1">
            <a:spLocks noChangeArrowheads="1"/>
          </p:cNvSpPr>
          <p:nvPr/>
        </p:nvSpPr>
        <p:spPr bwMode="auto">
          <a:xfrm>
            <a:off x="381000" y="1295400"/>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6" name="Text Box 11"/>
          <p:cNvSpPr txBox="1">
            <a:spLocks noChangeArrowheads="1"/>
          </p:cNvSpPr>
          <p:nvPr/>
        </p:nvSpPr>
        <p:spPr bwMode="auto">
          <a:xfrm>
            <a:off x="5562600" y="1303196"/>
            <a:ext cx="2787943"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教職員資料模組</a:t>
            </a:r>
            <a:endParaRPr kumimoji="1" lang="en-US" altLang="zh-TW" sz="2800" b="1" dirty="0">
              <a:solidFill>
                <a:srgbClr val="000066"/>
              </a:solidFill>
              <a:ea typeface="新細明體" charset="-120"/>
            </a:endParaRPr>
          </a:p>
        </p:txBody>
      </p:sp>
      <p:sp>
        <p:nvSpPr>
          <p:cNvPr id="7" name="Text Box 6"/>
          <p:cNvSpPr txBox="1">
            <a:spLocks noChangeArrowheads="1"/>
          </p:cNvSpPr>
          <p:nvPr/>
        </p:nvSpPr>
        <p:spPr bwMode="auto">
          <a:xfrm>
            <a:off x="5552651" y="2174205"/>
            <a:ext cx="3400425" cy="1138773"/>
          </a:xfrm>
          <a:prstGeom prst="rect">
            <a:avLst/>
          </a:prstGeom>
          <a:solidFill>
            <a:schemeClr val="accent4">
              <a:lumMod val="40000"/>
              <a:lumOff val="60000"/>
            </a:schemeClr>
          </a:solidFill>
          <a:ln w="9525">
            <a:noFill/>
            <a:miter lim="800000"/>
            <a:headEnd/>
            <a:tailEnd/>
          </a:ln>
          <a:effectLst/>
          <a:scene3d>
            <a:camera prst="orthographicFront"/>
            <a:lightRig rig="threePt" dir="t"/>
          </a:scene3d>
          <a:sp3d>
            <a:bevelT/>
          </a:sp3d>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b="1" dirty="0">
                <a:solidFill>
                  <a:srgbClr val="7030A0"/>
                </a:solidFill>
                <a:ea typeface="新細明體" pitchFamily="18" charset="-120"/>
              </a:rPr>
              <a:t>  </a:t>
            </a:r>
            <a:r>
              <a:rPr kumimoji="1" lang="zh-TW" altLang="en-US" sz="1700" b="1" u="sng" dirty="0">
                <a:solidFill>
                  <a:srgbClr val="7030A0"/>
                </a:solidFill>
                <a:ea typeface="新細明體" pitchFamily="18" charset="-120"/>
              </a:rPr>
              <a:t>教職員資料</a:t>
            </a:r>
          </a:p>
          <a:p>
            <a:pPr marL="285750" indent="-285750" eaLnBrk="1" hangingPunct="1">
              <a:buFont typeface="Times New Roman" pitchFamily="18" charset="0"/>
              <a:buChar char="–"/>
              <a:defRPr/>
            </a:pPr>
            <a:r>
              <a:rPr kumimoji="1" lang="zh-TW" altLang="en-US" sz="1700" dirty="0">
                <a:solidFill>
                  <a:srgbClr val="7030A0"/>
                </a:solidFill>
                <a:ea typeface="新細明體" pitchFamily="18" charset="-120"/>
              </a:rPr>
              <a:t>檢查教職員編制與實額數目</a:t>
            </a:r>
            <a:endParaRPr kumimoji="1" lang="en-US" altLang="zh-TW" sz="1700" dirty="0">
              <a:solidFill>
                <a:srgbClr val="7030A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7030A0"/>
                </a:solidFill>
                <a:ea typeface="新細明體" pitchFamily="18" charset="-120"/>
              </a:rPr>
              <a:t>為每班安排班主任</a:t>
            </a:r>
            <a:endParaRPr kumimoji="1" lang="en-US" altLang="zh-TW" sz="1700" dirty="0">
              <a:solidFill>
                <a:srgbClr val="7030A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7030A0"/>
                </a:solidFill>
                <a:ea typeface="新細明體" pitchFamily="18" charset="-120"/>
              </a:rPr>
              <a:t>編排各</a:t>
            </a:r>
            <a:r>
              <a:rPr kumimoji="1" lang="zh-TW" altLang="en-US" sz="1700">
                <a:solidFill>
                  <a:srgbClr val="7030A0"/>
                </a:solidFill>
                <a:ea typeface="新細明體" pitchFamily="18" charset="-120"/>
              </a:rPr>
              <a:t>科目教師</a:t>
            </a:r>
            <a:endParaRPr kumimoji="1" lang="en-US" altLang="zh-TW" sz="1700" dirty="0">
              <a:solidFill>
                <a:srgbClr val="7030A0"/>
              </a:solidFill>
              <a:ea typeface="新細明體" pitchFamily="18" charset="-120"/>
            </a:endParaRPr>
          </a:p>
        </p:txBody>
      </p:sp>
      <p:sp>
        <p:nvSpPr>
          <p:cNvPr id="8" name="Text Box 13"/>
          <p:cNvSpPr txBox="1">
            <a:spLocks noChangeArrowheads="1"/>
          </p:cNvSpPr>
          <p:nvPr/>
        </p:nvSpPr>
        <p:spPr bwMode="auto">
          <a:xfrm>
            <a:off x="328408" y="1908780"/>
            <a:ext cx="1338828"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教職員編制</a:t>
            </a:r>
          </a:p>
        </p:txBody>
      </p:sp>
      <p:sp>
        <p:nvSpPr>
          <p:cNvPr id="9" name="Text Box 14"/>
          <p:cNvSpPr txBox="1">
            <a:spLocks noChangeArrowheads="1"/>
          </p:cNvSpPr>
          <p:nvPr/>
        </p:nvSpPr>
        <p:spPr bwMode="auto">
          <a:xfrm>
            <a:off x="326429" y="2743592"/>
            <a:ext cx="2634054" cy="1477328"/>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為每班</a:t>
            </a:r>
            <a:r>
              <a:rPr lang="en-US" altLang="zh-TW" sz="1800" dirty="0"/>
              <a:t>/</a:t>
            </a:r>
            <a:r>
              <a:rPr lang="zh-TW" altLang="en-US" sz="1800" dirty="0"/>
              <a:t>級設定科目詳情</a:t>
            </a:r>
            <a:r>
              <a:rPr lang="en-US" altLang="zh-TW" sz="1800" dirty="0"/>
              <a:t>:</a:t>
            </a:r>
          </a:p>
          <a:p>
            <a:pPr marL="285750" indent="-285750">
              <a:buFont typeface="Arial" panose="020B0604020202020204" pitchFamily="34" charset="0"/>
              <a:buChar char="•"/>
              <a:defRPr/>
            </a:pPr>
            <a:r>
              <a:rPr lang="zh-TW" altLang="en-US" sz="1800" dirty="0"/>
              <a:t>班本必修科</a:t>
            </a:r>
            <a:endParaRPr lang="en-US" altLang="zh-TW" sz="1800" dirty="0"/>
          </a:p>
          <a:p>
            <a:pPr marL="285750" indent="-285750">
              <a:buFont typeface="Arial" panose="020B0604020202020204" pitchFamily="34" charset="0"/>
              <a:buChar char="•"/>
              <a:defRPr/>
            </a:pPr>
            <a:r>
              <a:rPr lang="zh-TW" altLang="en-US" sz="1800" dirty="0"/>
              <a:t>班本選修科</a:t>
            </a:r>
            <a:endParaRPr lang="en-US" altLang="zh-TW" sz="1800" dirty="0"/>
          </a:p>
          <a:p>
            <a:pPr marL="285750" indent="-285750">
              <a:buFont typeface="Arial" panose="020B0604020202020204" pitchFamily="34" charset="0"/>
              <a:buChar char="•"/>
              <a:defRPr/>
            </a:pPr>
            <a:r>
              <a:rPr lang="zh-TW" altLang="en-US" sz="1800" dirty="0"/>
              <a:t>跨班別科目組別</a:t>
            </a:r>
            <a:endParaRPr lang="en-US" altLang="zh-TW" sz="1800" dirty="0"/>
          </a:p>
          <a:p>
            <a:pPr marL="285750" indent="-285750">
              <a:buFont typeface="Arial" panose="020B0604020202020204" pitchFamily="34" charset="0"/>
              <a:buChar char="•"/>
              <a:defRPr/>
            </a:pPr>
            <a:r>
              <a:rPr lang="zh-TW" altLang="en-US" sz="1800" dirty="0"/>
              <a:t>科目組別</a:t>
            </a:r>
          </a:p>
        </p:txBody>
      </p:sp>
      <p:sp>
        <p:nvSpPr>
          <p:cNvPr id="11" name="Text Box 18"/>
          <p:cNvSpPr txBox="1">
            <a:spLocks noChangeArrowheads="1"/>
          </p:cNvSpPr>
          <p:nvPr/>
        </p:nvSpPr>
        <p:spPr bwMode="auto">
          <a:xfrm>
            <a:off x="326429" y="2329855"/>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班別資料</a:t>
            </a:r>
          </a:p>
        </p:txBody>
      </p:sp>
      <p:sp>
        <p:nvSpPr>
          <p:cNvPr id="25623" name="Line 23"/>
          <p:cNvSpPr>
            <a:spLocks noChangeShapeType="1"/>
          </p:cNvSpPr>
          <p:nvPr/>
        </p:nvSpPr>
        <p:spPr bwMode="auto">
          <a:xfrm>
            <a:off x="2960688" y="3375025"/>
            <a:ext cx="2016125" cy="23813"/>
          </a:xfrm>
          <a:prstGeom prst="line">
            <a:avLst/>
          </a:prstGeom>
          <a:noFill/>
          <a:ln w="28575">
            <a:solidFill>
              <a:srgbClr val="7030A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5624" name="Line 25"/>
          <p:cNvSpPr>
            <a:spLocks noChangeShapeType="1"/>
          </p:cNvSpPr>
          <p:nvPr/>
        </p:nvSpPr>
        <p:spPr bwMode="auto">
          <a:xfrm>
            <a:off x="4976813" y="2084388"/>
            <a:ext cx="0" cy="1314450"/>
          </a:xfrm>
          <a:prstGeom prst="line">
            <a:avLst/>
          </a:prstGeom>
          <a:noFill/>
          <a:ln w="28575">
            <a:solidFill>
              <a:srgbClr val="7030A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5625" name="Line 29"/>
          <p:cNvSpPr>
            <a:spLocks noChangeShapeType="1"/>
          </p:cNvSpPr>
          <p:nvPr/>
        </p:nvSpPr>
        <p:spPr bwMode="auto">
          <a:xfrm flipV="1">
            <a:off x="1666875" y="2093913"/>
            <a:ext cx="3309938" cy="4762"/>
          </a:xfrm>
          <a:prstGeom prst="line">
            <a:avLst/>
          </a:prstGeom>
          <a:noFill/>
          <a:ln w="28575">
            <a:solidFill>
              <a:srgbClr val="7030A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5626" name="Line 29"/>
          <p:cNvSpPr>
            <a:spLocks noChangeShapeType="1"/>
          </p:cNvSpPr>
          <p:nvPr/>
        </p:nvSpPr>
        <p:spPr bwMode="auto">
          <a:xfrm>
            <a:off x="1435100" y="2514600"/>
            <a:ext cx="3541713" cy="26988"/>
          </a:xfrm>
          <a:prstGeom prst="line">
            <a:avLst/>
          </a:prstGeom>
          <a:noFill/>
          <a:ln w="28575">
            <a:solidFill>
              <a:srgbClr val="7030A0"/>
            </a:solidFill>
            <a:prstDash val="lgDash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5627" name="Line 26"/>
          <p:cNvSpPr>
            <a:spLocks noChangeShapeType="1"/>
          </p:cNvSpPr>
          <p:nvPr/>
        </p:nvSpPr>
        <p:spPr bwMode="auto">
          <a:xfrm flipV="1">
            <a:off x="4976813" y="2736850"/>
            <a:ext cx="576262" cy="7938"/>
          </a:xfrm>
          <a:prstGeom prst="line">
            <a:avLst/>
          </a:prstGeom>
          <a:noFill/>
          <a:ln w="28575">
            <a:solidFill>
              <a:srgbClr val="7030A0"/>
            </a:solidFill>
            <a:prstDash val="lg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5629" name="矩形 2"/>
          <p:cNvSpPr>
            <a:spLocks noChangeArrowheads="1"/>
          </p:cNvSpPr>
          <p:nvPr/>
        </p:nvSpPr>
        <p:spPr bwMode="auto">
          <a:xfrm>
            <a:off x="3056735" y="5334000"/>
            <a:ext cx="2602117" cy="60325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558" y="2051147"/>
            <a:ext cx="7769981" cy="4408703"/>
          </a:xfrm>
          <a:prstGeom prst="rect">
            <a:avLst/>
          </a:prstGeom>
          <a:ln w="9525">
            <a:noFill/>
          </a:ln>
        </p:spPr>
      </p:pic>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4. </a:t>
            </a:r>
            <a:r>
              <a:rPr sz="3600" dirty="0">
                <a:latin typeface="新細明體" panose="02020500000000000000" pitchFamily="18" charset="-120"/>
                <a:ea typeface="新細明體" panose="02020500000000000000" pitchFamily="18" charset="-120"/>
              </a:rPr>
              <a:t>編修班別資料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整批處理班主任資料</a:t>
            </a:r>
            <a:endParaRPr lang="zh-HK" sz="2800" dirty="0">
              <a:latin typeface="新細明體" panose="02020500000000000000" pitchFamily="18" charset="-12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40</a:t>
            </a:fld>
            <a:endParaRPr lang="en-US" altLang="zh-TW" sz="1200" dirty="0">
              <a:solidFill>
                <a:srgbClr val="0070C0"/>
              </a:solidFill>
              <a:latin typeface="Arial" panose="020B0604020202020204" pitchFamily="34" charset="0"/>
            </a:endParaRPr>
          </a:p>
        </p:txBody>
      </p:sp>
      <p:sp>
        <p:nvSpPr>
          <p:cNvPr id="6" name="內容版面配置區 2"/>
          <p:cNvSpPr txBox="1">
            <a:spLocks/>
          </p:cNvSpPr>
          <p:nvPr/>
        </p:nvSpPr>
        <p:spPr bwMode="auto">
          <a:xfrm>
            <a:off x="660899" y="1340643"/>
            <a:ext cx="7797301" cy="3155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方法二：輸入教職員代碼，再按 </a:t>
            </a:r>
            <a:r>
              <a:rPr lang="en-US" altLang="zh-TW" sz="2800" kern="0" dirty="0">
                <a:ea typeface="新細明體" panose="02020500000000000000" pitchFamily="18" charset="-120"/>
              </a:rPr>
              <a:t>[Enter]</a:t>
            </a:r>
            <a:r>
              <a:rPr lang="zh-TW" altLang="en-US" sz="2800" kern="0" dirty="0">
                <a:ea typeface="新細明體" panose="02020500000000000000" pitchFamily="18" charset="-120"/>
              </a:rPr>
              <a:t> 鍵</a:t>
            </a:r>
            <a:endParaRPr lang="zh-HK" altLang="en-US" kern="0" dirty="0">
              <a:ea typeface="新細明體" panose="02020500000000000000" pitchFamily="18" charset="-120"/>
            </a:endParaRPr>
          </a:p>
        </p:txBody>
      </p:sp>
      <p:pic>
        <p:nvPicPr>
          <p:cNvPr id="9"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4600" y="3771412"/>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6290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41</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40330" y="1905000"/>
            <a:ext cx="7453312" cy="3293209"/>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3</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3 -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編修班別資料</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3.1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檢查班別資料</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3.2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更改班別的課室資料</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3.3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更改班別的班主任資料</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
        <p:nvSpPr>
          <p:cNvPr id="11" name="矩形 10">
            <a:hlinkClick r:id="rId3"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spTree>
    <p:extLst>
      <p:ext uri="{BB962C8B-B14F-4D97-AF65-F5344CB8AC3E}">
        <p14:creationId xmlns:p14="http://schemas.microsoft.com/office/powerpoint/2010/main" val="381054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endParaRPr sz="3600" dirty="0">
              <a:effectLst>
                <a:outerShdw blurRad="38100" dist="38100" dir="2700000" algn="tl">
                  <a:srgbClr val="C0C0C0"/>
                </a:outerShdw>
              </a:effectLst>
              <a:ea typeface="新細明體" panose="02020500000000000000" pitchFamily="18" charset="-120"/>
            </a:endParaRPr>
          </a:p>
        </p:txBody>
      </p:sp>
      <p:graphicFrame>
        <p:nvGraphicFramePr>
          <p:cNvPr id="5" name="資料庫圖表 4"/>
          <p:cNvGraphicFramePr/>
          <p:nvPr>
            <p:extLst/>
          </p:nvPr>
        </p:nvGraphicFramePr>
        <p:xfrm>
          <a:off x="609600" y="1381927"/>
          <a:ext cx="8153400"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直線圖說文字 1 2"/>
          <p:cNvSpPr/>
          <p:nvPr/>
        </p:nvSpPr>
        <p:spPr bwMode="auto">
          <a:xfrm>
            <a:off x="2895600" y="4341813"/>
            <a:ext cx="1905000" cy="457200"/>
          </a:xfrm>
          <a:prstGeom prst="borderCallout1">
            <a:avLst>
              <a:gd name="adj1" fmla="val 50232"/>
              <a:gd name="adj2" fmla="val 112"/>
              <a:gd name="adj3" fmla="val -11574"/>
              <a:gd name="adj4" fmla="val -17444"/>
            </a:avLst>
          </a:prstGeom>
          <a:ln>
            <a:headEnd/>
            <a:tailEnd/>
          </a:ln>
          <a:extLst/>
        </p:spPr>
        <p:style>
          <a:lnRef idx="3">
            <a:schemeClr val="lt1"/>
          </a:lnRef>
          <a:fillRef idx="1">
            <a:schemeClr val="accent6"/>
          </a:fillRef>
          <a:effectRef idx="1">
            <a:schemeClr val="accent6"/>
          </a:effectRef>
          <a:fontRef idx="minor">
            <a:schemeClr val="lt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3200" dirty="0">
                <a:solidFill>
                  <a:schemeClr val="bg1"/>
                </a:solidFill>
                <a:latin typeface="標楷體" pitchFamily="65" charset="-120"/>
                <a:ea typeface="標楷體" pitchFamily="65" charset="-120"/>
              </a:rPr>
              <a:t>科目集</a:t>
            </a:r>
            <a:endParaRPr lang="zh-HK" altLang="en-US" sz="3200" dirty="0">
              <a:solidFill>
                <a:schemeClr val="bg1"/>
              </a:solidFill>
              <a:latin typeface="標楷體" pitchFamily="65" charset="-120"/>
              <a:ea typeface="標楷體" pitchFamily="65" charset="-120"/>
            </a:endParaRPr>
          </a:p>
        </p:txBody>
      </p:sp>
      <p:sp>
        <p:nvSpPr>
          <p:cNvPr id="6" name="直線圖說文字 1 5"/>
          <p:cNvSpPr/>
          <p:nvPr/>
        </p:nvSpPr>
        <p:spPr bwMode="auto">
          <a:xfrm>
            <a:off x="2895600" y="3746500"/>
            <a:ext cx="1905000" cy="457200"/>
          </a:xfrm>
          <a:prstGeom prst="borderCallout1">
            <a:avLst>
              <a:gd name="adj1" fmla="val 48380"/>
              <a:gd name="adj2" fmla="val -777"/>
              <a:gd name="adj3" fmla="val 93983"/>
              <a:gd name="adj4" fmla="val -16111"/>
            </a:avLst>
          </a:prstGeom>
          <a:ln>
            <a:headEnd/>
            <a:tailEnd/>
          </a:ln>
          <a:extLst/>
        </p:spPr>
        <p:style>
          <a:lnRef idx="3">
            <a:schemeClr val="lt1"/>
          </a:lnRef>
          <a:fillRef idx="1">
            <a:schemeClr val="accent6"/>
          </a:fillRef>
          <a:effectRef idx="1">
            <a:schemeClr val="accent6"/>
          </a:effectRef>
          <a:fontRef idx="minor">
            <a:schemeClr val="lt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3200" dirty="0">
                <a:solidFill>
                  <a:schemeClr val="bg1"/>
                </a:solidFill>
                <a:latin typeface="標楷體" pitchFamily="65" charset="-120"/>
                <a:ea typeface="標楷體" pitchFamily="65" charset="-120"/>
              </a:rPr>
              <a:t>非科目集</a:t>
            </a:r>
            <a:endParaRPr lang="zh-HK" altLang="en-US" sz="3200" dirty="0">
              <a:solidFill>
                <a:schemeClr val="bg1"/>
              </a:solidFill>
              <a:latin typeface="標楷體" pitchFamily="65" charset="-120"/>
              <a:ea typeface="標楷體" pitchFamily="65" charset="-120"/>
            </a:endParaRPr>
          </a:p>
        </p:txBody>
      </p:sp>
      <p:sp>
        <p:nvSpPr>
          <p:cNvPr id="8" name="爆炸 1 7"/>
          <p:cNvSpPr/>
          <p:nvPr/>
        </p:nvSpPr>
        <p:spPr bwMode="auto">
          <a:xfrm>
            <a:off x="2362200" y="1382713"/>
            <a:ext cx="3436938" cy="1360487"/>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900" dirty="0">
                <a:solidFill>
                  <a:srgbClr val="CC00CC"/>
                </a:solidFill>
                <a:latin typeface="標楷體" pitchFamily="65" charset="-120"/>
                <a:ea typeface="標楷體" pitchFamily="65" charset="-120"/>
              </a:rPr>
              <a:t>多變的科目組合</a:t>
            </a:r>
            <a:endParaRPr lang="zh-HK" altLang="en-US" sz="1900" dirty="0">
              <a:solidFill>
                <a:srgbClr val="CC00CC"/>
              </a:solidFill>
              <a:latin typeface="標楷體" pitchFamily="65" charset="-120"/>
              <a:ea typeface="標楷體" pitchFamily="65" charset="-120"/>
            </a:endParaRPr>
          </a:p>
        </p:txBody>
      </p:sp>
      <p:sp>
        <p:nvSpPr>
          <p:cNvPr id="9" name="爆炸 1 8"/>
          <p:cNvSpPr/>
          <p:nvPr/>
        </p:nvSpPr>
        <p:spPr bwMode="auto">
          <a:xfrm>
            <a:off x="5707063" y="20638"/>
            <a:ext cx="3436937" cy="1362075"/>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900" dirty="0">
                <a:solidFill>
                  <a:srgbClr val="CC00CC"/>
                </a:solidFill>
                <a:latin typeface="標楷體" pitchFamily="65" charset="-120"/>
                <a:ea typeface="標楷體" pitchFamily="65" charset="-120"/>
              </a:rPr>
              <a:t>節省輸入資料的時間</a:t>
            </a:r>
            <a:endParaRPr lang="zh-HK" altLang="en-US" sz="1900" dirty="0">
              <a:solidFill>
                <a:srgbClr val="CC00CC"/>
              </a:solidFill>
              <a:latin typeface="標楷體" pitchFamily="65" charset="-120"/>
              <a:ea typeface="標楷體" pitchFamily="65" charset="-120"/>
            </a:endParaRPr>
          </a:p>
        </p:txBody>
      </p:sp>
      <p:sp>
        <p:nvSpPr>
          <p:cNvPr id="10" name="爆炸 1 9"/>
          <p:cNvSpPr/>
          <p:nvPr/>
        </p:nvSpPr>
        <p:spPr bwMode="auto">
          <a:xfrm>
            <a:off x="47625" y="5473700"/>
            <a:ext cx="3438525" cy="1360488"/>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900" dirty="0">
                <a:solidFill>
                  <a:srgbClr val="CC00CC"/>
                </a:solidFill>
                <a:latin typeface="標楷體" pitchFamily="65" charset="-120"/>
                <a:ea typeface="標楷體" pitchFamily="65" charset="-120"/>
              </a:rPr>
              <a:t>方便輸入及抽取科目分組的資料</a:t>
            </a:r>
            <a:endParaRPr lang="zh-HK" altLang="en-US" sz="1900" dirty="0">
              <a:solidFill>
                <a:srgbClr val="CC00CC"/>
              </a:solidFill>
              <a:latin typeface="標楷體" pitchFamily="65" charset="-120"/>
              <a:ea typeface="標楷體" pitchFamily="65" charset="-120"/>
            </a:endParaRPr>
          </a:p>
        </p:txBody>
      </p:sp>
    </p:spTree>
    <p:extLst>
      <p:ext uri="{BB962C8B-B14F-4D97-AF65-F5344CB8AC3E}">
        <p14:creationId xmlns:p14="http://schemas.microsoft.com/office/powerpoint/2010/main" val="35777310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lang="zh-TW" altLang="en-US"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編修班本科目</a:t>
            </a:r>
            <a:endParaRPr sz="3600" dirty="0">
              <a:effectLst>
                <a:outerShdw blurRad="38100" dist="38100" dir="2700000" algn="tl">
                  <a:srgbClr val="C0C0C0"/>
                </a:outerShdw>
              </a:effectLst>
              <a:ea typeface="新細明體" panose="02020500000000000000" pitchFamily="18" charset="-120"/>
            </a:endParaRPr>
          </a:p>
        </p:txBody>
      </p:sp>
      <p:graphicFrame>
        <p:nvGraphicFramePr>
          <p:cNvPr id="7" name="資料庫圖表 6"/>
          <p:cNvGraphicFramePr/>
          <p:nvPr>
            <p:extLst>
              <p:ext uri="{D42A27DB-BD31-4B8C-83A1-F6EECF244321}">
                <p14:modId xmlns:p14="http://schemas.microsoft.com/office/powerpoint/2010/main" val="2355328145"/>
              </p:ext>
            </p:extLst>
          </p:nvPr>
        </p:nvGraphicFramePr>
        <p:xfrm>
          <a:off x="-25400" y="45720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216" y="3316287"/>
            <a:ext cx="6521302" cy="3222626"/>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編修班本科目</a:t>
            </a:r>
            <a:endParaRPr lang="zh-HK" sz="3600" dirty="0">
              <a:effectLst>
                <a:outerShdw blurRad="38100" dist="38100" dir="2700000" algn="tl">
                  <a:srgbClr val="C0C0C0"/>
                </a:outerShdw>
              </a:effectLst>
              <a:ea typeface="新細明體" panose="02020500000000000000" pitchFamily="18" charset="-120"/>
            </a:endParaRPr>
          </a:p>
        </p:txBody>
      </p:sp>
      <p:sp>
        <p:nvSpPr>
          <p:cNvPr id="64515"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增新適用的科目 </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必修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選修</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班別資料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班本科目</a:t>
            </a:r>
            <a:endParaRPr lang="en-US" altLang="zh-TW" sz="2000" dirty="0">
              <a:solidFill>
                <a:schemeClr val="tx2"/>
              </a:solidFill>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sp>
        <p:nvSpPr>
          <p:cNvPr id="58372"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1AB1A50D-9DA5-475C-A3C0-64ED67A819FF}" type="slidenum">
              <a:rPr lang="en-US" altLang="zh-TW" sz="1200" smtClean="0">
                <a:solidFill>
                  <a:srgbClr val="0070C0"/>
                </a:solidFill>
                <a:latin typeface="Arial" panose="020B0604020202020204" pitchFamily="34" charset="0"/>
              </a:rPr>
              <a:pPr>
                <a:spcBef>
                  <a:spcPct val="0"/>
                </a:spcBef>
                <a:buClrTx/>
                <a:buSzTx/>
                <a:buFontTx/>
                <a:buNone/>
              </a:pPr>
              <a:t>44</a:t>
            </a:fld>
            <a:endParaRPr lang="en-US" altLang="zh-TW" sz="1200" dirty="0">
              <a:solidFill>
                <a:srgbClr val="0070C0"/>
              </a:solidFill>
              <a:latin typeface="Arial" panose="020B0604020202020204" pitchFamily="34" charset="0"/>
            </a:endParaRPr>
          </a:p>
        </p:txBody>
      </p:sp>
      <p:sp>
        <p:nvSpPr>
          <p:cNvPr id="9" name="橢圓 1"/>
          <p:cNvSpPr>
            <a:spLocks noChangeArrowheads="1"/>
          </p:cNvSpPr>
          <p:nvPr/>
        </p:nvSpPr>
        <p:spPr bwMode="auto">
          <a:xfrm>
            <a:off x="3736651" y="5225759"/>
            <a:ext cx="1622425" cy="485775"/>
          </a:xfrm>
          <a:prstGeom prst="ellipse">
            <a:avLst/>
          </a:prstGeom>
          <a:solidFill>
            <a:srgbClr val="CC99FF"/>
          </a:solidFill>
          <a:ln>
            <a:noFill/>
          </a:ln>
          <a:extLst>
            <a:ext uri="{91240B29-F687-4F45-9708-019B960494DF}">
              <a14:hiddenLine xmlns:a14="http://schemas.microsoft.com/office/drawing/2010/main" w="28575" algn="ctr">
                <a:solidFill>
                  <a:srgbClr val="000000"/>
                </a:solidFill>
                <a:round/>
                <a:headEnd/>
                <a:tailEnd/>
              </a14:hiddenLine>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50000"/>
              </a:spcBef>
              <a:buClrTx/>
              <a:buSzTx/>
              <a:buFontTx/>
              <a:buNone/>
            </a:pPr>
            <a:r>
              <a:rPr lang="zh-TW" altLang="en-US" sz="2000" b="1" dirty="0">
                <a:solidFill>
                  <a:srgbClr val="7030A0"/>
                </a:solidFill>
                <a:latin typeface="新細明體" panose="02020500000000000000" pitchFamily="18" charset="-120"/>
                <a:ea typeface="新細明體" panose="02020500000000000000" pitchFamily="18" charset="-120"/>
              </a:rPr>
              <a:t>全班修讀</a:t>
            </a:r>
            <a:endParaRPr lang="en-US" altLang="zh-TW" sz="2000" b="1" dirty="0">
              <a:solidFill>
                <a:srgbClr val="7030A0"/>
              </a:solidFill>
              <a:latin typeface="新細明體" panose="02020500000000000000" pitchFamily="18" charset="-120"/>
              <a:ea typeface="新細明體" panose="02020500000000000000" pitchFamily="18" charset="-120"/>
            </a:endParaRPr>
          </a:p>
        </p:txBody>
      </p:sp>
      <p:pic>
        <p:nvPicPr>
          <p:cNvPr id="10" name="圖片 9"/>
          <p:cNvPicPr>
            <a:picLocks noChangeAspect="1"/>
          </p:cNvPicPr>
          <p:nvPr/>
        </p:nvPicPr>
        <p:blipFill>
          <a:blip r:embed="rId4"/>
          <a:stretch>
            <a:fillRect/>
          </a:stretch>
        </p:blipFill>
        <p:spPr>
          <a:xfrm>
            <a:off x="609600" y="2322513"/>
            <a:ext cx="8210385" cy="801687"/>
          </a:xfrm>
          <a:prstGeom prst="rect">
            <a:avLst/>
          </a:prstGeom>
          <a:ln w="9525">
            <a:solidFill>
              <a:schemeClr val="tx1"/>
            </a:solidFill>
          </a:ln>
        </p:spPr>
      </p:pic>
      <p:sp>
        <p:nvSpPr>
          <p:cNvPr id="13" name="Rectangle 6"/>
          <p:cNvSpPr>
            <a:spLocks noChangeArrowheads="1"/>
          </p:cNvSpPr>
          <p:nvPr/>
        </p:nvSpPr>
        <p:spPr bwMode="auto">
          <a:xfrm>
            <a:off x="7843673" y="2877344"/>
            <a:ext cx="974838" cy="246856"/>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4" name="Rectangle 6"/>
          <p:cNvSpPr>
            <a:spLocks noChangeArrowheads="1"/>
          </p:cNvSpPr>
          <p:nvPr/>
        </p:nvSpPr>
        <p:spPr bwMode="auto">
          <a:xfrm>
            <a:off x="1600200" y="4654259"/>
            <a:ext cx="2590800" cy="2286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cxnSp>
        <p:nvCxnSpPr>
          <p:cNvPr id="15" name="直線單箭頭接點 2"/>
          <p:cNvCxnSpPr>
            <a:cxnSpLocks noChangeShapeType="1"/>
          </p:cNvCxnSpPr>
          <p:nvPr/>
        </p:nvCxnSpPr>
        <p:spPr bwMode="auto">
          <a:xfrm flipH="1" flipV="1">
            <a:off x="3270033" y="4994440"/>
            <a:ext cx="775133" cy="259894"/>
          </a:xfrm>
          <a:prstGeom prst="straightConnector1">
            <a:avLst/>
          </a:prstGeom>
          <a:noFill/>
          <a:ln w="28575" algn="ctr">
            <a:solidFill>
              <a:srgbClr val="FF0000"/>
            </a:solidFill>
            <a:round/>
            <a:headEnd/>
            <a:tailEnd type="arrow" w="med" len="med"/>
          </a:ln>
          <a:extLst>
            <a:ext uri="{909E8E84-426E-40DD-AFC4-6F175D3DCCD1}">
              <a14:hiddenFill xmlns:a14="http://schemas.microsoft.com/office/drawing/2010/main">
                <a:noFill/>
              </a14:hiddenFill>
            </a:ext>
          </a:extLst>
        </p:spPr>
      </p:cxnSp>
      <p:pic>
        <p:nvPicPr>
          <p:cNvPr id="16" name="圖片 15"/>
          <p:cNvPicPr>
            <a:picLocks noChangeAspect="1"/>
          </p:cNvPicPr>
          <p:nvPr/>
        </p:nvPicPr>
        <p:blipFill>
          <a:blip r:embed="rId5" cstate="print">
            <a:clrChange>
              <a:clrFrom>
                <a:srgbClr val="FFFFFF"/>
              </a:clrFrom>
              <a:clrTo>
                <a:srgbClr val="FFFFFF">
                  <a:alpha val="0"/>
                </a:srgbClr>
              </a:clrTo>
            </a:clrChange>
            <a:duotone>
              <a:schemeClr val="accent4">
                <a:shade val="45000"/>
                <a:satMod val="135000"/>
              </a:schemeClr>
              <a:prstClr val="white"/>
            </a:duotone>
            <a:extLst/>
          </a:blip>
          <a:stretch>
            <a:fillRect/>
          </a:stretch>
        </p:blipFill>
        <p:spPr>
          <a:xfrm>
            <a:off x="3749656" y="5210924"/>
            <a:ext cx="1622540" cy="49156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841" y="2295244"/>
            <a:ext cx="5644642" cy="4435756"/>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編修班本科目</a:t>
            </a:r>
            <a:endParaRPr lang="zh-HK" sz="3600" dirty="0">
              <a:effectLst>
                <a:outerShdw blurRad="38100" dist="38100" dir="2700000" algn="tl">
                  <a:srgbClr val="C0C0C0"/>
                </a:outerShdw>
              </a:effectLst>
              <a:ea typeface="新細明體" panose="02020500000000000000" pitchFamily="18" charset="-120"/>
            </a:endParaRPr>
          </a:p>
        </p:txBody>
      </p:sp>
      <p:sp>
        <p:nvSpPr>
          <p:cNvPr id="63491" name="內容版面配置區 2"/>
          <p:cNvSpPr>
            <a:spLocks noGrp="1"/>
          </p:cNvSpPr>
          <p:nvPr>
            <p:ph idx="1"/>
          </p:nvPr>
        </p:nvSpPr>
        <p:spPr>
          <a:xfrm>
            <a:off x="990600" y="1339850"/>
            <a:ext cx="8077200" cy="4608513"/>
          </a:xfrm>
        </p:spPr>
        <p:txBody>
          <a:bodyPr/>
          <a:lstStyle/>
          <a:p>
            <a:pPr>
              <a:defRPr/>
            </a:pPr>
            <a:r>
              <a:rPr lang="zh-TW" altLang="en-US" sz="2800" dirty="0">
                <a:latin typeface="新細明體" panose="02020500000000000000" pitchFamily="18" charset="-120"/>
                <a:ea typeface="新細明體" panose="02020500000000000000" pitchFamily="18" charset="-120"/>
              </a:rPr>
              <a:t>删除不適用的科目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例</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過期科目</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班別資料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班本科目</a:t>
            </a:r>
            <a:endParaRPr lang="en-US" altLang="zh-TW" sz="2000" dirty="0">
              <a:solidFill>
                <a:schemeClr val="tx2"/>
              </a:solidFill>
              <a:latin typeface="新細明體" panose="02020500000000000000" pitchFamily="18" charset="-120"/>
              <a:ea typeface="新細明體" panose="02020500000000000000" pitchFamily="18" charset="-120"/>
            </a:endParaRPr>
          </a:p>
          <a:p>
            <a:pPr>
              <a:buFont typeface="Wingdings" panose="05000000000000000000" pitchFamily="2" charset="2"/>
              <a:buNone/>
              <a:defRPr/>
            </a:pPr>
            <a:endParaRPr lang="zh-HK" altLang="en-US" dirty="0">
              <a:ea typeface="新細明體" panose="02020500000000000000" pitchFamily="18" charset="-120"/>
            </a:endParaRPr>
          </a:p>
        </p:txBody>
      </p:sp>
      <p:sp>
        <p:nvSpPr>
          <p:cNvPr id="5734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B7F6168B-C745-4488-97D2-AA42725D27A2}" type="slidenum">
              <a:rPr lang="en-US" altLang="zh-TW" sz="1200" smtClean="0">
                <a:solidFill>
                  <a:srgbClr val="0070C0"/>
                </a:solidFill>
                <a:latin typeface="Arial" panose="020B0604020202020204" pitchFamily="34" charset="0"/>
              </a:rPr>
              <a:pPr>
                <a:spcBef>
                  <a:spcPct val="0"/>
                </a:spcBef>
                <a:buClrTx/>
                <a:buSzTx/>
                <a:buFontTx/>
                <a:buNone/>
              </a:pPr>
              <a:t>45</a:t>
            </a:fld>
            <a:endParaRPr lang="en-US" altLang="zh-TW" sz="1200" dirty="0">
              <a:solidFill>
                <a:srgbClr val="0070C0"/>
              </a:solidFill>
              <a:latin typeface="Arial" panose="020B0604020202020204" pitchFamily="34" charset="0"/>
            </a:endParaRPr>
          </a:p>
        </p:txBody>
      </p:sp>
      <p:pic>
        <p:nvPicPr>
          <p:cNvPr id="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313" y="3459163"/>
            <a:ext cx="2324100"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7" name="Rectangle 24"/>
          <p:cNvSpPr>
            <a:spLocks noChangeArrowheads="1"/>
          </p:cNvSpPr>
          <p:nvPr/>
        </p:nvSpPr>
        <p:spPr bwMode="auto">
          <a:xfrm>
            <a:off x="1503507" y="5867400"/>
            <a:ext cx="5430693" cy="3048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8" name="Rectangle 24"/>
          <p:cNvSpPr>
            <a:spLocks noChangeArrowheads="1"/>
          </p:cNvSpPr>
          <p:nvPr/>
        </p:nvSpPr>
        <p:spPr bwMode="auto">
          <a:xfrm>
            <a:off x="1441959" y="2646362"/>
            <a:ext cx="5583093" cy="401638"/>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pic>
        <p:nvPicPr>
          <p:cNvPr id="9" name="圖片 10"/>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86000" y="6020934"/>
            <a:ext cx="144145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46</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40330" y="2362200"/>
            <a:ext cx="7453312" cy="2000548"/>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4</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4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編修科目資料</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練習 </a:t>
            </a: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4.1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更新科目代碼</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32216934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內容版面配置區 2"/>
          <p:cNvSpPr>
            <a:spLocks noGrp="1"/>
          </p:cNvSpPr>
          <p:nvPr>
            <p:ph idx="1"/>
          </p:nvPr>
        </p:nvSpPr>
        <p:spPr>
          <a:xfrm>
            <a:off x="762000" y="1473200"/>
            <a:ext cx="8243888" cy="4608513"/>
          </a:xfrm>
        </p:spPr>
        <p:txBody>
          <a:bodyPr/>
          <a:lstStyle/>
          <a:p>
            <a:pPr>
              <a:defRPr/>
            </a:pPr>
            <a:r>
              <a:rPr lang="zh-TW" altLang="en-US" sz="2800" dirty="0">
                <a:ea typeface="新細明體" panose="02020500000000000000" pitchFamily="18" charset="-120"/>
              </a:rPr>
              <a:t>整批處理，以協助學校整批修改 </a:t>
            </a:r>
            <a:r>
              <a:rPr lang="zh-TW" altLang="en-US" sz="2800" b="1" dirty="0">
                <a:ea typeface="新細明體" panose="02020500000000000000" pitchFamily="18" charset="-120"/>
              </a:rPr>
              <a:t>班本科目 </a:t>
            </a:r>
            <a:r>
              <a:rPr lang="zh-TW" altLang="en-US" sz="2800" dirty="0">
                <a:ea typeface="新細明體" panose="02020500000000000000" pitchFamily="18" charset="-120"/>
              </a:rPr>
              <a:t>的資料　</a:t>
            </a:r>
            <a:endParaRPr lang="en-US" altLang="zh-TW" sz="2800" dirty="0">
              <a:ea typeface="新細明體" panose="02020500000000000000" pitchFamily="18" charset="-120"/>
            </a:endParaRPr>
          </a:p>
          <a:p>
            <a:pPr marL="0" indent="0">
              <a:buNone/>
              <a:defRPr/>
            </a:pPr>
            <a:r>
              <a:rPr lang="zh-TW" altLang="en-US" sz="2000" dirty="0">
                <a:solidFill>
                  <a:schemeClr val="tx2"/>
                </a:solidFill>
                <a:ea typeface="新細明體" panose="02020500000000000000" pitchFamily="18" charset="-120"/>
              </a:rPr>
              <a:t>     學校管理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班別資料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整批處理 </a:t>
            </a:r>
            <a:r>
              <a:rPr lang="en-US" altLang="zh-TW" sz="2000" dirty="0">
                <a:solidFill>
                  <a:schemeClr val="tx2"/>
                </a:solidFill>
                <a:ea typeface="新細明體" panose="02020500000000000000" pitchFamily="18" charset="-120"/>
              </a:rPr>
              <a:t>&gt; </a:t>
            </a:r>
            <a:r>
              <a:rPr lang="zh-TW" altLang="en-US" sz="2000" dirty="0">
                <a:solidFill>
                  <a:schemeClr val="tx2"/>
                </a:solidFill>
                <a:ea typeface="新細明體" panose="02020500000000000000" pitchFamily="18" charset="-120"/>
              </a:rPr>
              <a:t>班本科目 </a:t>
            </a:r>
            <a:endParaRPr lang="zh-HK" altLang="en-US" dirty="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47</a:t>
            </a:fld>
            <a:endParaRPr lang="en-US" altLang="zh-TW" sz="1200" dirty="0">
              <a:solidFill>
                <a:srgbClr val="0070C0"/>
              </a:solidFill>
              <a:latin typeface="Arial" panose="020B0604020202020204" pitchFamily="34" charset="0"/>
            </a:endParaRPr>
          </a:p>
        </p:txBody>
      </p:sp>
      <p:sp>
        <p:nvSpPr>
          <p:cNvPr id="10" name="標題 1"/>
          <p:cNvSpPr>
            <a:spLocks noGrp="1"/>
          </p:cNvSpPr>
          <p:nvPr>
            <p:ph type="title"/>
          </p:nvPr>
        </p:nvSpPr>
        <p:spPr>
          <a:xfrm>
            <a:off x="1766888" y="254000"/>
            <a:ext cx="7162800" cy="762000"/>
          </a:xfrm>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編修班本科目</a:t>
            </a:r>
            <a:endParaRPr lang="zh-HK" sz="3600" dirty="0">
              <a:effectLst>
                <a:outerShdw blurRad="38100" dist="38100" dir="2700000" algn="tl">
                  <a:srgbClr val="C0C0C0"/>
                </a:outerShdw>
              </a:effectLst>
              <a:ea typeface="新細明體" panose="02020500000000000000" pitchFamily="18" charset="-120"/>
            </a:endParaRPr>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936" y="2439651"/>
            <a:ext cx="6431428" cy="3796064"/>
          </a:xfrm>
          <a:prstGeom prst="rect">
            <a:avLst/>
          </a:prstGeom>
          <a:ln w="9525">
            <a:noFill/>
          </a:ln>
        </p:spPr>
      </p:pic>
    </p:spTree>
    <p:extLst>
      <p:ext uri="{BB962C8B-B14F-4D97-AF65-F5344CB8AC3E}">
        <p14:creationId xmlns:p14="http://schemas.microsoft.com/office/powerpoint/2010/main" val="596549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48</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 </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整批新增班本科目</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381000" y="1331837"/>
            <a:ext cx="80772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endParaRPr lang="zh-HK" altLang="en-US" kern="0" dirty="0">
              <a:ea typeface="新細明體" panose="02020500000000000000" pitchFamily="18" charset="-120"/>
            </a:endParaRPr>
          </a:p>
        </p:txBody>
      </p:sp>
      <p:sp>
        <p:nvSpPr>
          <p:cNvPr id="7" name="內容版面配置區 2"/>
          <p:cNvSpPr txBox="1">
            <a:spLocks/>
          </p:cNvSpPr>
          <p:nvPr/>
        </p:nvSpPr>
        <p:spPr bwMode="auto">
          <a:xfrm>
            <a:off x="533400" y="1484237"/>
            <a:ext cx="80772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 可 </a:t>
            </a:r>
            <a:r>
              <a:rPr lang="zh-TW" altLang="en-US" sz="2800" b="1" kern="0" dirty="0">
                <a:ea typeface="新細明體" panose="02020500000000000000" pitchFamily="18" charset="-120"/>
              </a:rPr>
              <a:t>整批增新 </a:t>
            </a:r>
            <a:r>
              <a:rPr lang="zh-TW" altLang="en-US" sz="2800" kern="0" dirty="0">
                <a:ea typeface="新細明體" panose="02020500000000000000" pitchFamily="18" charset="-120"/>
              </a:rPr>
              <a:t>相同級別但不同班別的 </a:t>
            </a:r>
            <a:r>
              <a:rPr lang="zh-TW" altLang="en-US" sz="2800" b="1" kern="0" dirty="0">
                <a:ea typeface="新細明體" panose="02020500000000000000" pitchFamily="18" charset="-120"/>
              </a:rPr>
              <a:t>班本科目</a:t>
            </a:r>
            <a:endParaRPr lang="zh-HK" altLang="en-US" b="1" kern="0" dirty="0">
              <a:ea typeface="新細明體" panose="02020500000000000000" pitchFamily="18" charset="-120"/>
            </a:endParaRPr>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150" y="2058200"/>
            <a:ext cx="7812182" cy="4034550"/>
          </a:xfrm>
          <a:prstGeom prst="rect">
            <a:avLst/>
          </a:prstGeom>
          <a:ln w="9525">
            <a:noFill/>
          </a:ln>
        </p:spPr>
      </p:pic>
    </p:spTree>
    <p:extLst>
      <p:ext uri="{BB962C8B-B14F-4D97-AF65-F5344CB8AC3E}">
        <p14:creationId xmlns:p14="http://schemas.microsoft.com/office/powerpoint/2010/main" val="11813174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1907" y="2133000"/>
            <a:ext cx="6415384" cy="3807350"/>
          </a:xfrm>
          <a:prstGeom prst="rect">
            <a:avLst/>
          </a:prstGeom>
          <a:ln w="9525">
            <a:noFill/>
          </a:ln>
        </p:spPr>
      </p:pic>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49</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 </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更新科目分卷</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381000" y="1331837"/>
            <a:ext cx="80772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endParaRPr lang="zh-HK" altLang="en-US" kern="0" dirty="0">
              <a:ea typeface="新細明體" panose="02020500000000000000" pitchFamily="18" charset="-120"/>
            </a:endParaRPr>
          </a:p>
        </p:txBody>
      </p:sp>
      <p:sp>
        <p:nvSpPr>
          <p:cNvPr id="8" name="內容版面配置區 2"/>
          <p:cNvSpPr txBox="1">
            <a:spLocks/>
          </p:cNvSpPr>
          <p:nvPr/>
        </p:nvSpPr>
        <p:spPr bwMode="auto">
          <a:xfrm>
            <a:off x="533400" y="1484237"/>
            <a:ext cx="8396288" cy="37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 更新 </a:t>
            </a:r>
            <a:r>
              <a:rPr lang="zh-TW" altLang="en-US" sz="2800" b="1" kern="0" dirty="0">
                <a:ea typeface="新細明體" panose="02020500000000000000" pitchFamily="18" charset="-120"/>
              </a:rPr>
              <a:t>科目分卷 </a:t>
            </a:r>
            <a:r>
              <a:rPr lang="en-US" altLang="zh-TW" sz="1800" kern="0" dirty="0">
                <a:ea typeface="新細明體" panose="02020500000000000000" pitchFamily="18" charset="-120"/>
              </a:rPr>
              <a:t>(</a:t>
            </a:r>
            <a:r>
              <a:rPr lang="zh-TW" altLang="en-US" sz="1800" kern="0" dirty="0">
                <a:ea typeface="新細明體" panose="02020500000000000000" pitchFamily="18" charset="-120"/>
              </a:rPr>
              <a:t>必須在代碼管理模組中建立有關的科目分卷代碼表</a:t>
            </a:r>
            <a:r>
              <a:rPr lang="en-US" altLang="zh-TW" sz="1800" kern="0" dirty="0">
                <a:ea typeface="新細明體" panose="02020500000000000000" pitchFamily="18" charset="-120"/>
              </a:rPr>
              <a:t>)</a:t>
            </a:r>
            <a:endParaRPr lang="zh-HK" altLang="en-US" sz="1600" b="1" kern="0" dirty="0">
              <a:ea typeface="新細明體" panose="02020500000000000000" pitchFamily="18" charset="-120"/>
            </a:endParaRPr>
          </a:p>
        </p:txBody>
      </p:sp>
      <p:pic>
        <p:nvPicPr>
          <p:cNvPr id="13"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09800" y="4376775"/>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301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教職員調配模組 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26627"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D98D8AD2-B67C-4701-B442-2FC97C34243D}" type="slidenum">
              <a:rPr lang="en-US" altLang="zh-TW" sz="1200" smtClean="0">
                <a:solidFill>
                  <a:srgbClr val="0070C0"/>
                </a:solidFill>
                <a:latin typeface="Arial" panose="020B0604020202020204" pitchFamily="34" charset="0"/>
              </a:rPr>
              <a:pPr>
                <a:spcBef>
                  <a:spcPct val="0"/>
                </a:spcBef>
                <a:buClrTx/>
                <a:buSzTx/>
                <a:buFontTx/>
                <a:buNone/>
              </a:pPr>
              <a:t>5</a:t>
            </a:fld>
            <a:endParaRPr lang="en-US" altLang="zh-TW" sz="1200" dirty="0">
              <a:solidFill>
                <a:srgbClr val="0070C0"/>
              </a:solidFill>
              <a:latin typeface="Arial" panose="020B0604020202020204" pitchFamily="34" charset="0"/>
            </a:endParaRPr>
          </a:p>
        </p:txBody>
      </p:sp>
      <p:sp>
        <p:nvSpPr>
          <p:cNvPr id="4" name="矩形 3">
            <a:hlinkClick r:id="rId2" action="ppaction://hlinksldjump"/>
          </p:cNvPr>
          <p:cNvSpPr/>
          <p:nvPr/>
        </p:nvSpPr>
        <p:spPr bwMode="auto">
          <a:xfrm>
            <a:off x="152400"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5" name="Text Box 11"/>
          <p:cNvSpPr txBox="1">
            <a:spLocks noChangeArrowheads="1"/>
          </p:cNvSpPr>
          <p:nvPr/>
        </p:nvSpPr>
        <p:spPr bwMode="auto">
          <a:xfrm>
            <a:off x="303017" y="1275090"/>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6" name="Text Box 11"/>
          <p:cNvSpPr txBox="1">
            <a:spLocks noChangeArrowheads="1"/>
          </p:cNvSpPr>
          <p:nvPr/>
        </p:nvSpPr>
        <p:spPr bwMode="auto">
          <a:xfrm>
            <a:off x="5572361" y="1294136"/>
            <a:ext cx="2787943"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教職員調配模組 </a:t>
            </a:r>
            <a:endParaRPr kumimoji="1" lang="en-US" altLang="zh-TW" sz="2800" b="1" dirty="0">
              <a:solidFill>
                <a:srgbClr val="000066"/>
              </a:solidFill>
              <a:ea typeface="新細明體" charset="-120"/>
            </a:endParaRPr>
          </a:p>
        </p:txBody>
      </p:sp>
      <p:sp>
        <p:nvSpPr>
          <p:cNvPr id="7" name="Text Box 7"/>
          <p:cNvSpPr txBox="1">
            <a:spLocks noChangeArrowheads="1"/>
          </p:cNvSpPr>
          <p:nvPr/>
        </p:nvSpPr>
        <p:spPr bwMode="auto">
          <a:xfrm>
            <a:off x="5572361" y="1909648"/>
            <a:ext cx="2047639" cy="615553"/>
          </a:xfrm>
          <a:prstGeom prst="rect">
            <a:avLst/>
          </a:prstGeom>
          <a:solidFill>
            <a:srgbClr val="FFCCFF"/>
          </a:solidFill>
          <a:ln w="9525">
            <a:noFill/>
            <a:miter lim="800000"/>
            <a:headEnd/>
            <a:tailEnd/>
          </a:ln>
          <a:effectLst/>
          <a:scene3d>
            <a:camera prst="orthographicFront"/>
            <a:lightRig rig="threePt" dir="t"/>
          </a:scene3d>
          <a:sp3d>
            <a:bevelT/>
          </a:sp3d>
        </p:spPr>
        <p:txBody>
          <a:bodyPr wrap="squar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b="1" u="sng" dirty="0">
                <a:solidFill>
                  <a:srgbClr val="FF66CC"/>
                </a:solidFill>
                <a:ea typeface="新細明體" charset="-120"/>
              </a:rPr>
              <a:t>教職員調配</a:t>
            </a:r>
            <a:endParaRPr kumimoji="1" lang="en-US" altLang="zh-TW" sz="1700" b="1" u="sng" dirty="0">
              <a:solidFill>
                <a:srgbClr val="FF66CC"/>
              </a:solidFill>
              <a:ea typeface="新細明體" charset="-120"/>
            </a:endParaRPr>
          </a:p>
          <a:p>
            <a:pPr eaLnBrk="1" hangingPunct="1">
              <a:buFontTx/>
              <a:buChar char="–"/>
              <a:defRPr/>
            </a:pPr>
            <a:r>
              <a:rPr kumimoji="1" lang="zh-TW" altLang="en-US" sz="1700" dirty="0">
                <a:solidFill>
                  <a:srgbClr val="FF66CC"/>
                </a:solidFill>
                <a:ea typeface="新細明體" charset="-120"/>
              </a:rPr>
              <a:t>  設定代課條件</a:t>
            </a:r>
            <a:endParaRPr kumimoji="1" lang="en-US" altLang="zh-TW" sz="1700" dirty="0">
              <a:solidFill>
                <a:srgbClr val="FF66CC"/>
              </a:solidFill>
              <a:ea typeface="新細明體" charset="-120"/>
            </a:endParaRPr>
          </a:p>
        </p:txBody>
      </p:sp>
      <p:pic>
        <p:nvPicPr>
          <p:cNvPr id="9" name="圖片 8"/>
          <p:cNvPicPr>
            <a:picLocks noChangeAspect="1"/>
          </p:cNvPicPr>
          <p:nvPr/>
        </p:nvPicPr>
        <p:blipFill>
          <a:blip r:embed="rId3"/>
          <a:stretch>
            <a:fillRect/>
          </a:stretch>
        </p:blipFill>
        <p:spPr>
          <a:xfrm>
            <a:off x="3100388" y="3129021"/>
            <a:ext cx="4672012" cy="3572715"/>
          </a:xfrm>
          <a:prstGeom prst="rect">
            <a:avLst/>
          </a:prstGeom>
          <a:ln w="12700">
            <a:solidFill>
              <a:schemeClr val="tx1"/>
            </a:solidFill>
          </a:ln>
        </p:spPr>
      </p:pic>
      <p:sp>
        <p:nvSpPr>
          <p:cNvPr id="26643" name="矩形 2"/>
          <p:cNvSpPr>
            <a:spLocks noChangeArrowheads="1"/>
          </p:cNvSpPr>
          <p:nvPr/>
        </p:nvSpPr>
        <p:spPr bwMode="auto">
          <a:xfrm>
            <a:off x="2720102" y="5943600"/>
            <a:ext cx="5472112" cy="528109"/>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3" name="Text Box 14"/>
          <p:cNvSpPr txBox="1">
            <a:spLocks noChangeArrowheads="1"/>
          </p:cNvSpPr>
          <p:nvPr/>
        </p:nvSpPr>
        <p:spPr bwMode="auto">
          <a:xfrm>
            <a:off x="292573" y="2288698"/>
            <a:ext cx="2634054" cy="1477328"/>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為每班</a:t>
            </a:r>
            <a:r>
              <a:rPr lang="en-US" altLang="zh-TW" sz="1800" dirty="0"/>
              <a:t>/</a:t>
            </a:r>
            <a:r>
              <a:rPr lang="zh-TW" altLang="en-US" sz="1800" dirty="0"/>
              <a:t>級設定科目詳情</a:t>
            </a:r>
            <a:r>
              <a:rPr lang="en-US" altLang="zh-TW" sz="1800" dirty="0"/>
              <a:t>:</a:t>
            </a:r>
          </a:p>
          <a:p>
            <a:pPr marL="285750" indent="-285750">
              <a:buFont typeface="Arial" panose="020B0604020202020204" pitchFamily="34" charset="0"/>
              <a:buChar char="•"/>
              <a:defRPr/>
            </a:pPr>
            <a:r>
              <a:rPr lang="zh-TW" altLang="en-US" sz="1800" dirty="0"/>
              <a:t>班本必修科</a:t>
            </a:r>
            <a:endParaRPr lang="en-US" altLang="zh-TW" sz="1800" dirty="0"/>
          </a:p>
          <a:p>
            <a:pPr marL="285750" indent="-285750">
              <a:buFont typeface="Arial" panose="020B0604020202020204" pitchFamily="34" charset="0"/>
              <a:buChar char="•"/>
              <a:defRPr/>
            </a:pPr>
            <a:r>
              <a:rPr lang="zh-TW" altLang="en-US" sz="1800" dirty="0"/>
              <a:t>班本選修科</a:t>
            </a:r>
            <a:endParaRPr lang="en-US" altLang="zh-TW" sz="1800" dirty="0"/>
          </a:p>
          <a:p>
            <a:pPr marL="285750" indent="-285750">
              <a:buFont typeface="Arial" panose="020B0604020202020204" pitchFamily="34" charset="0"/>
              <a:buChar char="•"/>
              <a:defRPr/>
            </a:pPr>
            <a:r>
              <a:rPr lang="zh-TW" altLang="en-US" sz="1800" dirty="0"/>
              <a:t>跨班別科目組別</a:t>
            </a:r>
            <a:endParaRPr lang="en-US" altLang="zh-TW" sz="1800" dirty="0"/>
          </a:p>
          <a:p>
            <a:pPr marL="285750" indent="-285750">
              <a:buFont typeface="Arial" panose="020B0604020202020204" pitchFamily="34" charset="0"/>
              <a:buChar char="•"/>
              <a:defRPr/>
            </a:pPr>
            <a:r>
              <a:rPr lang="zh-TW" altLang="en-US" sz="1800" dirty="0"/>
              <a:t>科目組別</a:t>
            </a:r>
          </a:p>
        </p:txBody>
      </p:sp>
      <p:sp>
        <p:nvSpPr>
          <p:cNvPr id="14" name="Text Box 18"/>
          <p:cNvSpPr txBox="1">
            <a:spLocks noChangeArrowheads="1"/>
          </p:cNvSpPr>
          <p:nvPr/>
        </p:nvSpPr>
        <p:spPr bwMode="auto">
          <a:xfrm>
            <a:off x="303017" y="1837366"/>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班別資料</a:t>
            </a:r>
          </a:p>
        </p:txBody>
      </p:sp>
      <p:cxnSp>
        <p:nvCxnSpPr>
          <p:cNvPr id="15" name="AutoShape 10"/>
          <p:cNvCxnSpPr>
            <a:cxnSpLocks noChangeShapeType="1"/>
          </p:cNvCxnSpPr>
          <p:nvPr/>
        </p:nvCxnSpPr>
        <p:spPr bwMode="auto">
          <a:xfrm flipV="1">
            <a:off x="2927350" y="2057400"/>
            <a:ext cx="2645011" cy="971550"/>
          </a:xfrm>
          <a:prstGeom prst="bentConnector3">
            <a:avLst>
              <a:gd name="adj1" fmla="val 50000"/>
            </a:avLst>
          </a:prstGeom>
          <a:noFill/>
          <a:ln w="28575">
            <a:solidFill>
              <a:srgbClr val="FF66CC"/>
            </a:solidFill>
            <a:prstDash val="dashDot"/>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直線接點 15"/>
          <p:cNvCxnSpPr/>
          <p:nvPr/>
        </p:nvCxnSpPr>
        <p:spPr>
          <a:xfrm flipV="1">
            <a:off x="1404950" y="2060532"/>
            <a:ext cx="2841625" cy="3176"/>
          </a:xfrm>
          <a:prstGeom prst="line">
            <a:avLst/>
          </a:prstGeom>
          <a:ln w="28575">
            <a:solidFill>
              <a:srgbClr val="FF66CC"/>
            </a:solidFill>
            <a:prstDash val="dashDot"/>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50</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 </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更新科目分卷</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381000" y="1331837"/>
            <a:ext cx="80772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endParaRPr lang="zh-HK" altLang="en-US" kern="0" dirty="0">
              <a:ea typeface="新細明體" panose="02020500000000000000" pitchFamily="18" charset="-120"/>
            </a:endParaRPr>
          </a:p>
        </p:txBody>
      </p:sp>
      <p:sp>
        <p:nvSpPr>
          <p:cNvPr id="7" name="內容版面配置區 2"/>
          <p:cNvSpPr txBox="1">
            <a:spLocks/>
          </p:cNvSpPr>
          <p:nvPr/>
        </p:nvSpPr>
        <p:spPr bwMode="auto">
          <a:xfrm>
            <a:off x="533400" y="1484237"/>
            <a:ext cx="8396288"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 更新 </a:t>
            </a:r>
            <a:r>
              <a:rPr lang="zh-TW" altLang="en-US" sz="2800" b="1" kern="0" dirty="0">
                <a:ea typeface="新細明體" panose="02020500000000000000" pitchFamily="18" charset="-120"/>
              </a:rPr>
              <a:t>科目分卷</a:t>
            </a:r>
            <a:r>
              <a:rPr lang="zh-TW" altLang="en-US" sz="2800" kern="0" dirty="0">
                <a:ea typeface="新細明體" panose="02020500000000000000" pitchFamily="18" charset="-120"/>
              </a:rPr>
              <a:t> </a:t>
            </a:r>
            <a:r>
              <a:rPr lang="en-US" altLang="zh-TW" sz="1800" kern="0" dirty="0">
                <a:ea typeface="新細明體" panose="02020500000000000000" pitchFamily="18" charset="-120"/>
              </a:rPr>
              <a:t>(</a:t>
            </a:r>
            <a:r>
              <a:rPr lang="zh-TW" altLang="en-US" sz="1800" kern="0" dirty="0">
                <a:ea typeface="新細明體" panose="02020500000000000000" pitchFamily="18" charset="-120"/>
              </a:rPr>
              <a:t>資料及操作與原來科目分卷的版面相同</a:t>
            </a:r>
            <a:r>
              <a:rPr lang="en-US" altLang="zh-TW" sz="1800" kern="0" dirty="0">
                <a:ea typeface="新細明體" panose="02020500000000000000" pitchFamily="18" charset="-120"/>
              </a:rPr>
              <a:t>)</a:t>
            </a:r>
            <a:endParaRPr lang="zh-HK" altLang="en-US" sz="1600" b="1" kern="0" dirty="0">
              <a:ea typeface="新細明體" panose="02020500000000000000" pitchFamily="18" charset="-120"/>
            </a:endParaRPr>
          </a:p>
        </p:txBody>
      </p:sp>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143866"/>
            <a:ext cx="6253351" cy="4406851"/>
          </a:xfrm>
          <a:prstGeom prst="rect">
            <a:avLst/>
          </a:prstGeom>
          <a:ln w="9525">
            <a:noFill/>
          </a:ln>
        </p:spPr>
      </p:pic>
    </p:spTree>
    <p:extLst>
      <p:ext uri="{BB962C8B-B14F-4D97-AF65-F5344CB8AC3E}">
        <p14:creationId xmlns:p14="http://schemas.microsoft.com/office/powerpoint/2010/main" val="33692329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圖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9754" y="2142106"/>
            <a:ext cx="6419691" cy="3789137"/>
          </a:xfrm>
          <a:prstGeom prst="rect">
            <a:avLst/>
          </a:prstGeom>
          <a:ln w="9525">
            <a:noFill/>
          </a:ln>
        </p:spPr>
      </p:pic>
      <p:sp>
        <p:nvSpPr>
          <p:cNvPr id="56323" name="內容版面配置區 2"/>
          <p:cNvSpPr>
            <a:spLocks noGrp="1"/>
          </p:cNvSpPr>
          <p:nvPr>
            <p:ph idx="1"/>
          </p:nvPr>
        </p:nvSpPr>
        <p:spPr/>
        <p:txBody>
          <a:bodyPr/>
          <a:lstStyle/>
          <a:p>
            <a:pPr>
              <a:defRPr/>
            </a:pPr>
            <a:r>
              <a:rPr lang="zh-TW" altLang="en-US" sz="2800" dirty="0">
                <a:ea typeface="新細明體" panose="02020500000000000000" pitchFamily="18" charset="-120"/>
              </a:rPr>
              <a:t>整批修改 </a:t>
            </a:r>
            <a:r>
              <a:rPr lang="zh-TW" altLang="en-US" sz="2800" b="1" dirty="0">
                <a:latin typeface="新細明體" panose="02020500000000000000" pitchFamily="18" charset="-120"/>
                <a:ea typeface="新細明體" panose="02020500000000000000" pitchFamily="18" charset="-120"/>
              </a:rPr>
              <a:t>科目教師 </a:t>
            </a:r>
            <a:r>
              <a:rPr lang="zh-TW" altLang="en-US" sz="2800" dirty="0">
                <a:ea typeface="新細明體" panose="02020500000000000000" pitchFamily="18" charset="-120"/>
              </a:rPr>
              <a:t>的資料　</a:t>
            </a:r>
            <a:endParaRPr lang="zh-HK" altLang="en-US" dirty="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51</a:t>
            </a:fld>
            <a:endParaRPr lang="en-US" altLang="zh-TW" sz="1200" dirty="0">
              <a:solidFill>
                <a:srgbClr val="0070C0"/>
              </a:solidFill>
              <a:latin typeface="Arial" panose="020B0604020202020204" pitchFamily="34" charset="0"/>
            </a:endParaRPr>
          </a:p>
        </p:txBody>
      </p:sp>
      <p:sp>
        <p:nvSpPr>
          <p:cNvPr id="10" name="標題 1"/>
          <p:cNvSpPr>
            <a:spLocks noGrp="1"/>
          </p:cNvSpPr>
          <p:nvPr>
            <p:ph type="title"/>
          </p:nvPr>
        </p:nvSpPr>
        <p:spPr>
          <a:xfrm>
            <a:off x="1766888" y="254000"/>
            <a:ext cx="7162800" cy="762000"/>
          </a:xfrm>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整批處理科目教師</a:t>
            </a:r>
            <a:endParaRPr lang="zh-HK" sz="2800" dirty="0">
              <a:latin typeface="新細明體" panose="02020500000000000000" pitchFamily="18" charset="-120"/>
              <a:ea typeface="新細明體" panose="02020500000000000000" pitchFamily="18" charset="-120"/>
            </a:endParaRPr>
          </a:p>
        </p:txBody>
      </p:sp>
      <p:sp>
        <p:nvSpPr>
          <p:cNvPr id="11" name="Rectangle 24"/>
          <p:cNvSpPr>
            <a:spLocks noChangeArrowheads="1"/>
          </p:cNvSpPr>
          <p:nvPr/>
        </p:nvSpPr>
        <p:spPr bwMode="auto">
          <a:xfrm>
            <a:off x="4967288" y="3124200"/>
            <a:ext cx="1662112" cy="2957513"/>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119408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261" y="2002909"/>
            <a:ext cx="6609252" cy="4428389"/>
          </a:xfrm>
          <a:prstGeom prst="rect">
            <a:avLst/>
          </a:prstGeom>
          <a:ln w="9525">
            <a:noFill/>
          </a:ln>
        </p:spPr>
      </p:pic>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52</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 </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整批處理科目教師</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381000" y="1331837"/>
            <a:ext cx="8077200" cy="445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方法一：保留以往的下拉式選單選擇科目教師</a:t>
            </a:r>
            <a:endParaRPr lang="zh-HK" altLang="en-US" kern="0" dirty="0">
              <a:ea typeface="新細明體" panose="02020500000000000000" pitchFamily="18" charset="-120"/>
            </a:endParaRPr>
          </a:p>
        </p:txBody>
      </p:sp>
      <p:sp>
        <p:nvSpPr>
          <p:cNvPr id="7" name="Rectangle 24"/>
          <p:cNvSpPr>
            <a:spLocks noChangeArrowheads="1"/>
          </p:cNvSpPr>
          <p:nvPr/>
        </p:nvSpPr>
        <p:spPr bwMode="auto">
          <a:xfrm>
            <a:off x="5257800" y="2438400"/>
            <a:ext cx="1447800" cy="32004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424330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892" y="2592235"/>
            <a:ext cx="8910606" cy="2779804"/>
          </a:xfrm>
          <a:prstGeom prst="rect">
            <a:avLst/>
          </a:prstGeom>
          <a:ln w="9525">
            <a:noFill/>
          </a:ln>
        </p:spPr>
      </p:pic>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53</a:t>
            </a:fld>
            <a:endParaRPr lang="en-US" altLang="zh-TW" sz="1200" dirty="0">
              <a:solidFill>
                <a:srgbClr val="0070C0"/>
              </a:solidFill>
              <a:latin typeface="Arial" panose="020B0604020202020204" pitchFamily="34" charset="0"/>
            </a:endParaRPr>
          </a:p>
        </p:txBody>
      </p:sp>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整批處理科目教師</a:t>
            </a:r>
            <a:endParaRPr lang="zh-HK" sz="2800" dirty="0">
              <a:latin typeface="新細明體" panose="02020500000000000000" pitchFamily="18" charset="-120"/>
              <a:ea typeface="新細明體" panose="02020500000000000000" pitchFamily="18" charset="-120"/>
            </a:endParaRPr>
          </a:p>
        </p:txBody>
      </p:sp>
      <p:sp>
        <p:nvSpPr>
          <p:cNvPr id="6" name="內容版面配置區 2"/>
          <p:cNvSpPr txBox="1">
            <a:spLocks/>
          </p:cNvSpPr>
          <p:nvPr/>
        </p:nvSpPr>
        <p:spPr bwMode="auto">
          <a:xfrm>
            <a:off x="381000" y="1371600"/>
            <a:ext cx="8853488"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方法二：以滑鼠點擊空格 及 於</a:t>
            </a:r>
            <a:r>
              <a:rPr lang="en-US" altLang="zh-TW" sz="2800" kern="0" dirty="0">
                <a:ea typeface="新細明體" panose="02020500000000000000" pitchFamily="18" charset="-120"/>
              </a:rPr>
              <a:t>[</a:t>
            </a:r>
            <a:r>
              <a:rPr lang="zh-TW" altLang="en-US" sz="2800" kern="0" dirty="0">
                <a:ea typeface="新細明體" panose="02020500000000000000" pitchFamily="18" charset="-120"/>
              </a:rPr>
              <a:t>表格</a:t>
            </a:r>
            <a:r>
              <a:rPr lang="en-US" altLang="zh-TW" sz="2800" kern="0" dirty="0">
                <a:ea typeface="新細明體" panose="02020500000000000000" pitchFamily="18" charset="-120"/>
              </a:rPr>
              <a:t>]</a:t>
            </a:r>
            <a:r>
              <a:rPr lang="zh-TW" altLang="en-US" sz="2800" kern="0" dirty="0">
                <a:ea typeface="新細明體" panose="02020500000000000000" pitchFamily="18" charset="-120"/>
              </a:rPr>
              <a:t>選擇科目教師</a:t>
            </a:r>
            <a:endParaRPr lang="zh-HK" altLang="en-US" kern="0" dirty="0">
              <a:ea typeface="新細明體" panose="02020500000000000000" pitchFamily="18" charset="-120"/>
            </a:endParaRPr>
          </a:p>
        </p:txBody>
      </p:sp>
      <p:pic>
        <p:nvPicPr>
          <p:cNvPr id="7"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57600" y="3200400"/>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363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909" y="1981200"/>
            <a:ext cx="6823587" cy="4572000"/>
          </a:xfrm>
          <a:prstGeom prst="rect">
            <a:avLst/>
          </a:prstGeom>
          <a:ln w="9525">
            <a:noFill/>
          </a:ln>
        </p:spPr>
      </p:pic>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 </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整批處理科目教師</a:t>
            </a:r>
            <a:endParaRPr lang="zh-HK" sz="2800" dirty="0">
              <a:latin typeface="新細明體" panose="02020500000000000000" pitchFamily="18" charset="-12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54</a:t>
            </a:fld>
            <a:endParaRPr lang="en-US" altLang="zh-TW" sz="1200" dirty="0">
              <a:solidFill>
                <a:srgbClr val="0070C0"/>
              </a:solidFill>
              <a:latin typeface="Arial" panose="020B0604020202020204" pitchFamily="34" charset="0"/>
            </a:endParaRPr>
          </a:p>
        </p:txBody>
      </p:sp>
      <p:sp>
        <p:nvSpPr>
          <p:cNvPr id="6" name="內容版面配置區 2"/>
          <p:cNvSpPr txBox="1">
            <a:spLocks/>
          </p:cNvSpPr>
          <p:nvPr/>
        </p:nvSpPr>
        <p:spPr bwMode="auto">
          <a:xfrm>
            <a:off x="381000" y="1353343"/>
            <a:ext cx="80772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方法三：輸入教職員代碼，再按 </a:t>
            </a:r>
            <a:r>
              <a:rPr lang="en-US" altLang="zh-TW" sz="2800" kern="0" dirty="0">
                <a:ea typeface="新細明體" panose="02020500000000000000" pitchFamily="18" charset="-120"/>
              </a:rPr>
              <a:t>[Enter]</a:t>
            </a:r>
            <a:r>
              <a:rPr lang="zh-TW" altLang="en-US" sz="2800" kern="0" dirty="0">
                <a:ea typeface="新細明體" panose="02020500000000000000" pitchFamily="18" charset="-120"/>
              </a:rPr>
              <a:t> 鍵</a:t>
            </a:r>
            <a:endParaRPr lang="zh-HK" altLang="en-US" kern="0" dirty="0">
              <a:ea typeface="新細明體" panose="02020500000000000000" pitchFamily="18" charset="-120"/>
            </a:endParaRPr>
          </a:p>
        </p:txBody>
      </p:sp>
      <p:pic>
        <p:nvPicPr>
          <p:cNvPr id="9"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19600" y="3810000"/>
            <a:ext cx="13716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521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276" y="1905000"/>
            <a:ext cx="7099765" cy="4672902"/>
          </a:xfrm>
          <a:prstGeom prst="rect">
            <a:avLst/>
          </a:prstGeom>
          <a:ln w="9525">
            <a:noFill/>
          </a:ln>
        </p:spPr>
      </p:pic>
      <p:sp>
        <p:nvSpPr>
          <p:cNvPr id="2" name="標題 1"/>
          <p:cNvSpPr>
            <a:spLocks noGrp="1"/>
          </p:cNvSpPr>
          <p:nvPr>
            <p:ph type="title"/>
          </p:nvPr>
        </p:nvSpPr>
        <p:spPr/>
        <p:txBody>
          <a:bodyPr/>
          <a:lstStyle/>
          <a:p>
            <a:pPr>
              <a:defRPr/>
            </a:pPr>
            <a:r>
              <a:rPr lang="en-US" altLang="zh-TW" sz="3600" dirty="0">
                <a:latin typeface="新細明體" panose="02020500000000000000" pitchFamily="18" charset="-120"/>
                <a:ea typeface="新細明體" panose="02020500000000000000" pitchFamily="18" charset="-120"/>
              </a:rPr>
              <a:t>5. </a:t>
            </a:r>
            <a:r>
              <a:rPr sz="3600" dirty="0">
                <a:latin typeface="新細明體" panose="02020500000000000000" pitchFamily="18" charset="-120"/>
                <a:ea typeface="新細明體" panose="02020500000000000000" pitchFamily="18" charset="-120"/>
              </a:rPr>
              <a:t>編修</a:t>
            </a:r>
            <a:r>
              <a:rPr lang="zh-TW" altLang="en-US" sz="3600" dirty="0">
                <a:latin typeface="新細明體" panose="02020500000000000000" pitchFamily="18" charset="-120"/>
                <a:ea typeface="新細明體" panose="02020500000000000000" pitchFamily="18" charset="-120"/>
              </a:rPr>
              <a:t>科目</a:t>
            </a:r>
            <a:r>
              <a:rPr sz="3600" dirty="0">
                <a:latin typeface="新細明體" panose="02020500000000000000" pitchFamily="18" charset="-120"/>
                <a:ea typeface="新細明體" panose="02020500000000000000" pitchFamily="18" charset="-120"/>
              </a:rPr>
              <a:t>資料</a:t>
            </a:r>
            <a:r>
              <a:rPr lang="en-US" altLang="zh-TW" sz="36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整批處理科目教師</a:t>
            </a:r>
            <a:endParaRPr lang="zh-HK" sz="2800" dirty="0">
              <a:latin typeface="新細明體" panose="02020500000000000000" pitchFamily="18" charset="-120"/>
              <a:ea typeface="新細明體" panose="02020500000000000000" pitchFamily="18" charset="-120"/>
            </a:endParaRPr>
          </a:p>
        </p:txBody>
      </p:sp>
      <p:sp>
        <p:nvSpPr>
          <p:cNvPr id="5222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EBC7941-CFF7-471D-B048-24800CDD9854}" type="slidenum">
              <a:rPr lang="en-US" altLang="zh-TW" sz="1200" smtClean="0">
                <a:solidFill>
                  <a:srgbClr val="0070C0"/>
                </a:solidFill>
                <a:latin typeface="Arial" panose="020B0604020202020204" pitchFamily="34" charset="0"/>
              </a:rPr>
              <a:pPr>
                <a:spcBef>
                  <a:spcPct val="0"/>
                </a:spcBef>
                <a:buClrTx/>
                <a:buSzTx/>
                <a:buFontTx/>
                <a:buNone/>
              </a:pPr>
              <a:t>55</a:t>
            </a:fld>
            <a:endParaRPr lang="en-US" altLang="zh-TW" sz="1200" dirty="0">
              <a:solidFill>
                <a:srgbClr val="0070C0"/>
              </a:solidFill>
              <a:latin typeface="Arial" panose="020B0604020202020204" pitchFamily="34" charset="0"/>
            </a:endParaRPr>
          </a:p>
        </p:txBody>
      </p:sp>
      <p:sp>
        <p:nvSpPr>
          <p:cNvPr id="6" name="內容版面配置區 2"/>
          <p:cNvSpPr txBox="1">
            <a:spLocks/>
          </p:cNvSpPr>
          <p:nvPr/>
        </p:nvSpPr>
        <p:spPr bwMode="auto">
          <a:xfrm>
            <a:off x="381000" y="1348956"/>
            <a:ext cx="8077200"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folHlink"/>
                </a:solidFill>
                <a:latin typeface="+mn-lt"/>
                <a:ea typeface="+mn-ea"/>
                <a:cs typeface="+mn-cs"/>
              </a:defRPr>
            </a:lvl1pPr>
            <a:lvl2pPr marL="742950" indent="-285750" algn="l" rtl="0" eaLnBrk="0" fontAlgn="base" hangingPunct="0">
              <a:spcBef>
                <a:spcPct val="20000"/>
              </a:spcBef>
              <a:spcAft>
                <a:spcPct val="0"/>
              </a:spcAft>
              <a:buClr>
                <a:srgbClr val="CC0099"/>
              </a:buClr>
              <a:buSzPct val="55000"/>
              <a:buFont typeface="Wingdings" panose="05000000000000000000" pitchFamily="2" charset="2"/>
              <a:buChar char="n"/>
              <a:defRPr sz="2000">
                <a:solidFill>
                  <a:schemeClr val="folHlink"/>
                </a:solidFill>
                <a:latin typeface="+mn-lt"/>
              </a:defRPr>
            </a:lvl2pPr>
            <a:lvl3pPr marL="1143000" indent="-228600" algn="l" rtl="0" eaLnBrk="0" fontAlgn="base" hangingPunct="0">
              <a:spcBef>
                <a:spcPct val="20000"/>
              </a:spcBef>
              <a:spcAft>
                <a:spcPct val="0"/>
              </a:spcAft>
              <a:buClr>
                <a:schemeClr val="accent1"/>
              </a:buClr>
              <a:buSzPct val="50000"/>
              <a:buFont typeface="Wingdings" panose="05000000000000000000" pitchFamily="2" charset="2"/>
              <a:buChar char="n"/>
              <a:defRPr sz="2400">
                <a:solidFill>
                  <a:schemeClr val="folHlink"/>
                </a:solidFill>
                <a:latin typeface="+mn-lt"/>
              </a:defRPr>
            </a:lvl3pPr>
            <a:lvl4pPr marL="1600200" indent="-228600" algn="l" rtl="0" eaLnBrk="0" fontAlgn="base" hangingPunct="0">
              <a:spcBef>
                <a:spcPct val="20000"/>
              </a:spcBef>
              <a:spcAft>
                <a:spcPct val="0"/>
              </a:spcAft>
              <a:buClr>
                <a:schemeClr val="folHlink"/>
              </a:buClr>
              <a:buSzPct val="55000"/>
              <a:buFont typeface="Wingdings" panose="05000000000000000000" pitchFamily="2" charset="2"/>
              <a:buChar char="n"/>
              <a:defRPr sz="1600">
                <a:solidFill>
                  <a:schemeClr val="folHlink"/>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400">
                <a:solidFill>
                  <a:schemeClr val="tx1"/>
                </a:solidFill>
                <a:latin typeface="+mn-lt"/>
              </a:defRPr>
            </a:lvl9pPr>
          </a:lstStyle>
          <a:p>
            <a:pPr>
              <a:defRPr/>
            </a:pPr>
            <a:r>
              <a:rPr lang="zh-TW" altLang="en-US" sz="2800" kern="0" dirty="0">
                <a:ea typeface="新細明體" panose="02020500000000000000" pitchFamily="18" charset="-120"/>
              </a:rPr>
              <a:t>方法四：按</a:t>
            </a:r>
            <a:r>
              <a:rPr lang="en-US" altLang="zh-TW" sz="2800" kern="0" dirty="0">
                <a:ea typeface="新細明體" panose="02020500000000000000" pitchFamily="18" charset="-120"/>
              </a:rPr>
              <a:t>[</a:t>
            </a:r>
            <a:r>
              <a:rPr lang="zh-TW" altLang="en-US" sz="2800" kern="0" dirty="0">
                <a:ea typeface="新細明體" panose="02020500000000000000" pitchFamily="18" charset="-120"/>
              </a:rPr>
              <a:t>分配</a:t>
            </a:r>
            <a:r>
              <a:rPr lang="en-US" altLang="zh-TW" sz="2800" kern="0" dirty="0">
                <a:ea typeface="新細明體" panose="02020500000000000000" pitchFamily="18" charset="-120"/>
              </a:rPr>
              <a:t>]</a:t>
            </a:r>
            <a:r>
              <a:rPr lang="zh-TW" altLang="en-US" sz="2800" kern="0" dirty="0">
                <a:ea typeface="新細明體" panose="02020500000000000000" pitchFamily="18" charset="-120"/>
              </a:rPr>
              <a:t>按鈕以方便整批編修</a:t>
            </a:r>
            <a:endParaRPr lang="zh-HK" altLang="en-US" kern="0" dirty="0">
              <a:ea typeface="新細明體" panose="02020500000000000000" pitchFamily="18" charset="-120"/>
            </a:endParaRPr>
          </a:p>
        </p:txBody>
      </p:sp>
      <p:sp>
        <p:nvSpPr>
          <p:cNvPr id="9" name="Rectangle 24"/>
          <p:cNvSpPr>
            <a:spLocks noChangeArrowheads="1"/>
          </p:cNvSpPr>
          <p:nvPr/>
        </p:nvSpPr>
        <p:spPr bwMode="auto">
          <a:xfrm>
            <a:off x="4953000" y="3124200"/>
            <a:ext cx="1766887" cy="346968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0" name="Rectangle 24"/>
          <p:cNvSpPr>
            <a:spLocks noChangeArrowheads="1"/>
          </p:cNvSpPr>
          <p:nvPr/>
        </p:nvSpPr>
        <p:spPr bwMode="auto">
          <a:xfrm>
            <a:off x="838200" y="3124200"/>
            <a:ext cx="381000" cy="3453702"/>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3366646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56</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28688" y="2130851"/>
            <a:ext cx="7453312" cy="3293209"/>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4</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4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編修科目資料</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4.2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更新班本科目</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4.3 : </a:t>
            </a:r>
            <a:r>
              <a:rPr lang="zh-HK" altLang="en-US" sz="2800" b="1" dirty="0">
                <a:effectLst>
                  <a:outerShdw blurRad="38100" dist="38100" dir="2700000" algn="tl">
                    <a:srgbClr val="000000">
                      <a:alpha val="43137"/>
                    </a:srgbClr>
                  </a:outerShdw>
                </a:effectLst>
                <a:latin typeface="微軟正黑體" pitchFamily="34" charset="-120"/>
                <a:ea typeface="微軟正黑體" pitchFamily="34" charset="-120"/>
              </a:rPr>
              <a:t>增新班本科目</a:t>
            </a:r>
            <a:endParaRPr lang="en-US" altLang="zh-HK" sz="2800" b="1" dirty="0">
              <a:effectLst>
                <a:outerShdw blurRad="38100" dist="38100" dir="2700000" algn="tl">
                  <a:srgbClr val="000000">
                    <a:alpha val="43137"/>
                  </a:srgbClr>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4.4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複製班本科目</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25902751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828800" y="254000"/>
            <a:ext cx="7162800" cy="762000"/>
          </a:xfrm>
        </p:spPr>
        <p:txBody>
          <a:bodyPr/>
          <a:lstStyle/>
          <a:p>
            <a:pPr>
              <a:defRPr/>
            </a:pPr>
            <a:r>
              <a:rPr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lang="zh-TW"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lang="zh-TW" altLang="en-US"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編修跨班別科目組別</a:t>
            </a:r>
          </a:p>
        </p:txBody>
      </p:sp>
      <p:graphicFrame>
        <p:nvGraphicFramePr>
          <p:cNvPr id="7" name="資料庫圖表 6"/>
          <p:cNvGraphicFramePr/>
          <p:nvPr>
            <p:extLst>
              <p:ext uri="{D42A27DB-BD31-4B8C-83A1-F6EECF244321}">
                <p14:modId xmlns:p14="http://schemas.microsoft.com/office/powerpoint/2010/main" val="3992870146"/>
              </p:ext>
            </p:extLst>
          </p:nvPr>
        </p:nvGraphicFramePr>
        <p:xfrm>
          <a:off x="0" y="45720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9420" y="2591009"/>
            <a:ext cx="6971294" cy="2895182"/>
          </a:xfrm>
          <a:prstGeom prst="rect">
            <a:avLst/>
          </a:prstGeom>
          <a:ln w="9525">
            <a:noFill/>
          </a:ln>
        </p:spPr>
      </p:pic>
      <p:sp>
        <p:nvSpPr>
          <p:cNvPr id="62466"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F2319C41-42E3-40D5-9132-9BCA6AF4D3B5}" type="slidenum">
              <a:rPr lang="en-US" altLang="zh-TW" sz="1200" smtClean="0">
                <a:solidFill>
                  <a:srgbClr val="0070C0"/>
                </a:solidFill>
                <a:latin typeface="Arial" panose="020B0604020202020204" pitchFamily="34" charset="0"/>
              </a:rPr>
              <a:pPr>
                <a:spcBef>
                  <a:spcPct val="0"/>
                </a:spcBef>
                <a:buClrTx/>
                <a:buSzTx/>
                <a:buFontTx/>
                <a:buNone/>
              </a:pPr>
              <a:t>58</a:t>
            </a:fld>
            <a:endParaRPr lang="en-US" altLang="zh-TW" sz="1200" dirty="0">
              <a:solidFill>
                <a:srgbClr val="0070C0"/>
              </a:solidFill>
              <a:latin typeface="Arial" panose="020B0604020202020204" pitchFamily="34" charset="0"/>
            </a:endParaRPr>
          </a:p>
        </p:txBody>
      </p:sp>
      <p:sp>
        <p:nvSpPr>
          <p:cNvPr id="67587" name="內容版面配置區 4"/>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增新跨班別科目組別</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a:t>
            </a:r>
            <a:endParaRPr lang="en-US" altLang="zh-TW" sz="2000" dirty="0">
              <a:solidFill>
                <a:schemeClr val="tx2"/>
              </a:solidFill>
              <a:latin typeface="新細明體" panose="02020500000000000000" pitchFamily="18" charset="-120"/>
              <a:ea typeface="新細明體" panose="02020500000000000000" pitchFamily="18" charset="-120"/>
            </a:endParaRPr>
          </a:p>
          <a:p>
            <a:pPr>
              <a:defRPr/>
            </a:pPr>
            <a:endParaRPr lang="zh-TW" altLang="en-US" sz="2800" dirty="0">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pic>
        <p:nvPicPr>
          <p:cNvPr id="1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6563" y="4267200"/>
            <a:ext cx="4219575"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lgn="ctr">
                <a:solidFill>
                  <a:srgbClr val="000000"/>
                </a:solidFill>
                <a:miter lim="800000"/>
                <a:headEnd/>
                <a:tailEnd/>
              </a14:hiddenLine>
            </a:ext>
          </a:extLst>
        </p:spPr>
      </p:pic>
      <p:sp>
        <p:nvSpPr>
          <p:cNvPr id="14" name="Rectangle 11"/>
          <p:cNvSpPr>
            <a:spLocks noChangeArrowheads="1"/>
          </p:cNvSpPr>
          <p:nvPr/>
        </p:nvSpPr>
        <p:spPr bwMode="auto">
          <a:xfrm>
            <a:off x="4457700" y="4648200"/>
            <a:ext cx="3797300" cy="6096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5" name="標題 1"/>
          <p:cNvSpPr>
            <a:spLocks noGrp="1"/>
          </p:cNvSpPr>
          <p:nvPr>
            <p:ph type="title"/>
          </p:nvPr>
        </p:nvSpPr>
        <p:spPr/>
        <p:txBody>
          <a:bodyPr/>
          <a:lstStyle/>
          <a:p>
            <a:pPr>
              <a:defRPr/>
            </a:pPr>
            <a:r>
              <a:rPr lang="en-US" altLang="zh-TW"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dirty="0">
                <a:effectLst>
                  <a:outerShdw blurRad="38100" dist="38100" dir="2700000" algn="tl">
                    <a:srgbClr val="C0C0C0"/>
                  </a:outerShdw>
                </a:effectLst>
                <a:latin typeface="新細明體" panose="02020500000000000000" pitchFamily="18" charset="-120"/>
                <a:ea typeface="新細明體" panose="02020500000000000000" pitchFamily="18" charset="-120"/>
              </a:rPr>
              <a:t>-</a:t>
            </a:r>
            <a:r>
              <a:rPr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dirty="0">
                <a:effectLst>
                  <a:outerShdw blurRad="38100" dist="38100" dir="2700000" algn="tl">
                    <a:srgbClr val="C0C0C0"/>
                  </a:outerShdw>
                </a:effectLst>
                <a:ea typeface="新細明體" panose="02020500000000000000" pitchFamily="18" charset="-120"/>
              </a:rPr>
              <a:t>編修跨班別科目組別</a:t>
            </a:r>
            <a:endParaRPr lang="zh-HK" dirty="0">
              <a:effectLst>
                <a:outerShdw blurRad="38100" dist="38100" dir="2700000" algn="tl">
                  <a:srgbClr val="C0C0C0"/>
                </a:outerShdw>
              </a:effectLst>
              <a:ea typeface="新細明體" panose="02020500000000000000" pitchFamily="18" charset="-120"/>
            </a:endParaRPr>
          </a:p>
        </p:txBody>
      </p:sp>
      <p:sp>
        <p:nvSpPr>
          <p:cNvPr id="2" name="矩形圖說文字 1"/>
          <p:cNvSpPr/>
          <p:nvPr/>
        </p:nvSpPr>
        <p:spPr bwMode="auto">
          <a:xfrm>
            <a:off x="3657600" y="5322888"/>
            <a:ext cx="2438400" cy="1447800"/>
          </a:xfrm>
          <a:prstGeom prst="wedgeRectCallout">
            <a:avLst>
              <a:gd name="adj1" fmla="val 66473"/>
              <a:gd name="adj2" fmla="val -50628"/>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p>
            <a:pPr algn="jus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srgbClr val="FF0000"/>
                </a:solidFill>
                <a:latin typeface="標楷體" pitchFamily="65" charset="-120"/>
                <a:ea typeface="標楷體" pitchFamily="65" charset="-120"/>
              </a:rPr>
              <a:t>注意</a:t>
            </a:r>
            <a:r>
              <a:rPr lang="en-US" altLang="zh-TW" dirty="0">
                <a:solidFill>
                  <a:schemeClr val="tx2"/>
                </a:solidFill>
                <a:latin typeface="標楷體" pitchFamily="65" charset="-120"/>
                <a:ea typeface="標楷體" pitchFamily="65" charset="-120"/>
              </a:rPr>
              <a:t>:</a:t>
            </a:r>
            <a:r>
              <a:rPr lang="zh-TW" altLang="en-US" dirty="0">
                <a:solidFill>
                  <a:schemeClr val="tx2"/>
                </a:solidFill>
                <a:latin typeface="標楷體" pitchFamily="65" charset="-120"/>
                <a:ea typeface="標楷體" pitchFamily="65" charset="-120"/>
              </a:rPr>
              <a:t>建立新的跨班別科目組別後，不能修改其組別類別</a:t>
            </a:r>
            <a:endParaRPr lang="zh-HK" altLang="en-US" dirty="0">
              <a:solidFill>
                <a:schemeClr val="tx2"/>
              </a:solidFill>
              <a:latin typeface="標楷體" pitchFamily="65" charset="-120"/>
              <a:ea typeface="標楷體" pitchFamily="65" charset="-12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2838" y="2363751"/>
            <a:ext cx="5025079" cy="4263704"/>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非科目集</a:t>
            </a:r>
            <a:endParaRPr lang="zh-HK" sz="3600" dirty="0">
              <a:solidFill>
                <a:srgbClr val="00B050"/>
              </a:solidFill>
              <a:effectLst>
                <a:outerShdw blurRad="38100" dist="38100" dir="2700000" algn="tl">
                  <a:srgbClr val="C0C0C0"/>
                </a:outerShdw>
              </a:effectLst>
              <a:ea typeface="新細明體" panose="02020500000000000000" pitchFamily="18" charset="-120"/>
            </a:endParaRPr>
          </a:p>
        </p:txBody>
      </p:sp>
      <p:sp>
        <p:nvSpPr>
          <p:cNvPr id="63491"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4F4A09A0-4723-4897-8637-85B8A7D47D4A}" type="slidenum">
              <a:rPr lang="en-US" altLang="zh-TW" sz="1200" smtClean="0">
                <a:solidFill>
                  <a:srgbClr val="0070C0"/>
                </a:solidFill>
                <a:latin typeface="Arial" panose="020B0604020202020204" pitchFamily="34" charset="0"/>
              </a:rPr>
              <a:pPr>
                <a:spcBef>
                  <a:spcPct val="0"/>
                </a:spcBef>
                <a:buClrTx/>
                <a:buSzTx/>
                <a:buFontTx/>
                <a:buNone/>
              </a:pPr>
              <a:t>59</a:t>
            </a:fld>
            <a:endParaRPr lang="en-US" altLang="zh-TW" sz="1200" dirty="0">
              <a:solidFill>
                <a:srgbClr val="0070C0"/>
              </a:solidFill>
              <a:latin typeface="Arial" panose="020B0604020202020204" pitchFamily="34" charset="0"/>
            </a:endParaRPr>
          </a:p>
        </p:txBody>
      </p:sp>
      <p:sp>
        <p:nvSpPr>
          <p:cNvPr id="68612"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更新分組資料</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分組 </a:t>
            </a:r>
          </a:p>
          <a:p>
            <a:pPr>
              <a:defRPr/>
            </a:pPr>
            <a:endParaRPr lang="zh-TW" altLang="en-US" sz="2800" dirty="0">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sp>
        <p:nvSpPr>
          <p:cNvPr id="15" name="Rectangle 11"/>
          <p:cNvSpPr>
            <a:spLocks noChangeArrowheads="1"/>
          </p:cNvSpPr>
          <p:nvPr/>
        </p:nvSpPr>
        <p:spPr bwMode="auto">
          <a:xfrm>
            <a:off x="1495424" y="5181600"/>
            <a:ext cx="271464" cy="11430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6" name="Rectangle 16"/>
          <p:cNvSpPr>
            <a:spLocks noChangeArrowheads="1"/>
          </p:cNvSpPr>
          <p:nvPr/>
        </p:nvSpPr>
        <p:spPr bwMode="auto">
          <a:xfrm>
            <a:off x="5111749" y="5181600"/>
            <a:ext cx="1212851" cy="11430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7" name="Rectangle 11"/>
          <p:cNvSpPr>
            <a:spLocks noChangeArrowheads="1"/>
          </p:cNvSpPr>
          <p:nvPr/>
        </p:nvSpPr>
        <p:spPr bwMode="auto">
          <a:xfrm>
            <a:off x="3124200" y="5181600"/>
            <a:ext cx="630237" cy="11430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8" name="Text Box 14"/>
          <p:cNvSpPr txBox="1">
            <a:spLocks noChangeArrowheads="1"/>
          </p:cNvSpPr>
          <p:nvPr/>
        </p:nvSpPr>
        <p:spPr bwMode="auto">
          <a:xfrm>
            <a:off x="5552711" y="1447800"/>
            <a:ext cx="3162300" cy="1446213"/>
          </a:xfrm>
          <a:prstGeom prst="rect">
            <a:avLst/>
          </a:prstGeom>
          <a:solidFill>
            <a:srgbClr val="FFFF00"/>
          </a:solidFill>
          <a:ln w="2857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50000"/>
              </a:spcBef>
              <a:buClrTx/>
              <a:buSzTx/>
              <a:buFontTx/>
              <a:buNone/>
            </a:pPr>
            <a:r>
              <a:rPr lang="en-US" altLang="zh-TW" sz="2200" b="1" dirty="0">
                <a:solidFill>
                  <a:srgbClr val="FF00FF"/>
                </a:solidFill>
                <a:latin typeface="新細明體" panose="02020500000000000000" pitchFamily="18" charset="-120"/>
                <a:ea typeface="新細明體" panose="02020500000000000000" pitchFamily="18" charset="-120"/>
              </a:rPr>
              <a:t>-</a:t>
            </a:r>
            <a:r>
              <a:rPr lang="zh-TW" altLang="en-US" sz="2200" b="1" dirty="0">
                <a:solidFill>
                  <a:srgbClr val="FF00FF"/>
                </a:solidFill>
                <a:latin typeface="新細明體" panose="02020500000000000000" pitchFamily="18" charset="-120"/>
                <a:ea typeface="新細明體" panose="02020500000000000000" pitchFamily="18" charset="-120"/>
              </a:rPr>
              <a:t>選取分卷教師才可入分</a:t>
            </a:r>
          </a:p>
          <a:p>
            <a:pPr>
              <a:spcBef>
                <a:spcPct val="50000"/>
              </a:spcBef>
              <a:buClrTx/>
              <a:buSzTx/>
              <a:buFontTx/>
              <a:buNone/>
            </a:pPr>
            <a:r>
              <a:rPr lang="en-US" altLang="zh-TW" sz="2200" b="1" dirty="0">
                <a:solidFill>
                  <a:srgbClr val="FF00FF"/>
                </a:solidFill>
                <a:latin typeface="Times New Roman" panose="02020603050405020304" pitchFamily="18" charset="0"/>
                <a:ea typeface="新細明體" panose="02020500000000000000" pitchFamily="18" charset="-120"/>
              </a:rPr>
              <a:t>-</a:t>
            </a:r>
            <a:r>
              <a:rPr lang="zh-TW" altLang="en-US" sz="2200" b="1" dirty="0">
                <a:solidFill>
                  <a:srgbClr val="FF00FF"/>
                </a:solidFill>
                <a:latin typeface="Times New Roman" panose="02020603050405020304" pitchFamily="18" charset="0"/>
                <a:ea typeface="新細明體" panose="02020500000000000000" pitchFamily="18" charset="-120"/>
              </a:rPr>
              <a:t>分卷節數供時間表使用</a:t>
            </a:r>
            <a:endParaRPr lang="zh-TW" altLang="en-US" sz="2200" b="1" dirty="0">
              <a:solidFill>
                <a:srgbClr val="FF00FF"/>
              </a:solidFill>
              <a:latin typeface="新細明體" panose="02020500000000000000" pitchFamily="18" charset="-120"/>
              <a:ea typeface="新細明體" panose="02020500000000000000" pitchFamily="18" charset="-120"/>
            </a:endParaRPr>
          </a:p>
          <a:p>
            <a:pPr>
              <a:spcBef>
                <a:spcPct val="50000"/>
              </a:spcBef>
              <a:buClrTx/>
              <a:buSzTx/>
              <a:buFontTx/>
              <a:buNone/>
            </a:pPr>
            <a:r>
              <a:rPr lang="en-US" altLang="zh-TW" sz="2200" b="1" dirty="0">
                <a:solidFill>
                  <a:srgbClr val="FF00FF"/>
                </a:solidFill>
                <a:latin typeface="新細明體" panose="02020500000000000000" pitchFamily="18" charset="-120"/>
                <a:ea typeface="新細明體" panose="02020500000000000000" pitchFamily="18" charset="-120"/>
              </a:rPr>
              <a:t> (</a:t>
            </a:r>
            <a:r>
              <a:rPr lang="zh-TW" altLang="en-US" sz="2200" b="1" dirty="0">
                <a:solidFill>
                  <a:srgbClr val="FF00FF"/>
                </a:solidFill>
                <a:latin typeface="新細明體" panose="02020500000000000000" pitchFamily="18" charset="-120"/>
                <a:ea typeface="新細明體" panose="02020500000000000000" pitchFamily="18" charset="-120"/>
              </a:rPr>
              <a:t>分卷在代碼管理設定</a:t>
            </a:r>
            <a:r>
              <a:rPr lang="en-US" altLang="zh-TW" sz="2200" b="1" dirty="0">
                <a:solidFill>
                  <a:srgbClr val="FF00FF"/>
                </a:solidFill>
                <a:latin typeface="新細明體" panose="02020500000000000000" pitchFamily="18" charset="-120"/>
                <a:ea typeface="新細明體" panose="02020500000000000000" pitchFamily="18" charset="-12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學生資料模組 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27651"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6954B62A-3DB0-4C77-8A72-98A2AF94A7BC}" type="slidenum">
              <a:rPr lang="en-US" altLang="zh-TW" sz="1200" smtClean="0">
                <a:solidFill>
                  <a:srgbClr val="0070C0"/>
                </a:solidFill>
                <a:latin typeface="Arial" panose="020B0604020202020204" pitchFamily="34" charset="0"/>
              </a:rPr>
              <a:pPr>
                <a:spcBef>
                  <a:spcPct val="0"/>
                </a:spcBef>
                <a:buClrTx/>
                <a:buSzTx/>
                <a:buFontTx/>
                <a:buNone/>
              </a:pPr>
              <a:t>6</a:t>
            </a:fld>
            <a:endParaRPr lang="en-US" altLang="zh-TW" sz="1200" dirty="0">
              <a:solidFill>
                <a:srgbClr val="0070C0"/>
              </a:solidFill>
              <a:latin typeface="Arial" panose="020B0604020202020204" pitchFamily="34" charset="0"/>
            </a:endParaRPr>
          </a:p>
        </p:txBody>
      </p:sp>
      <p:sp>
        <p:nvSpPr>
          <p:cNvPr id="4" name="矩形 3">
            <a:hlinkClick r:id="rId2" action="ppaction://hlinksldjump"/>
          </p:cNvPr>
          <p:cNvSpPr/>
          <p:nvPr/>
        </p:nvSpPr>
        <p:spPr bwMode="auto">
          <a:xfrm>
            <a:off x="152400"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6" name="Text Box 4"/>
          <p:cNvSpPr txBox="1">
            <a:spLocks noChangeArrowheads="1"/>
          </p:cNvSpPr>
          <p:nvPr/>
        </p:nvSpPr>
        <p:spPr bwMode="auto">
          <a:xfrm>
            <a:off x="4937076" y="1872071"/>
            <a:ext cx="3901103" cy="877163"/>
          </a:xfrm>
          <a:prstGeom prst="rect">
            <a:avLst/>
          </a:prstGeom>
          <a:solidFill>
            <a:srgbClr val="FFCCFF"/>
          </a:solidFill>
          <a:ln w="9525">
            <a:noFill/>
            <a:miter lim="800000"/>
            <a:headEnd/>
            <a:tailEnd/>
          </a:ln>
          <a:effectLst/>
          <a:scene3d>
            <a:camera prst="orthographicFront"/>
            <a:lightRig rig="threePt" dir="t"/>
          </a:scene3d>
          <a:sp3d>
            <a:bevelT/>
          </a:sp3d>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b="1" dirty="0">
                <a:solidFill>
                  <a:srgbClr val="C00000"/>
                </a:solidFill>
                <a:ea typeface="新細明體" pitchFamily="18" charset="-120"/>
              </a:rPr>
              <a:t>  </a:t>
            </a:r>
            <a:r>
              <a:rPr kumimoji="1" lang="zh-TW" altLang="en-US" sz="1700" b="1" u="sng" dirty="0">
                <a:solidFill>
                  <a:srgbClr val="C00000"/>
                </a:solidFill>
                <a:ea typeface="新細明體" pitchFamily="18" charset="-120"/>
              </a:rPr>
              <a:t>學生資料</a:t>
            </a:r>
            <a:endParaRPr kumimoji="1" lang="en-US" altLang="zh-TW" sz="1700" b="1" u="sng" dirty="0">
              <a:solidFill>
                <a:srgbClr val="C0000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C00000"/>
                </a:solidFill>
                <a:ea typeface="新細明體" pitchFamily="18" charset="-120"/>
              </a:rPr>
              <a:t>用作學生註冊的班別資料</a:t>
            </a:r>
            <a:r>
              <a:rPr kumimoji="1" lang="en-US" altLang="zh-TW" sz="1700" dirty="0">
                <a:solidFill>
                  <a:srgbClr val="C00000"/>
                </a:solidFill>
                <a:ea typeface="新細明體" pitchFamily="18" charset="-120"/>
              </a:rPr>
              <a:t>    </a:t>
            </a:r>
          </a:p>
          <a:p>
            <a:pPr marL="285750" indent="-285750" eaLnBrk="1" hangingPunct="1">
              <a:buFont typeface="Times New Roman" pitchFamily="18" charset="0"/>
              <a:buChar char="–"/>
              <a:defRPr/>
            </a:pPr>
            <a:r>
              <a:rPr kumimoji="1" lang="zh-TW" altLang="en-US" sz="1700" dirty="0">
                <a:solidFill>
                  <a:srgbClr val="C00000"/>
                </a:solidFill>
                <a:ea typeface="新細明體" pitchFamily="18" charset="-120"/>
              </a:rPr>
              <a:t>用作科目</a:t>
            </a:r>
            <a:r>
              <a:rPr kumimoji="1" lang="en-US" altLang="zh-TW" sz="1700" dirty="0">
                <a:solidFill>
                  <a:srgbClr val="C00000"/>
                </a:solidFill>
                <a:ea typeface="新細明體" pitchFamily="18" charset="-120"/>
              </a:rPr>
              <a:t>/</a:t>
            </a:r>
            <a:r>
              <a:rPr kumimoji="1" lang="zh-TW" altLang="en-US" sz="1700" dirty="0">
                <a:solidFill>
                  <a:srgbClr val="C00000"/>
                </a:solidFill>
                <a:ea typeface="新細明體" pitchFamily="18" charset="-120"/>
              </a:rPr>
              <a:t>科目組別選擇的科目資料</a:t>
            </a:r>
            <a:endParaRPr kumimoji="1" lang="en-US" altLang="zh-TW" sz="1700" dirty="0">
              <a:solidFill>
                <a:srgbClr val="C00000"/>
              </a:solidFill>
              <a:ea typeface="新細明體" pitchFamily="18" charset="-120"/>
            </a:endParaRPr>
          </a:p>
        </p:txBody>
      </p:sp>
      <p:sp>
        <p:nvSpPr>
          <p:cNvPr id="7" name="Text Box 14"/>
          <p:cNvSpPr txBox="1">
            <a:spLocks noChangeArrowheads="1"/>
          </p:cNvSpPr>
          <p:nvPr/>
        </p:nvSpPr>
        <p:spPr bwMode="auto">
          <a:xfrm>
            <a:off x="292573" y="2288698"/>
            <a:ext cx="2634054" cy="1477328"/>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為每班</a:t>
            </a:r>
            <a:r>
              <a:rPr lang="en-US" altLang="zh-TW" sz="1800" dirty="0"/>
              <a:t>/</a:t>
            </a:r>
            <a:r>
              <a:rPr lang="zh-TW" altLang="en-US" sz="1800" dirty="0"/>
              <a:t>級設定科目詳情</a:t>
            </a:r>
            <a:r>
              <a:rPr lang="en-US" altLang="zh-TW" sz="1800" dirty="0"/>
              <a:t>:</a:t>
            </a:r>
          </a:p>
          <a:p>
            <a:pPr marL="285750" indent="-285750">
              <a:buFont typeface="Arial" panose="020B0604020202020204" pitchFamily="34" charset="0"/>
              <a:buChar char="•"/>
              <a:defRPr/>
            </a:pPr>
            <a:r>
              <a:rPr lang="zh-TW" altLang="en-US" sz="1800" dirty="0"/>
              <a:t>班本必修科</a:t>
            </a:r>
            <a:endParaRPr lang="en-US" altLang="zh-TW" sz="1800" dirty="0"/>
          </a:p>
          <a:p>
            <a:pPr marL="285750" indent="-285750">
              <a:buFont typeface="Arial" panose="020B0604020202020204" pitchFamily="34" charset="0"/>
              <a:buChar char="•"/>
              <a:defRPr/>
            </a:pPr>
            <a:r>
              <a:rPr lang="zh-TW" altLang="en-US" sz="1800" dirty="0"/>
              <a:t>班本選修科</a:t>
            </a:r>
            <a:endParaRPr lang="en-US" altLang="zh-TW" sz="1800" dirty="0"/>
          </a:p>
          <a:p>
            <a:pPr marL="285750" indent="-285750">
              <a:buFont typeface="Arial" panose="020B0604020202020204" pitchFamily="34" charset="0"/>
              <a:buChar char="•"/>
              <a:defRPr/>
            </a:pPr>
            <a:r>
              <a:rPr lang="zh-TW" altLang="en-US" sz="1800" dirty="0"/>
              <a:t>跨班別科目組別</a:t>
            </a:r>
            <a:endParaRPr lang="en-US" altLang="zh-TW" sz="1800" dirty="0"/>
          </a:p>
          <a:p>
            <a:pPr marL="285750" indent="-285750">
              <a:buFont typeface="Arial" panose="020B0604020202020204" pitchFamily="34" charset="0"/>
              <a:buChar char="•"/>
              <a:defRPr/>
            </a:pPr>
            <a:r>
              <a:rPr lang="zh-TW" altLang="en-US" sz="1800" dirty="0"/>
              <a:t>科目組別</a:t>
            </a:r>
          </a:p>
        </p:txBody>
      </p:sp>
      <p:sp>
        <p:nvSpPr>
          <p:cNvPr id="8" name="Text Box 18"/>
          <p:cNvSpPr txBox="1">
            <a:spLocks noChangeArrowheads="1"/>
          </p:cNvSpPr>
          <p:nvPr/>
        </p:nvSpPr>
        <p:spPr bwMode="auto">
          <a:xfrm>
            <a:off x="303017" y="1837366"/>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班別資料</a:t>
            </a:r>
          </a:p>
        </p:txBody>
      </p:sp>
      <p:cxnSp>
        <p:nvCxnSpPr>
          <p:cNvPr id="27662" name="AutoShape 10"/>
          <p:cNvCxnSpPr>
            <a:cxnSpLocks noChangeShapeType="1"/>
          </p:cNvCxnSpPr>
          <p:nvPr/>
        </p:nvCxnSpPr>
        <p:spPr bwMode="auto">
          <a:xfrm flipV="1">
            <a:off x="2927350" y="2019300"/>
            <a:ext cx="2009775" cy="1009650"/>
          </a:xfrm>
          <a:prstGeom prst="bentConnector3">
            <a:avLst>
              <a:gd name="adj1" fmla="val 50000"/>
            </a:avLst>
          </a:prstGeom>
          <a:noFill/>
          <a:ln w="28575">
            <a:solidFill>
              <a:srgbClr val="FF66CC"/>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接點 9"/>
          <p:cNvCxnSpPr/>
          <p:nvPr/>
        </p:nvCxnSpPr>
        <p:spPr>
          <a:xfrm flipV="1">
            <a:off x="1411288" y="2019300"/>
            <a:ext cx="2841625" cy="3175"/>
          </a:xfrm>
          <a:prstGeom prst="line">
            <a:avLst/>
          </a:prstGeom>
          <a:ln w="28575">
            <a:solidFill>
              <a:srgbClr val="FF66CC"/>
            </a:solidFill>
          </a:ln>
        </p:spPr>
        <p:style>
          <a:lnRef idx="1">
            <a:schemeClr val="accent1"/>
          </a:lnRef>
          <a:fillRef idx="0">
            <a:schemeClr val="accent1"/>
          </a:fillRef>
          <a:effectRef idx="0">
            <a:schemeClr val="accent1"/>
          </a:effectRef>
          <a:fontRef idx="minor">
            <a:schemeClr val="tx1"/>
          </a:fontRef>
        </p:style>
      </p:cxnSp>
      <p:sp>
        <p:nvSpPr>
          <p:cNvPr id="11" name="Text Box 11"/>
          <p:cNvSpPr txBox="1">
            <a:spLocks noChangeArrowheads="1"/>
          </p:cNvSpPr>
          <p:nvPr/>
        </p:nvSpPr>
        <p:spPr bwMode="auto">
          <a:xfrm>
            <a:off x="292573" y="1229651"/>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16" name="Text Box 11"/>
          <p:cNvSpPr txBox="1">
            <a:spLocks noChangeArrowheads="1"/>
          </p:cNvSpPr>
          <p:nvPr/>
        </p:nvSpPr>
        <p:spPr bwMode="auto">
          <a:xfrm>
            <a:off x="4937076" y="1314146"/>
            <a:ext cx="2428870"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學生資料模組 </a:t>
            </a:r>
            <a:endParaRPr kumimoji="1" lang="en-US" altLang="zh-TW" sz="2800" b="1" dirty="0">
              <a:solidFill>
                <a:srgbClr val="000066"/>
              </a:solidFill>
              <a:ea typeface="新細明體" charset="-120"/>
            </a:endParaRPr>
          </a:p>
        </p:txBody>
      </p:sp>
      <p:pic>
        <p:nvPicPr>
          <p:cNvPr id="9" name="圖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4012" y="3210884"/>
            <a:ext cx="5351469" cy="3256890"/>
          </a:xfrm>
          <a:prstGeom prst="rect">
            <a:avLst/>
          </a:prstGeom>
          <a:ln w="9525">
            <a:noFill/>
          </a:ln>
        </p:spPr>
      </p:pic>
      <p:sp>
        <p:nvSpPr>
          <p:cNvPr id="27671" name="矩形 2"/>
          <p:cNvSpPr>
            <a:spLocks noChangeArrowheads="1"/>
          </p:cNvSpPr>
          <p:nvPr/>
        </p:nvSpPr>
        <p:spPr bwMode="auto">
          <a:xfrm>
            <a:off x="4038601" y="4555434"/>
            <a:ext cx="4372894" cy="1998081"/>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9535" y="2383422"/>
            <a:ext cx="7335505" cy="3853280"/>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非科目集</a:t>
            </a:r>
            <a:endParaRPr lang="zh-HK" sz="3600" dirty="0">
              <a:solidFill>
                <a:srgbClr val="00B050"/>
              </a:solidFill>
              <a:effectLst>
                <a:outerShdw blurRad="38100" dist="38100" dir="2700000" algn="tl">
                  <a:srgbClr val="C0C0C0"/>
                </a:outerShdw>
              </a:effectLst>
              <a:ea typeface="新細明體" panose="02020500000000000000" pitchFamily="18" charset="-120"/>
            </a:endParaRPr>
          </a:p>
        </p:txBody>
      </p:sp>
      <p:sp>
        <p:nvSpPr>
          <p:cNvPr id="65539"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0865D813-A220-493B-A66F-154A7C31BBB7}" type="slidenum">
              <a:rPr lang="en-US" altLang="zh-TW" sz="1200" smtClean="0">
                <a:solidFill>
                  <a:srgbClr val="0070C0"/>
                </a:solidFill>
                <a:latin typeface="Arial" panose="020B0604020202020204" pitchFamily="34" charset="0"/>
              </a:rPr>
              <a:pPr>
                <a:spcBef>
                  <a:spcPct val="0"/>
                </a:spcBef>
                <a:buClrTx/>
                <a:buSzTx/>
                <a:buFontTx/>
                <a:buNone/>
              </a:pPr>
              <a:t>60</a:t>
            </a:fld>
            <a:endParaRPr lang="en-US" altLang="zh-TW" sz="1200" dirty="0">
              <a:solidFill>
                <a:srgbClr val="0070C0"/>
              </a:solidFill>
              <a:latin typeface="Arial" panose="020B0604020202020204" pitchFamily="34" charset="0"/>
            </a:endParaRPr>
          </a:p>
        </p:txBody>
      </p:sp>
      <p:sp>
        <p:nvSpPr>
          <p:cNvPr id="68612"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更新相聯班別</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相聯班別</a:t>
            </a:r>
          </a:p>
          <a:p>
            <a:pPr>
              <a:defRPr/>
            </a:pPr>
            <a:endParaRPr lang="zh-TW" altLang="en-US" sz="2800" dirty="0">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sp>
        <p:nvSpPr>
          <p:cNvPr id="65542" name="Rectangle 11"/>
          <p:cNvSpPr>
            <a:spLocks noChangeArrowheads="1"/>
          </p:cNvSpPr>
          <p:nvPr/>
        </p:nvSpPr>
        <p:spPr bwMode="auto">
          <a:xfrm>
            <a:off x="1316952" y="4114800"/>
            <a:ext cx="4017048" cy="310341"/>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非科目集</a:t>
            </a:r>
            <a:endParaRPr lang="zh-HK" sz="3600" dirty="0">
              <a:solidFill>
                <a:srgbClr val="00B050"/>
              </a:solidFill>
              <a:effectLst>
                <a:outerShdw blurRad="38100" dist="38100" dir="2700000" algn="tl">
                  <a:srgbClr val="C0C0C0"/>
                </a:outerShdw>
              </a:effectLst>
              <a:ea typeface="新細明體" panose="02020500000000000000" pitchFamily="18" charset="-120"/>
            </a:endParaRPr>
          </a:p>
        </p:txBody>
      </p:sp>
      <p:sp>
        <p:nvSpPr>
          <p:cNvPr id="64515"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098C247-080E-464C-AB14-C60A3888D2BA}" type="slidenum">
              <a:rPr lang="en-US" altLang="zh-TW" sz="1200" smtClean="0">
                <a:solidFill>
                  <a:srgbClr val="0070C0"/>
                </a:solidFill>
                <a:latin typeface="Arial" panose="020B0604020202020204" pitchFamily="34" charset="0"/>
              </a:rPr>
              <a:pPr>
                <a:spcBef>
                  <a:spcPct val="0"/>
                </a:spcBef>
                <a:buClrTx/>
                <a:buSzTx/>
                <a:buFontTx/>
                <a:buNone/>
              </a:pPr>
              <a:t>61</a:t>
            </a:fld>
            <a:endParaRPr lang="en-US" altLang="zh-TW" sz="1200" dirty="0">
              <a:solidFill>
                <a:srgbClr val="0070C0"/>
              </a:solidFill>
              <a:latin typeface="Arial" panose="020B0604020202020204" pitchFamily="34" charset="0"/>
            </a:endParaRPr>
          </a:p>
        </p:txBody>
      </p:sp>
      <p:sp>
        <p:nvSpPr>
          <p:cNvPr id="68612" name="內容版面配置區 2"/>
          <p:cNvSpPr>
            <a:spLocks noGrp="1"/>
          </p:cNvSpPr>
          <p:nvPr>
            <p:ph idx="1"/>
          </p:nvPr>
        </p:nvSpPr>
        <p:spPr>
          <a:xfrm>
            <a:off x="928688" y="1473201"/>
            <a:ext cx="7758112" cy="846764"/>
          </a:xfrm>
        </p:spPr>
        <p:txBody>
          <a:bodyPr/>
          <a:lstStyle/>
          <a:p>
            <a:pPr>
              <a:defRPr/>
            </a:pPr>
            <a:r>
              <a:rPr lang="zh-TW" altLang="en-US" sz="2800" dirty="0">
                <a:latin typeface="新細明體" panose="02020500000000000000" pitchFamily="18" charset="-120"/>
                <a:ea typeface="新細明體" panose="02020500000000000000" pitchFamily="18" charset="-120"/>
              </a:rPr>
              <a:t>增新分組</a:t>
            </a:r>
            <a:r>
              <a:rPr lang="en-US" altLang="zh-TW" sz="2800" dirty="0">
                <a:latin typeface="新細明體" panose="02020500000000000000" pitchFamily="18" charset="-120"/>
                <a:ea typeface="新細明體" panose="02020500000000000000" pitchFamily="18" charset="-120"/>
              </a:rPr>
              <a: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分組 </a:t>
            </a:r>
          </a:p>
          <a:p>
            <a:pPr>
              <a:defRPr/>
            </a:pPr>
            <a:endParaRPr lang="zh-TW" altLang="en-US" sz="2800" dirty="0">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1" y="2387491"/>
            <a:ext cx="6095162" cy="2545522"/>
          </a:xfrm>
          <a:prstGeom prst="rect">
            <a:avLst/>
          </a:prstGeom>
          <a:ln w="9525">
            <a:solidFill>
              <a:schemeClr val="tx1"/>
            </a:solidFill>
          </a:ln>
        </p:spPr>
      </p:pic>
      <p:pic>
        <p:nvPicPr>
          <p:cNvPr id="64518"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9600" y="4465323"/>
            <a:ext cx="10064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圖片 3"/>
          <p:cNvPicPr>
            <a:picLocks noChangeAspect="1"/>
          </p:cNvPicPr>
          <p:nvPr/>
        </p:nvPicPr>
        <p:blipFill rotWithShape="1">
          <a:blip r:embed="rId4">
            <a:extLst>
              <a:ext uri="{28A0092B-C50C-407E-A947-70E740481C1C}">
                <a14:useLocalDpi xmlns:a14="http://schemas.microsoft.com/office/drawing/2010/main" val="0"/>
              </a:ext>
            </a:extLst>
          </a:blip>
          <a:srcRect r="6427"/>
          <a:stretch/>
        </p:blipFill>
        <p:spPr>
          <a:xfrm>
            <a:off x="2828925" y="2695415"/>
            <a:ext cx="4714875" cy="3866304"/>
          </a:xfrm>
          <a:prstGeom prst="rect">
            <a:avLst/>
          </a:prstGeom>
          <a:ln w="9525">
            <a:noFill/>
          </a:ln>
        </p:spPr>
      </p:pic>
      <p:pic>
        <p:nvPicPr>
          <p:cNvPr id="13" name="圖片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52712" y="6103937"/>
            <a:ext cx="1004888"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265" y="2399919"/>
            <a:ext cx="6336892" cy="1734307"/>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非科目集</a:t>
            </a:r>
            <a:endParaRPr lang="zh-HK" sz="3600" dirty="0">
              <a:solidFill>
                <a:srgbClr val="00B050"/>
              </a:solidFill>
              <a:effectLst>
                <a:outerShdw blurRad="38100" dist="38100" dir="2700000" algn="tl">
                  <a:srgbClr val="C0C0C0"/>
                </a:outerShdw>
              </a:effectLst>
              <a:ea typeface="新細明體" panose="02020500000000000000" pitchFamily="18" charset="-120"/>
            </a:endParaRPr>
          </a:p>
        </p:txBody>
      </p:sp>
      <p:sp>
        <p:nvSpPr>
          <p:cNvPr id="66563"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E5FDB815-7985-44B0-8ADD-8A36E05F7E35}" type="slidenum">
              <a:rPr lang="en-US" altLang="zh-TW" sz="1200" smtClean="0">
                <a:solidFill>
                  <a:srgbClr val="0070C0"/>
                </a:solidFill>
                <a:latin typeface="Arial" panose="020B0604020202020204" pitchFamily="34" charset="0"/>
              </a:rPr>
              <a:pPr>
                <a:spcBef>
                  <a:spcPct val="0"/>
                </a:spcBef>
                <a:buClrTx/>
                <a:buSzTx/>
                <a:buFontTx/>
                <a:buNone/>
              </a:pPr>
              <a:t>62</a:t>
            </a:fld>
            <a:endParaRPr lang="en-US" altLang="zh-TW" sz="1200" dirty="0">
              <a:solidFill>
                <a:srgbClr val="0070C0"/>
              </a:solidFill>
              <a:latin typeface="Arial" panose="020B0604020202020204" pitchFamily="34" charset="0"/>
            </a:endParaRPr>
          </a:p>
        </p:txBody>
      </p:sp>
      <p:sp>
        <p:nvSpPr>
          <p:cNvPr id="68612" name="內容版面配置區 2"/>
          <p:cNvSpPr>
            <a:spLocks noGrp="1"/>
          </p:cNvSpPr>
          <p:nvPr>
            <p:ph idx="1"/>
          </p:nvPr>
        </p:nvSpPr>
        <p:spPr>
          <a:xfrm>
            <a:off x="990600" y="1473199"/>
            <a:ext cx="8077200" cy="4608513"/>
          </a:xfrm>
        </p:spPr>
        <p:txBody>
          <a:bodyPr/>
          <a:lstStyle/>
          <a:p>
            <a:pPr>
              <a:defRPr/>
            </a:pPr>
            <a:r>
              <a:rPr lang="zh-TW" altLang="en-US" sz="2800" dirty="0">
                <a:latin typeface="新細明體" panose="02020500000000000000" pitchFamily="18" charset="-120"/>
                <a:ea typeface="新細明體" panose="02020500000000000000" pitchFamily="18" charset="-120"/>
              </a:rPr>
              <a:t>跨班別科目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非科目集</a:t>
            </a:r>
            <a:r>
              <a:rPr lang="en-US" altLang="zh-TW" sz="2800" dirty="0">
                <a:latin typeface="新細明體" panose="02020500000000000000" pitchFamily="18" charset="-120"/>
                <a:ea typeface="新細明體" panose="02020500000000000000" pitchFamily="18" charset="-120"/>
              </a:rPr>
              <a:t>) - </a:t>
            </a:r>
            <a:r>
              <a:rPr lang="zh-TW" altLang="en-US" sz="2800" dirty="0">
                <a:latin typeface="新細明體" panose="02020500000000000000" pitchFamily="18" charset="-120"/>
                <a:ea typeface="新細明體" panose="02020500000000000000" pitchFamily="18" charset="-120"/>
              </a:rPr>
              <a:t>學生科目設定</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學生資料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科目設定 </a:t>
            </a:r>
            <a:endParaRPr lang="zh-TW" altLang="en-US" sz="2800" dirty="0">
              <a:latin typeface="新細明體" panose="02020500000000000000" pitchFamily="18" charset="-120"/>
              <a:ea typeface="新細明體" panose="02020500000000000000" pitchFamily="18" charset="-120"/>
            </a:endParaRPr>
          </a:p>
          <a:p>
            <a:pPr>
              <a:defRPr/>
            </a:pPr>
            <a:endParaRPr lang="zh-HK" altLang="en-US" dirty="0">
              <a:ea typeface="新細明體" panose="02020500000000000000" pitchFamily="18" charset="-120"/>
            </a:endParaRPr>
          </a:p>
        </p:txBody>
      </p:sp>
      <p:sp>
        <p:nvSpPr>
          <p:cNvPr id="66566" name="Rectangle 13"/>
          <p:cNvSpPr>
            <a:spLocks noChangeArrowheads="1"/>
          </p:cNvSpPr>
          <p:nvPr/>
        </p:nvSpPr>
        <p:spPr bwMode="auto">
          <a:xfrm>
            <a:off x="2209800" y="3371092"/>
            <a:ext cx="2040803" cy="2286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pic>
        <p:nvPicPr>
          <p:cNvPr id="6" name="圖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9116" y="2398999"/>
            <a:ext cx="5255993" cy="4456167"/>
          </a:xfrm>
          <a:prstGeom prst="rect">
            <a:avLst/>
          </a:prstGeom>
          <a:ln w="9525">
            <a:noFill/>
          </a:ln>
        </p:spPr>
      </p:pic>
      <p:pic>
        <p:nvPicPr>
          <p:cNvPr id="11" name="圖片 1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64906" y="6335018"/>
            <a:ext cx="905597" cy="522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63</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40330" y="2590800"/>
            <a:ext cx="7453312" cy="2000548"/>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4</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4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編修科目資料</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4.5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增新跨班別科目（非科目集）</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30522029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2431" y="2388501"/>
            <a:ext cx="6701582" cy="4150412"/>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CC0066"/>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科目集</a:t>
            </a:r>
            <a:endParaRPr lang="zh-HK" sz="3600" dirty="0">
              <a:solidFill>
                <a:srgbClr val="CC0066"/>
              </a:solidFill>
              <a:effectLst>
                <a:outerShdw blurRad="38100" dist="38100" dir="2700000" algn="tl">
                  <a:srgbClr val="C0C0C0"/>
                </a:outerShdw>
              </a:effectLst>
              <a:ea typeface="新細明體" panose="02020500000000000000" pitchFamily="18" charset="-120"/>
            </a:endParaRPr>
          </a:p>
        </p:txBody>
      </p:sp>
      <p:sp>
        <p:nvSpPr>
          <p:cNvPr id="67587"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FB8CB236-967F-4A9F-8C95-441A692FFF3E}" type="slidenum">
              <a:rPr lang="en-US" altLang="zh-TW" sz="1200" smtClean="0">
                <a:solidFill>
                  <a:srgbClr val="0070C0"/>
                </a:solidFill>
                <a:latin typeface="Arial" panose="020B0604020202020204" pitchFamily="34" charset="0"/>
              </a:rPr>
              <a:pPr>
                <a:spcBef>
                  <a:spcPct val="0"/>
                </a:spcBef>
                <a:buClrTx/>
                <a:buSzTx/>
                <a:buFontTx/>
                <a:buNone/>
              </a:pPr>
              <a:t>64</a:t>
            </a:fld>
            <a:endParaRPr lang="en-US" altLang="zh-TW" sz="1200" dirty="0">
              <a:solidFill>
                <a:srgbClr val="0070C0"/>
              </a:solidFill>
              <a:latin typeface="Arial" panose="020B0604020202020204" pitchFamily="34" charset="0"/>
            </a:endParaRPr>
          </a:p>
        </p:txBody>
      </p:sp>
      <p:sp>
        <p:nvSpPr>
          <p:cNvPr id="4"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適用於設定 </a:t>
            </a:r>
            <a:r>
              <a:rPr lang="zh-TW" altLang="en-US" sz="3200" b="1" dirty="0">
                <a:latin typeface="新細明體" panose="02020500000000000000" pitchFamily="18" charset="-120"/>
                <a:ea typeface="新細明體" panose="02020500000000000000" pitchFamily="18" charset="-120"/>
              </a:rPr>
              <a:t>新高中選科</a:t>
            </a:r>
            <a:endParaRPr lang="zh-TW" altLang="en-US" sz="2800" b="1" dirty="0">
              <a:latin typeface="新細明體" panose="02020500000000000000" pitchFamily="18" charset="-12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a:t>
            </a:r>
            <a:endParaRPr lang="zh-HK" altLang="en-US" dirty="0">
              <a:ea typeface="新細明體" panose="02020500000000000000" pitchFamily="18" charset="-120"/>
            </a:endParaRPr>
          </a:p>
        </p:txBody>
      </p:sp>
      <p:sp>
        <p:nvSpPr>
          <p:cNvPr id="67590" name="Rectangle 7"/>
          <p:cNvSpPr>
            <a:spLocks noChangeArrowheads="1"/>
          </p:cNvSpPr>
          <p:nvPr/>
        </p:nvSpPr>
        <p:spPr bwMode="auto">
          <a:xfrm>
            <a:off x="2667000" y="4404777"/>
            <a:ext cx="914400" cy="176028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67591" name="Rectangle 7"/>
          <p:cNvSpPr>
            <a:spLocks noChangeArrowheads="1"/>
          </p:cNvSpPr>
          <p:nvPr/>
        </p:nvSpPr>
        <p:spPr bwMode="auto">
          <a:xfrm>
            <a:off x="6096000" y="4419599"/>
            <a:ext cx="1143000" cy="1745457"/>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extLst>
      <p:ext uri="{BB962C8B-B14F-4D97-AF65-F5344CB8AC3E}">
        <p14:creationId xmlns:p14="http://schemas.microsoft.com/office/powerpoint/2010/main" val="22396487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877" y="2418209"/>
            <a:ext cx="5948921" cy="2389086"/>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CC0066"/>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科目集</a:t>
            </a:r>
            <a:endParaRPr lang="zh-HK" sz="3600" dirty="0">
              <a:solidFill>
                <a:srgbClr val="CC0066"/>
              </a:solidFill>
              <a:effectLst>
                <a:outerShdw blurRad="38100" dist="38100" dir="2700000" algn="tl">
                  <a:srgbClr val="C0C0C0"/>
                </a:outerShdw>
              </a:effectLst>
              <a:ea typeface="新細明體" panose="02020500000000000000" pitchFamily="18" charset="-120"/>
            </a:endParaRPr>
          </a:p>
        </p:txBody>
      </p:sp>
      <p:sp>
        <p:nvSpPr>
          <p:cNvPr id="68611"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D7AC3943-B5CD-4B96-A755-05E6352B65D0}" type="slidenum">
              <a:rPr lang="en-US" altLang="zh-TW" sz="1200" smtClean="0">
                <a:solidFill>
                  <a:srgbClr val="0070C0"/>
                </a:solidFill>
                <a:latin typeface="Arial" panose="020B0604020202020204" pitchFamily="34" charset="0"/>
              </a:rPr>
              <a:pPr>
                <a:spcBef>
                  <a:spcPct val="0"/>
                </a:spcBef>
                <a:buClrTx/>
                <a:buSzTx/>
                <a:buFontTx/>
                <a:buNone/>
              </a:pPr>
              <a:t>65</a:t>
            </a:fld>
            <a:endParaRPr lang="en-US" altLang="zh-TW" sz="1200" dirty="0">
              <a:solidFill>
                <a:srgbClr val="0070C0"/>
              </a:solidFill>
              <a:latin typeface="Arial" panose="020B0604020202020204" pitchFamily="34" charset="0"/>
            </a:endParaRPr>
          </a:p>
        </p:txBody>
      </p:sp>
      <p:sp>
        <p:nvSpPr>
          <p:cNvPr id="4"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增新分組</a:t>
            </a:r>
            <a:r>
              <a:rPr lang="en-US" altLang="zh-TW" sz="2800" dirty="0">
                <a:latin typeface="新細明體" panose="02020500000000000000" pitchFamily="18" charset="-120"/>
                <a:ea typeface="新細明體" panose="02020500000000000000" pitchFamily="18" charset="-120"/>
              </a:rPr>
              <a:t>:</a:t>
            </a:r>
            <a:endParaRPr lang="zh-TW" altLang="en-US" sz="2800" b="1" dirty="0">
              <a:latin typeface="新細明體" panose="02020500000000000000" pitchFamily="18" charset="-12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跨班別科目組別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分組</a:t>
            </a:r>
            <a:endParaRPr lang="zh-HK" altLang="en-US" dirty="0">
              <a:ea typeface="新細明體" panose="02020500000000000000" pitchFamily="18" charset="-120"/>
            </a:endParaRPr>
          </a:p>
        </p:txBody>
      </p:sp>
      <p:sp>
        <p:nvSpPr>
          <p:cNvPr id="23" name="Text Box 14"/>
          <p:cNvSpPr txBox="1">
            <a:spLocks noChangeArrowheads="1"/>
          </p:cNvSpPr>
          <p:nvPr/>
        </p:nvSpPr>
        <p:spPr bwMode="auto">
          <a:xfrm>
            <a:off x="5791200" y="1049867"/>
            <a:ext cx="2857500" cy="1322387"/>
          </a:xfrm>
          <a:prstGeom prst="rect">
            <a:avLst/>
          </a:prstGeom>
          <a:solidFill>
            <a:srgbClr val="FFFF00"/>
          </a:solidFill>
          <a:ln w="2857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50000"/>
              </a:spcBef>
              <a:buClrTx/>
              <a:buSzTx/>
              <a:buFontTx/>
              <a:buNone/>
            </a:pPr>
            <a:r>
              <a:rPr lang="en-US" altLang="zh-TW" sz="2000" b="1" dirty="0">
                <a:solidFill>
                  <a:srgbClr val="FF00FF"/>
                </a:solidFill>
                <a:latin typeface="新細明體" panose="02020500000000000000" pitchFamily="18" charset="-120"/>
                <a:ea typeface="新細明體" panose="02020500000000000000" pitchFamily="18" charset="-120"/>
              </a:rPr>
              <a:t>-</a:t>
            </a:r>
            <a:r>
              <a:rPr lang="zh-TW" altLang="en-US" sz="2000" b="1" dirty="0">
                <a:solidFill>
                  <a:srgbClr val="FF00FF"/>
                </a:solidFill>
                <a:latin typeface="新細明體" panose="02020500000000000000" pitchFamily="18" charset="-120"/>
                <a:ea typeface="新細明體" panose="02020500000000000000" pitchFamily="18" charset="-120"/>
              </a:rPr>
              <a:t>選取分卷教師才可入分</a:t>
            </a:r>
          </a:p>
          <a:p>
            <a:pPr>
              <a:spcBef>
                <a:spcPct val="50000"/>
              </a:spcBef>
              <a:buClrTx/>
              <a:buSzTx/>
              <a:buFontTx/>
              <a:buNone/>
            </a:pPr>
            <a:r>
              <a:rPr lang="en-US" altLang="zh-TW" sz="2000" b="1" dirty="0">
                <a:solidFill>
                  <a:srgbClr val="FF00FF"/>
                </a:solidFill>
                <a:latin typeface="Times New Roman" panose="02020603050405020304" pitchFamily="18" charset="0"/>
                <a:ea typeface="新細明體" panose="02020500000000000000" pitchFamily="18" charset="-120"/>
              </a:rPr>
              <a:t>-</a:t>
            </a:r>
            <a:r>
              <a:rPr lang="zh-TW" altLang="en-US" sz="2000" b="1" dirty="0">
                <a:solidFill>
                  <a:srgbClr val="FF00FF"/>
                </a:solidFill>
                <a:latin typeface="Times New Roman" panose="02020603050405020304" pitchFamily="18" charset="0"/>
                <a:ea typeface="新細明體" panose="02020500000000000000" pitchFamily="18" charset="-120"/>
              </a:rPr>
              <a:t>分卷節數供時間表使用</a:t>
            </a:r>
            <a:endParaRPr lang="zh-TW" altLang="en-US" sz="2000" b="1" dirty="0">
              <a:solidFill>
                <a:srgbClr val="FF00FF"/>
              </a:solidFill>
              <a:latin typeface="新細明體" panose="02020500000000000000" pitchFamily="18" charset="-120"/>
              <a:ea typeface="新細明體" panose="02020500000000000000" pitchFamily="18" charset="-120"/>
            </a:endParaRPr>
          </a:p>
          <a:p>
            <a:pPr>
              <a:spcBef>
                <a:spcPct val="50000"/>
              </a:spcBef>
              <a:buClrTx/>
              <a:buSzTx/>
              <a:buFontTx/>
              <a:buNone/>
            </a:pPr>
            <a:r>
              <a:rPr lang="en-US" altLang="zh-TW" sz="2000" b="1" dirty="0">
                <a:solidFill>
                  <a:srgbClr val="FF00FF"/>
                </a:solidFill>
                <a:latin typeface="新細明體" panose="02020500000000000000" pitchFamily="18" charset="-120"/>
                <a:ea typeface="新細明體" panose="02020500000000000000" pitchFamily="18" charset="-120"/>
              </a:rPr>
              <a:t> (</a:t>
            </a:r>
            <a:r>
              <a:rPr lang="zh-TW" altLang="en-US" sz="2000" b="1" dirty="0">
                <a:solidFill>
                  <a:srgbClr val="FF00FF"/>
                </a:solidFill>
                <a:latin typeface="新細明體" panose="02020500000000000000" pitchFamily="18" charset="-120"/>
                <a:ea typeface="新細明體" panose="02020500000000000000" pitchFamily="18" charset="-120"/>
              </a:rPr>
              <a:t>分卷在代碼管理設定</a:t>
            </a:r>
            <a:r>
              <a:rPr lang="en-US" altLang="zh-TW" sz="2000" b="1" dirty="0">
                <a:solidFill>
                  <a:srgbClr val="FF00FF"/>
                </a:solidFill>
                <a:latin typeface="新細明體" panose="02020500000000000000" pitchFamily="18" charset="-120"/>
                <a:ea typeface="新細明體" panose="02020500000000000000" pitchFamily="18" charset="-120"/>
              </a:rPr>
              <a:t>)</a:t>
            </a:r>
          </a:p>
        </p:txBody>
      </p:sp>
      <p:pic>
        <p:nvPicPr>
          <p:cNvPr id="5" name="圖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9981" y="3208950"/>
            <a:ext cx="6016001" cy="3198380"/>
          </a:xfrm>
          <a:prstGeom prst="rect">
            <a:avLst/>
          </a:prstGeom>
          <a:ln w="9525">
            <a:noFill/>
          </a:ln>
        </p:spPr>
      </p:pic>
      <p:sp>
        <p:nvSpPr>
          <p:cNvPr id="14" name="Rectangle 11"/>
          <p:cNvSpPr>
            <a:spLocks noChangeArrowheads="1"/>
          </p:cNvSpPr>
          <p:nvPr/>
        </p:nvSpPr>
        <p:spPr bwMode="auto">
          <a:xfrm>
            <a:off x="2698807" y="4648200"/>
            <a:ext cx="6016002" cy="1467379"/>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8" name="Rectangle 11"/>
          <p:cNvSpPr>
            <a:spLocks noChangeArrowheads="1"/>
          </p:cNvSpPr>
          <p:nvPr/>
        </p:nvSpPr>
        <p:spPr bwMode="auto">
          <a:xfrm>
            <a:off x="457200" y="4536480"/>
            <a:ext cx="635000" cy="238125"/>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pic>
        <p:nvPicPr>
          <p:cNvPr id="13" name="圖片 1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71734" y="6024563"/>
            <a:ext cx="1177925"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8126" y="2362200"/>
            <a:ext cx="5910346" cy="2152650"/>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CC0066"/>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科目集</a:t>
            </a:r>
            <a:endParaRPr lang="zh-HK" sz="3600" dirty="0">
              <a:solidFill>
                <a:srgbClr val="CC0066"/>
              </a:solidFill>
              <a:effectLst>
                <a:outerShdw blurRad="38100" dist="38100" dir="2700000" algn="tl">
                  <a:srgbClr val="C0C0C0"/>
                </a:outerShdw>
              </a:effectLst>
              <a:ea typeface="新細明體" panose="02020500000000000000" pitchFamily="18" charset="-120"/>
            </a:endParaRPr>
          </a:p>
        </p:txBody>
      </p:sp>
      <p:sp>
        <p:nvSpPr>
          <p:cNvPr id="69635"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528614D9-11F4-4BE7-83DA-531708EF9DD1}" type="slidenum">
              <a:rPr lang="en-US" altLang="zh-TW" sz="1200" smtClean="0">
                <a:solidFill>
                  <a:srgbClr val="0070C0"/>
                </a:solidFill>
                <a:latin typeface="Arial" panose="020B0604020202020204" pitchFamily="34" charset="0"/>
              </a:rPr>
              <a:pPr>
                <a:spcBef>
                  <a:spcPct val="0"/>
                </a:spcBef>
                <a:buClrTx/>
                <a:buSzTx/>
                <a:buFontTx/>
                <a:buNone/>
              </a:pPr>
              <a:t>66</a:t>
            </a:fld>
            <a:endParaRPr lang="en-US" altLang="zh-TW" sz="1200" dirty="0">
              <a:solidFill>
                <a:srgbClr val="0070C0"/>
              </a:solidFill>
              <a:latin typeface="Arial" panose="020B0604020202020204" pitchFamily="34" charset="0"/>
            </a:endParaRPr>
          </a:p>
        </p:txBody>
      </p:sp>
      <p:sp>
        <p:nvSpPr>
          <p:cNvPr id="4"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跨班別科目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科目集</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表</a:t>
            </a:r>
            <a:r>
              <a:rPr lang="en-US" altLang="zh-TW" sz="2800" dirty="0">
                <a:latin typeface="新細明體" panose="02020500000000000000" pitchFamily="18" charset="-120"/>
                <a:ea typeface="新細明體" panose="02020500000000000000" pitchFamily="18" charset="-120"/>
              </a:rPr>
              <a:t>:</a:t>
            </a:r>
            <a:endParaRPr lang="zh-TW" altLang="en-US" sz="2800" dirty="0">
              <a:latin typeface="新細明體" panose="02020500000000000000" pitchFamily="18" charset="-120"/>
              <a:ea typeface="新細明體" panose="02020500000000000000" pitchFamily="18" charset="-120"/>
            </a:endParaRP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報告 </a:t>
            </a:r>
            <a:r>
              <a:rPr lang="en-US" altLang="zh-TW" sz="2000" dirty="0">
                <a:solidFill>
                  <a:schemeClr val="tx2"/>
                </a:solidFill>
                <a:latin typeface="新細明體" panose="02020500000000000000" pitchFamily="18" charset="-120"/>
                <a:ea typeface="新細明體" panose="02020500000000000000" pitchFamily="18" charset="-120"/>
              </a:rPr>
              <a:t>(R-SCH021-C/E) </a:t>
            </a:r>
            <a:endParaRPr lang="zh-HK" altLang="en-US" dirty="0">
              <a:ea typeface="新細明體" panose="02020500000000000000" pitchFamily="18" charset="-120"/>
            </a:endParaRPr>
          </a:p>
        </p:txBody>
      </p:sp>
      <p:pic>
        <p:nvPicPr>
          <p:cNvPr id="7" name="圖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0235" y="2973451"/>
            <a:ext cx="6280427" cy="3416172"/>
          </a:xfrm>
          <a:prstGeom prst="rect">
            <a:avLst/>
          </a:prstGeom>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831" y="2418834"/>
            <a:ext cx="6541544" cy="1771073"/>
          </a:xfrm>
          <a:prstGeom prst="rect">
            <a:avLst/>
          </a:prstGeom>
          <a:ln w="9525">
            <a:noFill/>
          </a:ln>
        </p:spPr>
      </p:pic>
      <p:sp>
        <p:nvSpPr>
          <p:cNvPr id="2" name="標題 1"/>
          <p:cNvSpPr>
            <a:spLocks noGrp="1"/>
          </p:cNvSpPr>
          <p:nvPr>
            <p:ph type="title"/>
          </p:nvPr>
        </p:nvSpPr>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 </a:t>
            </a:r>
            <a:r>
              <a:rPr sz="3600" dirty="0">
                <a:solidFill>
                  <a:srgbClr val="CC0066"/>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科目集</a:t>
            </a:r>
            <a:endParaRPr lang="zh-HK" sz="3600" dirty="0">
              <a:solidFill>
                <a:srgbClr val="CC0066"/>
              </a:solidFill>
              <a:effectLst>
                <a:outerShdw blurRad="38100" dist="38100" dir="2700000" algn="tl">
                  <a:srgbClr val="C0C0C0"/>
                </a:outerShdw>
              </a:effectLst>
              <a:ea typeface="新細明體" panose="02020500000000000000" pitchFamily="18" charset="-120"/>
            </a:endParaRPr>
          </a:p>
        </p:txBody>
      </p:sp>
      <p:sp>
        <p:nvSpPr>
          <p:cNvPr id="70659"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9D1EC850-F405-4E21-9500-68128E52F450}" type="slidenum">
              <a:rPr lang="en-US" altLang="zh-TW" sz="1200" smtClean="0">
                <a:solidFill>
                  <a:srgbClr val="0070C0"/>
                </a:solidFill>
                <a:latin typeface="Arial" panose="020B0604020202020204" pitchFamily="34" charset="0"/>
              </a:rPr>
              <a:pPr>
                <a:spcBef>
                  <a:spcPct val="0"/>
                </a:spcBef>
                <a:buClrTx/>
                <a:buSzTx/>
                <a:buFontTx/>
                <a:buNone/>
              </a:pPr>
              <a:t>67</a:t>
            </a:fld>
            <a:endParaRPr lang="en-US" altLang="zh-TW" sz="1200" dirty="0">
              <a:solidFill>
                <a:srgbClr val="0070C0"/>
              </a:solidFill>
              <a:latin typeface="Arial" panose="020B0604020202020204" pitchFamily="34" charset="0"/>
            </a:endParaRPr>
          </a:p>
        </p:txBody>
      </p:sp>
      <p:sp>
        <p:nvSpPr>
          <p:cNvPr id="4"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跨班別科目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科目集</a:t>
            </a:r>
            <a:r>
              <a:rPr lang="en-US" altLang="zh-TW" sz="2800" dirty="0">
                <a:latin typeface="新細明體" panose="02020500000000000000" pitchFamily="18" charset="-120"/>
                <a:ea typeface="新細明體" panose="02020500000000000000" pitchFamily="18" charset="-120"/>
              </a:rPr>
              <a:t>) - </a:t>
            </a:r>
            <a:r>
              <a:rPr lang="zh-TW" altLang="en-US" sz="2800" dirty="0">
                <a:latin typeface="新細明體" panose="02020500000000000000" pitchFamily="18" charset="-120"/>
                <a:ea typeface="新細明體" panose="02020500000000000000" pitchFamily="18" charset="-120"/>
              </a:rPr>
              <a:t>學生科目設定</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學生資料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dirty="0">
                <a:solidFill>
                  <a:schemeClr val="tx2"/>
                </a:solidFill>
                <a:latin typeface="新細明體" panose="02020500000000000000" pitchFamily="18" charset="-120"/>
                <a:ea typeface="新細明體" panose="02020500000000000000" pitchFamily="18" charset="-120"/>
              </a:rPr>
              <a:t>科目設定</a:t>
            </a:r>
            <a:endParaRPr lang="zh-HK" altLang="en-US" dirty="0">
              <a:ea typeface="新細明體" panose="02020500000000000000" pitchFamily="18" charset="-120"/>
            </a:endParaRPr>
          </a:p>
        </p:txBody>
      </p:sp>
      <p:sp>
        <p:nvSpPr>
          <p:cNvPr id="70662" name="Rectangle 15"/>
          <p:cNvSpPr>
            <a:spLocks noChangeArrowheads="1"/>
          </p:cNvSpPr>
          <p:nvPr/>
        </p:nvSpPr>
        <p:spPr bwMode="auto">
          <a:xfrm>
            <a:off x="2667000" y="3663156"/>
            <a:ext cx="1752600" cy="2286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pic>
        <p:nvPicPr>
          <p:cNvPr id="7" name="圖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6677" y="3392655"/>
            <a:ext cx="7234779" cy="3008145"/>
          </a:xfrm>
          <a:prstGeom prst="rect">
            <a:avLst/>
          </a:prstGeom>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HK" altLang="en-US" sz="5400" dirty="0"/>
              <a:t>練習時間</a:t>
            </a:r>
          </a:p>
        </p:txBody>
      </p:sp>
      <p:sp>
        <p:nvSpPr>
          <p:cNvPr id="3" name="內容版面配置區 2"/>
          <p:cNvSpPr>
            <a:spLocks noGrp="1"/>
          </p:cNvSpPr>
          <p:nvPr>
            <p:ph idx="1"/>
          </p:nvPr>
        </p:nvSpPr>
        <p:spPr/>
        <p:txBody>
          <a:bodyPr/>
          <a:lstStyle/>
          <a:p>
            <a:endParaRPr lang="zh-HK" altLang="en-US" dirty="0"/>
          </a:p>
        </p:txBody>
      </p:sp>
      <p:sp>
        <p:nvSpPr>
          <p:cNvPr id="4" name="投影片編號版面配置區 3"/>
          <p:cNvSpPr>
            <a:spLocks noGrp="1"/>
          </p:cNvSpPr>
          <p:nvPr>
            <p:ph type="sldNum" sz="quarter" idx="12"/>
          </p:nvPr>
        </p:nvSpPr>
        <p:spPr/>
        <p:txBody>
          <a:bodyPr/>
          <a:lstStyle/>
          <a:p>
            <a:pPr>
              <a:defRPr/>
            </a:pPr>
            <a:r>
              <a:rPr lang="en-US" altLang="zh-TW" dirty="0"/>
              <a:t>P. </a:t>
            </a:r>
            <a:fld id="{3EF3373A-9263-4FDC-AB96-79816D6ECECF}" type="slidenum">
              <a:rPr lang="en-US" altLang="zh-TW" smtClean="0"/>
              <a:pPr>
                <a:defRPr/>
              </a:pPr>
              <a:t>68</a:t>
            </a:fld>
            <a:endParaRPr lang="en-US" altLang="zh-TW" dirty="0"/>
          </a:p>
        </p:txBody>
      </p:sp>
      <p:pic>
        <p:nvPicPr>
          <p:cNvPr id="7" name="Picture 7" descr="MCj0342995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66986" y="50261"/>
            <a:ext cx="1362604" cy="965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9"/>
          <p:cNvSpPr txBox="1">
            <a:spLocks noChangeArrowheads="1"/>
          </p:cNvSpPr>
          <p:nvPr/>
        </p:nvSpPr>
        <p:spPr bwMode="auto">
          <a:xfrm>
            <a:off x="940330" y="2438400"/>
            <a:ext cx="7453312" cy="2000548"/>
          </a:xfrm>
          <a:prstGeom prst="rect">
            <a:avLst/>
          </a:prstGeom>
          <a:solidFill>
            <a:srgbClr val="FFFF99"/>
          </a:solidFill>
          <a:ln w="57150" algn="ctr">
            <a:solidFill>
              <a:srgbClr val="0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1" hangingPunct="1">
              <a:spcBef>
                <a:spcPct val="50000"/>
              </a:spcBef>
              <a:defRPr/>
            </a:pPr>
            <a:r>
              <a:rPr lang="zh-TW" altLang="en-US" sz="4000" dirty="0">
                <a:solidFill>
                  <a:srgbClr val="E40626"/>
                </a:solidFill>
                <a:effectLst>
                  <a:outerShdw blurRad="38100" dist="38100" dir="2700000" algn="tl">
                    <a:srgbClr val="000000"/>
                  </a:outerShdw>
                </a:effectLst>
                <a:latin typeface="微軟正黑體" pitchFamily="34" charset="-120"/>
                <a:ea typeface="微軟正黑體" pitchFamily="34" charset="-120"/>
              </a:rPr>
              <a:t>請完成工作紙練習</a:t>
            </a:r>
            <a:r>
              <a:rPr lang="en-US" altLang="zh-TW" sz="4000" dirty="0">
                <a:solidFill>
                  <a:srgbClr val="E40626"/>
                </a:solidFill>
                <a:effectLst>
                  <a:outerShdw blurRad="38100" dist="38100" dir="2700000" algn="tl">
                    <a:srgbClr val="000000"/>
                  </a:outerShdw>
                </a:effectLst>
                <a:latin typeface="微軟正黑體" pitchFamily="34" charset="-120"/>
                <a:ea typeface="微軟正黑體" pitchFamily="34" charset="-120"/>
              </a:rPr>
              <a:t>4</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zh-TW" altLang="en-US" sz="2800" u="sng" dirty="0">
                <a:effectLst>
                  <a:outerShdw blurRad="38100" dist="38100" dir="2700000" algn="tl">
                    <a:srgbClr val="000000"/>
                  </a:outerShdw>
                </a:effectLst>
                <a:latin typeface="微軟正黑體" pitchFamily="34" charset="-120"/>
                <a:ea typeface="微軟正黑體" pitchFamily="34" charset="-120"/>
              </a:rPr>
              <a:t>練習</a:t>
            </a:r>
            <a:r>
              <a:rPr lang="en-US" altLang="zh-TW" sz="2800" u="sng" dirty="0">
                <a:effectLst>
                  <a:outerShdw blurRad="38100" dist="38100" dir="2700000" algn="tl">
                    <a:srgbClr val="000000"/>
                  </a:outerShdw>
                </a:effectLst>
                <a:latin typeface="微軟正黑體" pitchFamily="34" charset="-120"/>
                <a:ea typeface="微軟正黑體" pitchFamily="34" charset="-120"/>
              </a:rPr>
              <a:t>4 – </a:t>
            </a:r>
            <a:r>
              <a:rPr lang="zh-TW" altLang="en-US" sz="2800" u="sng" dirty="0">
                <a:effectLst>
                  <a:outerShdw blurRad="38100" dist="38100" dir="2700000" algn="tl">
                    <a:srgbClr val="000000"/>
                  </a:outerShdw>
                </a:effectLst>
                <a:latin typeface="微軟正黑體" pitchFamily="34" charset="-120"/>
                <a:ea typeface="微軟正黑體" pitchFamily="34" charset="-120"/>
              </a:rPr>
              <a:t>編修科目資料</a:t>
            </a:r>
            <a:endParaRPr lang="en-US" altLang="zh-TW" sz="2800" u="sng" dirty="0">
              <a:effectLst>
                <a:outerShdw blurRad="38100" dist="38100" dir="2700000" algn="tl">
                  <a:srgbClr val="000000"/>
                </a:outerShdw>
              </a:effectLst>
              <a:latin typeface="微軟正黑體" pitchFamily="34" charset="-120"/>
              <a:ea typeface="微軟正黑體" pitchFamily="34" charset="-120"/>
            </a:endParaRPr>
          </a:p>
          <a:p>
            <a:pPr eaLnBrk="1" hangingPunct="1">
              <a:spcBef>
                <a:spcPct val="50000"/>
              </a:spcBef>
              <a:defRPr/>
            </a:pPr>
            <a:r>
              <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rPr>
              <a:t>4.6 : </a:t>
            </a:r>
            <a:r>
              <a:rPr lang="zh-TW" altLang="en-US" sz="2800" b="1" dirty="0">
                <a:effectLst>
                  <a:outerShdw blurRad="38100" dist="38100" dir="2700000" algn="tl">
                    <a:srgbClr val="000000">
                      <a:alpha val="43137"/>
                    </a:srgbClr>
                  </a:outerShdw>
                </a:effectLst>
                <a:latin typeface="微軟正黑體" pitchFamily="34" charset="-120"/>
                <a:ea typeface="微軟正黑體" pitchFamily="34" charset="-120"/>
              </a:rPr>
              <a:t>增新跨班別科目（科目集）</a:t>
            </a:r>
            <a:endParaRPr lang="en-US" altLang="zh-TW" sz="2800" b="1" dirty="0">
              <a:effectLst>
                <a:outerShdw blurRad="38100" dist="38100" dir="2700000" algn="tl">
                  <a:srgbClr val="000000">
                    <a:alpha val="43137"/>
                  </a:srgbClr>
                </a:outerShdw>
              </a:effectLst>
              <a:latin typeface="微軟正黑體" pitchFamily="34" charset="-120"/>
              <a:ea typeface="微軟正黑體" pitchFamily="34" charset="-120"/>
            </a:endParaRPr>
          </a:p>
        </p:txBody>
      </p:sp>
    </p:spTree>
    <p:extLst>
      <p:ext uri="{BB962C8B-B14F-4D97-AF65-F5344CB8AC3E}">
        <p14:creationId xmlns:p14="http://schemas.microsoft.com/office/powerpoint/2010/main" val="1840169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66888" y="254000"/>
            <a:ext cx="7264400" cy="762000"/>
          </a:xfrm>
        </p:spPr>
        <p:txBody>
          <a:bodyPr/>
          <a:lstStyle/>
          <a:p>
            <a:pPr>
              <a:defRPr/>
            </a:pP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5. </a:t>
            </a:r>
            <a:r>
              <a:rPr altLang="zh-HK"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編修科目資料</a:t>
            </a:r>
            <a:r>
              <a:rPr lang="en-US" altLang="zh-TW" sz="3600"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lang="en-US" altLang="zh-TW" dirty="0">
                <a:effectLst>
                  <a:outerShdw blurRad="38100" dist="38100" dir="2700000" algn="tl">
                    <a:srgbClr val="C0C0C0"/>
                  </a:outerShdw>
                </a:effectLst>
                <a:latin typeface="新細明體" panose="02020500000000000000" pitchFamily="18" charset="-120"/>
                <a:ea typeface="新細明體" panose="02020500000000000000" pitchFamily="18" charset="-120"/>
              </a:rPr>
              <a:t>– </a:t>
            </a:r>
            <a:r>
              <a:rPr dirty="0">
                <a:solidFill>
                  <a:srgbClr val="CC0066"/>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科目集</a:t>
            </a:r>
            <a:r>
              <a:rPr dirty="0">
                <a:effectLst>
                  <a:outerShdw blurRad="38100" dist="38100" dir="2700000" algn="tl">
                    <a:srgbClr val="C0C0C0"/>
                  </a:outerShdw>
                </a:effectLst>
                <a:latin typeface="新細明體" panose="02020500000000000000" pitchFamily="18" charset="-120"/>
                <a:ea typeface="新細明體" panose="02020500000000000000" pitchFamily="18" charset="-120"/>
              </a:rPr>
              <a:t>及</a:t>
            </a:r>
            <a:r>
              <a:rPr lang="zh-HK" dirty="0">
                <a:solidFill>
                  <a:srgbClr val="00B050"/>
                </a:solidFill>
                <a:effectLst>
                  <a:outerShdw blurRad="38100" dist="38100" dir="2700000" algn="tl">
                    <a:srgbClr val="C0C0C0"/>
                  </a:outerShdw>
                </a:effectLst>
                <a:latin typeface="新細明體" panose="02020500000000000000" pitchFamily="18" charset="-120"/>
                <a:ea typeface="新細明體" panose="02020500000000000000" pitchFamily="18" charset="-120"/>
              </a:rPr>
              <a:t>非科目集</a:t>
            </a:r>
            <a:endParaRPr lang="zh-HK" dirty="0">
              <a:solidFill>
                <a:srgbClr val="CC0066"/>
              </a:solidFill>
              <a:effectLst>
                <a:outerShdw blurRad="38100" dist="38100" dir="2700000" algn="tl">
                  <a:srgbClr val="C0C0C0"/>
                </a:outerShdw>
              </a:effectLst>
              <a:ea typeface="新細明體" panose="02020500000000000000" pitchFamily="18" charset="-120"/>
            </a:endParaRPr>
          </a:p>
        </p:txBody>
      </p:sp>
      <p:sp>
        <p:nvSpPr>
          <p:cNvPr id="72707" name="投影片編號版面配置區 3"/>
          <p:cNvSpPr>
            <a:spLocks noGrp="1"/>
          </p:cNvSpPr>
          <p:nvPr>
            <p:ph type="sldNum" sz="quarter" idx="12"/>
          </p:nvPr>
        </p:nvSpPr>
        <p:spPr>
          <a:xfrm>
            <a:off x="68580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17F88DDE-5B6E-427B-98B4-AAE6979EEC6B}" type="slidenum">
              <a:rPr lang="en-US" altLang="zh-TW" sz="1200" smtClean="0">
                <a:solidFill>
                  <a:srgbClr val="0070C0"/>
                </a:solidFill>
                <a:latin typeface="Arial" panose="020B0604020202020204" pitchFamily="34" charset="0"/>
              </a:rPr>
              <a:pPr>
                <a:spcBef>
                  <a:spcPct val="0"/>
                </a:spcBef>
                <a:buClrTx/>
                <a:buSzTx/>
                <a:buFontTx/>
                <a:buNone/>
              </a:pPr>
              <a:t>69</a:t>
            </a:fld>
            <a:endParaRPr lang="en-US" altLang="zh-TW" sz="1200" dirty="0">
              <a:solidFill>
                <a:srgbClr val="0070C0"/>
              </a:solidFill>
              <a:latin typeface="Arial" panose="020B0604020202020204" pitchFamily="34" charset="0"/>
            </a:endParaRPr>
          </a:p>
        </p:txBody>
      </p:sp>
      <p:sp>
        <p:nvSpPr>
          <p:cNvPr id="4" name="內容版面配置區 2"/>
          <p:cNvSpPr>
            <a:spLocks noGrp="1"/>
          </p:cNvSpPr>
          <p:nvPr>
            <p:ph idx="1"/>
          </p:nvPr>
        </p:nvSpPr>
        <p:spPr/>
        <p:txBody>
          <a:bodyPr/>
          <a:lstStyle/>
          <a:p>
            <a:pPr>
              <a:defRPr/>
            </a:pPr>
            <a:r>
              <a:rPr lang="zh-TW" altLang="en-US" sz="2800" dirty="0">
                <a:latin typeface="新細明體" panose="02020500000000000000" pitchFamily="18" charset="-120"/>
                <a:ea typeface="新細明體" panose="02020500000000000000" pitchFamily="18" charset="-120"/>
              </a:rPr>
              <a:t>跨班別科目</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科目集</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非科目集</a:t>
            </a:r>
            <a:r>
              <a:rPr lang="en-US" altLang="zh-TW" sz="2800" dirty="0">
                <a:latin typeface="新細明體" panose="02020500000000000000" pitchFamily="18" charset="-120"/>
                <a:ea typeface="新細明體" panose="02020500000000000000" pitchFamily="18" charset="-120"/>
              </a:rPr>
              <a:t>)–</a:t>
            </a:r>
            <a:r>
              <a:rPr lang="zh-TW" altLang="en-US" sz="2800" dirty="0">
                <a:latin typeface="新細明體" panose="02020500000000000000" pitchFamily="18" charset="-120"/>
                <a:ea typeface="新細明體" panose="02020500000000000000" pitchFamily="18" charset="-120"/>
              </a:rPr>
              <a:t>時間表編排設定 </a:t>
            </a:r>
          </a:p>
          <a:p>
            <a:pPr marL="0" indent="0">
              <a:buFont typeface="Wingdings" panose="05000000000000000000" pitchFamily="2" charset="2"/>
              <a:buNone/>
              <a:defRPr/>
            </a:pPr>
            <a:r>
              <a:rPr lang="zh-TW" altLang="en-US" sz="2800" dirty="0">
                <a:solidFill>
                  <a:srgbClr val="FF0000"/>
                </a:solidFill>
                <a:latin typeface="新細明體" panose="02020500000000000000" pitchFamily="18" charset="-120"/>
                <a:ea typeface="新細明體" panose="02020500000000000000" pitchFamily="18" charset="-120"/>
              </a:rPr>
              <a:t>    獨立版時間表編排工具</a:t>
            </a:r>
            <a:r>
              <a:rPr lang="en-US" altLang="zh-TW" sz="2800" dirty="0">
                <a:solidFill>
                  <a:srgbClr val="FF0000"/>
                </a:solidFill>
                <a:latin typeface="新細明體" panose="02020500000000000000" pitchFamily="18" charset="-120"/>
                <a:ea typeface="新細明體" panose="02020500000000000000" pitchFamily="18" charset="-120"/>
              </a:rPr>
              <a:t>/STT</a:t>
            </a:r>
          </a:p>
          <a:p>
            <a:pPr marL="0" indent="0">
              <a:buFont typeface="Wingdings" panose="05000000000000000000" pitchFamily="2" charset="2"/>
              <a:buNone/>
              <a:defRPr/>
            </a:pPr>
            <a:r>
              <a:rPr lang="zh-TW" altLang="en-US" sz="2000" dirty="0">
                <a:solidFill>
                  <a:schemeClr val="tx2"/>
                </a:solidFill>
                <a:latin typeface="新細明體" panose="02020500000000000000" pitchFamily="18" charset="-120"/>
                <a:ea typeface="新細明體" panose="02020500000000000000" pitchFamily="18" charset="-120"/>
              </a:rPr>
              <a:t>     </a:t>
            </a:r>
            <a:endParaRPr lang="zh-HK" altLang="en-US" dirty="0">
              <a:ea typeface="新細明體" panose="02020500000000000000" pitchFamily="18" charset="-120"/>
            </a:endParaRPr>
          </a:p>
        </p:txBody>
      </p:sp>
      <p:pic>
        <p:nvPicPr>
          <p:cNvPr id="12" name="圖片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125" y="2538413"/>
            <a:ext cx="8920163"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3"/>
          <p:cNvSpPr>
            <a:spLocks noChangeArrowheads="1"/>
          </p:cNvSpPr>
          <p:nvPr/>
        </p:nvSpPr>
        <p:spPr bwMode="auto">
          <a:xfrm>
            <a:off x="3154363" y="4164013"/>
            <a:ext cx="5715000" cy="166687"/>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4" name="Rectangle 13"/>
          <p:cNvSpPr>
            <a:spLocks noChangeArrowheads="1"/>
          </p:cNvSpPr>
          <p:nvPr/>
        </p:nvSpPr>
        <p:spPr bwMode="auto">
          <a:xfrm>
            <a:off x="3154363" y="4351338"/>
            <a:ext cx="5715000" cy="422275"/>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8" name="爆炸 1 7"/>
          <p:cNvSpPr/>
          <p:nvPr/>
        </p:nvSpPr>
        <p:spPr bwMode="auto">
          <a:xfrm>
            <a:off x="5500688" y="4973638"/>
            <a:ext cx="3436937" cy="1362075"/>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srgbClr val="CC00CC"/>
                </a:solidFill>
                <a:latin typeface="標楷體" pitchFamily="65" charset="-120"/>
                <a:ea typeface="標楷體" pitchFamily="65" charset="-120"/>
              </a:rPr>
              <a:t>節省編排時間表前輸入資料的時間</a:t>
            </a:r>
            <a:endParaRPr lang="zh-HK" altLang="en-US" sz="1600" dirty="0">
              <a:solidFill>
                <a:srgbClr val="CC00CC"/>
              </a:solidFill>
              <a:latin typeface="標楷體" pitchFamily="65" charset="-120"/>
              <a:ea typeface="標楷體" pitchFamily="65" charset="-120"/>
            </a:endParaRPr>
          </a:p>
        </p:txBody>
      </p:sp>
      <p:sp>
        <p:nvSpPr>
          <p:cNvPr id="9" name="矩形 8">
            <a:hlinkClick r:id="rId3"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圖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5550" y="2814757"/>
            <a:ext cx="6904862" cy="3481122"/>
          </a:xfrm>
          <a:prstGeom prst="rect">
            <a:avLst/>
          </a:prstGeom>
          <a:ln w="9525">
            <a:solidFill>
              <a:schemeClr val="tx1"/>
            </a:solidFill>
          </a:ln>
        </p:spPr>
      </p:pic>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學生出席資料模組的關係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28675"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FB6F2A2D-0DF5-4CC8-AA8D-73DF9C202E36}" type="slidenum">
              <a:rPr lang="en-US" altLang="zh-TW" sz="1200" smtClean="0">
                <a:solidFill>
                  <a:srgbClr val="0070C0"/>
                </a:solidFill>
                <a:latin typeface="Arial" panose="020B0604020202020204" pitchFamily="34" charset="0"/>
              </a:rPr>
              <a:pPr>
                <a:spcBef>
                  <a:spcPct val="0"/>
                </a:spcBef>
                <a:buClrTx/>
                <a:buSzTx/>
                <a:buFontTx/>
                <a:buNone/>
              </a:pPr>
              <a:t>7</a:t>
            </a:fld>
            <a:endParaRPr lang="en-US" altLang="zh-TW" sz="1200" dirty="0">
              <a:solidFill>
                <a:srgbClr val="0070C0"/>
              </a:solidFill>
              <a:latin typeface="Arial" panose="020B0604020202020204" pitchFamily="34" charset="0"/>
            </a:endParaRPr>
          </a:p>
        </p:txBody>
      </p:sp>
      <p:sp>
        <p:nvSpPr>
          <p:cNvPr id="4" name="矩形 3">
            <a:hlinkClick r:id="rId3" action="ppaction://hlinksldjump"/>
          </p:cNvPr>
          <p:cNvSpPr/>
          <p:nvPr/>
        </p:nvSpPr>
        <p:spPr bwMode="auto">
          <a:xfrm>
            <a:off x="152400"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5" name="Text Box 7"/>
          <p:cNvSpPr txBox="1">
            <a:spLocks noChangeArrowheads="1"/>
          </p:cNvSpPr>
          <p:nvPr/>
        </p:nvSpPr>
        <p:spPr bwMode="auto">
          <a:xfrm>
            <a:off x="5572361" y="1909648"/>
            <a:ext cx="3352800" cy="615553"/>
          </a:xfrm>
          <a:prstGeom prst="rect">
            <a:avLst/>
          </a:prstGeom>
          <a:solidFill>
            <a:srgbClr val="CCECFF"/>
          </a:solidFill>
          <a:ln w="9525">
            <a:noFill/>
            <a:miter lim="800000"/>
            <a:headEnd/>
            <a:tailEnd/>
          </a:ln>
          <a:effectLst/>
          <a:scene3d>
            <a:camera prst="orthographicFront"/>
            <a:lightRig rig="threePt" dir="t"/>
          </a:scene3d>
          <a:sp3d>
            <a:bevelT/>
          </a:sp3d>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dirty="0">
                <a:solidFill>
                  <a:srgbClr val="003366"/>
                </a:solidFill>
                <a:ea typeface="新細明體" charset="-120"/>
              </a:rPr>
              <a:t>  </a:t>
            </a:r>
            <a:r>
              <a:rPr kumimoji="1" lang="zh-TW" altLang="en-US" sz="1700" b="1" u="sng" dirty="0">
                <a:solidFill>
                  <a:srgbClr val="003366"/>
                </a:solidFill>
                <a:ea typeface="新細明體" charset="-120"/>
              </a:rPr>
              <a:t>學生出席資料</a:t>
            </a:r>
            <a:endParaRPr kumimoji="1" lang="en-US" altLang="zh-TW" sz="1700" b="1" u="sng" dirty="0">
              <a:solidFill>
                <a:srgbClr val="003366"/>
              </a:solidFill>
              <a:ea typeface="新細明體" charset="-120"/>
            </a:endParaRPr>
          </a:p>
          <a:p>
            <a:pPr eaLnBrk="1" hangingPunct="1">
              <a:buFontTx/>
              <a:buChar char="–"/>
              <a:defRPr/>
            </a:pPr>
            <a:r>
              <a:rPr kumimoji="1" lang="zh-TW" altLang="en-US" sz="1700" dirty="0">
                <a:solidFill>
                  <a:srgbClr val="003366"/>
                </a:solidFill>
                <a:ea typeface="新細明體" charset="-120"/>
              </a:rPr>
              <a:t>  計算出席的上課日數</a:t>
            </a:r>
            <a:endParaRPr kumimoji="1" lang="en-US" altLang="zh-TW" sz="1700" dirty="0">
              <a:solidFill>
                <a:srgbClr val="003366"/>
              </a:solidFill>
              <a:ea typeface="新細明體" charset="-120"/>
            </a:endParaRPr>
          </a:p>
        </p:txBody>
      </p:sp>
      <p:sp>
        <p:nvSpPr>
          <p:cNvPr id="6" name="Text Box 13"/>
          <p:cNvSpPr txBox="1">
            <a:spLocks noChangeArrowheads="1"/>
          </p:cNvSpPr>
          <p:nvPr/>
        </p:nvSpPr>
        <p:spPr bwMode="auto">
          <a:xfrm>
            <a:off x="359544" y="1949027"/>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編修校曆</a:t>
            </a:r>
          </a:p>
        </p:txBody>
      </p:sp>
      <p:cxnSp>
        <p:nvCxnSpPr>
          <p:cNvPr id="28683" name="AutoShape 31"/>
          <p:cNvCxnSpPr>
            <a:cxnSpLocks noChangeShapeType="1"/>
          </p:cNvCxnSpPr>
          <p:nvPr/>
        </p:nvCxnSpPr>
        <p:spPr bwMode="auto">
          <a:xfrm>
            <a:off x="1466850" y="2109788"/>
            <a:ext cx="4105275" cy="134937"/>
          </a:xfrm>
          <a:prstGeom prst="bentConnector3">
            <a:avLst>
              <a:gd name="adj1" fmla="val 50000"/>
            </a:avLst>
          </a:prstGeom>
          <a:noFill/>
          <a:ln w="28575">
            <a:solidFill>
              <a:srgbClr val="00B0F0"/>
            </a:solidFill>
            <a:prstDash val="lgDash"/>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 Box 11"/>
          <p:cNvSpPr txBox="1">
            <a:spLocks noChangeArrowheads="1"/>
          </p:cNvSpPr>
          <p:nvPr/>
        </p:nvSpPr>
        <p:spPr bwMode="auto">
          <a:xfrm>
            <a:off x="358035" y="1344709"/>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10" name="Text Box 11"/>
          <p:cNvSpPr txBox="1">
            <a:spLocks noChangeArrowheads="1"/>
          </p:cNvSpPr>
          <p:nvPr/>
        </p:nvSpPr>
        <p:spPr bwMode="auto">
          <a:xfrm>
            <a:off x="5570852" y="1325019"/>
            <a:ext cx="3057247"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學生出席資料模組</a:t>
            </a:r>
            <a:endParaRPr kumimoji="1" lang="en-US" altLang="zh-TW" sz="2800" b="1" dirty="0">
              <a:solidFill>
                <a:srgbClr val="000066"/>
              </a:solidFill>
              <a:ea typeface="新細明體" charset="-120"/>
            </a:endParaRPr>
          </a:p>
        </p:txBody>
      </p:sp>
      <p:sp>
        <p:nvSpPr>
          <p:cNvPr id="28691" name="矩形 2"/>
          <p:cNvSpPr>
            <a:spLocks noChangeArrowheads="1"/>
          </p:cNvSpPr>
          <p:nvPr/>
        </p:nvSpPr>
        <p:spPr bwMode="auto">
          <a:xfrm>
            <a:off x="1525409" y="4343400"/>
            <a:ext cx="6452527" cy="1649924"/>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ransition spd="slow"/>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025" y="3525617"/>
            <a:ext cx="8605749" cy="2103839"/>
          </a:xfrm>
          <a:prstGeom prst="rect">
            <a:avLst/>
          </a:prstGeom>
          <a:ln w="9525">
            <a:noFill/>
          </a:ln>
        </p:spPr>
      </p:pic>
      <p:sp>
        <p:nvSpPr>
          <p:cNvPr id="28677" name="Text Box 8"/>
          <p:cNvSpPr txBox="1">
            <a:spLocks noChangeArrowheads="1"/>
          </p:cNvSpPr>
          <p:nvPr/>
        </p:nvSpPr>
        <p:spPr bwMode="auto">
          <a:xfrm>
            <a:off x="533400" y="1676400"/>
            <a:ext cx="8001000" cy="1644610"/>
          </a:xfrm>
          <a:prstGeom prst="ellipse">
            <a:avLst/>
          </a:prstGeom>
          <a:solidFill>
            <a:srgbClr val="CCCCFF"/>
          </a:solidFill>
          <a:ln>
            <a:headEnd/>
            <a:tailEnd/>
          </a:ln>
        </p:spPr>
        <p:style>
          <a:lnRef idx="0">
            <a:schemeClr val="accent1"/>
          </a:lnRef>
          <a:fillRef idx="3">
            <a:schemeClr val="accent1"/>
          </a:fillRef>
          <a:effectRef idx="3">
            <a:schemeClr val="accent1"/>
          </a:effectRef>
          <a:fontRef idx="minor">
            <a:schemeClr val="lt1"/>
          </a:fontRef>
        </p:style>
        <p:txBody>
          <a:bodyPr>
            <a:spAutoFit/>
          </a:bodyPr>
          <a:lstStyle>
            <a:defPPr>
              <a:defRPr lang="en-US"/>
            </a:defPPr>
            <a:lvl1pPr algn="l">
              <a:spcBef>
                <a:spcPct val="50000"/>
              </a:spcBef>
              <a:defRPr b="1">
                <a:solidFill>
                  <a:srgbClr val="C00000"/>
                </a:solidFill>
                <a:latin typeface="新細明體" pitchFamily="18" charset="-120"/>
                <a:ea typeface="新細明體" pitchFamily="18"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dirty="0">
                <a:solidFill>
                  <a:srgbClr val="7030A0"/>
                </a:solidFill>
              </a:rPr>
              <a:t>當確定學校資料後，不能修改以下資料： </a:t>
            </a:r>
          </a:p>
          <a:p>
            <a:pPr>
              <a:defRPr/>
            </a:pPr>
            <a:r>
              <a:rPr lang="zh-TW" altLang="en-US" dirty="0">
                <a:solidFill>
                  <a:srgbClr val="7030A0"/>
                </a:solidFill>
              </a:rPr>
              <a:t>班級結構、校曆基本設定、學期資料、班別基本資料、班本科目、跨班別科目組別及科目組別。</a:t>
            </a:r>
            <a:endParaRPr lang="en-US" altLang="zh-TW" dirty="0">
              <a:solidFill>
                <a:srgbClr val="7030A0"/>
              </a:solidFill>
            </a:endParaRPr>
          </a:p>
        </p:txBody>
      </p:sp>
      <p:sp>
        <p:nvSpPr>
          <p:cNvPr id="104454" name="Rectangle 9"/>
          <p:cNvSpPr>
            <a:spLocks noChangeArrowheads="1"/>
          </p:cNvSpPr>
          <p:nvPr/>
        </p:nvSpPr>
        <p:spPr bwMode="auto">
          <a:xfrm>
            <a:off x="3828642" y="5091403"/>
            <a:ext cx="1447800" cy="5334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04455" name="Rectangle 10"/>
          <p:cNvSpPr>
            <a:spLocks noChangeArrowheads="1"/>
          </p:cNvSpPr>
          <p:nvPr/>
        </p:nvSpPr>
        <p:spPr bwMode="auto">
          <a:xfrm>
            <a:off x="1600200" y="3996702"/>
            <a:ext cx="914400" cy="4572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4" name="標題 3"/>
          <p:cNvSpPr>
            <a:spLocks noGrp="1"/>
          </p:cNvSpPr>
          <p:nvPr>
            <p:ph type="title"/>
          </p:nvPr>
        </p:nvSpPr>
        <p:spPr/>
        <p:txBody>
          <a:bodyPr/>
          <a:lstStyle/>
          <a:p>
            <a:pPr>
              <a:defRPr/>
            </a:pPr>
            <a:r>
              <a:rPr sz="3600" dirty="0">
                <a:latin typeface="新細明體" panose="02020500000000000000" pitchFamily="18" charset="-120"/>
                <a:ea typeface="新細明體" panose="02020500000000000000" pitchFamily="18" charset="-120"/>
                <a:cs typeface="Times New Roman" panose="02020603050405020304" pitchFamily="18" charset="0"/>
              </a:rPr>
              <a:t>6. </a:t>
            </a:r>
            <a:r>
              <a:rPr lang="zh-TW" altLang="en-US" sz="3600" dirty="0">
                <a:effectLst>
                  <a:outerShdw blurRad="38100" dist="38100" dir="2700000" algn="tl">
                    <a:srgbClr val="C0C0C0"/>
                  </a:outerShdw>
                </a:effectLst>
                <a:ea typeface="新細明體" charset="-120"/>
              </a:rPr>
              <a:t>確定學校資料</a:t>
            </a:r>
          </a:p>
        </p:txBody>
      </p:sp>
      <p:pic>
        <p:nvPicPr>
          <p:cNvPr id="7" name="圖片 6"/>
          <p:cNvPicPr>
            <a:picLocks noChangeAspect="1"/>
          </p:cNvPicPr>
          <p:nvPr/>
        </p:nvPicPr>
        <p:blipFill>
          <a:blip r:embed="rId4" cstate="print">
            <a:clrChange>
              <a:clrFrom>
                <a:srgbClr val="FFFFFF"/>
              </a:clrFrom>
              <a:clrTo>
                <a:srgbClr val="FFFFFF">
                  <a:alpha val="0"/>
                </a:srgbClr>
              </a:clrTo>
            </a:clrChange>
            <a:duotone>
              <a:schemeClr val="accent4">
                <a:shade val="45000"/>
                <a:satMod val="135000"/>
              </a:schemeClr>
              <a:prstClr val="white"/>
            </a:duotone>
            <a:extLst/>
          </a:blip>
          <a:stretch>
            <a:fillRect/>
          </a:stretch>
        </p:blipFill>
        <p:spPr>
          <a:xfrm rot="10800000" flipV="1">
            <a:off x="304800" y="1565321"/>
            <a:ext cx="8305799" cy="1857895"/>
          </a:xfrm>
          <a:prstGeom prst="rect">
            <a:avLst/>
          </a:prstGeom>
          <a:noFill/>
          <a:ln>
            <a:noFill/>
          </a:ln>
        </p:spPr>
      </p:pic>
      <p:sp>
        <p:nvSpPr>
          <p:cNvPr id="73738"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6B02196E-13E4-44C9-AD7D-8F609D27649E}" type="slidenum">
              <a:rPr lang="en-US" altLang="zh-TW" sz="1200" smtClean="0">
                <a:solidFill>
                  <a:srgbClr val="0070C0"/>
                </a:solidFill>
                <a:latin typeface="Arial" panose="020B0604020202020204" pitchFamily="34" charset="0"/>
              </a:rPr>
              <a:pPr>
                <a:spcBef>
                  <a:spcPct val="0"/>
                </a:spcBef>
                <a:buClrTx/>
                <a:buSzTx/>
                <a:buFontTx/>
                <a:buNone/>
              </a:pPr>
              <a:t>70</a:t>
            </a:fld>
            <a:endParaRPr lang="en-US" altLang="zh-TW" sz="1200" dirty="0">
              <a:solidFill>
                <a:srgbClr val="0070C0"/>
              </a:solidFill>
              <a:latin typeface="Arial" panose="020B0604020202020204" pitchFamily="34" charset="0"/>
            </a:endParaRPr>
          </a:p>
        </p:txBody>
      </p:sp>
      <p:sp>
        <p:nvSpPr>
          <p:cNvPr id="9" name="矩形 8">
            <a:hlinkClick r:id="rId5"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100" dirty="0">
                <a:solidFill>
                  <a:prstClr val="black"/>
                </a:solidFill>
                <a:latin typeface="標楷體" pitchFamily="65" charset="-120"/>
                <a:ea typeface="標楷體" pitchFamily="65" charset="-120"/>
              </a:rPr>
              <a:t>策劃新學年流程</a:t>
            </a:r>
            <a:endParaRPr lang="zh-HK" altLang="en-US" sz="1100" dirty="0">
              <a:solidFill>
                <a:prstClr val="black"/>
              </a:solidFill>
              <a:latin typeface="標楷體" pitchFamily="65" charset="-120"/>
              <a:ea typeface="標楷體" pitchFamily="65" charset="-120"/>
            </a:endParaRPr>
          </a:p>
        </p:txBody>
      </p:sp>
    </p:spTree>
    <p:extLst>
      <p:ext uri="{BB962C8B-B14F-4D97-AF65-F5344CB8AC3E}">
        <p14:creationId xmlns:p14="http://schemas.microsoft.com/office/powerpoint/2010/main" val="17518215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445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86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4" grpId="0" animBg="1"/>
      <p:bldP spid="104455" grpId="0" animBg="1"/>
      <p:bldP spid="9" grpId="0" animBg="1"/>
    </p:bldLst>
  </p:timing>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矩形 2"/>
          <p:cNvSpPr/>
          <p:nvPr/>
        </p:nvSpPr>
        <p:spPr bwMode="auto">
          <a:xfrm>
            <a:off x="383986" y="1163012"/>
            <a:ext cx="8455214" cy="1015635"/>
          </a:xfrm>
          <a:prstGeom prst="rect">
            <a:avLst/>
          </a:prstGeom>
          <a:solidFill>
            <a:srgbClr val="FFCCFF"/>
          </a:solidFill>
          <a:ln w="38160">
            <a:noFill/>
            <a:miter lim="800000"/>
            <a:headEnd/>
            <a:tailEnd/>
          </a:ln>
          <a:effectLst/>
          <a:scene3d>
            <a:camera prst="orthographicFront"/>
            <a:lightRig rig="threePt" dir="t"/>
          </a:scene3d>
          <a:sp3d>
            <a:bevelT w="165100" prst="coolSlant"/>
          </a:sp3d>
          <a:extLst/>
        </p:spPr>
        <p:txBody>
          <a:bodyPr lIns="90000" tIns="46800" rIns="90000" bIns="46800" rtlCol="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zh-TW" altLang="en-US" sz="3200" dirty="0">
              <a:solidFill>
                <a:srgbClr val="CC00CC"/>
              </a:solidFill>
              <a:latin typeface="標楷體" pitchFamily="65" charset="-120"/>
              <a:ea typeface="標楷體" pitchFamily="65" charset="-120"/>
            </a:endParaRPr>
          </a:p>
        </p:txBody>
      </p:sp>
      <p:sp>
        <p:nvSpPr>
          <p:cNvPr id="75778" name="標題 1"/>
          <p:cNvSpPr>
            <a:spLocks noGrp="1"/>
          </p:cNvSpPr>
          <p:nvPr>
            <p:ph type="title"/>
          </p:nvPr>
        </p:nvSpPr>
        <p:spPr>
          <a:xfrm>
            <a:off x="1752600" y="266700"/>
            <a:ext cx="7162800" cy="762000"/>
          </a:xfrm>
        </p:spPr>
        <p:txBody>
          <a:bodyPr/>
          <a:lstStyle/>
          <a:p>
            <a:pPr marL="342900" indent="-342900"/>
            <a:r>
              <a:rPr lang="zh-HK" altLang="zh-HK" sz="3600" dirty="0">
                <a:effectLst/>
                <a:ea typeface="新細明體" panose="02020500000000000000" pitchFamily="18" charset="-120"/>
              </a:rPr>
              <a:t>班別及科目資料調查</a:t>
            </a:r>
          </a:p>
        </p:txBody>
      </p:sp>
      <p:sp>
        <p:nvSpPr>
          <p:cNvPr id="94211" name="Rectangle 3"/>
          <p:cNvSpPr>
            <a:spLocks noGrp="1" noChangeArrowheads="1"/>
          </p:cNvSpPr>
          <p:nvPr>
            <p:ph idx="1"/>
          </p:nvPr>
        </p:nvSpPr>
        <p:spPr>
          <a:xfrm>
            <a:off x="225829" y="1670830"/>
            <a:ext cx="8229600" cy="4608512"/>
          </a:xfrm>
        </p:spPr>
        <p:txBody>
          <a:bodyPr/>
          <a:lstStyle/>
          <a:p>
            <a:pPr marL="457200" lvl="1" indent="0">
              <a:buFont typeface="Wingdings" panose="05000000000000000000" pitchFamily="2" charset="2"/>
              <a:buNone/>
              <a:defRPr/>
            </a:pPr>
            <a:endParaRPr lang="en-US" altLang="zh-TW" sz="2800" b="1" dirty="0">
              <a:latin typeface="新細明體" panose="02020500000000000000" pitchFamily="18" charset="-120"/>
              <a:ea typeface="新細明體" panose="02020500000000000000" pitchFamily="18" charset="-120"/>
            </a:endParaRPr>
          </a:p>
          <a:p>
            <a:pPr marL="457200" lvl="1" indent="0">
              <a:buFont typeface="Wingdings" panose="05000000000000000000" pitchFamily="2" charset="2"/>
              <a:buNone/>
              <a:defRPr/>
            </a:pPr>
            <a:r>
              <a:rPr lang="zh-TW" altLang="en-US" sz="2800" b="1" dirty="0">
                <a:latin typeface="新細明體" panose="02020500000000000000" pitchFamily="18" charset="-120"/>
                <a:ea typeface="新細明體" panose="02020500000000000000" pitchFamily="18" charset="-120"/>
              </a:rPr>
              <a:t>班別及科目資料調查 </a:t>
            </a:r>
            <a:r>
              <a:rPr lang="zh-TW" altLang="en-US" sz="2800" dirty="0">
                <a:latin typeface="新細明體" panose="02020500000000000000" pitchFamily="18" charset="-120"/>
                <a:ea typeface="新細明體" panose="02020500000000000000" pitchFamily="18" charset="-120"/>
              </a:rPr>
              <a:t>收集的資料包括：</a:t>
            </a:r>
            <a:endParaRPr lang="en-US" altLang="zh-TW" sz="2800" dirty="0">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收生人數</a:t>
            </a:r>
            <a:r>
              <a:rPr lang="en-US" altLang="zh-TW" sz="2400" dirty="0">
                <a:solidFill>
                  <a:srgbClr val="800080"/>
                </a:solidFill>
                <a:latin typeface="新細明體" panose="02020500000000000000" pitchFamily="18" charset="-120"/>
                <a:ea typeface="新細明體" panose="02020500000000000000" pitchFamily="18" charset="-120"/>
              </a:rPr>
              <a:t>:</a:t>
            </a:r>
            <a:r>
              <a:rPr lang="zh-TW" altLang="en-US" sz="2400" dirty="0">
                <a:solidFill>
                  <a:srgbClr val="800080"/>
                </a:solidFill>
                <a:latin typeface="新細明體" panose="02020500000000000000" pitchFamily="18" charset="-120"/>
                <a:ea typeface="新細明體" panose="02020500000000000000" pitchFamily="18" charset="-120"/>
              </a:rPr>
              <a:t>「男生人數」及「女生人數」是根據 </a:t>
            </a:r>
            <a:r>
              <a:rPr lang="en-US" altLang="zh-TW" sz="2400" dirty="0">
                <a:solidFill>
                  <a:srgbClr val="FF0000"/>
                </a:solidFill>
                <a:latin typeface="新細明體" panose="02020500000000000000" pitchFamily="18" charset="-120"/>
                <a:ea typeface="新細明體" panose="02020500000000000000" pitchFamily="18" charset="-120"/>
              </a:rPr>
              <a:t>2024 </a:t>
            </a:r>
            <a:r>
              <a:rPr lang="zh-TW" altLang="en-US" sz="2400" dirty="0">
                <a:solidFill>
                  <a:srgbClr val="FF0000"/>
                </a:solidFill>
                <a:latin typeface="新細明體" panose="02020500000000000000" pitchFamily="18" charset="-120"/>
                <a:ea typeface="新細明體" panose="02020500000000000000" pitchFamily="18" charset="-120"/>
              </a:rPr>
              <a:t>年 </a:t>
            </a:r>
            <a:r>
              <a:rPr lang="en-US" altLang="zh-TW" sz="2400" dirty="0">
                <a:solidFill>
                  <a:srgbClr val="FF0000"/>
                </a:solidFill>
                <a:latin typeface="新細明體" panose="02020500000000000000" pitchFamily="18" charset="-120"/>
                <a:ea typeface="新細明體" panose="02020500000000000000" pitchFamily="18" charset="-120"/>
              </a:rPr>
              <a:t>9</a:t>
            </a:r>
            <a:r>
              <a:rPr lang="zh-TW" altLang="en-US" sz="2400" dirty="0">
                <a:solidFill>
                  <a:srgbClr val="FF0000"/>
                </a:solidFill>
                <a:latin typeface="新細明體" panose="02020500000000000000" pitchFamily="18" charset="-120"/>
                <a:ea typeface="新細明體" panose="02020500000000000000" pitchFamily="18" charset="-120"/>
              </a:rPr>
              <a:t>月 </a:t>
            </a:r>
            <a:r>
              <a:rPr lang="zh-TW" altLang="en-US" sz="2400" dirty="0">
                <a:solidFill>
                  <a:srgbClr val="800080"/>
                </a:solidFill>
                <a:latin typeface="新細明體" panose="02020500000000000000" pitchFamily="18" charset="-120"/>
                <a:ea typeface="新細明體" panose="02020500000000000000" pitchFamily="18" charset="-120"/>
              </a:rPr>
              <a:t>的</a:t>
            </a:r>
            <a:r>
              <a:rPr lang="zh-TW" altLang="en-US" sz="2400" dirty="0">
                <a:solidFill>
                  <a:srgbClr val="FF0000"/>
                </a:solidFill>
                <a:latin typeface="新細明體" panose="02020500000000000000" pitchFamily="18" charset="-120"/>
                <a:ea typeface="新細明體" panose="02020500000000000000" pitchFamily="18" charset="-120"/>
              </a:rPr>
              <a:t>學生收錄實況</a:t>
            </a:r>
            <a:r>
              <a:rPr lang="zh-TW" altLang="en-US" sz="2400" dirty="0">
                <a:solidFill>
                  <a:srgbClr val="800080"/>
                </a:solidFill>
                <a:latin typeface="新細明體" panose="02020500000000000000" pitchFamily="18" charset="-120"/>
                <a:ea typeface="新細明體" panose="02020500000000000000" pitchFamily="18" charset="-120"/>
              </a:rPr>
              <a:t>計算所得</a:t>
            </a:r>
            <a:endParaRPr lang="en-US" altLang="zh-TW" sz="2400" dirty="0">
              <a:solidFill>
                <a:srgbClr val="800080"/>
              </a:solidFill>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班級種類</a:t>
            </a:r>
            <a:r>
              <a:rPr lang="en-US" altLang="zh-TW" sz="2400" dirty="0">
                <a:solidFill>
                  <a:srgbClr val="800080"/>
                </a:solidFill>
                <a:latin typeface="新細明體" panose="02020500000000000000" pitchFamily="18" charset="-120"/>
                <a:ea typeface="新細明體" panose="02020500000000000000" pitchFamily="18" charset="-120"/>
              </a:rPr>
              <a:t>: </a:t>
            </a:r>
            <a:r>
              <a:rPr lang="zh-TW" altLang="en-US" sz="2400" dirty="0">
                <a:solidFill>
                  <a:srgbClr val="800080"/>
                </a:solidFill>
                <a:ea typeface="新細明體" panose="02020500000000000000" pitchFamily="18" charset="-120"/>
              </a:rPr>
              <a:t>中學必須同時遞交</a:t>
            </a:r>
            <a:r>
              <a:rPr lang="zh-TW" altLang="en-US" sz="2400" dirty="0">
                <a:solidFill>
                  <a:srgbClr val="800080"/>
                </a:solidFill>
                <a:ea typeface="新細明體" panose="02020500000000000000" pitchFamily="18" charset="-120"/>
                <a:hlinkClick r:id="rId3" action="ppaction://hlinksldjump"/>
              </a:rPr>
              <a:t>班別</a:t>
            </a:r>
            <a:r>
              <a:rPr lang="en-US" altLang="zh-TW" sz="2400" dirty="0">
                <a:solidFill>
                  <a:srgbClr val="800080"/>
                </a:solidFill>
                <a:ea typeface="新細明體" panose="02020500000000000000" pitchFamily="18" charset="-120"/>
                <a:hlinkClick r:id="rId3" action="ppaction://hlinksldjump"/>
              </a:rPr>
              <a:t>(by class)</a:t>
            </a:r>
            <a:r>
              <a:rPr lang="zh-TW" altLang="en-US" sz="2400" dirty="0">
                <a:solidFill>
                  <a:srgbClr val="800080"/>
                </a:solidFill>
                <a:ea typeface="新細明體" panose="02020500000000000000" pitchFamily="18" charset="-120"/>
              </a:rPr>
              <a:t>及</a:t>
            </a:r>
            <a:r>
              <a:rPr lang="zh-TW" altLang="en-US" sz="2400" dirty="0">
                <a:solidFill>
                  <a:srgbClr val="800080"/>
                </a:solidFill>
                <a:ea typeface="新細明體" panose="02020500000000000000" pitchFamily="18" charset="-120"/>
                <a:hlinkClick r:id="rId4" action="ppaction://hlinksldjump"/>
              </a:rPr>
              <a:t>級別</a:t>
            </a:r>
            <a:r>
              <a:rPr lang="en-US" altLang="zh-TW" sz="2400" dirty="0">
                <a:solidFill>
                  <a:srgbClr val="800080"/>
                </a:solidFill>
                <a:ea typeface="新細明體" panose="02020500000000000000" pitchFamily="18" charset="-120"/>
                <a:hlinkClick r:id="rId4" action="ppaction://hlinksldjump"/>
              </a:rPr>
              <a:t>(by class level)</a:t>
            </a:r>
            <a:r>
              <a:rPr lang="zh-TW" altLang="en-US" sz="2400" dirty="0">
                <a:solidFill>
                  <a:srgbClr val="800080"/>
                </a:solidFill>
                <a:ea typeface="新細明體" panose="02020500000000000000" pitchFamily="18" charset="-120"/>
              </a:rPr>
              <a:t>的科目資料</a:t>
            </a:r>
            <a:endParaRPr lang="en-US" altLang="zh-TW" sz="2400" dirty="0">
              <a:solidFill>
                <a:srgbClr val="800080"/>
              </a:solidFill>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科目資料</a:t>
            </a:r>
            <a:r>
              <a:rPr lang="en-US" altLang="zh-TW" sz="2400" dirty="0">
                <a:solidFill>
                  <a:srgbClr val="800080"/>
                </a:solidFill>
                <a:latin typeface="新細明體" panose="02020500000000000000" pitchFamily="18" charset="-120"/>
                <a:ea typeface="新細明體" panose="02020500000000000000" pitchFamily="18" charset="-120"/>
              </a:rPr>
              <a:t>:</a:t>
            </a:r>
            <a:r>
              <a:rPr lang="zh-TW" altLang="en-US" sz="2400" dirty="0">
                <a:solidFill>
                  <a:srgbClr val="800080"/>
                </a:solidFill>
                <a:latin typeface="新細明體" panose="02020500000000000000" pitchFamily="18" charset="-120"/>
                <a:ea typeface="新細明體" panose="02020500000000000000" pitchFamily="18" charset="-120"/>
              </a:rPr>
              <a:t> </a:t>
            </a:r>
            <a:r>
              <a:rPr lang="zh-TW" altLang="en-US" sz="2400" dirty="0">
                <a:solidFill>
                  <a:srgbClr val="800080"/>
                </a:solidFill>
                <a:ea typeface="新細明體" panose="02020500000000000000" pitchFamily="18" charset="-120"/>
              </a:rPr>
              <a:t>使用切合學校類別</a:t>
            </a:r>
            <a:r>
              <a:rPr lang="en-US" altLang="zh-TW" sz="2400" dirty="0">
                <a:solidFill>
                  <a:srgbClr val="800080"/>
                </a:solidFill>
                <a:ea typeface="新細明體" panose="02020500000000000000" pitchFamily="18" charset="-120"/>
              </a:rPr>
              <a:t>/</a:t>
            </a:r>
            <a:r>
              <a:rPr lang="zh-TW" altLang="en-US" sz="2400" dirty="0">
                <a:solidFill>
                  <a:srgbClr val="800080"/>
                </a:solidFill>
                <a:ea typeface="新細明體" panose="02020500000000000000" pitchFamily="18" charset="-120"/>
              </a:rPr>
              <a:t>級別的</a:t>
            </a:r>
            <a:r>
              <a:rPr lang="zh-TW" altLang="en-US" sz="2400" dirty="0">
                <a:solidFill>
                  <a:srgbClr val="FF0000"/>
                </a:solidFill>
                <a:ea typeface="新細明體" panose="02020500000000000000" pitchFamily="18" charset="-120"/>
                <a:hlinkClick r:id="rId5" action="ppaction://hlinksldjump"/>
              </a:rPr>
              <a:t>教育局科目代碼</a:t>
            </a:r>
            <a:endParaRPr lang="en-US" altLang="zh-TW" sz="2400" b="1" dirty="0">
              <a:solidFill>
                <a:schemeClr val="tx2"/>
              </a:solidFill>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學科教學語言</a:t>
            </a:r>
            <a:endParaRPr lang="en-US" altLang="zh-TW" sz="2400" b="1" dirty="0">
              <a:solidFill>
                <a:schemeClr val="tx2"/>
              </a:solidFill>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上課節數</a:t>
            </a:r>
            <a:endParaRPr lang="en-US" altLang="zh-TW" sz="2400" b="1" dirty="0">
              <a:solidFill>
                <a:schemeClr val="tx2"/>
              </a:solidFill>
              <a:latin typeface="新細明體" panose="02020500000000000000" pitchFamily="18" charset="-120"/>
              <a:ea typeface="新細明體" panose="02020500000000000000" pitchFamily="18" charset="-120"/>
            </a:endParaRPr>
          </a:p>
          <a:p>
            <a:pPr lvl="1">
              <a:defRPr/>
            </a:pPr>
            <a:r>
              <a:rPr lang="zh-TW" altLang="en-US" sz="2400" b="1" dirty="0">
                <a:solidFill>
                  <a:schemeClr val="tx2"/>
                </a:solidFill>
                <a:latin typeface="新細明體" panose="02020500000000000000" pitchFamily="18" charset="-120"/>
                <a:ea typeface="新細明體" panose="02020500000000000000" pitchFamily="18" charset="-120"/>
              </a:rPr>
              <a:t>課室資料</a:t>
            </a:r>
            <a:endParaRPr lang="en-US" altLang="zh-TW" sz="2400" dirty="0">
              <a:solidFill>
                <a:srgbClr val="800080"/>
              </a:solidFill>
              <a:latin typeface="新細明體" panose="02020500000000000000" pitchFamily="18" charset="-120"/>
              <a:ea typeface="新細明體" panose="02020500000000000000" pitchFamily="18" charset="-120"/>
            </a:endParaRPr>
          </a:p>
        </p:txBody>
      </p:sp>
      <p:sp>
        <p:nvSpPr>
          <p:cNvPr id="192522" name="Rectangle 10"/>
          <p:cNvSpPr>
            <a:spLocks noChangeArrowheads="1"/>
          </p:cNvSpPr>
          <p:nvPr/>
        </p:nvSpPr>
        <p:spPr bwMode="auto">
          <a:xfrm>
            <a:off x="685800" y="533400"/>
            <a:ext cx="7772400" cy="685800"/>
          </a:xfrm>
          <a:prstGeom prst="rect">
            <a:avLst/>
          </a:prstGeom>
          <a:noFill/>
          <a:ln>
            <a:noFill/>
          </a:ln>
          <a:effectLst/>
          <a:extLst/>
        </p:spPr>
        <p:txBody>
          <a:bodyPr/>
          <a:lstStyle/>
          <a:p>
            <a:pPr algn="ctr">
              <a:defRPr/>
            </a:pPr>
            <a:endParaRPr lang="en-US" altLang="zh-TW" sz="3200" b="1" dirty="0">
              <a:solidFill>
                <a:srgbClr val="003399"/>
              </a:solidFill>
              <a:effectLst>
                <a:outerShdw blurRad="38100" dist="38100" dir="2700000" algn="tl">
                  <a:srgbClr val="000000"/>
                </a:outerShdw>
              </a:effectLst>
              <a:latin typeface="Arial" pitchFamily="34" charset="0"/>
              <a:ea typeface="新細明體" pitchFamily="18" charset="-120"/>
            </a:endParaRPr>
          </a:p>
        </p:txBody>
      </p:sp>
      <p:sp>
        <p:nvSpPr>
          <p:cNvPr id="75781"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0D7008CD-840A-4240-A0AC-0C0D7ECDB7BA}" type="slidenum">
              <a:rPr lang="en-US" altLang="zh-TW" sz="1200" smtClean="0">
                <a:solidFill>
                  <a:srgbClr val="0070C0"/>
                </a:solidFill>
                <a:latin typeface="Arial" panose="020B0604020202020204" pitchFamily="34" charset="0"/>
              </a:rPr>
              <a:pPr>
                <a:spcBef>
                  <a:spcPct val="0"/>
                </a:spcBef>
                <a:buClrTx/>
                <a:buSzTx/>
                <a:buFontTx/>
                <a:buNone/>
              </a:pPr>
              <a:t>71</a:t>
            </a:fld>
            <a:endParaRPr lang="en-US" altLang="zh-TW" sz="1200" dirty="0">
              <a:solidFill>
                <a:srgbClr val="0070C0"/>
              </a:solidFill>
              <a:latin typeface="Arial" panose="020B0604020202020204" pitchFamily="34" charset="0"/>
            </a:endParaRPr>
          </a:p>
        </p:txBody>
      </p:sp>
      <p:sp>
        <p:nvSpPr>
          <p:cNvPr id="6" name="爆炸 1 5"/>
          <p:cNvSpPr/>
          <p:nvPr/>
        </p:nvSpPr>
        <p:spPr bwMode="auto">
          <a:xfrm>
            <a:off x="3733800" y="4682643"/>
            <a:ext cx="4584700" cy="2070100"/>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800" dirty="0">
                <a:solidFill>
                  <a:srgbClr val="CC00CC"/>
                </a:solidFill>
                <a:latin typeface="標楷體" pitchFamily="65" charset="-120"/>
                <a:ea typeface="標楷體" pitchFamily="65" charset="-120"/>
              </a:rPr>
              <a:t>系統會自動於學校管理模組抽取已輸入的相關資料，方便行政工作</a:t>
            </a:r>
            <a:endParaRPr lang="zh-HK" altLang="en-US" sz="1800" dirty="0">
              <a:solidFill>
                <a:srgbClr val="CC00CC"/>
              </a:solidFill>
              <a:latin typeface="標楷體" pitchFamily="65" charset="-120"/>
              <a:ea typeface="標楷體" pitchFamily="65" charset="-120"/>
            </a:endParaRPr>
          </a:p>
        </p:txBody>
      </p:sp>
      <p:sp>
        <p:nvSpPr>
          <p:cNvPr id="8" name="矩形 7">
            <a:hlinkClick r:id="rId6" action="ppaction://hlinksldjump"/>
          </p:cNvPr>
          <p:cNvSpPr/>
          <p:nvPr/>
        </p:nvSpPr>
        <p:spPr bwMode="auto">
          <a:xfrm>
            <a:off x="87313"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200" dirty="0">
                <a:solidFill>
                  <a:prstClr val="black"/>
                </a:solidFill>
                <a:latin typeface="標楷體" pitchFamily="65" charset="-120"/>
                <a:ea typeface="標楷體" pitchFamily="65" charset="-120"/>
              </a:rPr>
              <a:t>學年工作流程</a:t>
            </a:r>
            <a:endParaRPr lang="zh-HK" altLang="en-US" sz="1200" dirty="0">
              <a:solidFill>
                <a:prstClr val="black"/>
              </a:solidFill>
              <a:latin typeface="標楷體" pitchFamily="65" charset="-120"/>
              <a:ea typeface="標楷體" pitchFamily="65" charset="-120"/>
            </a:endParaRPr>
          </a:p>
        </p:txBody>
      </p:sp>
      <p:sp>
        <p:nvSpPr>
          <p:cNvPr id="2" name="矩形 1"/>
          <p:cNvSpPr/>
          <p:nvPr/>
        </p:nvSpPr>
        <p:spPr>
          <a:xfrm>
            <a:off x="433776" y="1141269"/>
            <a:ext cx="8276447" cy="1631216"/>
          </a:xfrm>
          <a:prstGeom prst="rect">
            <a:avLst/>
          </a:prstGeom>
        </p:spPr>
        <p:txBody>
          <a:bodyPr wrap="square">
            <a:spAutoFit/>
          </a:bodyPr>
          <a:lstStyle/>
          <a:p>
            <a:pPr algn="just">
              <a:spcAft>
                <a:spcPts val="0"/>
              </a:spcAft>
            </a:pPr>
            <a:r>
              <a:rPr lang="zh-TW" altLang="en-US" b="1" kern="100" dirty="0">
                <a:solidFill>
                  <a:srgbClr val="FF0000"/>
                </a:solidFill>
                <a:ea typeface="標楷體" panose="03000509000000000000" pitchFamily="65" charset="-120"/>
                <a:cs typeface="Times New Roman" panose="02020603050405020304" pitchFamily="18" charset="0"/>
              </a:rPr>
              <a:t>注意</a:t>
            </a:r>
            <a:r>
              <a:rPr lang="en-US" altLang="zh-TW" b="1" kern="100" dirty="0">
                <a:solidFill>
                  <a:srgbClr val="FF0000"/>
                </a:solidFill>
                <a:ea typeface="標楷體" panose="03000509000000000000" pitchFamily="65" charset="-120"/>
                <a:cs typeface="Times New Roman" panose="02020603050405020304" pitchFamily="18" charset="0"/>
              </a:rPr>
              <a:t>: </a:t>
            </a:r>
            <a:r>
              <a:rPr lang="zh-TW" altLang="en-US" b="1" kern="100" dirty="0">
                <a:solidFill>
                  <a:srgbClr val="FF0000"/>
                </a:solidFill>
                <a:ea typeface="標楷體" panose="03000509000000000000" pitchFamily="65" charset="-120"/>
                <a:cs typeface="Times New Roman" panose="02020603050405020304" pitchFamily="18" charset="0"/>
              </a:rPr>
              <a:t>在傳送 </a:t>
            </a:r>
            <a:r>
              <a:rPr lang="en-US" altLang="zh-TW" b="1" kern="100" dirty="0">
                <a:solidFill>
                  <a:srgbClr val="FF0000"/>
                </a:solidFill>
                <a:ea typeface="標楷體" panose="03000509000000000000" pitchFamily="65" charset="-120"/>
                <a:cs typeface="Times New Roman" panose="02020603050405020304" pitchFamily="18" charset="0"/>
              </a:rPr>
              <a:t>2024/25 </a:t>
            </a:r>
            <a:r>
              <a:rPr lang="zh-TW" altLang="en-US" b="1" kern="100" dirty="0">
                <a:solidFill>
                  <a:srgbClr val="FF0000"/>
                </a:solidFill>
                <a:ea typeface="標楷體" panose="03000509000000000000" pitchFamily="65" charset="-120"/>
                <a:cs typeface="Times New Roman" panose="02020603050405020304" pitchFamily="18" charset="0"/>
              </a:rPr>
              <a:t>學年的班別及科目資料調查前，請學校確保所安裝的網上校管系統已升級至最新的版本，否則將無法透過聯遞系統遞交調查。</a:t>
            </a:r>
            <a:endParaRPr lang="en-US" altLang="zh-TW" b="1" kern="100" dirty="0">
              <a:solidFill>
                <a:srgbClr val="FF0000"/>
              </a:solidFill>
              <a:ea typeface="標楷體" panose="03000509000000000000" pitchFamily="65" charset="-120"/>
              <a:cs typeface="Times New Roman" panose="02020603050405020304" pitchFamily="18" charset="0"/>
            </a:endParaRPr>
          </a:p>
          <a:p>
            <a:pPr algn="just">
              <a:spcAft>
                <a:spcPts val="0"/>
              </a:spcAft>
            </a:pPr>
            <a:endParaRPr lang="en-US" altLang="zh-TW"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endParaRPr>
          </a:p>
          <a:p>
            <a:pPr algn="just">
              <a:spcAft>
                <a:spcPts val="0"/>
              </a:spcAft>
            </a:pPr>
            <a:endParaRPr lang="zh-TW" altLang="zh-TW" b="1" kern="100" dirty="0">
              <a:solidFill>
                <a:srgbClr val="FF0000"/>
              </a:solidFill>
              <a:latin typeface="Calibri" panose="020F0502020204030204" pitchFamily="34" charset="0"/>
              <a:ea typeface="新細明體" panose="02020500000000000000" pitchFamily="18" charset="-120"/>
              <a:cs typeface="Times New Roman" panose="02020603050405020304" pitchFamily="18" charset="0"/>
            </a:endParaRPr>
          </a:p>
        </p:txBody>
      </p:sp>
    </p:spTree>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7826" name="標題 1"/>
          <p:cNvSpPr>
            <a:spLocks noGrp="1"/>
          </p:cNvSpPr>
          <p:nvPr>
            <p:ph type="title"/>
          </p:nvPr>
        </p:nvSpPr>
        <p:spPr>
          <a:xfrm>
            <a:off x="381000" y="1447800"/>
            <a:ext cx="8534400" cy="1371600"/>
          </a:xfrm>
        </p:spPr>
        <p:txBody>
          <a:bodyPr/>
          <a:lstStyle/>
          <a:p>
            <a:pPr marL="457200" indent="-457200">
              <a:spcBef>
                <a:spcPct val="20000"/>
              </a:spcBef>
              <a:buClr>
                <a:srgbClr val="CC0099"/>
              </a:buClr>
              <a:buSzPct val="55000"/>
              <a:buFont typeface="Wingdings" panose="05000000000000000000" pitchFamily="2" charset="2"/>
              <a:buChar char="n"/>
            </a:pPr>
            <a:r>
              <a:rPr lang="zh-TW" altLang="en-US" sz="2800" b="0" dirty="0">
                <a:solidFill>
                  <a:schemeClr val="folHlink"/>
                </a:solidFill>
                <a:effectLst/>
                <a:ea typeface="新細明體" panose="02020500000000000000" pitchFamily="18" charset="-120"/>
              </a:rPr>
              <a:t>有關 </a:t>
            </a:r>
            <a:r>
              <a:rPr lang="en-US" altLang="zh-TW" sz="2800" b="0" dirty="0">
                <a:solidFill>
                  <a:schemeClr val="folHlink"/>
                </a:solidFill>
                <a:effectLst/>
                <a:ea typeface="新細明體" panose="02020500000000000000" pitchFamily="18" charset="-120"/>
              </a:rPr>
              <a:t>2023 </a:t>
            </a:r>
            <a:r>
              <a:rPr lang="zh-TW" altLang="en-US" sz="2800" b="0" dirty="0">
                <a:solidFill>
                  <a:schemeClr val="folHlink"/>
                </a:solidFill>
                <a:effectLst/>
                <a:ea typeface="新細明體" panose="02020500000000000000" pitchFamily="18" charset="-120"/>
              </a:rPr>
              <a:t>學年科目代碼的變更，詳情請參閱課程發展處於 </a:t>
            </a:r>
            <a:r>
              <a:rPr lang="en-US" altLang="zh-TW" sz="2800" b="0" dirty="0">
                <a:solidFill>
                  <a:schemeClr val="folHlink"/>
                </a:solidFill>
                <a:effectLst/>
                <a:ea typeface="新細明體" panose="02020500000000000000" pitchFamily="18" charset="-120"/>
              </a:rPr>
              <a:t>2023 </a:t>
            </a:r>
            <a:r>
              <a:rPr lang="zh-TW" altLang="en-US" sz="2800" b="0" dirty="0">
                <a:solidFill>
                  <a:schemeClr val="folHlink"/>
                </a:solidFill>
                <a:effectLst/>
                <a:ea typeface="新細明體" panose="02020500000000000000" pitchFamily="18" charset="-120"/>
              </a:rPr>
              <a:t>年 </a:t>
            </a:r>
            <a:r>
              <a:rPr lang="en-US" altLang="zh-TW" sz="2800" b="0" dirty="0">
                <a:solidFill>
                  <a:schemeClr val="folHlink"/>
                </a:solidFill>
                <a:effectLst/>
                <a:ea typeface="新細明體" panose="02020500000000000000" pitchFamily="18" charset="-120"/>
              </a:rPr>
              <a:t>6 </a:t>
            </a:r>
            <a:r>
              <a:rPr lang="zh-TW" altLang="en-US" sz="2800" b="0" dirty="0">
                <a:solidFill>
                  <a:schemeClr val="folHlink"/>
                </a:solidFill>
                <a:effectLst/>
                <a:ea typeface="新細明體" panose="02020500000000000000" pitchFamily="18" charset="-120"/>
              </a:rPr>
              <a:t>月發出的訊息。</a:t>
            </a:r>
            <a:br>
              <a:rPr lang="en-US" altLang="zh-TW" sz="2800" b="0" dirty="0">
                <a:solidFill>
                  <a:schemeClr val="folHlink"/>
                </a:solidFill>
                <a:effectLst/>
                <a:ea typeface="新細明體" panose="02020500000000000000" pitchFamily="18" charset="-120"/>
              </a:rPr>
            </a:br>
            <a:endParaRPr lang="zh-TW" altLang="en-US" sz="2800" b="0" dirty="0">
              <a:solidFill>
                <a:schemeClr val="folHlink"/>
              </a:solidFill>
              <a:effectLst/>
              <a:ea typeface="新細明體" panose="02020500000000000000" pitchFamily="18" charset="-120"/>
            </a:endParaRPr>
          </a:p>
        </p:txBody>
      </p:sp>
      <p:sp>
        <p:nvSpPr>
          <p:cNvPr id="192522" name="Rectangle 10"/>
          <p:cNvSpPr>
            <a:spLocks noChangeArrowheads="1"/>
          </p:cNvSpPr>
          <p:nvPr/>
        </p:nvSpPr>
        <p:spPr bwMode="auto">
          <a:xfrm>
            <a:off x="685800" y="533400"/>
            <a:ext cx="7772400" cy="685800"/>
          </a:xfrm>
          <a:prstGeom prst="rect">
            <a:avLst/>
          </a:prstGeom>
          <a:noFill/>
          <a:ln>
            <a:noFill/>
          </a:ln>
          <a:effectLst/>
          <a:extLst/>
        </p:spPr>
        <p:txBody>
          <a:bodyPr/>
          <a:lstStyle/>
          <a:p>
            <a:pPr algn="ctr">
              <a:defRPr/>
            </a:pPr>
            <a:endParaRPr lang="en-US" altLang="zh-TW" sz="3200" b="1" dirty="0">
              <a:solidFill>
                <a:srgbClr val="003399"/>
              </a:solidFill>
              <a:effectLst>
                <a:outerShdw blurRad="38100" dist="38100" dir="2700000" algn="tl">
                  <a:srgbClr val="000000"/>
                </a:outerShdw>
              </a:effectLst>
              <a:latin typeface="Arial" pitchFamily="34" charset="0"/>
              <a:ea typeface="新細明體" pitchFamily="18" charset="-120"/>
            </a:endParaRPr>
          </a:p>
        </p:txBody>
      </p:sp>
      <p:sp>
        <p:nvSpPr>
          <p:cNvPr id="7" name="標題 1"/>
          <p:cNvSpPr txBox="1">
            <a:spLocks/>
          </p:cNvSpPr>
          <p:nvPr/>
        </p:nvSpPr>
        <p:spPr bwMode="auto">
          <a:xfrm>
            <a:off x="1752600" y="228600"/>
            <a:ext cx="7162800" cy="762000"/>
          </a:xfrm>
          <a:prstGeom prst="rect">
            <a:avLst/>
          </a:prstGeom>
          <a:noFill/>
          <a:ln>
            <a:noFill/>
          </a:ln>
          <a:extLst/>
        </p:spPr>
        <p:txBody>
          <a:bodyPr anchor="b"/>
          <a:lstStyle>
            <a:lvl1pPr algn="l" rtl="0" eaLnBrk="0" fontAlgn="base" hangingPunct="0">
              <a:spcBef>
                <a:spcPct val="0"/>
              </a:spcBef>
              <a:spcAft>
                <a:spcPct val="0"/>
              </a:spcAft>
              <a:defRPr lang="zh-TW" altLang="en-US"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a:lstStyle>
          <a:p>
            <a:pPr>
              <a:defRPr/>
            </a:pPr>
            <a:r>
              <a:rPr sz="3600" kern="0">
                <a:effectLst/>
                <a:latin typeface="新細明體" panose="02020500000000000000" pitchFamily="18" charset="-120"/>
                <a:ea typeface="新細明體" panose="02020500000000000000" pitchFamily="18" charset="-120"/>
              </a:rPr>
              <a:t>班別及科目資料調查</a:t>
            </a:r>
          </a:p>
        </p:txBody>
      </p:sp>
      <p:sp>
        <p:nvSpPr>
          <p:cNvPr id="77830"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C7A3676B-E7BB-4705-9B55-F09098A31427}" type="slidenum">
              <a:rPr lang="en-US" altLang="zh-TW" sz="1200" smtClean="0">
                <a:solidFill>
                  <a:srgbClr val="0070C0"/>
                </a:solidFill>
                <a:latin typeface="Arial" panose="020B0604020202020204" pitchFamily="34" charset="0"/>
              </a:rPr>
              <a:pPr>
                <a:spcBef>
                  <a:spcPct val="0"/>
                </a:spcBef>
                <a:buClrTx/>
                <a:buSzTx/>
                <a:buFontTx/>
                <a:buNone/>
              </a:pPr>
              <a:t>72</a:t>
            </a:fld>
            <a:endParaRPr lang="en-US" altLang="zh-TW" sz="1200" dirty="0">
              <a:solidFill>
                <a:srgbClr val="0070C0"/>
              </a:solidFill>
              <a:latin typeface="Arial" panose="020B0604020202020204" pitchFamily="34" charset="0"/>
            </a:endParaRPr>
          </a:p>
        </p:txBody>
      </p:sp>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1976" y="2459206"/>
            <a:ext cx="4855247" cy="2922915"/>
          </a:xfrm>
          <a:prstGeom prst="rect">
            <a:avLst/>
          </a:prstGeom>
          <a:ln w="9525">
            <a:solidFill>
              <a:schemeClr val="tx1"/>
            </a:solidFill>
          </a:ln>
        </p:spPr>
      </p:pic>
      <p:sp>
        <p:nvSpPr>
          <p:cNvPr id="8" name="標題 1"/>
          <p:cNvSpPr txBox="1">
            <a:spLocks/>
          </p:cNvSpPr>
          <p:nvPr/>
        </p:nvSpPr>
        <p:spPr bwMode="auto">
          <a:xfrm>
            <a:off x="411480" y="5441376"/>
            <a:ext cx="8610600" cy="952151"/>
          </a:xfrm>
          <a:prstGeom prst="rect">
            <a:avLst/>
          </a:prstGeom>
          <a:noFill/>
          <a:ln>
            <a:noFill/>
          </a:ln>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lang="zh-TW" altLang="en-US" sz="3200" b="1" dirty="0">
                <a:solidFill>
                  <a:schemeClr val="tx2"/>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b="1">
                <a:solidFill>
                  <a:schemeClr val="tx2"/>
                </a:solidFill>
                <a:latin typeface="Tahoma" pitchFamily="34" charset="0"/>
              </a:defRPr>
            </a:lvl2pPr>
            <a:lvl3pPr algn="l" rtl="0" eaLnBrk="0" fontAlgn="base" hangingPunct="0">
              <a:spcBef>
                <a:spcPct val="0"/>
              </a:spcBef>
              <a:spcAft>
                <a:spcPct val="0"/>
              </a:spcAft>
              <a:defRPr sz="3200" b="1">
                <a:solidFill>
                  <a:schemeClr val="tx2"/>
                </a:solidFill>
                <a:latin typeface="Tahoma" pitchFamily="34" charset="0"/>
              </a:defRPr>
            </a:lvl3pPr>
            <a:lvl4pPr algn="l" rtl="0" eaLnBrk="0" fontAlgn="base" hangingPunct="0">
              <a:spcBef>
                <a:spcPct val="0"/>
              </a:spcBef>
              <a:spcAft>
                <a:spcPct val="0"/>
              </a:spcAft>
              <a:defRPr sz="3200" b="1">
                <a:solidFill>
                  <a:schemeClr val="tx2"/>
                </a:solidFill>
                <a:latin typeface="Tahoma" pitchFamily="34" charset="0"/>
              </a:defRPr>
            </a:lvl4pPr>
            <a:lvl5pPr algn="l" rtl="0" eaLnBrk="0" fontAlgn="base" hangingPunct="0">
              <a:spcBef>
                <a:spcPct val="0"/>
              </a:spcBef>
              <a:spcAft>
                <a:spcPct val="0"/>
              </a:spcAft>
              <a:defRPr sz="3200" b="1">
                <a:solidFill>
                  <a:schemeClr val="tx2"/>
                </a:solidFill>
                <a:latin typeface="Tahoma" pitchFamily="34" charset="0"/>
              </a:defRPr>
            </a:lvl5pPr>
            <a:lvl6pPr marL="457200" algn="l" rtl="0" fontAlgn="base">
              <a:spcBef>
                <a:spcPct val="0"/>
              </a:spcBef>
              <a:spcAft>
                <a:spcPct val="0"/>
              </a:spcAft>
              <a:defRPr sz="2800">
                <a:solidFill>
                  <a:schemeClr val="tx2"/>
                </a:solidFill>
                <a:latin typeface="Tahoma" pitchFamily="34" charset="0"/>
              </a:defRPr>
            </a:lvl6pPr>
            <a:lvl7pPr marL="914400" algn="l" rtl="0" fontAlgn="base">
              <a:spcBef>
                <a:spcPct val="0"/>
              </a:spcBef>
              <a:spcAft>
                <a:spcPct val="0"/>
              </a:spcAft>
              <a:defRPr sz="2800">
                <a:solidFill>
                  <a:schemeClr val="tx2"/>
                </a:solidFill>
                <a:latin typeface="Tahoma" pitchFamily="34" charset="0"/>
              </a:defRPr>
            </a:lvl7pPr>
            <a:lvl8pPr marL="1371600" algn="l" rtl="0" fontAlgn="base">
              <a:spcBef>
                <a:spcPct val="0"/>
              </a:spcBef>
              <a:spcAft>
                <a:spcPct val="0"/>
              </a:spcAft>
              <a:defRPr sz="2800">
                <a:solidFill>
                  <a:schemeClr val="tx2"/>
                </a:solidFill>
                <a:latin typeface="Tahoma" pitchFamily="34" charset="0"/>
              </a:defRPr>
            </a:lvl8pPr>
            <a:lvl9pPr marL="1828800" algn="l" rtl="0" fontAlgn="base">
              <a:spcBef>
                <a:spcPct val="0"/>
              </a:spcBef>
              <a:spcAft>
                <a:spcPct val="0"/>
              </a:spcAft>
              <a:defRPr sz="2800">
                <a:solidFill>
                  <a:schemeClr val="tx2"/>
                </a:solidFill>
                <a:latin typeface="Tahoma" pitchFamily="34" charset="0"/>
              </a:defRPr>
            </a:lvl9pPr>
          </a:lstStyle>
          <a:p>
            <a:pPr marL="457200" indent="-457200">
              <a:spcBef>
                <a:spcPct val="20000"/>
              </a:spcBef>
              <a:buClr>
                <a:srgbClr val="CC0099"/>
              </a:buClr>
              <a:buSzPct val="55000"/>
              <a:buFont typeface="Wingdings" panose="05000000000000000000" pitchFamily="2" charset="2"/>
              <a:buChar char="n"/>
            </a:pPr>
            <a:r>
              <a:rPr lang="zh-TW" altLang="en-US" sz="2800" b="0" kern="0" dirty="0">
                <a:solidFill>
                  <a:schemeClr val="folHlink"/>
                </a:solidFill>
                <a:effectLst/>
                <a:ea typeface="新細明體" panose="02020500000000000000" pitchFamily="18" charset="-120"/>
              </a:rPr>
              <a:t>有關 </a:t>
            </a:r>
            <a:r>
              <a:rPr lang="en-US" altLang="zh-TW" sz="2800" b="0" kern="0" dirty="0">
                <a:solidFill>
                  <a:schemeClr val="folHlink"/>
                </a:solidFill>
                <a:effectLst/>
                <a:ea typeface="新細明體" panose="02020500000000000000" pitchFamily="18" charset="-120"/>
              </a:rPr>
              <a:t>2024 </a:t>
            </a:r>
            <a:r>
              <a:rPr lang="zh-TW" altLang="en-US" sz="2800" b="0" kern="0" dirty="0">
                <a:solidFill>
                  <a:schemeClr val="folHlink"/>
                </a:solidFill>
                <a:effectLst/>
                <a:ea typeface="新細明體" panose="02020500000000000000" pitchFamily="18" charset="-120"/>
              </a:rPr>
              <a:t>學年科目代碼的變更，詳情請留意課程發展處於 </a:t>
            </a:r>
            <a:r>
              <a:rPr lang="en-US" altLang="zh-TW" sz="2800" b="0" kern="0" dirty="0">
                <a:solidFill>
                  <a:schemeClr val="folHlink"/>
                </a:solidFill>
                <a:effectLst/>
                <a:ea typeface="新細明體" panose="02020500000000000000" pitchFamily="18" charset="-120"/>
              </a:rPr>
              <a:t>2024</a:t>
            </a:r>
            <a:r>
              <a:rPr lang="zh-TW" altLang="en-US" sz="2800" b="0" kern="0" dirty="0">
                <a:solidFill>
                  <a:schemeClr val="folHlink"/>
                </a:solidFill>
                <a:effectLst/>
                <a:ea typeface="新細明體" panose="02020500000000000000" pitchFamily="18" charset="-120"/>
              </a:rPr>
              <a:t>年 </a:t>
            </a:r>
            <a:r>
              <a:rPr lang="en-US" altLang="zh-TW" sz="2800" b="0" kern="0" dirty="0">
                <a:solidFill>
                  <a:schemeClr val="folHlink"/>
                </a:solidFill>
                <a:effectLst/>
                <a:ea typeface="新細明體" panose="02020500000000000000" pitchFamily="18" charset="-120"/>
              </a:rPr>
              <a:t>6 </a:t>
            </a:r>
            <a:r>
              <a:rPr lang="zh-TW" altLang="en-US" sz="2800" b="0" kern="0" dirty="0">
                <a:solidFill>
                  <a:schemeClr val="folHlink"/>
                </a:solidFill>
                <a:effectLst/>
                <a:ea typeface="新細明體" panose="02020500000000000000" pitchFamily="18" charset="-120"/>
              </a:rPr>
              <a:t>月發出的訊息。</a:t>
            </a:r>
          </a:p>
        </p:txBody>
      </p:sp>
    </p:spTree>
    <p:extLst>
      <p:ext uri="{BB962C8B-B14F-4D97-AF65-F5344CB8AC3E}">
        <p14:creationId xmlns:p14="http://schemas.microsoft.com/office/powerpoint/2010/main" val="3219089767"/>
      </p:ext>
    </p:extLst>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zh-TW" sz="3600">
                <a:effectLst/>
                <a:latin typeface="新細明體" panose="02020500000000000000" pitchFamily="18" charset="-120"/>
                <a:ea typeface="新細明體" panose="02020500000000000000" pitchFamily="18" charset="-120"/>
              </a:rPr>
              <a:t>班別及科目資料調查</a:t>
            </a:r>
            <a:r>
              <a:rPr sz="3600" dirty="0">
                <a:effectLst/>
                <a:latin typeface="新細明體" panose="02020500000000000000" pitchFamily="18" charset="-120"/>
                <a:ea typeface="新細明體" panose="02020500000000000000" pitchFamily="18" charset="-120"/>
              </a:rPr>
              <a:t> - </a:t>
            </a:r>
            <a:r>
              <a:rPr lang="zh-TW" sz="3600">
                <a:effectLst/>
                <a:latin typeface="新細明體" panose="02020500000000000000" pitchFamily="18" charset="-120"/>
                <a:ea typeface="新細明體" panose="02020500000000000000" pitchFamily="18" charset="-120"/>
              </a:rPr>
              <a:t>科目配對</a:t>
            </a:r>
          </a:p>
        </p:txBody>
      </p:sp>
      <p:sp>
        <p:nvSpPr>
          <p:cNvPr id="79875" name="Rectangle 3"/>
          <p:cNvSpPr>
            <a:spLocks noGrp="1" noChangeArrowheads="1"/>
          </p:cNvSpPr>
          <p:nvPr>
            <p:ph type="body" idx="4294967295"/>
          </p:nvPr>
        </p:nvSpPr>
        <p:spPr>
          <a:xfrm>
            <a:off x="0" y="1752600"/>
            <a:ext cx="8229600" cy="4343400"/>
          </a:xfrm>
        </p:spPr>
        <p:txBody>
          <a:bodyPr/>
          <a:lstStyle/>
          <a:p>
            <a:pPr>
              <a:buClr>
                <a:srgbClr val="FF9933"/>
              </a:buClr>
              <a:buFont typeface="Wingdings" panose="05000000000000000000" pitchFamily="2" charset="2"/>
              <a:buNone/>
            </a:pPr>
            <a:endParaRPr lang="zh-TW" altLang="en-US" b="1">
              <a:solidFill>
                <a:srgbClr val="006666"/>
              </a:solidFill>
              <a:latin typeface="Arial" panose="020B0604020202020204" pitchFamily="34" charset="0"/>
              <a:ea typeface="新細明體" panose="02020500000000000000" pitchFamily="18" charset="-120"/>
            </a:endParaRPr>
          </a:p>
          <a:p>
            <a:pPr lvl="2">
              <a:buClr>
                <a:srgbClr val="FF9933"/>
              </a:buClr>
              <a:buFont typeface="Wingdings" panose="05000000000000000000" pitchFamily="2" charset="2"/>
              <a:buNone/>
            </a:pPr>
            <a:endParaRPr lang="en-US" altLang="zh-TW" sz="1800" b="1" dirty="0">
              <a:solidFill>
                <a:srgbClr val="006666"/>
              </a:solidFill>
              <a:ea typeface="新細明體" panose="02020500000000000000" pitchFamily="18" charset="-120"/>
              <a:cs typeface="Times New Roman" panose="02020603050405020304" pitchFamily="18" charset="0"/>
            </a:endParaRPr>
          </a:p>
          <a:p>
            <a:pPr lvl="1">
              <a:buClr>
                <a:srgbClr val="FF9933"/>
              </a:buClr>
              <a:buFont typeface="Wingdings" panose="05000000000000000000" pitchFamily="2" charset="2"/>
              <a:buNone/>
            </a:pPr>
            <a:endParaRPr lang="en-US" altLang="zh-TW" b="1" dirty="0">
              <a:solidFill>
                <a:srgbClr val="006666"/>
              </a:solidFill>
              <a:latin typeface="Arial" panose="020B0604020202020204" pitchFamily="34" charset="0"/>
              <a:ea typeface="新細明體" panose="02020500000000000000" pitchFamily="18" charset="-120"/>
            </a:endParaRPr>
          </a:p>
        </p:txBody>
      </p:sp>
      <p:sp>
        <p:nvSpPr>
          <p:cNvPr id="79876" name="Rectangle 6"/>
          <p:cNvSpPr>
            <a:spLocks noChangeArrowheads="1"/>
          </p:cNvSpPr>
          <p:nvPr/>
        </p:nvSpPr>
        <p:spPr bwMode="auto">
          <a:xfrm>
            <a:off x="7162800" y="4648200"/>
            <a:ext cx="685800" cy="6858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79877" name="Line 9"/>
          <p:cNvSpPr>
            <a:spLocks noChangeShapeType="1"/>
          </p:cNvSpPr>
          <p:nvPr/>
        </p:nvSpPr>
        <p:spPr bwMode="auto">
          <a:xfrm>
            <a:off x="1714500" y="1981200"/>
            <a:ext cx="1447800" cy="6096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HK" altLang="en-US"/>
          </a:p>
        </p:txBody>
      </p:sp>
      <p:pic>
        <p:nvPicPr>
          <p:cNvPr id="798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689100"/>
            <a:ext cx="7543800" cy="4851400"/>
          </a:xfrm>
          <a:prstGeom prst="rect">
            <a:avLst/>
          </a:prstGeom>
          <a:noFill/>
          <a:ln w="2857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9879" name="Rectangle 6"/>
          <p:cNvSpPr>
            <a:spLocks noChangeArrowheads="1"/>
          </p:cNvSpPr>
          <p:nvPr/>
        </p:nvSpPr>
        <p:spPr bwMode="auto">
          <a:xfrm>
            <a:off x="4275138" y="3721100"/>
            <a:ext cx="3886200" cy="4699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79880" name="Rectangle 6"/>
          <p:cNvSpPr>
            <a:spLocks noChangeArrowheads="1"/>
          </p:cNvSpPr>
          <p:nvPr/>
        </p:nvSpPr>
        <p:spPr bwMode="auto">
          <a:xfrm>
            <a:off x="4262438" y="4648200"/>
            <a:ext cx="3886200" cy="6858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79881"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50847E1F-DBED-4F8B-B03F-B9986A910CBE}" type="slidenum">
              <a:rPr lang="en-US" altLang="zh-TW" sz="1200" smtClean="0">
                <a:solidFill>
                  <a:srgbClr val="0070C0"/>
                </a:solidFill>
                <a:latin typeface="Arial" panose="020B0604020202020204" pitchFamily="34" charset="0"/>
              </a:rPr>
              <a:pPr>
                <a:spcBef>
                  <a:spcPct val="0"/>
                </a:spcBef>
                <a:buClrTx/>
                <a:buSzTx/>
                <a:buFontTx/>
                <a:buNone/>
              </a:pPr>
              <a:t>73</a:t>
            </a:fld>
            <a:endParaRPr lang="en-US" altLang="zh-TW" sz="1200" dirty="0">
              <a:solidFill>
                <a:srgbClr val="0070C0"/>
              </a:solidFill>
              <a:latin typeface="Arial" panose="020B0604020202020204" pitchFamily="34" charset="0"/>
            </a:endParaRPr>
          </a:p>
        </p:txBody>
      </p:sp>
      <p:sp>
        <p:nvSpPr>
          <p:cNvPr id="79882" name="矩形 1"/>
          <p:cNvSpPr>
            <a:spLocks noChangeArrowheads="1"/>
          </p:cNvSpPr>
          <p:nvPr/>
        </p:nvSpPr>
        <p:spPr bwMode="auto">
          <a:xfrm>
            <a:off x="5330825" y="1222375"/>
            <a:ext cx="3598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zh-TW" altLang="en-US" sz="2000">
                <a:solidFill>
                  <a:schemeClr val="tx2"/>
                </a:solidFill>
                <a:latin typeface="新細明體" panose="02020500000000000000" pitchFamily="18" charset="-120"/>
                <a:ea typeface="新細明體" panose="02020500000000000000" pitchFamily="18" charset="-120"/>
              </a:rPr>
              <a:t>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a:solidFill>
                  <a:schemeClr val="tx2"/>
                </a:solidFill>
                <a:latin typeface="新細明體" panose="02020500000000000000" pitchFamily="18" charset="-120"/>
                <a:ea typeface="新細明體" panose="02020500000000000000" pitchFamily="18" charset="-120"/>
              </a:rPr>
              <a:t>學校編修科目配對 </a:t>
            </a:r>
            <a:endParaRPr lang="zh-HK" altLang="en-US" sz="2000">
              <a:solidFill>
                <a:schemeClr val="tx2"/>
              </a:solidFill>
              <a:latin typeface="新細明體" panose="02020500000000000000" pitchFamily="18" charset="-120"/>
              <a:ea typeface="新細明體" panose="02020500000000000000" pitchFamily="18" charset="-120"/>
            </a:endParaRPr>
          </a:p>
        </p:txBody>
      </p:sp>
      <p:sp>
        <p:nvSpPr>
          <p:cNvPr id="11" name="矩形 10">
            <a:hlinkClick r:id="rId4" action="ppaction://hlinksldjump"/>
          </p:cNvPr>
          <p:cNvSpPr/>
          <p:nvPr/>
        </p:nvSpPr>
        <p:spPr bwMode="auto">
          <a:xfrm>
            <a:off x="152400" y="6130925"/>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kern="0" dirty="0">
                <a:solidFill>
                  <a:schemeClr val="tx1"/>
                </a:solidFill>
                <a:latin typeface="標楷體" panose="03000509000000000000" pitchFamily="65" charset="-120"/>
                <a:ea typeface="標楷體" panose="03000509000000000000" pitchFamily="65" charset="-120"/>
                <a:cs typeface="+mj-cs"/>
              </a:rPr>
              <a:t>返回</a:t>
            </a:r>
            <a:endParaRPr lang="en-US" altLang="zh-HK" kern="0" dirty="0">
              <a:solidFill>
                <a:schemeClr val="tx1"/>
              </a:solidFill>
              <a:latin typeface="標楷體" panose="03000509000000000000" pitchFamily="65" charset="-120"/>
              <a:ea typeface="標楷體" panose="03000509000000000000" pitchFamily="65" charset="-120"/>
              <a:cs typeface="+mj-cs"/>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HK" altLang="zh-HK" sz="900" kern="0" dirty="0">
                <a:solidFill>
                  <a:schemeClr val="tx1"/>
                </a:solidFill>
                <a:latin typeface="標楷體" panose="03000509000000000000" pitchFamily="65" charset="-120"/>
                <a:ea typeface="標楷體" panose="03000509000000000000" pitchFamily="65" charset="-120"/>
                <a:cs typeface="+mj-cs"/>
              </a:rPr>
              <a:t>班別及科目資料調查</a:t>
            </a:r>
            <a:endParaRPr lang="zh-HK" altLang="en-US" sz="800" dirty="0">
              <a:solidFill>
                <a:schemeClr val="tx1"/>
              </a:solidFill>
              <a:latin typeface="標楷體" pitchFamily="65" charset="-120"/>
              <a:ea typeface="標楷體" pitchFamily="65" charset="-12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7382" y="5015470"/>
            <a:ext cx="5852160" cy="1141884"/>
          </a:xfrm>
          <a:prstGeom prst="rect">
            <a:avLst/>
          </a:prstGeom>
          <a:ln w="9525">
            <a:noFill/>
          </a:ln>
        </p:spPr>
      </p:pic>
      <p:sp>
        <p:nvSpPr>
          <p:cNvPr id="81922" name="Rectangle 2"/>
          <p:cNvSpPr>
            <a:spLocks noGrp="1" noChangeArrowheads="1"/>
          </p:cNvSpPr>
          <p:nvPr>
            <p:ph type="title"/>
          </p:nvPr>
        </p:nvSpPr>
        <p:spPr/>
        <p:txBody>
          <a:bodyPr/>
          <a:lstStyle/>
          <a:p>
            <a:r>
              <a:rPr sz="3600">
                <a:effectLst/>
                <a:ea typeface="新細明體" panose="02020500000000000000" pitchFamily="18" charset="-120"/>
              </a:rPr>
              <a:t>班別及科目資料調查</a:t>
            </a:r>
          </a:p>
        </p:txBody>
      </p:sp>
      <p:pic>
        <p:nvPicPr>
          <p:cNvPr id="81923" name="圖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827213"/>
            <a:ext cx="7799388" cy="23637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1924" name="Rectangle 3"/>
          <p:cNvSpPr>
            <a:spLocks noGrp="1" noChangeArrowheads="1"/>
          </p:cNvSpPr>
          <p:nvPr>
            <p:ph idx="1"/>
          </p:nvPr>
        </p:nvSpPr>
        <p:spPr/>
        <p:txBody>
          <a:bodyPr/>
          <a:lstStyle/>
          <a:p>
            <a:endParaRPr lang="zh-HK" altLang="en-US">
              <a:ea typeface="新細明體" panose="02020500000000000000" pitchFamily="18" charset="-120"/>
            </a:endParaRPr>
          </a:p>
          <a:p>
            <a:pPr lvl="2"/>
            <a:endParaRPr lang="zh-HK" altLang="en-US" sz="1800">
              <a:ea typeface="新細明體" panose="02020500000000000000" pitchFamily="18" charset="-120"/>
            </a:endParaRPr>
          </a:p>
          <a:p>
            <a:pPr lvl="1"/>
            <a:endParaRPr lang="zh-HK" altLang="en-US">
              <a:ea typeface="新細明體" panose="02020500000000000000" pitchFamily="18" charset="-120"/>
            </a:endParaRPr>
          </a:p>
        </p:txBody>
      </p:sp>
      <p:sp>
        <p:nvSpPr>
          <p:cNvPr id="112645" name="Rectangle 6"/>
          <p:cNvSpPr>
            <a:spLocks noChangeArrowheads="1"/>
          </p:cNvSpPr>
          <p:nvPr/>
        </p:nvSpPr>
        <p:spPr bwMode="auto">
          <a:xfrm>
            <a:off x="304800" y="3810000"/>
            <a:ext cx="685800" cy="4572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112647" name="Line 9"/>
          <p:cNvSpPr>
            <a:spLocks noChangeShapeType="1"/>
          </p:cNvSpPr>
          <p:nvPr/>
        </p:nvSpPr>
        <p:spPr bwMode="auto">
          <a:xfrm>
            <a:off x="990600" y="4267199"/>
            <a:ext cx="1752600" cy="124975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HK" altLang="en-US"/>
          </a:p>
        </p:txBody>
      </p:sp>
      <p:sp>
        <p:nvSpPr>
          <p:cNvPr id="112648" name="Rectangle 13"/>
          <p:cNvSpPr>
            <a:spLocks noChangeArrowheads="1"/>
          </p:cNvSpPr>
          <p:nvPr/>
        </p:nvSpPr>
        <p:spPr bwMode="auto">
          <a:xfrm>
            <a:off x="2819400" y="5638800"/>
            <a:ext cx="609600" cy="217876"/>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81929"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B186F5CA-5A4E-49C6-9482-E59B54C2B2D7}" type="slidenum">
              <a:rPr lang="en-US" altLang="zh-TW" sz="1200" smtClean="0">
                <a:solidFill>
                  <a:srgbClr val="0070C0"/>
                </a:solidFill>
                <a:latin typeface="Arial" panose="020B0604020202020204" pitchFamily="34" charset="0"/>
              </a:rPr>
              <a:pPr>
                <a:spcBef>
                  <a:spcPct val="0"/>
                </a:spcBef>
                <a:buClrTx/>
                <a:buSzTx/>
                <a:buFontTx/>
                <a:buNone/>
              </a:pPr>
              <a:t>74</a:t>
            </a:fld>
            <a:endParaRPr lang="en-US" altLang="zh-TW" sz="1200" dirty="0">
              <a:solidFill>
                <a:srgbClr val="0070C0"/>
              </a:solidFill>
              <a:latin typeface="Arial" panose="020B0604020202020204" pitchFamily="34" charset="0"/>
            </a:endParaRPr>
          </a:p>
        </p:txBody>
      </p:sp>
      <p:sp>
        <p:nvSpPr>
          <p:cNvPr id="81930" name="矩形 1"/>
          <p:cNvSpPr>
            <a:spLocks noChangeArrowheads="1"/>
          </p:cNvSpPr>
          <p:nvPr/>
        </p:nvSpPr>
        <p:spPr bwMode="auto">
          <a:xfrm>
            <a:off x="4659313" y="1281113"/>
            <a:ext cx="4321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zh-TW" altLang="en-US" sz="2000">
                <a:solidFill>
                  <a:schemeClr val="tx2"/>
                </a:solidFill>
                <a:latin typeface="新細明體" panose="02020500000000000000" pitchFamily="18" charset="-120"/>
                <a:ea typeface="新細明體" panose="02020500000000000000" pitchFamily="18" charset="-120"/>
              </a:rPr>
              <a:t>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a:solidFill>
                  <a:schemeClr val="tx2"/>
                </a:solidFill>
                <a:latin typeface="新細明體" panose="02020500000000000000" pitchFamily="18" charset="-120"/>
                <a:ea typeface="新細明體" panose="02020500000000000000" pitchFamily="18" charset="-120"/>
              </a:rPr>
              <a:t>資料互換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a:solidFill>
                  <a:schemeClr val="tx2"/>
                </a:solidFill>
                <a:latin typeface="新細明體" panose="02020500000000000000" pitchFamily="18" charset="-120"/>
                <a:ea typeface="新細明體" panose="02020500000000000000" pitchFamily="18" charset="-120"/>
              </a:rPr>
              <a:t>預備外發資料</a:t>
            </a:r>
            <a:endParaRPr lang="zh-HK" altLang="en-US" sz="2000">
              <a:solidFill>
                <a:schemeClr val="tx2"/>
              </a:solidFill>
              <a:latin typeface="新細明體" panose="02020500000000000000" pitchFamily="18" charset="-120"/>
              <a:ea typeface="新細明體" panose="02020500000000000000" pitchFamily="18" charset="-120"/>
            </a:endParaRPr>
          </a:p>
        </p:txBody>
      </p:sp>
      <p:sp>
        <p:nvSpPr>
          <p:cNvPr id="11" name="矩形 10">
            <a:hlinkClick r:id="rId5" action="ppaction://hlinksldjump"/>
          </p:cNvPr>
          <p:cNvSpPr/>
          <p:nvPr/>
        </p:nvSpPr>
        <p:spPr bwMode="auto">
          <a:xfrm>
            <a:off x="152400" y="6130925"/>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kern="0" dirty="0">
                <a:solidFill>
                  <a:prstClr val="black"/>
                </a:solidFill>
                <a:latin typeface="標楷體" panose="03000509000000000000" pitchFamily="65" charset="-120"/>
                <a:ea typeface="標楷體" panose="03000509000000000000" pitchFamily="65" charset="-120"/>
              </a:rPr>
              <a:t>返回</a:t>
            </a:r>
            <a:endParaRPr lang="en-US" altLang="zh-HK" kern="0" dirty="0">
              <a:solidFill>
                <a:prstClr val="black"/>
              </a:solidFill>
              <a:latin typeface="標楷體" panose="03000509000000000000" pitchFamily="65" charset="-120"/>
              <a:ea typeface="標楷體" panose="03000509000000000000"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HK" altLang="zh-HK" sz="900" kern="0" dirty="0">
                <a:solidFill>
                  <a:prstClr val="black"/>
                </a:solidFill>
                <a:latin typeface="標楷體" panose="03000509000000000000" pitchFamily="65" charset="-120"/>
                <a:ea typeface="標楷體" panose="03000509000000000000" pitchFamily="65" charset="-120"/>
              </a:rPr>
              <a:t>班別及科目資料調查</a:t>
            </a:r>
            <a:endParaRPr lang="zh-HK" altLang="en-US" sz="800" dirty="0">
              <a:solidFill>
                <a:prstClr val="black"/>
              </a:solidFill>
              <a:latin typeface="標楷體" pitchFamily="65" charset="-120"/>
              <a:ea typeface="標楷體" pitchFamily="65" charset="-12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4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5" grpId="0" animBg="1"/>
      <p:bldP spid="112647" grpId="0" animBg="1"/>
      <p:bldP spid="112648" grpId="0" animBg="1"/>
      <p:bldP spid="11" grpId="0" animBg="1"/>
    </p:bld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3970" name="圖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58963"/>
            <a:ext cx="7396163" cy="22558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3971" name="Rectangle 2"/>
          <p:cNvSpPr>
            <a:spLocks noGrp="1" noChangeArrowheads="1"/>
          </p:cNvSpPr>
          <p:nvPr>
            <p:ph type="title"/>
          </p:nvPr>
        </p:nvSpPr>
        <p:spPr/>
        <p:txBody>
          <a:bodyPr/>
          <a:lstStyle/>
          <a:p>
            <a:r>
              <a:rPr sz="3600" dirty="0">
                <a:effectLst/>
                <a:latin typeface="新細明體" panose="02020500000000000000" pitchFamily="18" charset="-120"/>
                <a:ea typeface="新細明體" panose="02020500000000000000" pitchFamily="18" charset="-120"/>
              </a:rPr>
              <a:t>班別及科目資料調查</a:t>
            </a:r>
          </a:p>
        </p:txBody>
      </p:sp>
      <p:sp>
        <p:nvSpPr>
          <p:cNvPr id="83972" name="Rectangle 3"/>
          <p:cNvSpPr>
            <a:spLocks noGrp="1" noChangeArrowheads="1"/>
          </p:cNvSpPr>
          <p:nvPr>
            <p:ph idx="1"/>
          </p:nvPr>
        </p:nvSpPr>
        <p:spPr>
          <a:xfrm>
            <a:off x="914400" y="1327150"/>
            <a:ext cx="8077200" cy="4710113"/>
          </a:xfrm>
        </p:spPr>
        <p:txBody>
          <a:bodyPr/>
          <a:lstStyle/>
          <a:p>
            <a:r>
              <a:rPr lang="zh-TW" altLang="en-US" sz="2800">
                <a:ea typeface="新細明體" panose="02020500000000000000" pitchFamily="18" charset="-120"/>
              </a:rPr>
              <a:t>可更正級別科目資料的組別數目 </a:t>
            </a:r>
            <a:r>
              <a:rPr lang="en-US" altLang="zh-TW" sz="2800" dirty="0">
                <a:ea typeface="新細明體" panose="02020500000000000000" pitchFamily="18" charset="-120"/>
              </a:rPr>
              <a:t>– </a:t>
            </a:r>
            <a:r>
              <a:rPr lang="zh-TW" altLang="en-US" sz="2800">
                <a:ea typeface="新細明體" panose="02020500000000000000" pitchFamily="18" charset="-120"/>
              </a:rPr>
              <a:t>中學適用</a:t>
            </a:r>
          </a:p>
          <a:p>
            <a:pPr lvl="2"/>
            <a:endParaRPr lang="zh-TW" altLang="en-US" sz="1800">
              <a:ea typeface="新細明體" panose="02020500000000000000" pitchFamily="18" charset="-120"/>
            </a:endParaRPr>
          </a:p>
          <a:p>
            <a:pPr lvl="1"/>
            <a:endParaRPr lang="zh-TW" altLang="en-US">
              <a:ea typeface="新細明體" panose="02020500000000000000" pitchFamily="18" charset="-120"/>
            </a:endParaRPr>
          </a:p>
        </p:txBody>
      </p:sp>
      <p:pic>
        <p:nvPicPr>
          <p:cNvPr id="8397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4267200"/>
            <a:ext cx="7696200" cy="2474913"/>
          </a:xfrm>
          <a:prstGeom prst="rect">
            <a:avLst/>
          </a:prstGeom>
          <a:noFill/>
          <a:ln w="127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3974" name="Rectangle 13"/>
          <p:cNvSpPr>
            <a:spLocks noChangeArrowheads="1"/>
          </p:cNvSpPr>
          <p:nvPr/>
        </p:nvSpPr>
        <p:spPr bwMode="auto">
          <a:xfrm>
            <a:off x="1462088" y="2835275"/>
            <a:ext cx="609600" cy="3048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83975" name="Line 14"/>
          <p:cNvSpPr>
            <a:spLocks noChangeShapeType="1"/>
          </p:cNvSpPr>
          <p:nvPr/>
        </p:nvSpPr>
        <p:spPr bwMode="auto">
          <a:xfrm>
            <a:off x="1981200" y="3140075"/>
            <a:ext cx="5867400" cy="15589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zh-HK" altLang="en-US"/>
          </a:p>
        </p:txBody>
      </p:sp>
      <p:sp>
        <p:nvSpPr>
          <p:cNvPr id="83976" name="Rectangle 16"/>
          <p:cNvSpPr>
            <a:spLocks noChangeArrowheads="1"/>
          </p:cNvSpPr>
          <p:nvPr/>
        </p:nvSpPr>
        <p:spPr bwMode="auto">
          <a:xfrm>
            <a:off x="7848600" y="4724400"/>
            <a:ext cx="381000" cy="1981200"/>
          </a:xfrm>
          <a:prstGeom prst="rect">
            <a:avLst/>
          </a:prstGeom>
          <a:noFill/>
          <a:ln w="28575" algn="ctr">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
        <p:nvSpPr>
          <p:cNvPr id="83977"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FA3ED424-A838-477D-B7D5-D444542A4971}" type="slidenum">
              <a:rPr lang="en-US" altLang="zh-TW" sz="1200" smtClean="0">
                <a:solidFill>
                  <a:srgbClr val="0070C0"/>
                </a:solidFill>
                <a:latin typeface="Arial" panose="020B0604020202020204" pitchFamily="34" charset="0"/>
              </a:rPr>
              <a:pPr>
                <a:spcBef>
                  <a:spcPct val="0"/>
                </a:spcBef>
                <a:buClrTx/>
                <a:buSzTx/>
                <a:buFontTx/>
                <a:buNone/>
              </a:pPr>
              <a:t>75</a:t>
            </a:fld>
            <a:endParaRPr lang="en-US" altLang="zh-TW" sz="1200" dirty="0">
              <a:solidFill>
                <a:srgbClr val="0070C0"/>
              </a:solidFill>
              <a:latin typeface="Arial" panose="020B0604020202020204" pitchFamily="34" charset="0"/>
            </a:endParaRPr>
          </a:p>
        </p:txBody>
      </p:sp>
      <p:sp>
        <p:nvSpPr>
          <p:cNvPr id="10" name="矩形 9">
            <a:hlinkClick r:id="rId5" action="ppaction://hlinksldjump"/>
          </p:cNvPr>
          <p:cNvSpPr/>
          <p:nvPr/>
        </p:nvSpPr>
        <p:spPr bwMode="auto">
          <a:xfrm>
            <a:off x="152400" y="6130925"/>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kern="0" dirty="0">
                <a:solidFill>
                  <a:prstClr val="black"/>
                </a:solidFill>
                <a:latin typeface="標楷體" panose="03000509000000000000" pitchFamily="65" charset="-120"/>
                <a:ea typeface="標楷體" panose="03000509000000000000" pitchFamily="65" charset="-120"/>
              </a:rPr>
              <a:t>返回</a:t>
            </a:r>
            <a:endParaRPr lang="en-US" altLang="zh-HK" kern="0" dirty="0">
              <a:solidFill>
                <a:prstClr val="black"/>
              </a:solidFill>
              <a:latin typeface="標楷體" panose="03000509000000000000" pitchFamily="65" charset="-120"/>
              <a:ea typeface="標楷體" panose="03000509000000000000"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HK" altLang="zh-HK" sz="900" kern="0" dirty="0">
                <a:solidFill>
                  <a:prstClr val="black"/>
                </a:solidFill>
                <a:latin typeface="標楷體" panose="03000509000000000000" pitchFamily="65" charset="-120"/>
                <a:ea typeface="標楷體" panose="03000509000000000000" pitchFamily="65" charset="-120"/>
              </a:rPr>
              <a:t>班別及科目資料調查</a:t>
            </a:r>
            <a:endParaRPr lang="zh-HK" altLang="en-US" sz="800" dirty="0">
              <a:solidFill>
                <a:prstClr val="black"/>
              </a:solidFill>
              <a:latin typeface="標楷體" pitchFamily="65" charset="-120"/>
              <a:ea typeface="標楷體" pitchFamily="65" charset="-12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97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97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397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4" grpId="0" animBg="1"/>
      <p:bldP spid="83975" grpId="0" animBg="1"/>
      <p:bldP spid="83976" grpId="0" animBg="1"/>
      <p:bldP spid="10" grpId="0" animBg="1"/>
    </p:bld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sz="3600">
                <a:effectLst/>
                <a:latin typeface="新細明體" panose="02020500000000000000" pitchFamily="18" charset="-120"/>
                <a:ea typeface="新細明體" panose="02020500000000000000" pitchFamily="18" charset="-120"/>
              </a:rPr>
              <a:t>計劃科目資料調查 </a:t>
            </a:r>
            <a:r>
              <a:rPr lang="en-US" altLang="zh-TW" sz="3600" dirty="0">
                <a:effectLst/>
                <a:latin typeface="新細明體" panose="02020500000000000000" pitchFamily="18" charset="-120"/>
                <a:ea typeface="新細明體" panose="02020500000000000000" pitchFamily="18" charset="-120"/>
              </a:rPr>
              <a:t>(</a:t>
            </a:r>
            <a:r>
              <a:rPr sz="3600">
                <a:effectLst/>
                <a:latin typeface="新細明體" panose="02020500000000000000" pitchFamily="18" charset="-120"/>
                <a:ea typeface="新細明體" panose="02020500000000000000" pitchFamily="18" charset="-120"/>
              </a:rPr>
              <a:t>中學適用</a:t>
            </a:r>
            <a:r>
              <a:rPr lang="en-US" altLang="zh-TW" sz="3600" dirty="0">
                <a:effectLst/>
                <a:latin typeface="新細明體" panose="02020500000000000000" pitchFamily="18" charset="-120"/>
                <a:ea typeface="新細明體" panose="02020500000000000000" pitchFamily="18" charset="-120"/>
              </a:rPr>
              <a:t>)</a:t>
            </a:r>
            <a:endParaRPr sz="3600">
              <a:effectLst/>
              <a:latin typeface="新細明體" panose="02020500000000000000" pitchFamily="18" charset="-120"/>
              <a:ea typeface="新細明體" panose="02020500000000000000" pitchFamily="18" charset="-120"/>
            </a:endParaRPr>
          </a:p>
        </p:txBody>
      </p:sp>
      <p:sp>
        <p:nvSpPr>
          <p:cNvPr id="86019" name="投影片編號版面配置區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89D78BFC-722C-46C8-BA3A-B0CB145FC116}" type="slidenum">
              <a:rPr lang="en-US" altLang="zh-TW" sz="1200" smtClean="0">
                <a:solidFill>
                  <a:srgbClr val="0070C0"/>
                </a:solidFill>
                <a:latin typeface="Arial" panose="020B0604020202020204" pitchFamily="34" charset="0"/>
              </a:rPr>
              <a:pPr>
                <a:spcBef>
                  <a:spcPct val="0"/>
                </a:spcBef>
                <a:buClrTx/>
                <a:buSzTx/>
                <a:buFontTx/>
                <a:buNone/>
              </a:pPr>
              <a:t>76</a:t>
            </a:fld>
            <a:endParaRPr lang="en-US" altLang="zh-TW" sz="1200" dirty="0">
              <a:solidFill>
                <a:srgbClr val="0070C0"/>
              </a:solidFill>
              <a:latin typeface="Arial" panose="020B0604020202020204" pitchFamily="34" charset="0"/>
            </a:endParaRPr>
          </a:p>
        </p:txBody>
      </p:sp>
      <p:sp>
        <p:nvSpPr>
          <p:cNvPr id="86020" name="內容版面配置區 1"/>
          <p:cNvSpPr>
            <a:spLocks noGrp="1"/>
          </p:cNvSpPr>
          <p:nvPr>
            <p:ph idx="1"/>
          </p:nvPr>
        </p:nvSpPr>
        <p:spPr>
          <a:xfrm>
            <a:off x="533400" y="1447800"/>
            <a:ext cx="8077200" cy="4608513"/>
          </a:xfrm>
        </p:spPr>
        <p:txBody>
          <a:bodyPr/>
          <a:lstStyle/>
          <a:p>
            <a:pPr marL="0" lvl="1" indent="0">
              <a:buClr>
                <a:schemeClr val="accent2"/>
              </a:buClr>
              <a:buSzPct val="60000"/>
              <a:buFont typeface="Wingdings" panose="05000000000000000000" pitchFamily="2" charset="2"/>
              <a:buNone/>
            </a:pPr>
            <a:r>
              <a:rPr lang="zh-TW" altLang="en-US" sz="2800" b="1">
                <a:latin typeface="新細明體" panose="02020500000000000000" pitchFamily="18" charset="-120"/>
                <a:ea typeface="新細明體" panose="02020500000000000000" pitchFamily="18" charset="-120"/>
              </a:rPr>
              <a:t>計劃科目資料調查 </a:t>
            </a:r>
            <a:r>
              <a:rPr lang="zh-TW" altLang="en-US" sz="2800">
                <a:latin typeface="新細明體" panose="02020500000000000000" pitchFamily="18" charset="-120"/>
                <a:ea typeface="新細明體" panose="02020500000000000000" pitchFamily="18" charset="-120"/>
              </a:rPr>
              <a:t>的對象：</a:t>
            </a:r>
            <a:endParaRPr lang="en-US" altLang="zh-TW" sz="2800" dirty="0">
              <a:latin typeface="新細明體" panose="02020500000000000000" pitchFamily="18" charset="-120"/>
              <a:ea typeface="新細明體" panose="02020500000000000000" pitchFamily="18" charset="-120"/>
            </a:endParaRPr>
          </a:p>
          <a:p>
            <a:pPr marL="0" lvl="1" indent="0">
              <a:buClr>
                <a:schemeClr val="accent2"/>
              </a:buClr>
              <a:buSzPct val="60000"/>
            </a:pPr>
            <a:r>
              <a:rPr lang="zh-TW" altLang="en-US" sz="2800">
                <a:latin typeface="新細明體" panose="02020500000000000000" pitchFamily="18" charset="-120"/>
                <a:ea typeface="新細明體" panose="02020500000000000000" pitchFamily="18" charset="-120"/>
              </a:rPr>
              <a:t>教學語言微調前的「</a:t>
            </a:r>
            <a:r>
              <a:rPr lang="en-US" altLang="zh-TW" sz="2800" dirty="0">
                <a:latin typeface="新細明體" panose="02020500000000000000" pitchFamily="18" charset="-120"/>
                <a:ea typeface="新細明體" panose="02020500000000000000" pitchFamily="18" charset="-120"/>
              </a:rPr>
              <a:t>CMI</a:t>
            </a:r>
            <a:r>
              <a:rPr lang="zh-TW" altLang="en-US" sz="2800">
                <a:latin typeface="新細明體" panose="02020500000000000000" pitchFamily="18" charset="-120"/>
                <a:ea typeface="新細明體" panose="02020500000000000000" pitchFamily="18" charset="-120"/>
              </a:rPr>
              <a:t>」中學</a:t>
            </a:r>
            <a:endParaRPr lang="en-US" altLang="zh-TW" sz="2800" dirty="0">
              <a:latin typeface="新細明體" panose="02020500000000000000" pitchFamily="18" charset="-120"/>
              <a:ea typeface="新細明體" panose="02020500000000000000" pitchFamily="18" charset="-120"/>
            </a:endParaRPr>
          </a:p>
          <a:p>
            <a:pPr marL="0" lvl="1" indent="0">
              <a:buClr>
                <a:schemeClr val="accent2"/>
              </a:buClr>
              <a:buSzPct val="60000"/>
              <a:buFont typeface="Wingdings" panose="05000000000000000000" pitchFamily="2" charset="2"/>
              <a:buNone/>
            </a:pPr>
            <a:endParaRPr lang="en-US" altLang="zh-TW" sz="2800" b="1" dirty="0">
              <a:latin typeface="新細明體" panose="02020500000000000000" pitchFamily="18" charset="-120"/>
              <a:ea typeface="新細明體" panose="02020500000000000000" pitchFamily="18" charset="-120"/>
            </a:endParaRPr>
          </a:p>
          <a:p>
            <a:pPr marL="0" lvl="1" indent="0">
              <a:buClr>
                <a:schemeClr val="accent2"/>
              </a:buClr>
              <a:buSzPct val="60000"/>
              <a:buFont typeface="Wingdings" panose="05000000000000000000" pitchFamily="2" charset="2"/>
              <a:buNone/>
            </a:pPr>
            <a:r>
              <a:rPr lang="zh-TW" altLang="en-US" sz="2800" b="1">
                <a:latin typeface="新細明體" panose="02020500000000000000" pitchFamily="18" charset="-120"/>
                <a:ea typeface="新細明體" panose="02020500000000000000" pitchFamily="18" charset="-120"/>
              </a:rPr>
              <a:t>計劃科目資料調查 </a:t>
            </a:r>
            <a:r>
              <a:rPr lang="zh-TW" altLang="en-US" sz="2800">
                <a:latin typeface="新細明體" panose="02020500000000000000" pitchFamily="18" charset="-120"/>
                <a:ea typeface="新細明體" panose="02020500000000000000" pitchFamily="18" charset="-120"/>
              </a:rPr>
              <a:t>收集的資料包括：</a:t>
            </a:r>
            <a:endParaRPr lang="en-US" altLang="zh-TW" sz="2800" dirty="0">
              <a:latin typeface="新細明體" panose="02020500000000000000" pitchFamily="18" charset="-120"/>
              <a:ea typeface="新細明體" panose="02020500000000000000" pitchFamily="18" charset="-120"/>
            </a:endParaRPr>
          </a:p>
          <a:p>
            <a:pPr marL="0" lvl="1" indent="0">
              <a:buClr>
                <a:schemeClr val="accent2"/>
              </a:buClr>
              <a:buSzPct val="60000"/>
            </a:pPr>
            <a:r>
              <a:rPr lang="zh-TW" altLang="en-US" sz="2800">
                <a:latin typeface="新細明體" panose="02020500000000000000" pitchFamily="18" charset="-120"/>
                <a:ea typeface="新細明體" panose="02020500000000000000" pitchFamily="18" charset="-120"/>
              </a:rPr>
              <a:t>中四及中五級的科目資料</a:t>
            </a:r>
            <a:endParaRPr lang="en-US" altLang="zh-TW" sz="2800" dirty="0">
              <a:latin typeface="新細明體" panose="02020500000000000000" pitchFamily="18" charset="-120"/>
              <a:ea typeface="新細明體" panose="02020500000000000000" pitchFamily="18" charset="-120"/>
            </a:endParaRPr>
          </a:p>
          <a:p>
            <a:pPr marL="0" lvl="1" indent="0">
              <a:buClr>
                <a:schemeClr val="accent2"/>
              </a:buClr>
              <a:buSzPct val="60000"/>
            </a:pPr>
            <a:r>
              <a:rPr lang="zh-TW" altLang="en-US" sz="2800">
                <a:latin typeface="新細明體" panose="02020500000000000000" pitchFamily="18" charset="-120"/>
                <a:ea typeface="新細明體" panose="02020500000000000000" pitchFamily="18" charset="-120"/>
              </a:rPr>
              <a:t>學科教學語言</a:t>
            </a:r>
            <a:endParaRPr lang="en-US" altLang="zh-TW" sz="2800" dirty="0">
              <a:latin typeface="新細明體" panose="02020500000000000000" pitchFamily="18" charset="-120"/>
              <a:ea typeface="新細明體" panose="02020500000000000000" pitchFamily="18" charset="-120"/>
            </a:endParaRPr>
          </a:p>
          <a:p>
            <a:pPr marL="0" lvl="1" indent="0">
              <a:buClr>
                <a:schemeClr val="accent2"/>
              </a:buClr>
              <a:buSzPct val="60000"/>
            </a:pPr>
            <a:r>
              <a:rPr lang="zh-TW" altLang="en-US" sz="2800">
                <a:latin typeface="新細明體" panose="02020500000000000000" pitchFamily="18" charset="-120"/>
                <a:ea typeface="新細明體" panose="02020500000000000000" pitchFamily="18" charset="-120"/>
              </a:rPr>
              <a:t>上課節數</a:t>
            </a:r>
            <a:endParaRPr lang="en-US" altLang="zh-TW" sz="2800" dirty="0">
              <a:latin typeface="新細明體" panose="02020500000000000000" pitchFamily="18" charset="-120"/>
              <a:ea typeface="新細明體" panose="02020500000000000000" pitchFamily="18" charset="-120"/>
            </a:endParaRPr>
          </a:p>
          <a:p>
            <a:endParaRPr lang="zh-HK" altLang="en-US">
              <a:ea typeface="新細明體" panose="02020500000000000000" pitchFamily="18" charset="-120"/>
            </a:endParaRPr>
          </a:p>
        </p:txBody>
      </p:sp>
      <p:sp>
        <p:nvSpPr>
          <p:cNvPr id="13" name="爆炸 1 12"/>
          <p:cNvSpPr/>
          <p:nvPr/>
        </p:nvSpPr>
        <p:spPr bwMode="auto">
          <a:xfrm>
            <a:off x="3211513" y="3652838"/>
            <a:ext cx="5424487" cy="2882900"/>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srgbClr val="CC00CC"/>
                </a:solidFill>
                <a:latin typeface="標楷體" pitchFamily="65" charset="-120"/>
                <a:ea typeface="標楷體" pitchFamily="65" charset="-120"/>
              </a:rPr>
              <a:t>系統會自動於學校管理模組抽取已輸入的相關資料，並容許更新資料，方便行政工作</a:t>
            </a:r>
            <a:endParaRPr lang="zh-HK" altLang="en-US" dirty="0">
              <a:solidFill>
                <a:srgbClr val="CC00CC"/>
              </a:solidFill>
              <a:latin typeface="標楷體" pitchFamily="65" charset="-120"/>
              <a:ea typeface="標楷體" pitchFamily="65" charset="-120"/>
            </a:endParaRPr>
          </a:p>
        </p:txBody>
      </p:sp>
    </p:spTree>
    <p:extLst>
      <p:ext uri="{BB962C8B-B14F-4D97-AF65-F5344CB8AC3E}">
        <p14:creationId xmlns:p14="http://schemas.microsoft.com/office/powerpoint/2010/main" val="3714035253"/>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圖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17" y="1752600"/>
            <a:ext cx="8458200" cy="3429000"/>
          </a:xfrm>
          <a:prstGeom prst="rect">
            <a:avLst/>
          </a:prstGeom>
          <a:ln w="9525">
            <a:noFill/>
          </a:ln>
        </p:spPr>
      </p:pic>
      <p:sp>
        <p:nvSpPr>
          <p:cNvPr id="88067" name="標題 1"/>
          <p:cNvSpPr>
            <a:spLocks noGrp="1"/>
          </p:cNvSpPr>
          <p:nvPr>
            <p:ph type="title"/>
          </p:nvPr>
        </p:nvSpPr>
        <p:spPr/>
        <p:txBody>
          <a:bodyPr/>
          <a:lstStyle/>
          <a:p>
            <a:r>
              <a:rPr sz="3600">
                <a:effectLst/>
                <a:latin typeface="新細明體" panose="02020500000000000000" pitchFamily="18" charset="-120"/>
                <a:ea typeface="新細明體" panose="02020500000000000000" pitchFamily="18" charset="-120"/>
              </a:rPr>
              <a:t>計劃科目資料</a:t>
            </a:r>
            <a:r>
              <a:rPr lang="zh-HK" sz="3600">
                <a:effectLst/>
                <a:latin typeface="新細明體" panose="02020500000000000000" pitchFamily="18" charset="-120"/>
                <a:ea typeface="新細明體" panose="02020500000000000000" pitchFamily="18" charset="-120"/>
              </a:rPr>
              <a:t>調查 </a:t>
            </a:r>
            <a:r>
              <a:rPr lang="en-US" altLang="zh-TW" sz="3600" dirty="0">
                <a:effectLst/>
                <a:latin typeface="新細明體" panose="02020500000000000000" pitchFamily="18" charset="-120"/>
                <a:ea typeface="新細明體" panose="02020500000000000000" pitchFamily="18" charset="-120"/>
              </a:rPr>
              <a:t>(</a:t>
            </a:r>
            <a:r>
              <a:rPr sz="3600">
                <a:effectLst/>
                <a:latin typeface="新細明體" panose="02020500000000000000" pitchFamily="18" charset="-120"/>
                <a:ea typeface="新細明體" panose="02020500000000000000" pitchFamily="18" charset="-120"/>
              </a:rPr>
              <a:t>中學適用</a:t>
            </a:r>
            <a:r>
              <a:rPr lang="en-US" altLang="zh-TW" sz="3600" dirty="0">
                <a:effectLst/>
                <a:latin typeface="新細明體" panose="02020500000000000000" pitchFamily="18" charset="-120"/>
                <a:ea typeface="新細明體" panose="02020500000000000000" pitchFamily="18" charset="-120"/>
              </a:rPr>
              <a:t>)</a:t>
            </a:r>
            <a:endParaRPr lang="zh-HK" sz="3600">
              <a:effectLst/>
              <a:latin typeface="新細明體" panose="02020500000000000000" pitchFamily="18" charset="-120"/>
              <a:ea typeface="新細明體" panose="02020500000000000000" pitchFamily="18" charset="-120"/>
            </a:endParaRPr>
          </a:p>
        </p:txBody>
      </p:sp>
      <p:sp>
        <p:nvSpPr>
          <p:cNvPr id="88068" name="投影片編號版面配置區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 </a:t>
            </a:r>
            <a:fld id="{0B15F905-FF68-45AA-BD7C-BC77F5F2FE2D}" type="slidenum">
              <a:rPr lang="en-US" altLang="zh-TW" sz="1200" smtClean="0">
                <a:solidFill>
                  <a:srgbClr val="0070C0"/>
                </a:solidFill>
                <a:latin typeface="Arial" panose="020B0604020202020204" pitchFamily="34" charset="0"/>
              </a:rPr>
              <a:pPr>
                <a:spcBef>
                  <a:spcPct val="0"/>
                </a:spcBef>
                <a:buClrTx/>
                <a:buSzTx/>
                <a:buFontTx/>
                <a:buNone/>
              </a:pPr>
              <a:t>77</a:t>
            </a:fld>
            <a:endParaRPr lang="en-US" altLang="zh-TW" sz="1200" dirty="0">
              <a:solidFill>
                <a:srgbClr val="0070C0"/>
              </a:solidFill>
              <a:latin typeface="Arial" panose="020B0604020202020204" pitchFamily="34" charset="0"/>
            </a:endParaRPr>
          </a:p>
        </p:txBody>
      </p:sp>
      <p:sp>
        <p:nvSpPr>
          <p:cNvPr id="6" name="矩形 5"/>
          <p:cNvSpPr/>
          <p:nvPr/>
        </p:nvSpPr>
        <p:spPr bwMode="auto">
          <a:xfrm>
            <a:off x="336615" y="3588874"/>
            <a:ext cx="1600200" cy="1592726"/>
          </a:xfrm>
          <a:prstGeom prst="rect">
            <a:avLst/>
          </a:prstGeom>
          <a:noFill/>
          <a:ln w="38100">
            <a:solidFill>
              <a:srgbClr val="FF0000"/>
            </a:solidFill>
            <a:headEnd/>
            <a:tailEnd/>
          </a:ln>
          <a:extLst/>
        </p:spPr>
        <p:style>
          <a:lnRef idx="2">
            <a:schemeClr val="accent2"/>
          </a:lnRef>
          <a:fillRef idx="1">
            <a:schemeClr val="lt1"/>
          </a:fillRef>
          <a:effectRef idx="0">
            <a:schemeClr val="accent2"/>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zh-HK" altLang="en-US" sz="3200" dirty="0">
              <a:solidFill>
                <a:srgbClr val="CC00CC"/>
              </a:solidFill>
              <a:latin typeface="標楷體" pitchFamily="65" charset="-120"/>
              <a:ea typeface="標楷體" pitchFamily="65" charset="-120"/>
            </a:endParaRPr>
          </a:p>
        </p:txBody>
      </p:sp>
      <p:sp>
        <p:nvSpPr>
          <p:cNvPr id="7" name="矩形 6"/>
          <p:cNvSpPr/>
          <p:nvPr/>
        </p:nvSpPr>
        <p:spPr bwMode="auto">
          <a:xfrm>
            <a:off x="2177943" y="3523060"/>
            <a:ext cx="819150" cy="329406"/>
          </a:xfrm>
          <a:prstGeom prst="rect">
            <a:avLst/>
          </a:prstGeom>
          <a:noFill/>
          <a:ln w="38100">
            <a:solidFill>
              <a:srgbClr val="FF0000"/>
            </a:solidFill>
            <a:headEnd/>
            <a:tailEnd/>
          </a:ln>
          <a:extLst/>
        </p:spPr>
        <p:style>
          <a:lnRef idx="2">
            <a:schemeClr val="accent2"/>
          </a:lnRef>
          <a:fillRef idx="1">
            <a:schemeClr val="lt1"/>
          </a:fillRef>
          <a:effectRef idx="0">
            <a:schemeClr val="accent2"/>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zh-HK" altLang="en-US" sz="3200" dirty="0">
              <a:solidFill>
                <a:srgbClr val="CC00CC"/>
              </a:solidFill>
              <a:latin typeface="標楷體" pitchFamily="65" charset="-120"/>
              <a:ea typeface="標楷體" pitchFamily="65" charset="-120"/>
            </a:endParaRPr>
          </a:p>
        </p:txBody>
      </p:sp>
      <p:pic>
        <p:nvPicPr>
          <p:cNvPr id="3" name="圖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5188" y="4424363"/>
            <a:ext cx="6565900" cy="203041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矩形 7"/>
          <p:cNvSpPr/>
          <p:nvPr/>
        </p:nvSpPr>
        <p:spPr bwMode="auto">
          <a:xfrm>
            <a:off x="2175366" y="6086361"/>
            <a:ext cx="457200" cy="328612"/>
          </a:xfrm>
          <a:prstGeom prst="rect">
            <a:avLst/>
          </a:prstGeom>
          <a:noFill/>
          <a:ln w="38100">
            <a:solidFill>
              <a:srgbClr val="FF0000"/>
            </a:solidFill>
            <a:headEnd/>
            <a:tailEnd/>
          </a:ln>
          <a:extLst/>
        </p:spPr>
        <p:style>
          <a:lnRef idx="2">
            <a:schemeClr val="accent2"/>
          </a:lnRef>
          <a:fillRef idx="1">
            <a:schemeClr val="lt1"/>
          </a:fillRef>
          <a:effectRef idx="0">
            <a:schemeClr val="accent2"/>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endParaRPr lang="zh-HK" altLang="en-US" sz="3200" dirty="0">
              <a:solidFill>
                <a:srgbClr val="CC00CC"/>
              </a:solidFill>
              <a:latin typeface="標楷體" pitchFamily="65" charset="-120"/>
              <a:ea typeface="標楷體" pitchFamily="65" charset="-120"/>
            </a:endParaRPr>
          </a:p>
        </p:txBody>
      </p:sp>
      <p:sp>
        <p:nvSpPr>
          <p:cNvPr id="88074" name="矩形 1"/>
          <p:cNvSpPr>
            <a:spLocks noChangeArrowheads="1"/>
          </p:cNvSpPr>
          <p:nvPr/>
        </p:nvSpPr>
        <p:spPr bwMode="auto">
          <a:xfrm>
            <a:off x="4776788" y="1233488"/>
            <a:ext cx="4383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zh-TW" altLang="en-US" sz="2000">
                <a:solidFill>
                  <a:schemeClr val="tx2"/>
                </a:solidFill>
                <a:latin typeface="新細明體" panose="02020500000000000000" pitchFamily="18" charset="-120"/>
                <a:ea typeface="新細明體" panose="02020500000000000000" pitchFamily="18" charset="-120"/>
              </a:rPr>
              <a:t>學校管理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a:solidFill>
                  <a:schemeClr val="tx2"/>
                </a:solidFill>
                <a:latin typeface="新細明體" panose="02020500000000000000" pitchFamily="18" charset="-120"/>
                <a:ea typeface="新細明體" panose="02020500000000000000" pitchFamily="18" charset="-120"/>
              </a:rPr>
              <a:t>計劃科目資料 </a:t>
            </a:r>
            <a:r>
              <a:rPr lang="en-US" altLang="zh-TW" sz="2000" dirty="0">
                <a:solidFill>
                  <a:schemeClr val="tx2"/>
                </a:solidFill>
                <a:latin typeface="新細明體" panose="02020500000000000000" pitchFamily="18" charset="-120"/>
                <a:ea typeface="新細明體" panose="02020500000000000000" pitchFamily="18" charset="-120"/>
              </a:rPr>
              <a:t>&gt; </a:t>
            </a:r>
            <a:r>
              <a:rPr lang="zh-TW" altLang="en-US" sz="2000">
                <a:solidFill>
                  <a:schemeClr val="tx2"/>
                </a:solidFill>
                <a:latin typeface="新細明體" panose="02020500000000000000" pitchFamily="18" charset="-120"/>
                <a:ea typeface="新細明體" panose="02020500000000000000" pitchFamily="18" charset="-120"/>
              </a:rPr>
              <a:t>數據收集 </a:t>
            </a:r>
            <a:endParaRPr lang="zh-HK" altLang="en-US" sz="2000">
              <a:solidFill>
                <a:schemeClr val="tx2"/>
              </a:solidFill>
              <a:latin typeface="新細明體" panose="02020500000000000000" pitchFamily="18" charset="-120"/>
              <a:ea typeface="新細明體" panose="02020500000000000000" pitchFamily="18" charset="-120"/>
            </a:endParaRPr>
          </a:p>
        </p:txBody>
      </p:sp>
      <p:sp>
        <p:nvSpPr>
          <p:cNvPr id="12" name="矩形 11">
            <a:hlinkClick r:id="rId4"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200" dirty="0">
                <a:solidFill>
                  <a:prstClr val="black"/>
                </a:solidFill>
                <a:latin typeface="標楷體" pitchFamily="65" charset="-120"/>
                <a:ea typeface="標楷體" pitchFamily="65" charset="-120"/>
              </a:rPr>
              <a:t>學年工作流程</a:t>
            </a:r>
            <a:endParaRPr lang="zh-HK" altLang="en-US" sz="1200" dirty="0">
              <a:solidFill>
                <a:prstClr val="black"/>
              </a:solidFill>
              <a:latin typeface="標楷體" pitchFamily="65" charset="-120"/>
              <a:ea typeface="標楷體" pitchFamily="65" charset="-120"/>
            </a:endParaRPr>
          </a:p>
        </p:txBody>
      </p:sp>
      <p:sp>
        <p:nvSpPr>
          <p:cNvPr id="13" name="爆炸 1 12"/>
          <p:cNvSpPr/>
          <p:nvPr/>
        </p:nvSpPr>
        <p:spPr bwMode="auto">
          <a:xfrm>
            <a:off x="5867400" y="1616075"/>
            <a:ext cx="3211513" cy="1866900"/>
          </a:xfrm>
          <a:prstGeom prst="irregularSeal1">
            <a:avLst/>
          </a:prstGeom>
          <a:ln>
            <a:headEnd/>
            <a:tailEnd/>
          </a:ln>
          <a:extLst/>
        </p:spPr>
        <p:style>
          <a:lnRef idx="1">
            <a:schemeClr val="accent2"/>
          </a:lnRef>
          <a:fillRef idx="2">
            <a:schemeClr val="accent2"/>
          </a:fillRef>
          <a:effectRef idx="1">
            <a:schemeClr val="accent2"/>
          </a:effectRef>
          <a:fontRef idx="minor">
            <a:schemeClr val="dk1"/>
          </a:fontRef>
        </p:style>
        <p:txBody>
          <a:bodyPr lIns="90000" tIns="46800" rIns="90000" bIns="46800" anchor="ctr"/>
          <a:lstStyle>
            <a:defPPr>
              <a:defRPr lang="en-US"/>
            </a:defPPr>
            <a:lvl1pPr algn="l" rtl="0" eaLnBrk="0" fontAlgn="base" hangingPunct="0">
              <a:spcBef>
                <a:spcPct val="0"/>
              </a:spcBef>
              <a:spcAft>
                <a:spcPct val="0"/>
              </a:spcAft>
              <a:defRPr sz="2000" kern="1200">
                <a:solidFill>
                  <a:schemeClr val="dk1"/>
                </a:solidFill>
                <a:latin typeface="+mn-lt"/>
                <a:ea typeface="+mn-ea"/>
                <a:cs typeface="+mn-cs"/>
              </a:defRPr>
            </a:lvl1pPr>
            <a:lvl2pPr marL="457200" algn="l" rtl="0" eaLnBrk="0" fontAlgn="base" hangingPunct="0">
              <a:spcBef>
                <a:spcPct val="0"/>
              </a:spcBef>
              <a:spcAft>
                <a:spcPct val="0"/>
              </a:spcAft>
              <a:defRPr sz="2000" kern="1200">
                <a:solidFill>
                  <a:schemeClr val="dk1"/>
                </a:solidFill>
                <a:latin typeface="+mn-lt"/>
                <a:ea typeface="+mn-ea"/>
                <a:cs typeface="+mn-cs"/>
              </a:defRPr>
            </a:lvl2pPr>
            <a:lvl3pPr marL="914400" algn="l" rtl="0" eaLnBrk="0" fontAlgn="base" hangingPunct="0">
              <a:spcBef>
                <a:spcPct val="0"/>
              </a:spcBef>
              <a:spcAft>
                <a:spcPct val="0"/>
              </a:spcAft>
              <a:defRPr sz="2000" kern="1200">
                <a:solidFill>
                  <a:schemeClr val="dk1"/>
                </a:solidFill>
                <a:latin typeface="+mn-lt"/>
                <a:ea typeface="+mn-ea"/>
                <a:cs typeface="+mn-cs"/>
              </a:defRPr>
            </a:lvl3pPr>
            <a:lvl4pPr marL="1371600" algn="l" rtl="0" eaLnBrk="0" fontAlgn="base" hangingPunct="0">
              <a:spcBef>
                <a:spcPct val="0"/>
              </a:spcBef>
              <a:spcAft>
                <a:spcPct val="0"/>
              </a:spcAft>
              <a:defRPr sz="2000" kern="1200">
                <a:solidFill>
                  <a:schemeClr val="dk1"/>
                </a:solidFill>
                <a:latin typeface="+mn-lt"/>
                <a:ea typeface="+mn-ea"/>
                <a:cs typeface="+mn-cs"/>
              </a:defRPr>
            </a:lvl4pPr>
            <a:lvl5pPr marL="1828800" algn="l" rtl="0" eaLnBrk="0" fontAlgn="base" hangingPunct="0">
              <a:spcBef>
                <a:spcPct val="0"/>
              </a:spcBef>
              <a:spcAft>
                <a:spcPct val="0"/>
              </a:spcAft>
              <a:defRPr sz="2000" kern="1200">
                <a:solidFill>
                  <a:schemeClr val="dk1"/>
                </a:solidFill>
                <a:latin typeface="+mn-lt"/>
                <a:ea typeface="+mn-ea"/>
                <a:cs typeface="+mn-cs"/>
              </a:defRPr>
            </a:lvl5pPr>
            <a:lvl6pPr marL="2286000" algn="l" defTabSz="914400" rtl="0" eaLnBrk="1" latinLnBrk="0" hangingPunct="1">
              <a:defRPr sz="2000" kern="1200">
                <a:solidFill>
                  <a:schemeClr val="dk1"/>
                </a:solidFill>
                <a:latin typeface="+mn-lt"/>
                <a:ea typeface="+mn-ea"/>
                <a:cs typeface="+mn-cs"/>
              </a:defRPr>
            </a:lvl6pPr>
            <a:lvl7pPr marL="2743200" algn="l" defTabSz="914400" rtl="0" eaLnBrk="1" latinLnBrk="0" hangingPunct="1">
              <a:defRPr sz="2000" kern="1200">
                <a:solidFill>
                  <a:schemeClr val="dk1"/>
                </a:solidFill>
                <a:latin typeface="+mn-lt"/>
                <a:ea typeface="+mn-ea"/>
                <a:cs typeface="+mn-cs"/>
              </a:defRPr>
            </a:lvl7pPr>
            <a:lvl8pPr marL="3200400" algn="l" defTabSz="914400" rtl="0" eaLnBrk="1" latinLnBrk="0" hangingPunct="1">
              <a:defRPr sz="2000" kern="1200">
                <a:solidFill>
                  <a:schemeClr val="dk1"/>
                </a:solidFill>
                <a:latin typeface="+mn-lt"/>
                <a:ea typeface="+mn-ea"/>
                <a:cs typeface="+mn-cs"/>
              </a:defRPr>
            </a:lvl8pPr>
            <a:lvl9pPr marL="3657600" algn="l" defTabSz="914400" rtl="0" eaLnBrk="1" latinLnBrk="0" hangingPunct="1">
              <a:defRPr sz="2000" kern="1200">
                <a:solidFill>
                  <a:schemeClr val="dk1"/>
                </a:solidFill>
                <a:latin typeface="+mn-lt"/>
                <a:ea typeface="+mn-ea"/>
                <a:cs typeface="+mn-cs"/>
              </a:defRPr>
            </a:lvl9p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800" dirty="0">
                <a:solidFill>
                  <a:srgbClr val="CC00CC"/>
                </a:solidFill>
                <a:latin typeface="標楷體" pitchFamily="65" charset="-120"/>
                <a:ea typeface="標楷體" pitchFamily="65" charset="-120"/>
              </a:rPr>
              <a:t>善用複製功能，節省輸入資料的時間</a:t>
            </a:r>
            <a:endParaRPr lang="zh-HK" altLang="en-US" sz="1800" dirty="0">
              <a:solidFill>
                <a:srgbClr val="CC00CC"/>
              </a:solidFill>
              <a:latin typeface="標楷體" pitchFamily="65" charset="-120"/>
              <a:ea typeface="標楷體" pitchFamily="65" charset="-120"/>
            </a:endParaRPr>
          </a:p>
        </p:txBody>
      </p:sp>
    </p:spTree>
    <p:extLst>
      <p:ext uri="{BB962C8B-B14F-4D97-AF65-F5344CB8AC3E}">
        <p14:creationId xmlns:p14="http://schemas.microsoft.com/office/powerpoint/2010/main" val="1731649852"/>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ctrTitle"/>
          </p:nvPr>
        </p:nvSpPr>
        <p:spPr>
          <a:xfrm>
            <a:off x="1143000" y="2590800"/>
            <a:ext cx="5943600" cy="1143000"/>
          </a:xfrm>
        </p:spPr>
        <p:txBody>
          <a:bodyPr/>
          <a:lstStyle/>
          <a:p>
            <a:pPr algn="ctr">
              <a:defRPr/>
            </a:pPr>
            <a:br>
              <a:rPr sz="8000" dirty="0">
                <a:latin typeface="新細明體" panose="02020500000000000000" pitchFamily="18" charset="-120"/>
                <a:ea typeface="新細明體" panose="02020500000000000000" pitchFamily="18" charset="-120"/>
              </a:rPr>
            </a:br>
            <a:br>
              <a:rPr sz="8000" dirty="0">
                <a:latin typeface="新細明體" panose="02020500000000000000" pitchFamily="18" charset="-120"/>
                <a:ea typeface="新細明體" panose="02020500000000000000" pitchFamily="18" charset="-120"/>
              </a:rPr>
            </a:br>
            <a:r>
              <a:rPr lang="zh-TW" altLang="en-US" sz="8000">
                <a:latin typeface="新細明體" panose="02020500000000000000" pitchFamily="18" charset="-120"/>
                <a:ea typeface="新細明體" panose="02020500000000000000" pitchFamily="18" charset="-120"/>
              </a:rPr>
              <a:t>  </a:t>
            </a:r>
            <a:r>
              <a:rPr lang="zh-TW" altLang="en-US" sz="6600">
                <a:latin typeface="新細明體" panose="02020500000000000000" pitchFamily="18" charset="-120"/>
                <a:ea typeface="新細明體" panose="02020500000000000000" pitchFamily="18" charset="-120"/>
              </a:rPr>
              <a:t>謝謝</a:t>
            </a:r>
            <a:r>
              <a:rPr sz="6600" dirty="0">
                <a:latin typeface="新細明體" panose="02020500000000000000" pitchFamily="18" charset="-120"/>
                <a:ea typeface="新細明體" panose="02020500000000000000" pitchFamily="18" charset="-120"/>
              </a:rPr>
              <a:t>!</a:t>
            </a:r>
            <a:endParaRPr lang="zh-HK" altLang="en-US" sz="8000">
              <a:latin typeface="新細明體" panose="02020500000000000000" pitchFamily="18" charset="-120"/>
              <a:ea typeface="新細明體" panose="02020500000000000000" pitchFamily="18" charset="-120"/>
            </a:endParaRPr>
          </a:p>
        </p:txBody>
      </p:sp>
      <p:sp>
        <p:nvSpPr>
          <p:cNvPr id="89091" name="Rectangle 3075"/>
          <p:cNvSpPr>
            <a:spLocks noGrp="1" noChangeArrowheads="1"/>
          </p:cNvSpPr>
          <p:nvPr>
            <p:ph type="subTitle" idx="1"/>
          </p:nvPr>
        </p:nvSpPr>
        <p:spPr/>
        <p:txBody>
          <a:bodyPr/>
          <a:lstStyle/>
          <a:p>
            <a:r>
              <a:rPr lang="zh-TW" altLang="en-US" sz="2800">
                <a:latin typeface="標楷體" panose="03000509000000000000" pitchFamily="65" charset="-120"/>
                <a:ea typeface="標楷體" panose="03000509000000000000" pitchFamily="65" charset="-120"/>
              </a:rPr>
              <a:t> </a:t>
            </a:r>
            <a:endParaRPr lang="zh-TW" altLang="zh-HK" sz="2800">
              <a:latin typeface="標楷體" panose="03000509000000000000" pitchFamily="65" charset="-120"/>
              <a:ea typeface="標楷體" panose="03000509000000000000" pitchFamily="65" charset="-12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9127" y="4554869"/>
            <a:ext cx="5748090" cy="2161511"/>
          </a:xfrm>
          <a:prstGeom prst="rect">
            <a:avLst/>
          </a:prstGeom>
          <a:ln w="9525">
            <a:solidFill>
              <a:schemeClr val="tx1"/>
            </a:solidFill>
          </a:ln>
        </p:spPr>
      </p:pic>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學生成績模組 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29699"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2497BCAF-CA52-4807-8718-2528EDB4F2F2}" type="slidenum">
              <a:rPr lang="en-US" altLang="zh-TW" sz="1200" smtClean="0">
                <a:solidFill>
                  <a:srgbClr val="0070C0"/>
                </a:solidFill>
                <a:latin typeface="Arial" panose="020B0604020202020204" pitchFamily="34" charset="0"/>
              </a:rPr>
              <a:pPr>
                <a:spcBef>
                  <a:spcPct val="0"/>
                </a:spcBef>
                <a:buClrTx/>
                <a:buSzTx/>
                <a:buFontTx/>
                <a:buNone/>
              </a:pPr>
              <a:t>8</a:t>
            </a:fld>
            <a:endParaRPr lang="en-US" altLang="zh-TW" sz="1200" dirty="0">
              <a:solidFill>
                <a:srgbClr val="0070C0"/>
              </a:solidFill>
              <a:latin typeface="Arial" panose="020B0604020202020204" pitchFamily="34" charset="0"/>
            </a:endParaRPr>
          </a:p>
        </p:txBody>
      </p:sp>
      <p:sp>
        <p:nvSpPr>
          <p:cNvPr id="4" name="矩形 3">
            <a:hlinkClick r:id="rId3" action="ppaction://hlinksldjump"/>
          </p:cNvPr>
          <p:cNvSpPr/>
          <p:nvPr/>
        </p:nvSpPr>
        <p:spPr bwMode="auto">
          <a:xfrm>
            <a:off x="152400"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5" name="Text Box 5"/>
          <p:cNvSpPr txBox="1">
            <a:spLocks noChangeArrowheads="1"/>
          </p:cNvSpPr>
          <p:nvPr/>
        </p:nvSpPr>
        <p:spPr bwMode="auto">
          <a:xfrm>
            <a:off x="4367850" y="2333735"/>
            <a:ext cx="4614841" cy="1138773"/>
          </a:xfrm>
          <a:prstGeom prst="rect">
            <a:avLst/>
          </a:prstGeom>
          <a:solidFill>
            <a:srgbClr val="FFFFCC"/>
          </a:solidFill>
          <a:ln w="12700">
            <a:noFill/>
            <a:miter lim="800000"/>
            <a:headEnd/>
            <a:tailEnd/>
          </a:ln>
          <a:effectLst/>
          <a:scene3d>
            <a:camera prst="orthographicFront"/>
            <a:lightRig rig="threePt" dir="t"/>
          </a:scene3d>
          <a:sp3d>
            <a:bevelT/>
          </a:sp3d>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dirty="0">
                <a:solidFill>
                  <a:srgbClr val="663300"/>
                </a:solidFill>
                <a:ea typeface="新細明體" pitchFamily="18" charset="-120"/>
              </a:rPr>
              <a:t>  </a:t>
            </a:r>
            <a:r>
              <a:rPr kumimoji="1" lang="zh-TW" altLang="en-US" sz="1700" b="1" u="sng" dirty="0">
                <a:solidFill>
                  <a:srgbClr val="663300"/>
                </a:solidFill>
                <a:ea typeface="新細明體" pitchFamily="18" charset="-120"/>
              </a:rPr>
              <a:t>學生成績</a:t>
            </a:r>
            <a:endParaRPr kumimoji="1" lang="en-US" altLang="zh-TW" sz="1700" b="1" u="sng" dirty="0">
              <a:solidFill>
                <a:srgbClr val="66330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663300"/>
                </a:solidFill>
                <a:ea typeface="新細明體" pitchFamily="18" charset="-120"/>
              </a:rPr>
              <a:t>用作學生升級的班別資料</a:t>
            </a:r>
            <a:r>
              <a:rPr kumimoji="1" lang="en-US" altLang="zh-TW" sz="1700" dirty="0">
                <a:solidFill>
                  <a:srgbClr val="663300"/>
                </a:solidFill>
                <a:ea typeface="新細明體" pitchFamily="18" charset="-120"/>
              </a:rPr>
              <a:t>     </a:t>
            </a:r>
          </a:p>
          <a:p>
            <a:pPr marL="285750" indent="-285750" eaLnBrk="1" hangingPunct="1">
              <a:buFont typeface="Times New Roman" pitchFamily="18" charset="0"/>
              <a:buChar char="–"/>
              <a:defRPr/>
            </a:pPr>
            <a:r>
              <a:rPr kumimoji="1" lang="zh-TW" altLang="en-US" sz="1700" dirty="0">
                <a:solidFill>
                  <a:srgbClr val="663300"/>
                </a:solidFill>
                <a:ea typeface="新細明體" pitchFamily="18" charset="-120"/>
              </a:rPr>
              <a:t>用作考績綱要設定的班別、科目及學期資料</a:t>
            </a:r>
            <a:endParaRPr kumimoji="1" lang="en-US" altLang="zh-TW" sz="1700" dirty="0">
              <a:solidFill>
                <a:srgbClr val="66330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663300"/>
                </a:solidFill>
                <a:ea typeface="新細明體" pitchFamily="18" charset="-120"/>
              </a:rPr>
              <a:t>確定考績綱要前必須先確定學校資料</a:t>
            </a:r>
            <a:endParaRPr kumimoji="1" lang="en-US" altLang="zh-TW" sz="1700" dirty="0">
              <a:solidFill>
                <a:srgbClr val="663300"/>
              </a:solidFill>
              <a:ea typeface="新細明體" pitchFamily="18" charset="-120"/>
            </a:endParaRPr>
          </a:p>
        </p:txBody>
      </p:sp>
      <p:sp>
        <p:nvSpPr>
          <p:cNvPr id="6" name="Text Box 13"/>
          <p:cNvSpPr txBox="1">
            <a:spLocks noChangeArrowheads="1"/>
          </p:cNvSpPr>
          <p:nvPr/>
        </p:nvSpPr>
        <p:spPr bwMode="auto">
          <a:xfrm>
            <a:off x="296155" y="1841912"/>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編修校曆</a:t>
            </a:r>
          </a:p>
        </p:txBody>
      </p:sp>
      <p:sp>
        <p:nvSpPr>
          <p:cNvPr id="7" name="Text Box 14"/>
          <p:cNvSpPr txBox="1">
            <a:spLocks noChangeArrowheads="1"/>
          </p:cNvSpPr>
          <p:nvPr/>
        </p:nvSpPr>
        <p:spPr bwMode="auto">
          <a:xfrm>
            <a:off x="282183" y="2730584"/>
            <a:ext cx="2634054" cy="1477328"/>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為每班</a:t>
            </a:r>
            <a:r>
              <a:rPr lang="en-US" altLang="zh-TW" sz="1800" dirty="0"/>
              <a:t>/</a:t>
            </a:r>
            <a:r>
              <a:rPr lang="zh-TW" altLang="en-US" sz="1800" dirty="0"/>
              <a:t>級設定科目詳情</a:t>
            </a:r>
            <a:r>
              <a:rPr lang="en-US" altLang="zh-TW" sz="1800" dirty="0"/>
              <a:t>:</a:t>
            </a:r>
          </a:p>
          <a:p>
            <a:pPr marL="285750" indent="-285750">
              <a:buFont typeface="Arial" panose="020B0604020202020204" pitchFamily="34" charset="0"/>
              <a:buChar char="•"/>
              <a:defRPr/>
            </a:pPr>
            <a:r>
              <a:rPr lang="zh-TW" altLang="en-US" sz="1800" dirty="0"/>
              <a:t>班本必修科</a:t>
            </a:r>
            <a:endParaRPr lang="en-US" altLang="zh-TW" sz="1800" dirty="0"/>
          </a:p>
          <a:p>
            <a:pPr marL="285750" indent="-285750">
              <a:buFont typeface="Arial" panose="020B0604020202020204" pitchFamily="34" charset="0"/>
              <a:buChar char="•"/>
              <a:defRPr/>
            </a:pPr>
            <a:r>
              <a:rPr lang="zh-TW" altLang="en-US" sz="1800" dirty="0"/>
              <a:t>班本選修科</a:t>
            </a:r>
            <a:endParaRPr lang="en-US" altLang="zh-TW" sz="1800" dirty="0"/>
          </a:p>
          <a:p>
            <a:pPr marL="285750" indent="-285750">
              <a:buFont typeface="Arial" panose="020B0604020202020204" pitchFamily="34" charset="0"/>
              <a:buChar char="•"/>
              <a:defRPr/>
            </a:pPr>
            <a:r>
              <a:rPr lang="zh-TW" altLang="en-US" sz="1800" dirty="0"/>
              <a:t>跨班別科目組別</a:t>
            </a:r>
            <a:endParaRPr lang="en-US" altLang="zh-TW" sz="1800" dirty="0"/>
          </a:p>
          <a:p>
            <a:pPr marL="285750" indent="-285750">
              <a:buFont typeface="Arial" panose="020B0604020202020204" pitchFamily="34" charset="0"/>
              <a:buChar char="•"/>
              <a:defRPr/>
            </a:pPr>
            <a:r>
              <a:rPr lang="zh-TW" altLang="en-US" sz="1800" dirty="0"/>
              <a:t>科目組別</a:t>
            </a:r>
          </a:p>
        </p:txBody>
      </p:sp>
      <p:sp>
        <p:nvSpPr>
          <p:cNvPr id="8" name="Text Box 17"/>
          <p:cNvSpPr txBox="1">
            <a:spLocks noChangeArrowheads="1"/>
          </p:cNvSpPr>
          <p:nvPr/>
        </p:nvSpPr>
        <p:spPr bwMode="auto">
          <a:xfrm>
            <a:off x="287010" y="4254677"/>
            <a:ext cx="1569660"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確定學校資料</a:t>
            </a:r>
          </a:p>
        </p:txBody>
      </p:sp>
      <p:sp>
        <p:nvSpPr>
          <p:cNvPr id="9" name="Text Box 18"/>
          <p:cNvSpPr txBox="1">
            <a:spLocks noChangeArrowheads="1"/>
          </p:cNvSpPr>
          <p:nvPr/>
        </p:nvSpPr>
        <p:spPr bwMode="auto">
          <a:xfrm>
            <a:off x="296909" y="2306777"/>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班別資料</a:t>
            </a:r>
          </a:p>
        </p:txBody>
      </p:sp>
      <p:sp>
        <p:nvSpPr>
          <p:cNvPr id="29716" name="Line 21"/>
          <p:cNvSpPr>
            <a:spLocks noChangeShapeType="1"/>
          </p:cNvSpPr>
          <p:nvPr/>
        </p:nvSpPr>
        <p:spPr bwMode="auto">
          <a:xfrm flipH="1">
            <a:off x="4003675" y="1989138"/>
            <a:ext cx="4763" cy="2439987"/>
          </a:xfrm>
          <a:prstGeom prst="line">
            <a:avLst/>
          </a:prstGeom>
          <a:noFill/>
          <a:ln w="28575">
            <a:solidFill>
              <a:srgbClr val="FFC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9717" name="Line 22"/>
          <p:cNvSpPr>
            <a:spLocks noChangeShapeType="1"/>
          </p:cNvSpPr>
          <p:nvPr/>
        </p:nvSpPr>
        <p:spPr bwMode="auto">
          <a:xfrm>
            <a:off x="1414463" y="2017713"/>
            <a:ext cx="2589212" cy="1587"/>
          </a:xfrm>
          <a:prstGeom prst="line">
            <a:avLst/>
          </a:prstGeom>
          <a:noFill/>
          <a:ln w="28575">
            <a:solidFill>
              <a:srgbClr val="FFC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9718" name="Line 22"/>
          <p:cNvSpPr>
            <a:spLocks noChangeShapeType="1"/>
          </p:cNvSpPr>
          <p:nvPr/>
        </p:nvSpPr>
        <p:spPr bwMode="auto">
          <a:xfrm flipV="1">
            <a:off x="2921000" y="3252788"/>
            <a:ext cx="1066800" cy="20637"/>
          </a:xfrm>
          <a:prstGeom prst="line">
            <a:avLst/>
          </a:prstGeom>
          <a:noFill/>
          <a:ln w="28575">
            <a:solidFill>
              <a:srgbClr val="FFC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9719" name="Line 22"/>
          <p:cNvSpPr>
            <a:spLocks noChangeShapeType="1"/>
          </p:cNvSpPr>
          <p:nvPr/>
        </p:nvSpPr>
        <p:spPr bwMode="auto">
          <a:xfrm>
            <a:off x="1857375" y="4449763"/>
            <a:ext cx="2130425" cy="9525"/>
          </a:xfrm>
          <a:prstGeom prst="line">
            <a:avLst/>
          </a:prstGeom>
          <a:noFill/>
          <a:ln w="28575">
            <a:solidFill>
              <a:srgbClr val="FFC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9720" name="Line 34"/>
          <p:cNvSpPr>
            <a:spLocks noChangeShapeType="1"/>
          </p:cNvSpPr>
          <p:nvPr/>
        </p:nvSpPr>
        <p:spPr bwMode="auto">
          <a:xfrm>
            <a:off x="4005263" y="3041650"/>
            <a:ext cx="361950" cy="20638"/>
          </a:xfrm>
          <a:prstGeom prst="line">
            <a:avLst/>
          </a:prstGeom>
          <a:noFill/>
          <a:ln w="28575">
            <a:solidFill>
              <a:srgbClr val="FFC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29721" name="Line 22"/>
          <p:cNvSpPr>
            <a:spLocks noChangeShapeType="1"/>
          </p:cNvSpPr>
          <p:nvPr/>
        </p:nvSpPr>
        <p:spPr bwMode="auto">
          <a:xfrm flipV="1">
            <a:off x="1397000" y="2452688"/>
            <a:ext cx="2590800" cy="1587"/>
          </a:xfrm>
          <a:prstGeom prst="line">
            <a:avLst/>
          </a:prstGeom>
          <a:noFill/>
          <a:ln w="28575">
            <a:solidFill>
              <a:srgbClr val="FFC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19" name="Text Box 11"/>
          <p:cNvSpPr txBox="1">
            <a:spLocks noChangeArrowheads="1"/>
          </p:cNvSpPr>
          <p:nvPr/>
        </p:nvSpPr>
        <p:spPr bwMode="auto">
          <a:xfrm>
            <a:off x="4367850" y="1370321"/>
            <a:ext cx="2428870"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學生成績模組 </a:t>
            </a:r>
            <a:endParaRPr kumimoji="1" lang="en-US" altLang="zh-TW" sz="2800" b="1" dirty="0">
              <a:solidFill>
                <a:srgbClr val="000066"/>
              </a:solidFill>
              <a:ea typeface="新細明體" charset="-120"/>
            </a:endParaRPr>
          </a:p>
        </p:txBody>
      </p:sp>
      <p:sp>
        <p:nvSpPr>
          <p:cNvPr id="20" name="Text Box 11"/>
          <p:cNvSpPr txBox="1">
            <a:spLocks noChangeArrowheads="1"/>
          </p:cNvSpPr>
          <p:nvPr/>
        </p:nvSpPr>
        <p:spPr bwMode="auto">
          <a:xfrm>
            <a:off x="292060" y="1274501"/>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29729" name="矩形 2"/>
          <p:cNvSpPr>
            <a:spLocks noChangeArrowheads="1"/>
          </p:cNvSpPr>
          <p:nvPr/>
        </p:nvSpPr>
        <p:spPr bwMode="auto">
          <a:xfrm>
            <a:off x="6858000" y="5655854"/>
            <a:ext cx="762000" cy="847725"/>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lgn="ctr">
              <a:spcBef>
                <a:spcPct val="0"/>
              </a:spcBef>
              <a:buClrTx/>
              <a:buSzTx/>
              <a:buFontTx/>
              <a:buNone/>
            </a:pPr>
            <a:endParaRPr lang="zh-HK" altLang="en-US" sz="2000">
              <a:solidFill>
                <a:schemeClr val="tx1"/>
              </a:solidFill>
              <a:latin typeface="Times New Roman" panose="02020603050405020304" pitchFamily="18" charset="0"/>
              <a:ea typeface="新細明體" panose="02020500000000000000" pitchFamily="18" charset="-120"/>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defRPr/>
            </a:pPr>
            <a:r>
              <a:rPr lang="zh-TW" altLang="en-US" sz="2800">
                <a:effectLst>
                  <a:outerShdw blurRad="38100" dist="38100" dir="2700000" algn="tl">
                    <a:srgbClr val="C0C0C0"/>
                  </a:outerShdw>
                </a:effectLst>
                <a:ea typeface="新細明體" panose="02020500000000000000" pitchFamily="18" charset="-120"/>
              </a:rPr>
              <a:t>學校管理模組 與 時間表編排 的關係</a:t>
            </a:r>
            <a:endParaRPr lang="zh-HK" altLang="en-US" sz="2800">
              <a:effectLst>
                <a:outerShdw blurRad="38100" dist="38100" dir="2700000" algn="tl">
                  <a:srgbClr val="C0C0C0"/>
                </a:outerShdw>
              </a:effectLst>
              <a:ea typeface="新細明體" panose="02020500000000000000" pitchFamily="18" charset="-120"/>
            </a:endParaRPr>
          </a:p>
        </p:txBody>
      </p:sp>
      <p:sp>
        <p:nvSpPr>
          <p:cNvPr id="30723" name="投影片編號版面配置區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2"/>
              </a:buClr>
              <a:buSzPct val="60000"/>
              <a:buFont typeface="Wingdings" panose="05000000000000000000" pitchFamily="2" charset="2"/>
              <a:buChar char="n"/>
              <a:defRPr sz="2400">
                <a:solidFill>
                  <a:schemeClr val="folHlink"/>
                </a:solidFill>
                <a:latin typeface="Tahoma" panose="020B0604030504040204" pitchFamily="34" charset="0"/>
              </a:defRPr>
            </a:lvl1pPr>
            <a:lvl2pPr marL="742950" indent="-285750">
              <a:spcBef>
                <a:spcPct val="20000"/>
              </a:spcBef>
              <a:buClr>
                <a:srgbClr val="CC0099"/>
              </a:buClr>
              <a:buSzPct val="55000"/>
              <a:buFont typeface="Wingdings" panose="05000000000000000000" pitchFamily="2" charset="2"/>
              <a:buChar char="n"/>
              <a:defRPr sz="2000">
                <a:solidFill>
                  <a:schemeClr val="folHlink"/>
                </a:solidFill>
                <a:latin typeface="Tahoma" panose="020B0604030504040204" pitchFamily="34" charset="0"/>
              </a:defRPr>
            </a:lvl2pPr>
            <a:lvl3pPr marL="1143000" indent="-228600">
              <a:spcBef>
                <a:spcPct val="20000"/>
              </a:spcBef>
              <a:buClr>
                <a:schemeClr val="accent1"/>
              </a:buClr>
              <a:buSzPct val="50000"/>
              <a:buFont typeface="Wingdings" panose="05000000000000000000" pitchFamily="2" charset="2"/>
              <a:buChar char="n"/>
              <a:defRPr sz="2400">
                <a:solidFill>
                  <a:schemeClr val="folHlink"/>
                </a:solidFill>
                <a:latin typeface="Tahoma" panose="020B0604030504040204" pitchFamily="34" charset="0"/>
              </a:defRPr>
            </a:lvl3pPr>
            <a:lvl4pPr marL="1600200" indent="-228600">
              <a:spcBef>
                <a:spcPct val="20000"/>
              </a:spcBef>
              <a:buClr>
                <a:schemeClr val="folHlink"/>
              </a:buClr>
              <a:buSzPct val="55000"/>
              <a:buFont typeface="Wingdings" panose="05000000000000000000" pitchFamily="2" charset="2"/>
              <a:buChar char="n"/>
              <a:defRPr sz="1600">
                <a:solidFill>
                  <a:schemeClr val="folHlink"/>
                </a:solidFill>
                <a:latin typeface="Tahoma" panose="020B0604030504040204" pitchFamily="34" charset="0"/>
              </a:defRPr>
            </a:lvl4pPr>
            <a:lvl5pPr marL="2057400" indent="-228600">
              <a:spcBef>
                <a:spcPct val="20000"/>
              </a:spcBef>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400">
                <a:solidFill>
                  <a:schemeClr val="tx1"/>
                </a:solidFill>
                <a:latin typeface="Tahoma" panose="020B0604030504040204" pitchFamily="34" charset="0"/>
              </a:defRPr>
            </a:lvl9pPr>
          </a:lstStyle>
          <a:p>
            <a:pPr>
              <a:spcBef>
                <a:spcPct val="0"/>
              </a:spcBef>
              <a:buClrTx/>
              <a:buSzTx/>
              <a:buFontTx/>
              <a:buNone/>
            </a:pPr>
            <a:r>
              <a:rPr lang="en-US" altLang="zh-TW" sz="1200" dirty="0">
                <a:solidFill>
                  <a:srgbClr val="0070C0"/>
                </a:solidFill>
                <a:latin typeface="Arial" panose="020B0604020202020204" pitchFamily="34" charset="0"/>
              </a:rPr>
              <a:t>P.</a:t>
            </a:r>
            <a:fld id="{2B2A0EA6-0923-431B-9B44-E8037977B6F8}" type="slidenum">
              <a:rPr lang="en-US" altLang="zh-TW" sz="1200" smtClean="0">
                <a:solidFill>
                  <a:srgbClr val="0070C0"/>
                </a:solidFill>
                <a:latin typeface="Arial" panose="020B0604020202020204" pitchFamily="34" charset="0"/>
              </a:rPr>
              <a:pPr>
                <a:spcBef>
                  <a:spcPct val="0"/>
                </a:spcBef>
                <a:buClrTx/>
                <a:buSzTx/>
                <a:buFontTx/>
                <a:buNone/>
              </a:pPr>
              <a:t>9</a:t>
            </a:fld>
            <a:endParaRPr lang="en-US" altLang="zh-TW" sz="1200" dirty="0">
              <a:solidFill>
                <a:srgbClr val="0070C0"/>
              </a:solidFill>
              <a:latin typeface="Arial" panose="020B0604020202020204" pitchFamily="34" charset="0"/>
            </a:endParaRPr>
          </a:p>
        </p:txBody>
      </p:sp>
      <p:sp>
        <p:nvSpPr>
          <p:cNvPr id="4" name="矩形 3">
            <a:hlinkClick r:id="rId2" action="ppaction://hlinksldjump"/>
          </p:cNvPr>
          <p:cNvSpPr/>
          <p:nvPr/>
        </p:nvSpPr>
        <p:spPr bwMode="auto">
          <a:xfrm>
            <a:off x="155575" y="6096000"/>
            <a:ext cx="1219200" cy="635000"/>
          </a:xfrm>
          <a:prstGeom prst="rect">
            <a:avLst/>
          </a:prstGeom>
          <a:ln>
            <a:headEnd/>
            <a:tailEnd/>
          </a:ln>
          <a:extLst/>
        </p:spPr>
        <p:style>
          <a:lnRef idx="1">
            <a:schemeClr val="dk1"/>
          </a:lnRef>
          <a:fillRef idx="2">
            <a:schemeClr val="dk1"/>
          </a:fillRef>
          <a:effectRef idx="1">
            <a:schemeClr val="dk1"/>
          </a:effectRef>
          <a:fontRef idx="minor">
            <a:schemeClr val="dk1"/>
          </a:fontRef>
        </p:style>
        <p:txBody>
          <a:bodyPr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dirty="0">
                <a:solidFill>
                  <a:prstClr val="black"/>
                </a:solidFill>
                <a:latin typeface="標楷體" pitchFamily="65" charset="-120"/>
                <a:ea typeface="標楷體" pitchFamily="65" charset="-120"/>
              </a:rPr>
              <a:t>返回</a:t>
            </a:r>
            <a:endParaRPr lang="en-US" altLang="zh-TW" dirty="0">
              <a:solidFill>
                <a:prstClr val="black"/>
              </a:solidFill>
              <a:latin typeface="標楷體" pitchFamily="65" charset="-120"/>
              <a:ea typeface="標楷體" pitchFamily="65" charset="-120"/>
            </a:endParaRP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zh-TW" altLang="en-US" sz="1600" dirty="0">
                <a:solidFill>
                  <a:prstClr val="black"/>
                </a:solidFill>
                <a:latin typeface="標楷體" pitchFamily="65" charset="-120"/>
                <a:ea typeface="標楷體" pitchFamily="65" charset="-120"/>
              </a:rPr>
              <a:t>模組關係圖</a:t>
            </a:r>
            <a:endParaRPr lang="zh-HK" altLang="en-US" sz="1600" dirty="0">
              <a:solidFill>
                <a:prstClr val="black"/>
              </a:solidFill>
              <a:latin typeface="標楷體" pitchFamily="65" charset="-120"/>
              <a:ea typeface="標楷體" pitchFamily="65" charset="-120"/>
            </a:endParaRPr>
          </a:p>
        </p:txBody>
      </p:sp>
      <p:sp>
        <p:nvSpPr>
          <p:cNvPr id="5" name="Text Box 6"/>
          <p:cNvSpPr txBox="1">
            <a:spLocks noChangeArrowheads="1"/>
          </p:cNvSpPr>
          <p:nvPr/>
        </p:nvSpPr>
        <p:spPr bwMode="auto">
          <a:xfrm>
            <a:off x="5325958" y="1999019"/>
            <a:ext cx="3400425" cy="1400383"/>
          </a:xfrm>
          <a:prstGeom prst="rect">
            <a:avLst/>
          </a:prstGeom>
          <a:solidFill>
            <a:srgbClr val="CCFFCC"/>
          </a:solidFill>
          <a:ln w="9525">
            <a:noFill/>
            <a:miter lim="800000"/>
            <a:headEnd/>
            <a:tailEnd/>
          </a:ln>
          <a:effectLst/>
          <a:scene3d>
            <a:camera prst="orthographicFront"/>
            <a:lightRig rig="threePt" dir="t"/>
          </a:scene3d>
          <a:sp3d>
            <a:bevelT/>
          </a:sp3d>
          <a:extLst/>
        </p:spPr>
        <p:txBody>
          <a:bodyPr>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buFont typeface="Wingdings" pitchFamily="2" charset="2"/>
              <a:buChar char="Ø"/>
              <a:defRPr/>
            </a:pPr>
            <a:r>
              <a:rPr kumimoji="1" lang="zh-TW" altLang="en-US" sz="1700" dirty="0">
                <a:solidFill>
                  <a:srgbClr val="003300"/>
                </a:solidFill>
                <a:ea typeface="新細明體" pitchFamily="18" charset="-120"/>
              </a:rPr>
              <a:t>  </a:t>
            </a:r>
            <a:r>
              <a:rPr kumimoji="1" lang="zh-TW" altLang="en-US" sz="1700" b="1" u="sng" dirty="0">
                <a:solidFill>
                  <a:srgbClr val="003300"/>
                </a:solidFill>
                <a:ea typeface="新細明體" pitchFamily="18" charset="-120"/>
              </a:rPr>
              <a:t>時間表編排</a:t>
            </a:r>
            <a:endParaRPr kumimoji="1" lang="en-US" altLang="zh-TW" sz="1700" b="1" u="sng" dirty="0">
              <a:solidFill>
                <a:srgbClr val="00330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003300"/>
                </a:solidFill>
                <a:ea typeface="新細明體" pitchFamily="18" charset="-120"/>
              </a:rPr>
              <a:t>抽取設施、班別、 科目、科目教師及星期制</a:t>
            </a:r>
            <a:r>
              <a:rPr kumimoji="1" lang="en-US" altLang="zh-TW" sz="1700" dirty="0">
                <a:solidFill>
                  <a:srgbClr val="003300"/>
                </a:solidFill>
                <a:ea typeface="新細明體" pitchFamily="18" charset="-120"/>
              </a:rPr>
              <a:t>/</a:t>
            </a:r>
            <a:r>
              <a:rPr kumimoji="1" lang="zh-TW" altLang="en-US" sz="1700" dirty="0">
                <a:solidFill>
                  <a:srgbClr val="003300"/>
                </a:solidFill>
                <a:ea typeface="新細明體" pitchFamily="18" charset="-120"/>
              </a:rPr>
              <a:t>循環制等資料作時間表編排之用</a:t>
            </a:r>
            <a:endParaRPr kumimoji="1" lang="en-US" altLang="zh-TW" sz="1700" dirty="0">
              <a:solidFill>
                <a:srgbClr val="003300"/>
              </a:solidFill>
              <a:ea typeface="新細明體" pitchFamily="18" charset="-120"/>
            </a:endParaRPr>
          </a:p>
          <a:p>
            <a:pPr marL="285750" indent="-285750" eaLnBrk="1" hangingPunct="1">
              <a:buFont typeface="Times New Roman" pitchFamily="18" charset="0"/>
              <a:buChar char="–"/>
              <a:defRPr/>
            </a:pPr>
            <a:r>
              <a:rPr kumimoji="1" lang="zh-TW" altLang="en-US" sz="1700" dirty="0">
                <a:solidFill>
                  <a:srgbClr val="003300"/>
                </a:solidFill>
                <a:ea typeface="新細明體" pitchFamily="18" charset="-120"/>
              </a:rPr>
              <a:t>於班別資料檢視班別時間表</a:t>
            </a:r>
            <a:endParaRPr kumimoji="1" lang="en-US" altLang="zh-TW" sz="1700" dirty="0">
              <a:solidFill>
                <a:srgbClr val="003300"/>
              </a:solidFill>
              <a:ea typeface="新細明體" pitchFamily="18" charset="-120"/>
            </a:endParaRPr>
          </a:p>
        </p:txBody>
      </p:sp>
      <p:sp>
        <p:nvSpPr>
          <p:cNvPr id="6" name="Text Box 13"/>
          <p:cNvSpPr txBox="1">
            <a:spLocks noChangeArrowheads="1"/>
          </p:cNvSpPr>
          <p:nvPr/>
        </p:nvSpPr>
        <p:spPr bwMode="auto">
          <a:xfrm>
            <a:off x="89644" y="1863829"/>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編修校曆</a:t>
            </a:r>
          </a:p>
        </p:txBody>
      </p:sp>
      <p:sp>
        <p:nvSpPr>
          <p:cNvPr id="7" name="Text Box 14"/>
          <p:cNvSpPr txBox="1">
            <a:spLocks noChangeArrowheads="1"/>
          </p:cNvSpPr>
          <p:nvPr/>
        </p:nvSpPr>
        <p:spPr bwMode="auto">
          <a:xfrm>
            <a:off x="87665" y="3133809"/>
            <a:ext cx="2634054" cy="1477328"/>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為每班</a:t>
            </a:r>
            <a:r>
              <a:rPr lang="en-US" altLang="zh-TW" sz="1800" dirty="0"/>
              <a:t>/</a:t>
            </a:r>
            <a:r>
              <a:rPr lang="zh-TW" altLang="en-US" sz="1800" dirty="0"/>
              <a:t>級設定科目詳情</a:t>
            </a:r>
            <a:r>
              <a:rPr lang="en-US" altLang="zh-TW" sz="1800" dirty="0"/>
              <a:t>:</a:t>
            </a:r>
          </a:p>
          <a:p>
            <a:pPr marL="285750" indent="-285750">
              <a:buFont typeface="Arial" panose="020B0604020202020204" pitchFamily="34" charset="0"/>
              <a:buChar char="•"/>
              <a:defRPr/>
            </a:pPr>
            <a:r>
              <a:rPr lang="zh-TW" altLang="en-US" sz="1800" dirty="0"/>
              <a:t>班本必修科</a:t>
            </a:r>
            <a:endParaRPr lang="en-US" altLang="zh-TW" sz="1800" dirty="0"/>
          </a:p>
          <a:p>
            <a:pPr marL="285750" indent="-285750">
              <a:buFont typeface="Arial" panose="020B0604020202020204" pitchFamily="34" charset="0"/>
              <a:buChar char="•"/>
              <a:defRPr/>
            </a:pPr>
            <a:r>
              <a:rPr lang="zh-TW" altLang="en-US" sz="1800" dirty="0"/>
              <a:t>班本選修科</a:t>
            </a:r>
            <a:endParaRPr lang="en-US" altLang="zh-TW" sz="1800" dirty="0"/>
          </a:p>
          <a:p>
            <a:pPr marL="285750" indent="-285750">
              <a:buFont typeface="Arial" panose="020B0604020202020204" pitchFamily="34" charset="0"/>
              <a:buChar char="•"/>
              <a:defRPr/>
            </a:pPr>
            <a:r>
              <a:rPr lang="zh-TW" altLang="en-US" sz="1800" dirty="0"/>
              <a:t>跨班別科目組別</a:t>
            </a:r>
            <a:endParaRPr lang="en-US" altLang="zh-TW" sz="1800" dirty="0"/>
          </a:p>
          <a:p>
            <a:pPr marL="285750" indent="-285750">
              <a:buFont typeface="Arial" panose="020B0604020202020204" pitchFamily="34" charset="0"/>
              <a:buChar char="•"/>
              <a:defRPr/>
            </a:pPr>
            <a:r>
              <a:rPr lang="zh-TW" altLang="en-US" sz="1800" dirty="0"/>
              <a:t>科目組別</a:t>
            </a:r>
          </a:p>
        </p:txBody>
      </p:sp>
      <p:sp>
        <p:nvSpPr>
          <p:cNvPr id="8" name="Text Box 16"/>
          <p:cNvSpPr txBox="1">
            <a:spLocks noChangeArrowheads="1"/>
          </p:cNvSpPr>
          <p:nvPr/>
        </p:nvSpPr>
        <p:spPr bwMode="auto">
          <a:xfrm>
            <a:off x="89644" y="2293632"/>
            <a:ext cx="1569660"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1800" b="1" dirty="0">
                <a:ea typeface="新細明體" charset="-120"/>
              </a:rPr>
              <a:t>學校設施資料</a:t>
            </a:r>
            <a:endParaRPr kumimoji="1" lang="en-US" altLang="zh-TW" sz="1800" b="1" dirty="0">
              <a:ea typeface="新細明體" charset="-120"/>
            </a:endParaRPr>
          </a:p>
        </p:txBody>
      </p:sp>
      <p:sp>
        <p:nvSpPr>
          <p:cNvPr id="9" name="Text Box 18"/>
          <p:cNvSpPr txBox="1">
            <a:spLocks noChangeArrowheads="1"/>
          </p:cNvSpPr>
          <p:nvPr/>
        </p:nvSpPr>
        <p:spPr bwMode="auto">
          <a:xfrm>
            <a:off x="89644" y="2723435"/>
            <a:ext cx="1107996" cy="369332"/>
          </a:xfrm>
          <a:prstGeom prst="rect">
            <a:avLst/>
          </a:prstGeom>
          <a:solidFill>
            <a:schemeClr val="bg1">
              <a:lumMod val="85000"/>
            </a:schemeClr>
          </a:solidFill>
          <a:ln w="9525">
            <a:noFill/>
            <a:miter lim="800000"/>
            <a:headEnd/>
            <a:tailEnd/>
          </a:ln>
          <a:effectLst/>
          <a:scene3d>
            <a:camera prst="orthographicFront"/>
            <a:lightRig rig="threePt" dir="t"/>
          </a:scene3d>
          <a:sp3d>
            <a:bevelT/>
          </a:sp3d>
        </p:spPr>
        <p:txBody>
          <a:bodyPr wrap="none">
            <a:spAutoFit/>
          </a:bodyPr>
          <a:lstStyle>
            <a:defPPr>
              <a:defRPr lang="en-US"/>
            </a:defPPr>
            <a:lvl1pPr algn="l" eaLnBrk="1" hangingPunct="1">
              <a:defRPr kumimoji="1" sz="1600" b="1">
                <a:ea typeface="新細明體" charset="-12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defRPr/>
            </a:pPr>
            <a:r>
              <a:rPr lang="zh-TW" altLang="en-US" sz="1800" dirty="0"/>
              <a:t>班別資料</a:t>
            </a:r>
          </a:p>
        </p:txBody>
      </p:sp>
      <p:sp>
        <p:nvSpPr>
          <p:cNvPr id="30740" name="Line 23"/>
          <p:cNvSpPr>
            <a:spLocks noChangeShapeType="1"/>
          </p:cNvSpPr>
          <p:nvPr/>
        </p:nvSpPr>
        <p:spPr bwMode="auto">
          <a:xfrm>
            <a:off x="2720975" y="3940175"/>
            <a:ext cx="2016125" cy="23813"/>
          </a:xfrm>
          <a:prstGeom prst="line">
            <a:avLst/>
          </a:prstGeom>
          <a:noFill/>
          <a:ln w="28575">
            <a:solidFill>
              <a:srgbClr val="00B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30741" name="Line 25"/>
          <p:cNvSpPr>
            <a:spLocks noChangeShapeType="1"/>
          </p:cNvSpPr>
          <p:nvPr/>
        </p:nvSpPr>
        <p:spPr bwMode="auto">
          <a:xfrm>
            <a:off x="4737100" y="2039938"/>
            <a:ext cx="17463" cy="1924050"/>
          </a:xfrm>
          <a:prstGeom prst="line">
            <a:avLst/>
          </a:prstGeom>
          <a:noFill/>
          <a:ln w="28575">
            <a:solidFill>
              <a:srgbClr val="00B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30742" name="Line 29"/>
          <p:cNvSpPr>
            <a:spLocks noChangeShapeType="1"/>
          </p:cNvSpPr>
          <p:nvPr/>
        </p:nvSpPr>
        <p:spPr bwMode="auto">
          <a:xfrm>
            <a:off x="1196975" y="2047875"/>
            <a:ext cx="3540125" cy="0"/>
          </a:xfrm>
          <a:prstGeom prst="line">
            <a:avLst/>
          </a:prstGeom>
          <a:noFill/>
          <a:ln w="28575">
            <a:solidFill>
              <a:srgbClr val="00B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30743" name="Line 29"/>
          <p:cNvSpPr>
            <a:spLocks noChangeShapeType="1"/>
          </p:cNvSpPr>
          <p:nvPr/>
        </p:nvSpPr>
        <p:spPr bwMode="auto">
          <a:xfrm>
            <a:off x="1658938" y="2493963"/>
            <a:ext cx="3078162" cy="3175"/>
          </a:xfrm>
          <a:prstGeom prst="line">
            <a:avLst/>
          </a:prstGeom>
          <a:noFill/>
          <a:ln w="28575">
            <a:solidFill>
              <a:srgbClr val="00B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30744" name="Line 29"/>
          <p:cNvSpPr>
            <a:spLocks noChangeShapeType="1"/>
          </p:cNvSpPr>
          <p:nvPr/>
        </p:nvSpPr>
        <p:spPr bwMode="auto">
          <a:xfrm flipV="1">
            <a:off x="1209675" y="2898775"/>
            <a:ext cx="3540125" cy="17463"/>
          </a:xfrm>
          <a:prstGeom prst="line">
            <a:avLst/>
          </a:prstGeom>
          <a:noFill/>
          <a:ln w="28575">
            <a:solidFill>
              <a:srgbClr val="00B05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sp>
        <p:nvSpPr>
          <p:cNvPr id="16" name="Text Box 11"/>
          <p:cNvSpPr txBox="1">
            <a:spLocks noChangeArrowheads="1"/>
          </p:cNvSpPr>
          <p:nvPr/>
        </p:nvSpPr>
        <p:spPr bwMode="auto">
          <a:xfrm>
            <a:off x="114071" y="1240449"/>
            <a:ext cx="2339102"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學校管理模組</a:t>
            </a:r>
            <a:endParaRPr kumimoji="1" lang="en-US" altLang="zh-TW" sz="2800" b="1" dirty="0">
              <a:solidFill>
                <a:srgbClr val="000066"/>
              </a:solidFill>
              <a:ea typeface="新細明體" charset="-120"/>
            </a:endParaRPr>
          </a:p>
        </p:txBody>
      </p:sp>
      <p:sp>
        <p:nvSpPr>
          <p:cNvPr id="17" name="Text Box 11"/>
          <p:cNvSpPr txBox="1">
            <a:spLocks noChangeArrowheads="1"/>
          </p:cNvSpPr>
          <p:nvPr/>
        </p:nvSpPr>
        <p:spPr bwMode="auto">
          <a:xfrm>
            <a:off x="5325958" y="1240449"/>
            <a:ext cx="2069797" cy="523220"/>
          </a:xfrm>
          <a:prstGeom prst="rect">
            <a:avLst/>
          </a:prstGeom>
          <a:solidFill>
            <a:srgbClr val="FFFFFF"/>
          </a:solidFill>
          <a:ln w="9525">
            <a:noFill/>
            <a:miter lim="800000"/>
            <a:headEnd/>
            <a:tailEnd/>
          </a:ln>
          <a:effectLst/>
          <a:scene3d>
            <a:camera prst="orthographicFront"/>
            <a:lightRig rig="threePt" dir="t"/>
          </a:scene3d>
          <a:sp3d>
            <a:bevelT/>
          </a:sp3d>
        </p:spPr>
        <p:txBody>
          <a:bodyPr wrap="none">
            <a:spAutoFit/>
          </a:bodyPr>
          <a:lstStyle>
            <a:lvl1pPr>
              <a:defRPr sz="2000">
                <a:solidFill>
                  <a:schemeClr val="tx1"/>
                </a:solidFill>
                <a:latin typeface="Times New Roman" pitchFamily="18" charset="0"/>
              </a:defRPr>
            </a:lvl1pPr>
            <a:lvl2pPr marL="742950" indent="-285750">
              <a:defRPr sz="2000">
                <a:solidFill>
                  <a:schemeClr val="tx1"/>
                </a:solidFill>
                <a:latin typeface="Times New Roman" pitchFamily="18" charset="0"/>
              </a:defRPr>
            </a:lvl2pPr>
            <a:lvl3pPr marL="1143000" indent="-228600">
              <a:defRPr sz="2000">
                <a:solidFill>
                  <a:schemeClr val="tx1"/>
                </a:solidFill>
                <a:latin typeface="Times New Roman" pitchFamily="18" charset="0"/>
              </a:defRPr>
            </a:lvl3pPr>
            <a:lvl4pPr marL="1600200" indent="-228600">
              <a:defRPr sz="2000">
                <a:solidFill>
                  <a:schemeClr val="tx1"/>
                </a:solidFill>
                <a:latin typeface="Times New Roman" pitchFamily="18" charset="0"/>
              </a:defRPr>
            </a:lvl4pPr>
            <a:lvl5pPr marL="2057400" indent="-228600">
              <a:defRPr sz="2000">
                <a:solidFill>
                  <a:schemeClr val="tx1"/>
                </a:solidFill>
                <a:latin typeface="Times New Roman" pitchFamily="18" charset="0"/>
              </a:defRPr>
            </a:lvl5pPr>
            <a:lvl6pPr marL="2514600" indent="-228600" algn="ctr" eaLnBrk="0" fontAlgn="base" hangingPunct="0">
              <a:spcBef>
                <a:spcPct val="0"/>
              </a:spcBef>
              <a:spcAft>
                <a:spcPct val="0"/>
              </a:spcAft>
              <a:defRPr sz="2000">
                <a:solidFill>
                  <a:schemeClr val="tx1"/>
                </a:solidFill>
                <a:latin typeface="Times New Roman" pitchFamily="18" charset="0"/>
              </a:defRPr>
            </a:lvl6pPr>
            <a:lvl7pPr marL="2971800" indent="-228600" algn="ctr" eaLnBrk="0" fontAlgn="base" hangingPunct="0">
              <a:spcBef>
                <a:spcPct val="0"/>
              </a:spcBef>
              <a:spcAft>
                <a:spcPct val="0"/>
              </a:spcAft>
              <a:defRPr sz="2000">
                <a:solidFill>
                  <a:schemeClr val="tx1"/>
                </a:solidFill>
                <a:latin typeface="Times New Roman" pitchFamily="18" charset="0"/>
              </a:defRPr>
            </a:lvl7pPr>
            <a:lvl8pPr marL="3429000" indent="-228600" algn="ctr" eaLnBrk="0" fontAlgn="base" hangingPunct="0">
              <a:spcBef>
                <a:spcPct val="0"/>
              </a:spcBef>
              <a:spcAft>
                <a:spcPct val="0"/>
              </a:spcAft>
              <a:defRPr sz="2000">
                <a:solidFill>
                  <a:schemeClr val="tx1"/>
                </a:solidFill>
                <a:latin typeface="Times New Roman" pitchFamily="18" charset="0"/>
              </a:defRPr>
            </a:lvl8pPr>
            <a:lvl9pPr marL="3886200" indent="-228600" algn="ctr" eaLnBrk="0" fontAlgn="base" hangingPunct="0">
              <a:spcBef>
                <a:spcPct val="0"/>
              </a:spcBef>
              <a:spcAft>
                <a:spcPct val="0"/>
              </a:spcAft>
              <a:defRPr sz="2000">
                <a:solidFill>
                  <a:schemeClr val="tx1"/>
                </a:solidFill>
                <a:latin typeface="Times New Roman" pitchFamily="18" charset="0"/>
              </a:defRPr>
            </a:lvl9pPr>
          </a:lstStyle>
          <a:p>
            <a:pPr eaLnBrk="1" hangingPunct="1">
              <a:defRPr/>
            </a:pPr>
            <a:r>
              <a:rPr kumimoji="1" lang="zh-TW" altLang="en-US" sz="2800" b="1" dirty="0">
                <a:solidFill>
                  <a:srgbClr val="000066"/>
                </a:solidFill>
                <a:ea typeface="新細明體" charset="-120"/>
              </a:rPr>
              <a:t>時間表編排 </a:t>
            </a:r>
            <a:endParaRPr kumimoji="1" lang="en-US" altLang="zh-TW" sz="2800" b="1" dirty="0">
              <a:solidFill>
                <a:srgbClr val="000066"/>
              </a:solidFill>
              <a:ea typeface="新細明體" charset="-120"/>
            </a:endParaRPr>
          </a:p>
        </p:txBody>
      </p:sp>
      <p:sp>
        <p:nvSpPr>
          <p:cNvPr id="30751" name="Line 26"/>
          <p:cNvSpPr>
            <a:spLocks noChangeShapeType="1"/>
          </p:cNvSpPr>
          <p:nvPr/>
        </p:nvSpPr>
        <p:spPr bwMode="auto">
          <a:xfrm flipV="1">
            <a:off x="4737100" y="2692400"/>
            <a:ext cx="576263" cy="6350"/>
          </a:xfrm>
          <a:prstGeom prst="line">
            <a:avLst/>
          </a:prstGeom>
          <a:noFill/>
          <a:ln w="28575">
            <a:solidFill>
              <a:srgbClr val="00B05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HK" altLang="en-US"/>
          </a:p>
        </p:txBody>
      </p:sp>
      <p:pic>
        <p:nvPicPr>
          <p:cNvPr id="30752" name="圖片 2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4108450"/>
            <a:ext cx="5767388" cy="22828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p:sld>
</file>

<file path=ppt/theme/theme1.xml><?xml version="1.0" encoding="utf-8"?>
<a:theme xmlns:a="http://schemas.openxmlformats.org/drawingml/2006/main" name="1_WebSAMS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ebSAMS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FF"/>
        </a:solidFill>
        <a:ln w="38160">
          <a:noFill/>
          <a:miter lim="800000"/>
          <a:headEnd/>
          <a:tailEnd/>
        </a:ln>
        <a:effectLst/>
        <a:scene3d>
          <a:camera prst="orthographicFront"/>
          <a:lightRig rig="threePt" dir="t"/>
        </a:scene3d>
        <a:sp3d>
          <a:bevelT w="165100" prst="coolSlant"/>
        </a:sp3d>
        <a:extLst/>
      </a:spPr>
      <a:bodyPr lIns="90000" tIns="46800" rIns="90000" bIns="46800" anchor="ctr"/>
      <a:lstStyle>
        <a:def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dirty="0" smtClean="0">
            <a:solidFill>
              <a:srgbClr val="CC00CC"/>
            </a:solidFill>
            <a:latin typeface="標楷體" pitchFamily="65" charset="-120"/>
            <a:ea typeface="標楷體" pitchFamily="65" charset="-120"/>
          </a:defRPr>
        </a:defPPr>
      </a:lstStyle>
    </a:spDef>
    <a:lnDef>
      <a:spPr bwMode="auto">
        <a:gradFill rotWithShape="0">
          <a:gsLst>
            <a:gs pos="0">
              <a:schemeClr val="bg2"/>
            </a:gs>
            <a:gs pos="100000">
              <a:schemeClr val="bg1"/>
            </a:gs>
          </a:gsLst>
          <a:lin ang="0" scaled="1"/>
        </a:gradFill>
        <a:ln w="38100" cap="flat" cmpd="sng" algn="ctr">
          <a:solidFill>
            <a:schemeClr val="tx1"/>
          </a:solidFill>
          <a:prstDash val="solid"/>
          <a:round/>
          <a:headEnd type="none" w="med" len="med"/>
          <a:tailEnd type="arrow"/>
        </a:ln>
        <a:effectLst/>
      </a:spPr>
      <a:bodyPr/>
      <a:lstStyle/>
    </a:lnDef>
  </a:objectDefaults>
  <a:extraClrSchemeLst>
    <a:extraClrScheme>
      <a:clrScheme name="WebSAMS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WebSAMS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WebSAMS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WebSAMS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WebSAMS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WebSAMS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WebSAMS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WebSAMS1">
  <a:themeElements>
    <a:clrScheme name="WebSAMS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WebSAMS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FF"/>
        </a:solidFill>
        <a:ln w="38160">
          <a:noFill/>
          <a:miter lim="800000"/>
          <a:headEnd/>
          <a:tailEnd/>
        </a:ln>
        <a:effectLst/>
        <a:scene3d>
          <a:camera prst="orthographicFront"/>
          <a:lightRig rig="threePt" dir="t"/>
        </a:scene3d>
        <a:sp3d>
          <a:bevelT w="165100" prst="coolSlant"/>
        </a:sp3d>
        <a:extLst/>
      </a:spPr>
      <a:bodyPr lIns="90000" tIns="46800" rIns="90000" bIns="46800" anchor="ctr"/>
      <a:lstStyle>
        <a:def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dirty="0" smtClean="0">
            <a:solidFill>
              <a:srgbClr val="CC00CC"/>
            </a:solidFill>
            <a:latin typeface="標楷體" pitchFamily="65" charset="-120"/>
            <a:ea typeface="標楷體" pitchFamily="65" charset="-120"/>
          </a:defRPr>
        </a:defPPr>
      </a:lstStyle>
    </a:spDef>
    <a:lnDef>
      <a:spPr bwMode="auto">
        <a:gradFill rotWithShape="0">
          <a:gsLst>
            <a:gs pos="0">
              <a:schemeClr val="bg2"/>
            </a:gs>
            <a:gs pos="100000">
              <a:schemeClr val="bg1"/>
            </a:gs>
          </a:gsLst>
          <a:lin ang="0" scaled="1"/>
        </a:gradFill>
        <a:ln w="38100" cap="flat" cmpd="sng" algn="ctr">
          <a:solidFill>
            <a:schemeClr val="tx1"/>
          </a:solidFill>
          <a:prstDash val="solid"/>
          <a:round/>
          <a:headEnd type="none" w="med" len="med"/>
          <a:tailEnd type="arrow"/>
        </a:ln>
        <a:effectLst/>
      </a:spPr>
      <a:bodyPr/>
      <a:lstStyle/>
    </a:lnDef>
  </a:objectDefaults>
  <a:extraClrSchemeLst>
    <a:extraClrScheme>
      <a:clrScheme name="WebSAMS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WebSAMS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WebSAMS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WebSAMS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WebSAMS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WebSAMS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WebSAMS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WebSAMS1">
  <a:themeElements>
    <a:clrScheme name="WebSAMS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WebSAMS1">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CCFF"/>
        </a:solidFill>
        <a:ln w="38160">
          <a:noFill/>
          <a:miter lim="800000"/>
          <a:headEnd/>
          <a:tailEnd/>
        </a:ln>
        <a:effectLst/>
        <a:scene3d>
          <a:camera prst="orthographicFront"/>
          <a:lightRig rig="threePt" dir="t"/>
        </a:scene3d>
        <a:sp3d>
          <a:bevelT w="165100" prst="coolSlant"/>
        </a:sp3d>
        <a:extLst/>
      </a:spPr>
      <a:bodyPr lIns="90000" tIns="46800" rIns="90000" bIns="46800" anchor="ctr"/>
      <a:lstStyle>
        <a:def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dirty="0" smtClean="0">
            <a:solidFill>
              <a:srgbClr val="CC00CC"/>
            </a:solidFill>
            <a:latin typeface="標楷體" pitchFamily="65" charset="-120"/>
            <a:ea typeface="標楷體" pitchFamily="65" charset="-120"/>
          </a:defRPr>
        </a:defPPr>
      </a:lstStyle>
    </a:spDef>
    <a:lnDef>
      <a:spPr bwMode="auto">
        <a:gradFill rotWithShape="0">
          <a:gsLst>
            <a:gs pos="0">
              <a:schemeClr val="bg2"/>
            </a:gs>
            <a:gs pos="100000">
              <a:schemeClr val="bg1"/>
            </a:gs>
          </a:gsLst>
          <a:lin ang="0" scaled="1"/>
        </a:gradFill>
        <a:ln w="38100" cap="flat" cmpd="sng" algn="ctr">
          <a:solidFill>
            <a:schemeClr val="tx1"/>
          </a:solidFill>
          <a:prstDash val="solid"/>
          <a:round/>
          <a:headEnd type="none" w="med" len="med"/>
          <a:tailEnd type="arrow"/>
        </a:ln>
        <a:effectLst/>
      </a:spPr>
      <a:bodyPr/>
      <a:lstStyle/>
    </a:lnDef>
  </a:objectDefaults>
  <a:extraClrSchemeLst>
    <a:extraClrScheme>
      <a:clrScheme name="WebSAMS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WebSAMS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WebSAMS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WebSAMS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WebSAMS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WebSAMS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WebSAMS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31401</TotalTime>
  <Words>3418</Words>
  <PresentationFormat>如螢幕大小 (4:3)</PresentationFormat>
  <Paragraphs>545</Paragraphs>
  <Slides>78</Slides>
  <Notes>17</Notes>
  <HiddenSlides>22</HiddenSlides>
  <MMClips>0</MMClips>
  <ScaleCrop>false</ScaleCrop>
  <HeadingPairs>
    <vt:vector size="6" baseType="variant">
      <vt:variant>
        <vt:lpstr>使用字型</vt:lpstr>
      </vt:variant>
      <vt:variant>
        <vt:i4>12</vt:i4>
      </vt:variant>
      <vt:variant>
        <vt:lpstr>佈景主題</vt:lpstr>
      </vt:variant>
      <vt:variant>
        <vt:i4>3</vt:i4>
      </vt:variant>
      <vt:variant>
        <vt:lpstr>投影片標題</vt:lpstr>
      </vt:variant>
      <vt:variant>
        <vt:i4>78</vt:i4>
      </vt:variant>
    </vt:vector>
  </HeadingPairs>
  <TitlesOfParts>
    <vt:vector size="93" baseType="lpstr">
      <vt:lpstr>細明體</vt:lpstr>
      <vt:lpstr>微軟正黑體</vt:lpstr>
      <vt:lpstr>PMingLiU</vt:lpstr>
      <vt:lpstr>PMingLiU</vt:lpstr>
      <vt:lpstr>標楷體</vt:lpstr>
      <vt:lpstr>Arial</vt:lpstr>
      <vt:lpstr>Calibri</vt:lpstr>
      <vt:lpstr>Monotype Corsiva</vt:lpstr>
      <vt:lpstr>Tahoma</vt:lpstr>
      <vt:lpstr>Times New Roman</vt:lpstr>
      <vt:lpstr>Trebuchet MS</vt:lpstr>
      <vt:lpstr>Wingdings</vt:lpstr>
      <vt:lpstr>1_WebSAMS1</vt:lpstr>
      <vt:lpstr>2_WebSAMS1</vt:lpstr>
      <vt:lpstr>3_WebSAMS1</vt:lpstr>
      <vt:lpstr>學校管理模組</vt:lpstr>
      <vt:lpstr>學校管理模組 與其他模組的關係</vt:lpstr>
      <vt:lpstr>學校管理模組 - 記錄及更新學校資料</vt:lpstr>
      <vt:lpstr>學校管理模組 與 教職員資料模組 的關係</vt:lpstr>
      <vt:lpstr>學校管理模組 與 教職員調配模組 的關係</vt:lpstr>
      <vt:lpstr>學校管理模組 與 學生資料模組 的關係</vt:lpstr>
      <vt:lpstr>學校管理模組 與 學生出席資料模組的關係</vt:lpstr>
      <vt:lpstr>學校管理模組 與 學生成績模組 的關係</vt:lpstr>
      <vt:lpstr>學校管理模組 與 時間表編排 的關係</vt:lpstr>
      <vt:lpstr>學校管理模組 – 每個學年的工作</vt:lpstr>
      <vt:lpstr>學校管理模組 –策劃新學年的流程</vt:lpstr>
      <vt:lpstr>1. 策劃新學年的先決條件</vt:lpstr>
      <vt:lpstr>1. 策劃新學年的先決條件</vt:lpstr>
      <vt:lpstr>2. 編修校曆 – 必須輸入</vt:lpstr>
      <vt:lpstr>2. 編修校曆 – 必須輸入</vt:lpstr>
      <vt:lpstr>2. 編修校曆</vt:lpstr>
      <vt:lpstr>2. 編修校曆</vt:lpstr>
      <vt:lpstr>2. 編修校曆</vt:lpstr>
      <vt:lpstr>2. 編修校曆</vt:lpstr>
      <vt:lpstr>2. 編修校曆</vt:lpstr>
      <vt:lpstr>2. 編修校曆</vt:lpstr>
      <vt:lpstr>2. 編修校曆</vt:lpstr>
      <vt:lpstr>2. 編修校曆</vt:lpstr>
      <vt:lpstr>2. 編修校曆步驟</vt:lpstr>
      <vt:lpstr>2. 編修校曆步驟</vt:lpstr>
      <vt:lpstr>2. 編修校曆步驟</vt:lpstr>
      <vt:lpstr>2. 編修校曆步驟</vt:lpstr>
      <vt:lpstr>PowerPoint 簡報</vt:lpstr>
      <vt:lpstr>練習時間</vt:lpstr>
      <vt:lpstr>3. 編修學校設施</vt:lpstr>
      <vt:lpstr>3. 編修學校設施</vt:lpstr>
      <vt:lpstr>3. 編修學校設施</vt:lpstr>
      <vt:lpstr>3. 編修學校設施</vt:lpstr>
      <vt:lpstr>3. 編修學校設施</vt:lpstr>
      <vt:lpstr>練習時間</vt:lpstr>
      <vt:lpstr>PowerPoint 簡報</vt:lpstr>
      <vt:lpstr>4. 編修班別資料</vt:lpstr>
      <vt:lpstr>4. 編修班別資料–整批處理班主任資料</vt:lpstr>
      <vt:lpstr>4. 編修班別資料–整批處理班主任資料</vt:lpstr>
      <vt:lpstr>4. 編修班別資料–整批處理班主任資料</vt:lpstr>
      <vt:lpstr>練習時間</vt:lpstr>
      <vt:lpstr>5. 編修科目資料</vt:lpstr>
      <vt:lpstr>5. 編修科目資料 - 編修班本科目</vt:lpstr>
      <vt:lpstr>5. 編修科目資料 - 編修班本科目</vt:lpstr>
      <vt:lpstr>5. 編修科目資料 - 編修班本科目</vt:lpstr>
      <vt:lpstr>練習時間</vt:lpstr>
      <vt:lpstr>5. 編修科目資料 - 編修班本科目</vt:lpstr>
      <vt:lpstr>5. 編修科目資料 –整批新增班本科目</vt:lpstr>
      <vt:lpstr>5. 編修科目資料 –更新科目分卷</vt:lpstr>
      <vt:lpstr>5. 編修科目資料 –更新科目分卷</vt:lpstr>
      <vt:lpstr>5. 編修科目資料–整批處理科目教師</vt:lpstr>
      <vt:lpstr>5. 編修科目資料 –整批處理科目教師</vt:lpstr>
      <vt:lpstr>5. 編修科目資料–整批處理科目教師</vt:lpstr>
      <vt:lpstr>5. 編修科目資料 –整批處理科目教師</vt:lpstr>
      <vt:lpstr>5. 編修科目資料–整批處理科目教師</vt:lpstr>
      <vt:lpstr>練習時間</vt:lpstr>
      <vt:lpstr>5. 編修科目資料 - 編修跨班別科目組別</vt:lpstr>
      <vt:lpstr>5. 編修科目資料 - 編修跨班別科目組別</vt:lpstr>
      <vt:lpstr>5. 編修科目資料 – 非科目集</vt:lpstr>
      <vt:lpstr>5. 編修科目資料 – 非科目集</vt:lpstr>
      <vt:lpstr>5. 編修科目資料 – 非科目集</vt:lpstr>
      <vt:lpstr>5. 編修科目資料 – 非科目集</vt:lpstr>
      <vt:lpstr>練習時間</vt:lpstr>
      <vt:lpstr>5. 編修科目資料 – 科目集</vt:lpstr>
      <vt:lpstr>5. 編修科目資料 – 科目集</vt:lpstr>
      <vt:lpstr>5. 編修科目資料 – 科目集</vt:lpstr>
      <vt:lpstr>5. 編修科目資料 – 科目集</vt:lpstr>
      <vt:lpstr>練習時間</vt:lpstr>
      <vt:lpstr>5. 編修科目資料 – 科目集及非科目集</vt:lpstr>
      <vt:lpstr>6. 確定學校資料</vt:lpstr>
      <vt:lpstr>班別及科目資料調查</vt:lpstr>
      <vt:lpstr>有關 2023 學年科目代碼的變更，詳情請參閱課程發展處於 2023 年 6 月發出的訊息。 </vt:lpstr>
      <vt:lpstr>班別及科目資料調查 - 科目配對</vt:lpstr>
      <vt:lpstr>班別及科目資料調查</vt:lpstr>
      <vt:lpstr>班別及科目資料調查</vt:lpstr>
      <vt:lpstr>計劃科目資料調查 (中學適用)</vt:lpstr>
      <vt:lpstr>計劃科目資料調查 (中學適用)</vt:lpstr>
      <vt:lpstr>    謝謝!</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2017-11-23T08:58:48Z</cp:lastPrinted>
  <dcterms:created xsi:type="dcterms:W3CDTF">2000-05-12T07:52:56Z</dcterms:created>
  <dcterms:modified xsi:type="dcterms:W3CDTF">2024-05-06T03:25:50Z</dcterms:modified>
</cp:coreProperties>
</file>