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5029" r:id="rId1"/>
  </p:sldMasterIdLst>
  <p:notesMasterIdLst>
    <p:notesMasterId r:id="rId92"/>
  </p:notesMasterIdLst>
  <p:handoutMasterIdLst>
    <p:handoutMasterId r:id="rId93"/>
  </p:handoutMasterIdLst>
  <p:sldIdLst>
    <p:sldId id="268" r:id="rId2"/>
    <p:sldId id="417" r:id="rId3"/>
    <p:sldId id="508" r:id="rId4"/>
    <p:sldId id="514" r:id="rId5"/>
    <p:sldId id="515" r:id="rId6"/>
    <p:sldId id="525" r:id="rId7"/>
    <p:sldId id="526" r:id="rId8"/>
    <p:sldId id="535" r:id="rId9"/>
    <p:sldId id="527" r:id="rId10"/>
    <p:sldId id="528" r:id="rId11"/>
    <p:sldId id="529" r:id="rId12"/>
    <p:sldId id="530" r:id="rId13"/>
    <p:sldId id="531" r:id="rId14"/>
    <p:sldId id="532" r:id="rId15"/>
    <p:sldId id="533" r:id="rId16"/>
    <p:sldId id="534" r:id="rId17"/>
    <p:sldId id="524" r:id="rId18"/>
    <p:sldId id="544" r:id="rId19"/>
    <p:sldId id="545" r:id="rId20"/>
    <p:sldId id="546" r:id="rId21"/>
    <p:sldId id="547" r:id="rId22"/>
    <p:sldId id="548" r:id="rId23"/>
    <p:sldId id="549" r:id="rId24"/>
    <p:sldId id="550" r:id="rId25"/>
    <p:sldId id="551" r:id="rId26"/>
    <p:sldId id="561" r:id="rId27"/>
    <p:sldId id="562" r:id="rId28"/>
    <p:sldId id="552" r:id="rId29"/>
    <p:sldId id="553" r:id="rId30"/>
    <p:sldId id="554" r:id="rId31"/>
    <p:sldId id="356" r:id="rId32"/>
    <p:sldId id="358" r:id="rId33"/>
    <p:sldId id="537" r:id="rId34"/>
    <p:sldId id="542" r:id="rId35"/>
    <p:sldId id="307" r:id="rId36"/>
    <p:sldId id="541" r:id="rId37"/>
    <p:sldId id="543" r:id="rId38"/>
    <p:sldId id="321" r:id="rId39"/>
    <p:sldId id="447" r:id="rId40"/>
    <p:sldId id="520" r:id="rId41"/>
    <p:sldId id="522" r:id="rId42"/>
    <p:sldId id="499" r:id="rId43"/>
    <p:sldId id="500" r:id="rId44"/>
    <p:sldId id="501" r:id="rId45"/>
    <p:sldId id="502" r:id="rId46"/>
    <p:sldId id="503" r:id="rId47"/>
    <p:sldId id="509" r:id="rId48"/>
    <p:sldId id="475" r:id="rId49"/>
    <p:sldId id="505" r:id="rId50"/>
    <p:sldId id="303" r:id="rId51"/>
    <p:sldId id="563" r:id="rId52"/>
    <p:sldId id="564" r:id="rId53"/>
    <p:sldId id="519" r:id="rId54"/>
    <p:sldId id="466" r:id="rId55"/>
    <p:sldId id="468" r:id="rId56"/>
    <p:sldId id="469" r:id="rId57"/>
    <p:sldId id="470" r:id="rId58"/>
    <p:sldId id="471" r:id="rId59"/>
    <p:sldId id="472" r:id="rId60"/>
    <p:sldId id="473" r:id="rId61"/>
    <p:sldId id="465" r:id="rId62"/>
    <p:sldId id="291" r:id="rId63"/>
    <p:sldId id="269" r:id="rId64"/>
    <p:sldId id="314" r:id="rId65"/>
    <p:sldId id="474" r:id="rId66"/>
    <p:sldId id="306" r:id="rId67"/>
    <p:sldId id="361" r:id="rId68"/>
    <p:sldId id="360" r:id="rId69"/>
    <p:sldId id="476" r:id="rId70"/>
    <p:sldId id="555" r:id="rId71"/>
    <p:sldId id="556" r:id="rId72"/>
    <p:sldId id="557" r:id="rId73"/>
    <p:sldId id="558" r:id="rId74"/>
    <p:sldId id="559" r:id="rId75"/>
    <p:sldId id="560" r:id="rId76"/>
    <p:sldId id="461" r:id="rId77"/>
    <p:sldId id="454" r:id="rId78"/>
    <p:sldId id="513" r:id="rId79"/>
    <p:sldId id="455" r:id="rId80"/>
    <p:sldId id="456" r:id="rId81"/>
    <p:sldId id="457" r:id="rId82"/>
    <p:sldId id="458" r:id="rId83"/>
    <p:sldId id="459" r:id="rId84"/>
    <p:sldId id="460" r:id="rId85"/>
    <p:sldId id="516" r:id="rId86"/>
    <p:sldId id="462" r:id="rId87"/>
    <p:sldId id="517" r:id="rId88"/>
    <p:sldId id="362" r:id="rId89"/>
    <p:sldId id="523" r:id="rId90"/>
    <p:sldId id="442" r:id="rId91"/>
  </p:sldIdLst>
  <p:sldSz cx="12192000" cy="6858000"/>
  <p:notesSz cx="6797675" cy="9926638"/>
  <p:defaultTextStyle>
    <a:defPPr>
      <a:defRPr lang="zh-H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2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P(SIM)5" initials="WJ" lastIdx="1" clrIdx="0">
    <p:extLst>
      <p:ext uri="{19B8F6BF-5375-455C-9EA6-DF929625EA0E}">
        <p15:presenceInfo xmlns:p15="http://schemas.microsoft.com/office/powerpoint/2012/main" userId="CP(SIM)5" providerId="None"/>
      </p:ext>
    </p:extLst>
  </p:cmAuthor>
  <p:cmAuthor id="2" name="LEUNG, Wai-chung Henry" initials="LWH" lastIdx="5" clrIdx="1">
    <p:extLst>
      <p:ext uri="{19B8F6BF-5375-455C-9EA6-DF929625EA0E}">
        <p15:presenceInfo xmlns:p15="http://schemas.microsoft.com/office/powerpoint/2012/main" userId="S-1-5-21-2637006528-1015924553-1750768987-1160" providerId="AD"/>
      </p:ext>
    </p:extLst>
  </p:cmAuthor>
  <p:cmAuthor id="3" name="HUI, Hong-ting Florence" initials="HHF" lastIdx="4" clrIdx="2">
    <p:extLst>
      <p:ext uri="{19B8F6BF-5375-455C-9EA6-DF929625EA0E}">
        <p15:presenceInfo xmlns:p15="http://schemas.microsoft.com/office/powerpoint/2012/main" userId="S-1-5-21-2637006528-1015924553-1750768987-44492" providerId="AD"/>
      </p:ext>
    </p:extLst>
  </p:cmAuthor>
  <p:cmAuthor id="4" name="LAI, Man-shun" initials="LM" lastIdx="11" clrIdx="3">
    <p:extLst>
      <p:ext uri="{19B8F6BF-5375-455C-9EA6-DF929625EA0E}">
        <p15:presenceInfo xmlns:p15="http://schemas.microsoft.com/office/powerpoint/2012/main" userId="S-1-5-21-2637006528-1015924553-1750768987-5146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33CC"/>
    <a:srgbClr val="0000FF"/>
    <a:srgbClr val="0099FF"/>
    <a:srgbClr val="008080"/>
    <a:srgbClr val="660066"/>
    <a:srgbClr val="990000"/>
    <a:srgbClr val="FF66FF"/>
    <a:srgbClr val="00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61" autoAdjust="0"/>
    <p:restoredTop sz="84138" autoAdjust="0"/>
  </p:normalViewPr>
  <p:slideViewPr>
    <p:cSldViewPr snapToGrid="0">
      <p:cViewPr varScale="1">
        <p:scale>
          <a:sx n="96" d="100"/>
          <a:sy n="96" d="100"/>
        </p:scale>
        <p:origin x="1128" y="7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  <p:sld r:id="rId4" collapse="1"/>
      <p:sld r:id="rId5" collapse="1"/>
      <p:sld r:id="rId6" collapse="1"/>
      <p:sld r:id="rId7" collapse="1"/>
      <p:sld r:id="rId8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3258"/>
    </p:cViewPr>
  </p:sorterViewPr>
  <p:notesViewPr>
    <p:cSldViewPr snapToGrid="0">
      <p:cViewPr varScale="1">
        <p:scale>
          <a:sx n="80" d="100"/>
          <a:sy n="80" d="100"/>
        </p:scale>
        <p:origin x="4014" y="108"/>
      </p:cViewPr>
      <p:guideLst>
        <p:guide orient="horz" pos="3127"/>
        <p:guide pos="2142"/>
      </p:guideLst>
    </p:cSldViewPr>
  </p:notesViewPr>
  <p:gridSpacing cx="90012" cy="90012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97" Type="http://schemas.openxmlformats.org/officeDocument/2006/relationships/theme" Target="theme/theme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presProps" Target="presProp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handoutMaster" Target="handoutMasters/handoutMaster1.xml"/><Relationship Id="rId98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_rels/viewProps.xml.rels><?xml version="1.0" encoding="UTF-8" standalone="yes"?>
<Relationships xmlns="http://schemas.openxmlformats.org/package/2006/relationships"><Relationship Id="rId8" Type="http://schemas.openxmlformats.org/officeDocument/2006/relationships/slide" Target="slides/slide85.xml"/><Relationship Id="rId3" Type="http://schemas.openxmlformats.org/officeDocument/2006/relationships/slide" Target="slides/slide79.xml"/><Relationship Id="rId7" Type="http://schemas.openxmlformats.org/officeDocument/2006/relationships/slide" Target="slides/slide84.xml"/><Relationship Id="rId2" Type="http://schemas.openxmlformats.org/officeDocument/2006/relationships/slide" Target="slides/slide3.xml"/><Relationship Id="rId1" Type="http://schemas.openxmlformats.org/officeDocument/2006/relationships/slide" Target="slides/slide2.xml"/><Relationship Id="rId6" Type="http://schemas.openxmlformats.org/officeDocument/2006/relationships/slide" Target="slides/slide83.xml"/><Relationship Id="rId5" Type="http://schemas.openxmlformats.org/officeDocument/2006/relationships/slide" Target="slides/slide81.xml"/><Relationship Id="rId4" Type="http://schemas.openxmlformats.org/officeDocument/2006/relationships/slide" Target="slides/slide8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958" cy="4968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spcBef>
                <a:spcPct val="0"/>
              </a:spcBef>
              <a:buClrTx/>
              <a:buSzTx/>
              <a:buFontTx/>
              <a:buNone/>
              <a:defRPr kumimoji="1" sz="1200" b="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10342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2717" y="0"/>
            <a:ext cx="2944958" cy="4968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buClrTx/>
              <a:buSzTx/>
              <a:buFontTx/>
              <a:buNone/>
              <a:defRPr kumimoji="1" sz="1200" b="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10342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9831"/>
            <a:ext cx="2944958" cy="4968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spcBef>
                <a:spcPct val="0"/>
              </a:spcBef>
              <a:buClrTx/>
              <a:buSzTx/>
              <a:buFontTx/>
              <a:buNone/>
              <a:defRPr kumimoji="1" sz="1200" b="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10342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2717" y="9429831"/>
            <a:ext cx="2944958" cy="4968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buClrTx/>
              <a:buSzTx/>
              <a:buFontTx/>
              <a:buNone/>
              <a:defRPr kumimoji="1" sz="1200" b="0">
                <a:solidFill>
                  <a:schemeClr val="tx1"/>
                </a:solidFill>
                <a:latin typeface="Tahoma" panose="020B0604030504040204" pitchFamily="34" charset="0"/>
              </a:defRPr>
            </a:lvl1pPr>
          </a:lstStyle>
          <a:p>
            <a:pPr>
              <a:defRPr/>
            </a:pPr>
            <a:fld id="{F36AE97C-75E3-48D3-A592-C7A183A883E2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958" cy="4968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spcBef>
                <a:spcPct val="0"/>
              </a:spcBef>
              <a:buClrTx/>
              <a:buSzTx/>
              <a:buFontTx/>
              <a:buNone/>
              <a:defRPr kumimoji="1" sz="1200" b="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2717" y="0"/>
            <a:ext cx="2944958" cy="4968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buClrTx/>
              <a:buSzTx/>
              <a:buFontTx/>
              <a:buNone/>
              <a:defRPr kumimoji="1" sz="1200" b="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0488" y="744538"/>
            <a:ext cx="6616700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614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141" y="4715710"/>
            <a:ext cx="4985393" cy="44665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noProof="0"/>
              <a:t>按一下以編輯母片</a:t>
            </a:r>
          </a:p>
          <a:p>
            <a:pPr lvl="1"/>
            <a:r>
              <a:rPr lang="zh-TW" altLang="en-US" noProof="0"/>
              <a:t>第二層</a:t>
            </a:r>
          </a:p>
          <a:p>
            <a:pPr lvl="2"/>
            <a:r>
              <a:rPr lang="zh-TW" altLang="en-US" noProof="0"/>
              <a:t>第三層</a:t>
            </a:r>
          </a:p>
          <a:p>
            <a:pPr lvl="3"/>
            <a:r>
              <a:rPr lang="zh-TW" altLang="en-US" noProof="0"/>
              <a:t>第四層</a:t>
            </a:r>
          </a:p>
          <a:p>
            <a:pPr lvl="4"/>
            <a:r>
              <a:rPr lang="zh-TW" altLang="en-US" noProof="0"/>
              <a:t>第五層</a:t>
            </a:r>
          </a:p>
        </p:txBody>
      </p:sp>
      <p:sp>
        <p:nvSpPr>
          <p:cNvPr id="614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831"/>
            <a:ext cx="2944958" cy="4968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spcBef>
                <a:spcPct val="0"/>
              </a:spcBef>
              <a:buClrTx/>
              <a:buSzTx/>
              <a:buFontTx/>
              <a:buNone/>
              <a:defRPr kumimoji="1" sz="1200" b="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14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2717" y="9429831"/>
            <a:ext cx="2944958" cy="4968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buClrTx/>
              <a:buSzTx/>
              <a:buFontTx/>
              <a:buNone/>
              <a:defRPr kumimoji="1" sz="1200" b="0">
                <a:solidFill>
                  <a:schemeClr val="tx1"/>
                </a:solidFill>
                <a:latin typeface="Tahoma" panose="020B0604030504040204" pitchFamily="34" charset="0"/>
              </a:defRPr>
            </a:lvl1pPr>
          </a:lstStyle>
          <a:p>
            <a:pPr>
              <a:defRPr/>
            </a:pPr>
            <a:fld id="{44F09C55-AE53-444F-B105-D19EAEB38579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新細明體" pitchFamily="18" charset="-120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新細明體" pitchFamily="18" charset="-12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新細明體" pitchFamily="18" charset="-12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新細明體" pitchFamily="18" charset="-12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新細明體" pitchFamily="18" charset="-12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9pPr>
          </a:lstStyle>
          <a:p>
            <a:pPr>
              <a:spcBef>
                <a:spcPct val="0"/>
              </a:spcBef>
            </a:pPr>
            <a:fld id="{0C3C3356-5326-482E-8546-0081FD54E79C}" type="slidenum">
              <a:rPr lang="en-US" altLang="zh-TW" smtClean="0">
                <a:latin typeface="Tahoma" panose="020B0604030504040204" pitchFamily="34" charset="0"/>
              </a:rPr>
              <a:pPr>
                <a:spcBef>
                  <a:spcPct val="0"/>
                </a:spcBef>
              </a:pPr>
              <a:t>1</a:t>
            </a:fld>
            <a:endParaRPr lang="en-US" altLang="zh-TW">
              <a:latin typeface="Tahoma" panose="020B0604030504040204" pitchFamily="34" charset="0"/>
            </a:endParaRPr>
          </a:p>
        </p:txBody>
      </p:sp>
      <p:sp>
        <p:nvSpPr>
          <p:cNvPr id="6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488" y="744538"/>
            <a:ext cx="6616700" cy="3722687"/>
          </a:xfrm>
          <a:ln/>
        </p:spPr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GB" altLang="zh-HK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9pPr>
          </a:lstStyle>
          <a:p>
            <a:pPr>
              <a:spcBef>
                <a:spcPct val="0"/>
              </a:spcBef>
            </a:pPr>
            <a:fld id="{D7E96202-FBFB-454F-8225-0A54493521A8}" type="slidenum">
              <a:rPr lang="en-US" altLang="zh-TW" smtClean="0">
                <a:latin typeface="Tahoma" panose="020B0604030504040204" pitchFamily="34" charset="0"/>
              </a:rPr>
              <a:pPr>
                <a:spcBef>
                  <a:spcPct val="0"/>
                </a:spcBef>
              </a:pPr>
              <a:t>76</a:t>
            </a:fld>
            <a:endParaRPr lang="en-US" altLang="zh-TW">
              <a:latin typeface="Tahoma" panose="020B0604030504040204" pitchFamily="34" charset="0"/>
            </a:endParaRPr>
          </a:p>
        </p:txBody>
      </p:sp>
      <p:sp>
        <p:nvSpPr>
          <p:cNvPr id="768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488" y="744538"/>
            <a:ext cx="6616700" cy="3722687"/>
          </a:xfrm>
          <a:ln/>
        </p:spPr>
      </p:sp>
      <p:sp>
        <p:nvSpPr>
          <p:cNvPr id="7680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GB" altLang="zh-HK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9pPr>
          </a:lstStyle>
          <a:p>
            <a:pPr>
              <a:spcBef>
                <a:spcPct val="0"/>
              </a:spcBef>
            </a:pPr>
            <a:fld id="{51FE9515-245E-4241-BBCC-AC4C05B1A99A}" type="slidenum">
              <a:rPr lang="en-US" altLang="zh-TW" smtClean="0">
                <a:latin typeface="Tahoma" panose="020B0604030504040204" pitchFamily="34" charset="0"/>
              </a:rPr>
              <a:pPr>
                <a:spcBef>
                  <a:spcPct val="0"/>
                </a:spcBef>
              </a:pPr>
              <a:t>77</a:t>
            </a:fld>
            <a:endParaRPr lang="en-US" altLang="zh-TW">
              <a:latin typeface="Tahoma" panose="020B0604030504040204" pitchFamily="34" charset="0"/>
            </a:endParaRPr>
          </a:p>
        </p:txBody>
      </p:sp>
      <p:sp>
        <p:nvSpPr>
          <p:cNvPr id="788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488" y="744538"/>
            <a:ext cx="6616700" cy="3722687"/>
          </a:xfrm>
          <a:ln/>
        </p:spPr>
      </p:sp>
      <p:sp>
        <p:nvSpPr>
          <p:cNvPr id="7885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GB" altLang="zh-HK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9pPr>
          </a:lstStyle>
          <a:p>
            <a:pPr>
              <a:spcBef>
                <a:spcPct val="0"/>
              </a:spcBef>
              <a:buClr>
                <a:srgbClr val="FFFFFF"/>
              </a:buClr>
            </a:pPr>
            <a:fld id="{DB9424AD-C5D4-4E48-A564-3C105E64AE07}" type="slidenum">
              <a:rPr lang="en-US" altLang="zh-TW" smtClean="0">
                <a:solidFill>
                  <a:srgbClr val="000000"/>
                </a:solidFill>
                <a:latin typeface="Tahoma" panose="020B0604030504040204" pitchFamily="34" charset="0"/>
              </a:rPr>
              <a:pPr>
                <a:spcBef>
                  <a:spcPct val="0"/>
                </a:spcBef>
                <a:buClr>
                  <a:srgbClr val="FFFFFF"/>
                </a:buClr>
              </a:pPr>
              <a:t>78</a:t>
            </a:fld>
            <a:endParaRPr lang="en-US" altLang="zh-TW">
              <a:solidFill>
                <a:srgbClr val="000000"/>
              </a:solidFill>
              <a:latin typeface="Tahoma" panose="020B0604030504040204" pitchFamily="34" charset="0"/>
            </a:endParaRPr>
          </a:p>
        </p:txBody>
      </p:sp>
      <p:sp>
        <p:nvSpPr>
          <p:cNvPr id="808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488" y="744538"/>
            <a:ext cx="6616700" cy="3722687"/>
          </a:xfrm>
          <a:ln/>
        </p:spPr>
      </p:sp>
      <p:sp>
        <p:nvSpPr>
          <p:cNvPr id="8090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GB" altLang="zh-HK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9pPr>
          </a:lstStyle>
          <a:p>
            <a:pPr>
              <a:spcBef>
                <a:spcPct val="0"/>
              </a:spcBef>
            </a:pPr>
            <a:fld id="{B3F1573F-3642-40E8-A4CA-D6BF661CB5A0}" type="slidenum">
              <a:rPr lang="en-US" altLang="zh-TW" smtClean="0">
                <a:latin typeface="Tahoma" panose="020B0604030504040204" pitchFamily="34" charset="0"/>
              </a:rPr>
              <a:pPr>
                <a:spcBef>
                  <a:spcPct val="0"/>
                </a:spcBef>
              </a:pPr>
              <a:t>79</a:t>
            </a:fld>
            <a:endParaRPr lang="en-US" altLang="zh-TW">
              <a:latin typeface="Tahoma" panose="020B0604030504040204" pitchFamily="34" charset="0"/>
            </a:endParaRPr>
          </a:p>
        </p:txBody>
      </p:sp>
      <p:sp>
        <p:nvSpPr>
          <p:cNvPr id="829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488" y="744538"/>
            <a:ext cx="6616700" cy="3722687"/>
          </a:xfrm>
          <a:ln/>
        </p:spPr>
      </p:sp>
      <p:sp>
        <p:nvSpPr>
          <p:cNvPr id="8294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algn="just" eaLnBrk="1" hangingPunct="1"/>
            <a:r>
              <a:rPr lang="en-US" altLang="zh-TW" dirty="0" err="1">
                <a:solidFill>
                  <a:srgbClr val="000000"/>
                </a:solidFill>
                <a:latin typeface="新細明體" panose="02020500000000000000" pitchFamily="18" charset="-120"/>
              </a:rPr>
              <a:t>totext</a:t>
            </a:r>
            <a:r>
              <a:rPr lang="en-US" altLang="zh-TW" dirty="0">
                <a:solidFill>
                  <a:srgbClr val="000000"/>
                </a:solidFill>
                <a:latin typeface="新細明體" panose="02020500000000000000" pitchFamily="18" charset="-120"/>
              </a:rPr>
              <a:t>()</a:t>
            </a:r>
            <a:r>
              <a:rPr lang="zh-TW" altLang="en-US" dirty="0">
                <a:solidFill>
                  <a:srgbClr val="000000"/>
                </a:solidFill>
                <a:latin typeface="新細明體" panose="02020500000000000000" pitchFamily="18" charset="-120"/>
              </a:rPr>
              <a:t>的作用是將內存數值型的欄位轉變為字串。運算子</a:t>
            </a:r>
            <a:r>
              <a:rPr lang="en-US" altLang="zh-TW" b="1" dirty="0"/>
              <a:t>【+】</a:t>
            </a:r>
            <a:r>
              <a:rPr lang="zh-TW" altLang="en-US" dirty="0">
                <a:solidFill>
                  <a:srgbClr val="000000"/>
                </a:solidFill>
                <a:latin typeface="新細明體" panose="02020500000000000000" pitchFamily="18" charset="-120"/>
              </a:rPr>
              <a:t>可把字串型欄位合併。</a:t>
            </a:r>
            <a:endParaRPr lang="zh-TW" altLang="en-US" dirty="0"/>
          </a:p>
          <a:p>
            <a:pPr algn="just" eaLnBrk="1" hangingPunct="1"/>
            <a:r>
              <a:rPr lang="zh-TW" altLang="en-US" dirty="0">
                <a:solidFill>
                  <a:srgbClr val="000000"/>
                </a:solidFill>
                <a:latin typeface="新細明體" panose="02020500000000000000" pitchFamily="18" charset="-120"/>
              </a:rPr>
              <a:t>欄位</a:t>
            </a:r>
            <a:r>
              <a:rPr lang="en-US" altLang="zh-TW" dirty="0">
                <a:solidFill>
                  <a:srgbClr val="000000"/>
                </a:solidFill>
                <a:latin typeface="新細明體" panose="02020500000000000000" pitchFamily="18" charset="-120"/>
              </a:rPr>
              <a:t>TB_ASR_RPTPSTUDENT.SCHYEAR</a:t>
            </a:r>
            <a:r>
              <a:rPr lang="zh-TW" altLang="en-US" dirty="0">
                <a:solidFill>
                  <a:srgbClr val="000000"/>
                </a:solidFill>
                <a:latin typeface="新細明體" panose="02020500000000000000" pitchFamily="18" charset="-120"/>
              </a:rPr>
              <a:t>為數字欄位，當用戶想顯示例如</a:t>
            </a:r>
            <a:r>
              <a:rPr lang="en-US" altLang="zh-TW" dirty="0">
                <a:solidFill>
                  <a:srgbClr val="000000"/>
                </a:solidFill>
                <a:latin typeface="新細明體" panose="02020500000000000000" pitchFamily="18" charset="-120"/>
              </a:rPr>
              <a:t>2022/2023</a:t>
            </a:r>
            <a:r>
              <a:rPr lang="zh-TW" altLang="en-US" dirty="0">
                <a:solidFill>
                  <a:srgbClr val="000000"/>
                </a:solidFill>
                <a:latin typeface="新細明體" panose="02020500000000000000" pitchFamily="18" charset="-120"/>
              </a:rPr>
              <a:t>就需要使用</a:t>
            </a:r>
            <a:r>
              <a:rPr lang="en-US" altLang="zh-TW" dirty="0" err="1">
                <a:solidFill>
                  <a:srgbClr val="000000"/>
                </a:solidFill>
                <a:latin typeface="新細明體" panose="02020500000000000000" pitchFamily="18" charset="-120"/>
              </a:rPr>
              <a:t>totext</a:t>
            </a:r>
            <a:r>
              <a:rPr lang="en-US" altLang="zh-TW" dirty="0">
                <a:solidFill>
                  <a:srgbClr val="000000"/>
                </a:solidFill>
                <a:latin typeface="新細明體" panose="02020500000000000000" pitchFamily="18" charset="-120"/>
              </a:rPr>
              <a:t>()</a:t>
            </a:r>
            <a:r>
              <a:rPr lang="zh-TW" altLang="en-US" dirty="0">
                <a:solidFill>
                  <a:srgbClr val="000000"/>
                </a:solidFill>
                <a:latin typeface="新細明體" panose="02020500000000000000" pitchFamily="18" charset="-120"/>
              </a:rPr>
              <a:t>和運算子</a:t>
            </a:r>
            <a:r>
              <a:rPr lang="en-US" altLang="zh-TW" b="1" dirty="0"/>
              <a:t>【</a:t>
            </a:r>
            <a:r>
              <a:rPr lang="en-US" altLang="zh-TW" dirty="0">
                <a:solidFill>
                  <a:srgbClr val="000000"/>
                </a:solidFill>
                <a:latin typeface="新細明體" panose="02020500000000000000" pitchFamily="18" charset="-120"/>
              </a:rPr>
              <a:t>+</a:t>
            </a:r>
            <a:r>
              <a:rPr lang="en-US" altLang="zh-TW" b="1" dirty="0"/>
              <a:t>】</a:t>
            </a:r>
            <a:r>
              <a:rPr lang="zh-TW" altLang="en-US" dirty="0">
                <a:solidFill>
                  <a:srgbClr val="000000"/>
                </a:solidFill>
                <a:latin typeface="新細明體" panose="02020500000000000000" pitchFamily="18" charset="-120"/>
              </a:rPr>
              <a:t>來完成。其相關欄位的句子如下：</a:t>
            </a:r>
            <a:endParaRPr lang="zh-TW" altLang="en-US" dirty="0"/>
          </a:p>
          <a:p>
            <a:pPr algn="just" eaLnBrk="1" hangingPunct="1"/>
            <a:r>
              <a:rPr lang="zh-TW" altLang="en-US" dirty="0">
                <a:solidFill>
                  <a:srgbClr val="000000"/>
                </a:solidFill>
              </a:rPr>
              <a:t> </a:t>
            </a:r>
            <a:endParaRPr lang="zh-TW" altLang="en-US" dirty="0"/>
          </a:p>
          <a:p>
            <a:pPr algn="just" eaLnBrk="1" hangingPunct="1"/>
            <a:r>
              <a:rPr lang="en-US" altLang="zh-TW" dirty="0" err="1">
                <a:solidFill>
                  <a:srgbClr val="000000"/>
                </a:solidFill>
                <a:latin typeface="新細明體" panose="02020500000000000000" pitchFamily="18" charset="-120"/>
              </a:rPr>
              <a:t>totext</a:t>
            </a:r>
            <a:r>
              <a:rPr lang="en-US" altLang="zh-TW" dirty="0">
                <a:solidFill>
                  <a:srgbClr val="000000"/>
                </a:solidFill>
                <a:latin typeface="新細明體" panose="02020500000000000000" pitchFamily="18" charset="-120"/>
              </a:rPr>
              <a:t>({TB_ASR_RPTPSTUDENT.SCHYEAR}, '####')</a:t>
            </a:r>
            <a:endParaRPr lang="en-US" altLang="zh-TW" dirty="0"/>
          </a:p>
          <a:p>
            <a:pPr algn="just" eaLnBrk="1" hangingPunct="1"/>
            <a:r>
              <a:rPr lang="en-US" altLang="zh-TW" dirty="0">
                <a:solidFill>
                  <a:srgbClr val="000000"/>
                </a:solidFill>
                <a:latin typeface="新細明體" panose="02020500000000000000" pitchFamily="18" charset="-120"/>
              </a:rPr>
              <a:t>+'/'+</a:t>
            </a:r>
            <a:endParaRPr lang="en-US" altLang="zh-TW" dirty="0"/>
          </a:p>
          <a:p>
            <a:pPr algn="just" eaLnBrk="1" hangingPunct="1"/>
            <a:r>
              <a:rPr lang="en-US" altLang="zh-TW" dirty="0" err="1">
                <a:solidFill>
                  <a:srgbClr val="000000"/>
                </a:solidFill>
                <a:latin typeface="新細明體" panose="02020500000000000000" pitchFamily="18" charset="-120"/>
              </a:rPr>
              <a:t>totext</a:t>
            </a:r>
            <a:r>
              <a:rPr lang="en-US" altLang="zh-TW" dirty="0">
                <a:solidFill>
                  <a:srgbClr val="000000"/>
                </a:solidFill>
                <a:latin typeface="新細明體" panose="02020500000000000000" pitchFamily="18" charset="-120"/>
              </a:rPr>
              <a:t>({TB_ASR_RPTPSTUDENT.SCHYEAR}+1, '####')</a:t>
            </a:r>
            <a:endParaRPr lang="en-US" altLang="zh-TW" dirty="0"/>
          </a:p>
          <a:p>
            <a:pPr algn="just" eaLnBrk="1" hangingPunct="1"/>
            <a:r>
              <a:rPr lang="en-US" altLang="zh-TW" dirty="0">
                <a:solidFill>
                  <a:srgbClr val="000000"/>
                </a:solidFill>
              </a:rPr>
              <a:t> </a:t>
            </a:r>
            <a:endParaRPr lang="en-US" altLang="zh-TW" dirty="0"/>
          </a:p>
          <a:p>
            <a:pPr algn="just" eaLnBrk="1" hangingPunct="1"/>
            <a:r>
              <a:rPr lang="zh-TW" altLang="en-US" dirty="0">
                <a:solidFill>
                  <a:srgbClr val="000000"/>
                </a:solidFill>
                <a:latin typeface="新細明體" panose="02020500000000000000" pitchFamily="18" charset="-120"/>
              </a:rPr>
              <a:t>其中</a:t>
            </a:r>
            <a:r>
              <a:rPr lang="en-US" altLang="zh-TW" dirty="0">
                <a:solidFill>
                  <a:srgbClr val="000000"/>
                </a:solidFill>
                <a:latin typeface="新細明體" panose="02020500000000000000" pitchFamily="18" charset="-120"/>
              </a:rPr>
              <a:t>####</a:t>
            </a:r>
            <a:r>
              <a:rPr lang="zh-TW" altLang="en-US" dirty="0">
                <a:solidFill>
                  <a:srgbClr val="000000"/>
                </a:solidFill>
                <a:latin typeface="新細明體" panose="02020500000000000000" pitchFamily="18" charset="-120"/>
              </a:rPr>
              <a:t>的意思是取欄位的首四個字元。</a:t>
            </a:r>
          </a:p>
          <a:p>
            <a:pPr algn="just" eaLnBrk="1" hangingPunct="1"/>
            <a:endParaRPr lang="zh-TW" altLang="en-US" dirty="0">
              <a:solidFill>
                <a:srgbClr val="000000"/>
              </a:solidFill>
              <a:latin typeface="新細明體" panose="02020500000000000000" pitchFamily="18" charset="-120"/>
            </a:endParaRPr>
          </a:p>
          <a:p>
            <a:pPr algn="just" eaLnBrk="1" hangingPunct="1"/>
            <a:r>
              <a:rPr lang="en-US" altLang="zh-TW" dirty="0">
                <a:solidFill>
                  <a:srgbClr val="000000"/>
                </a:solidFill>
                <a:latin typeface="新細明體" panose="02020500000000000000" pitchFamily="18" charset="-120"/>
              </a:rPr>
              <a:t>Exercise 13</a:t>
            </a:r>
            <a:endParaRPr lang="en-US" altLang="zh-TW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9pPr>
          </a:lstStyle>
          <a:p>
            <a:pPr>
              <a:spcBef>
                <a:spcPct val="0"/>
              </a:spcBef>
            </a:pPr>
            <a:fld id="{53239ADD-65C3-4A40-A8BC-FE05F301BB61}" type="slidenum">
              <a:rPr lang="en-US" altLang="zh-TW" smtClean="0">
                <a:latin typeface="Tahoma" panose="020B0604030504040204" pitchFamily="34" charset="0"/>
              </a:rPr>
              <a:pPr>
                <a:spcBef>
                  <a:spcPct val="0"/>
                </a:spcBef>
              </a:pPr>
              <a:t>80</a:t>
            </a:fld>
            <a:endParaRPr lang="en-US" altLang="zh-TW">
              <a:latin typeface="Tahoma" panose="020B0604030504040204" pitchFamily="34" charset="0"/>
            </a:endParaRPr>
          </a:p>
        </p:txBody>
      </p:sp>
      <p:sp>
        <p:nvSpPr>
          <p:cNvPr id="849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488" y="744538"/>
            <a:ext cx="6616700" cy="3722687"/>
          </a:xfrm>
          <a:ln/>
        </p:spPr>
      </p:sp>
      <p:sp>
        <p:nvSpPr>
          <p:cNvPr id="8499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altLang="zh-TW">
                <a:solidFill>
                  <a:srgbClr val="000000"/>
                </a:solidFill>
                <a:latin typeface="新細明體" panose="02020500000000000000" pitchFamily="18" charset="-120"/>
              </a:rPr>
              <a:t>left()</a:t>
            </a:r>
            <a:r>
              <a:rPr lang="zh-TW" altLang="en-US">
                <a:solidFill>
                  <a:srgbClr val="000000"/>
                </a:solidFill>
                <a:latin typeface="新細明體" panose="02020500000000000000" pitchFamily="18" charset="-120"/>
              </a:rPr>
              <a:t>函數的作用是在列印欄位中，指定由欄位的左邊的第一個字元開始讀取資料，直至指定的位置為止。例如欄位</a:t>
            </a:r>
            <a:r>
              <a:rPr lang="en-US" altLang="zh-TW">
                <a:solidFill>
                  <a:srgbClr val="000000"/>
                </a:solidFill>
                <a:latin typeface="新細明體" panose="02020500000000000000" pitchFamily="18" charset="-120"/>
              </a:rPr>
              <a:t>(name)</a:t>
            </a:r>
            <a:r>
              <a:rPr lang="zh-TW" altLang="en-US">
                <a:solidFill>
                  <a:srgbClr val="000000"/>
                </a:solidFill>
                <a:latin typeface="新細明體" panose="02020500000000000000" pitchFamily="18" charset="-120"/>
              </a:rPr>
              <a:t>中有一字串</a:t>
            </a:r>
            <a:r>
              <a:rPr lang="zh-TW" altLang="en-US">
                <a:solidFill>
                  <a:srgbClr val="000000"/>
                </a:solidFill>
              </a:rPr>
              <a:t>“</a:t>
            </a:r>
            <a:r>
              <a:rPr lang="en-US" altLang="zh-TW">
                <a:solidFill>
                  <a:srgbClr val="000000"/>
                </a:solidFill>
                <a:latin typeface="新細明體" panose="02020500000000000000" pitchFamily="18" charset="-120"/>
              </a:rPr>
              <a:t>abcdefg</a:t>
            </a:r>
            <a:r>
              <a:rPr lang="en-US" altLang="zh-TW">
                <a:solidFill>
                  <a:srgbClr val="000000"/>
                </a:solidFill>
              </a:rPr>
              <a:t>”</a:t>
            </a:r>
            <a:r>
              <a:rPr lang="zh-TW" altLang="en-US">
                <a:solidFill>
                  <a:srgbClr val="000000"/>
                </a:solidFill>
                <a:latin typeface="新細明體" panose="02020500000000000000" pitchFamily="18" charset="-120"/>
              </a:rPr>
              <a:t>，用戶祇需要列印字串的最前四個字元，該如何設定？按</a:t>
            </a:r>
            <a:r>
              <a:rPr lang="en-US" altLang="zh-TW">
                <a:solidFill>
                  <a:srgbClr val="000000"/>
                </a:solidFill>
                <a:latin typeface="新細明體" panose="02020500000000000000" pitchFamily="18" charset="-120"/>
              </a:rPr>
              <a:t>left()</a:t>
            </a:r>
            <a:r>
              <a:rPr lang="zh-TW" altLang="en-US">
                <a:solidFill>
                  <a:srgbClr val="000000"/>
                </a:solidFill>
                <a:latin typeface="新細明體" panose="02020500000000000000" pitchFamily="18" charset="-120"/>
              </a:rPr>
              <a:t>的格式為</a:t>
            </a:r>
            <a:r>
              <a:rPr lang="en-US" altLang="zh-TW"/>
              <a:t>left (str, length)</a:t>
            </a:r>
            <a:r>
              <a:rPr lang="zh-TW" altLang="en-US">
                <a:latin typeface="新細明體" panose="02020500000000000000" pitchFamily="18" charset="-120"/>
              </a:rPr>
              <a:t>意思是從字串</a:t>
            </a:r>
            <a:r>
              <a:rPr lang="en-US" altLang="zh-TW"/>
              <a:t>str</a:t>
            </a:r>
            <a:r>
              <a:rPr lang="zh-TW" altLang="en-US">
                <a:latin typeface="新細明體" panose="02020500000000000000" pitchFamily="18" charset="-120"/>
              </a:rPr>
              <a:t>最左邊的字元開始算起，讀取至</a:t>
            </a:r>
            <a:r>
              <a:rPr lang="en-US" altLang="zh-TW"/>
              <a:t>length</a:t>
            </a:r>
            <a:r>
              <a:rPr lang="zh-TW" altLang="en-US">
                <a:latin typeface="新細明體" panose="02020500000000000000" pitchFamily="18" charset="-120"/>
              </a:rPr>
              <a:t>個字元。就上述字串為例，若</a:t>
            </a:r>
            <a:r>
              <a:rPr lang="en-US" altLang="zh-TW"/>
              <a:t>length</a:t>
            </a:r>
            <a:r>
              <a:rPr lang="zh-TW" altLang="en-US">
                <a:latin typeface="新細明體" panose="02020500000000000000" pitchFamily="18" charset="-120"/>
              </a:rPr>
              <a:t>為</a:t>
            </a:r>
            <a:r>
              <a:rPr lang="en-US" altLang="zh-TW"/>
              <a:t>4</a:t>
            </a:r>
            <a:r>
              <a:rPr lang="zh-TW" altLang="en-US">
                <a:latin typeface="新細明體" panose="02020500000000000000" pitchFamily="18" charset="-120"/>
              </a:rPr>
              <a:t>，則函數的表示式為</a:t>
            </a:r>
            <a:r>
              <a:rPr lang="en-US" altLang="zh-TW"/>
              <a:t>left(name, 4)</a:t>
            </a:r>
            <a:r>
              <a:rPr lang="zh-TW" altLang="en-US">
                <a:latin typeface="新細明體" panose="02020500000000000000" pitchFamily="18" charset="-120"/>
              </a:rPr>
              <a:t>，系統便會傳回字串</a:t>
            </a:r>
            <a:r>
              <a:rPr lang="zh-TW" altLang="en-US"/>
              <a:t>“</a:t>
            </a:r>
            <a:r>
              <a:rPr lang="en-US" altLang="zh-TW"/>
              <a:t>abcd”</a:t>
            </a:r>
            <a:r>
              <a:rPr lang="zh-TW" altLang="en-US">
                <a:latin typeface="新細明體" panose="02020500000000000000" pitchFamily="18" charset="-120"/>
              </a:rPr>
              <a:t>。</a:t>
            </a:r>
            <a:r>
              <a:rPr lang="zh-TW" altLang="en-US"/>
              <a:t> </a:t>
            </a: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9pPr>
          </a:lstStyle>
          <a:p>
            <a:pPr>
              <a:spcBef>
                <a:spcPct val="0"/>
              </a:spcBef>
            </a:pPr>
            <a:fld id="{F45D2CD5-F00A-42B3-BD2D-B72DB21EC05A}" type="slidenum">
              <a:rPr lang="en-US" altLang="zh-TW" smtClean="0">
                <a:latin typeface="Tahoma" panose="020B0604030504040204" pitchFamily="34" charset="0"/>
              </a:rPr>
              <a:pPr>
                <a:spcBef>
                  <a:spcPct val="0"/>
                </a:spcBef>
              </a:pPr>
              <a:t>81</a:t>
            </a:fld>
            <a:endParaRPr lang="en-US" altLang="zh-TW">
              <a:latin typeface="Tahoma" panose="020B0604030504040204" pitchFamily="34" charset="0"/>
            </a:endParaRPr>
          </a:p>
        </p:txBody>
      </p:sp>
      <p:sp>
        <p:nvSpPr>
          <p:cNvPr id="870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488" y="744538"/>
            <a:ext cx="6616700" cy="3722687"/>
          </a:xfrm>
          <a:ln/>
        </p:spPr>
      </p:sp>
      <p:sp>
        <p:nvSpPr>
          <p:cNvPr id="8704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altLang="zh-TW">
                <a:solidFill>
                  <a:srgbClr val="000000"/>
                </a:solidFill>
                <a:latin typeface="新細明體" panose="02020500000000000000" pitchFamily="18" charset="-120"/>
              </a:rPr>
              <a:t>right()</a:t>
            </a:r>
            <a:r>
              <a:rPr lang="zh-TW" altLang="en-US">
                <a:solidFill>
                  <a:srgbClr val="000000"/>
                </a:solidFill>
                <a:latin typeface="新細明體" panose="02020500000000000000" pitchFamily="18" charset="-120"/>
              </a:rPr>
              <a:t>函數的作用與</a:t>
            </a:r>
            <a:r>
              <a:rPr lang="en-US" altLang="zh-TW">
                <a:solidFill>
                  <a:srgbClr val="000000"/>
                </a:solidFill>
                <a:latin typeface="新細明體" panose="02020500000000000000" pitchFamily="18" charset="-120"/>
              </a:rPr>
              <a:t>left()</a:t>
            </a:r>
            <a:r>
              <a:rPr lang="zh-TW" altLang="en-US">
                <a:solidFill>
                  <a:srgbClr val="000000"/>
                </a:solidFill>
                <a:latin typeface="新細明體" panose="02020500000000000000" pitchFamily="18" charset="-120"/>
              </a:rPr>
              <a:t>相同，分別是由欄位的右邊的第一個字元開始讀取資料，直至指定的位置為止。例如欄位</a:t>
            </a:r>
            <a:r>
              <a:rPr lang="en-US" altLang="zh-TW">
                <a:solidFill>
                  <a:srgbClr val="000000"/>
                </a:solidFill>
                <a:latin typeface="新細明體" panose="02020500000000000000" pitchFamily="18" charset="-120"/>
              </a:rPr>
              <a:t>(name)</a:t>
            </a:r>
            <a:r>
              <a:rPr lang="zh-TW" altLang="en-US">
                <a:solidFill>
                  <a:srgbClr val="000000"/>
                </a:solidFill>
                <a:latin typeface="新細明體" panose="02020500000000000000" pitchFamily="18" charset="-120"/>
              </a:rPr>
              <a:t>中有一字串</a:t>
            </a:r>
            <a:r>
              <a:rPr lang="zh-TW" altLang="en-US">
                <a:solidFill>
                  <a:srgbClr val="000000"/>
                </a:solidFill>
              </a:rPr>
              <a:t>“</a:t>
            </a:r>
            <a:r>
              <a:rPr lang="en-US" altLang="zh-TW">
                <a:solidFill>
                  <a:srgbClr val="000000"/>
                </a:solidFill>
                <a:latin typeface="新細明體" panose="02020500000000000000" pitchFamily="18" charset="-120"/>
              </a:rPr>
              <a:t>abcdefg</a:t>
            </a:r>
            <a:r>
              <a:rPr lang="en-US" altLang="zh-TW">
                <a:solidFill>
                  <a:srgbClr val="000000"/>
                </a:solidFill>
              </a:rPr>
              <a:t>”</a:t>
            </a:r>
            <a:r>
              <a:rPr lang="zh-TW" altLang="en-US">
                <a:solidFill>
                  <a:srgbClr val="000000"/>
                </a:solidFill>
                <a:latin typeface="新細明體" panose="02020500000000000000" pitchFamily="18" charset="-120"/>
              </a:rPr>
              <a:t>，用戶如需要列印字串的最後三個字元，該如何設定？按</a:t>
            </a:r>
            <a:r>
              <a:rPr lang="en-US" altLang="zh-TW">
                <a:solidFill>
                  <a:srgbClr val="000000"/>
                </a:solidFill>
                <a:latin typeface="新細明體" panose="02020500000000000000" pitchFamily="18" charset="-120"/>
              </a:rPr>
              <a:t>right()</a:t>
            </a:r>
            <a:r>
              <a:rPr lang="zh-TW" altLang="en-US">
                <a:solidFill>
                  <a:srgbClr val="000000"/>
                </a:solidFill>
                <a:latin typeface="新細明體" panose="02020500000000000000" pitchFamily="18" charset="-120"/>
              </a:rPr>
              <a:t>的格式為</a:t>
            </a:r>
            <a:r>
              <a:rPr lang="en-US" altLang="zh-TW">
                <a:solidFill>
                  <a:srgbClr val="000000"/>
                </a:solidFill>
                <a:latin typeface="新細明體" panose="02020500000000000000" pitchFamily="18" charset="-120"/>
              </a:rPr>
              <a:t>right(str, length)</a:t>
            </a:r>
            <a:r>
              <a:rPr lang="zh-TW" altLang="en-US">
                <a:solidFill>
                  <a:srgbClr val="000000"/>
                </a:solidFill>
                <a:latin typeface="新細明體" panose="02020500000000000000" pitchFamily="18" charset="-120"/>
              </a:rPr>
              <a:t>若</a:t>
            </a:r>
            <a:r>
              <a:rPr lang="en-US" altLang="zh-TW">
                <a:solidFill>
                  <a:srgbClr val="000000"/>
                </a:solidFill>
                <a:latin typeface="新細明體" panose="02020500000000000000" pitchFamily="18" charset="-120"/>
              </a:rPr>
              <a:t>length</a:t>
            </a:r>
            <a:r>
              <a:rPr lang="zh-TW" altLang="en-US">
                <a:solidFill>
                  <a:srgbClr val="000000"/>
                </a:solidFill>
                <a:latin typeface="新細明體" panose="02020500000000000000" pitchFamily="18" charset="-120"/>
              </a:rPr>
              <a:t>為</a:t>
            </a:r>
            <a:r>
              <a:rPr lang="en-US" altLang="zh-TW">
                <a:solidFill>
                  <a:srgbClr val="000000"/>
                </a:solidFill>
                <a:latin typeface="新細明體" panose="02020500000000000000" pitchFamily="18" charset="-120"/>
              </a:rPr>
              <a:t>3</a:t>
            </a:r>
            <a:r>
              <a:rPr lang="zh-TW" altLang="en-US">
                <a:solidFill>
                  <a:srgbClr val="000000"/>
                </a:solidFill>
                <a:latin typeface="新細明體" panose="02020500000000000000" pitchFamily="18" charset="-120"/>
              </a:rPr>
              <a:t>，則函數的表示式為</a:t>
            </a:r>
            <a:r>
              <a:rPr lang="en-US" altLang="zh-TW">
                <a:solidFill>
                  <a:srgbClr val="000000"/>
                </a:solidFill>
                <a:latin typeface="新細明體" panose="02020500000000000000" pitchFamily="18" charset="-120"/>
              </a:rPr>
              <a:t>right(name, 3)</a:t>
            </a:r>
            <a:r>
              <a:rPr lang="zh-TW" altLang="en-US">
                <a:solidFill>
                  <a:srgbClr val="000000"/>
                </a:solidFill>
                <a:latin typeface="新細明體" panose="02020500000000000000" pitchFamily="18" charset="-120"/>
              </a:rPr>
              <a:t>，系統便會傳回字串</a:t>
            </a:r>
            <a:r>
              <a:rPr lang="zh-TW" altLang="en-US">
                <a:solidFill>
                  <a:srgbClr val="000000"/>
                </a:solidFill>
              </a:rPr>
              <a:t>“</a:t>
            </a:r>
            <a:r>
              <a:rPr lang="en-US" altLang="zh-TW">
                <a:solidFill>
                  <a:srgbClr val="000000"/>
                </a:solidFill>
                <a:latin typeface="新細明體" panose="02020500000000000000" pitchFamily="18" charset="-120"/>
              </a:rPr>
              <a:t>efg</a:t>
            </a:r>
            <a:r>
              <a:rPr lang="en-US" altLang="zh-TW">
                <a:solidFill>
                  <a:srgbClr val="000000"/>
                </a:solidFill>
              </a:rPr>
              <a:t>”</a:t>
            </a:r>
            <a:r>
              <a:rPr lang="zh-TW" altLang="en-US">
                <a:solidFill>
                  <a:srgbClr val="000000"/>
                </a:solidFill>
                <a:latin typeface="新細明體" panose="02020500000000000000" pitchFamily="18" charset="-120"/>
              </a:rPr>
              <a:t>。</a:t>
            </a:r>
            <a:r>
              <a:rPr lang="zh-TW" altLang="en-US"/>
              <a:t> </a:t>
            </a: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9pPr>
          </a:lstStyle>
          <a:p>
            <a:pPr>
              <a:spcBef>
                <a:spcPct val="0"/>
              </a:spcBef>
            </a:pPr>
            <a:fld id="{6B19681B-F9DC-46A1-AB54-4388AC150038}" type="slidenum">
              <a:rPr lang="en-US" altLang="zh-TW" smtClean="0">
                <a:latin typeface="Tahoma" panose="020B0604030504040204" pitchFamily="34" charset="0"/>
              </a:rPr>
              <a:pPr>
                <a:spcBef>
                  <a:spcPct val="0"/>
                </a:spcBef>
              </a:pPr>
              <a:t>82</a:t>
            </a:fld>
            <a:endParaRPr lang="en-US" altLang="zh-TW">
              <a:latin typeface="Tahoma" panose="020B0604030504040204" pitchFamily="34" charset="0"/>
            </a:endParaRPr>
          </a:p>
        </p:txBody>
      </p:sp>
      <p:sp>
        <p:nvSpPr>
          <p:cNvPr id="890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488" y="744538"/>
            <a:ext cx="6616700" cy="3722687"/>
          </a:xfrm>
          <a:ln/>
        </p:spPr>
      </p:sp>
      <p:sp>
        <p:nvSpPr>
          <p:cNvPr id="8909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algn="just" eaLnBrk="1" hangingPunct="1"/>
            <a:r>
              <a:rPr lang="en-US" altLang="zh-TW">
                <a:solidFill>
                  <a:srgbClr val="000000"/>
                </a:solidFill>
                <a:latin typeface="新細明體" panose="02020500000000000000" pitchFamily="18" charset="-120"/>
              </a:rPr>
              <a:t>mid()</a:t>
            </a:r>
            <a:r>
              <a:rPr lang="zh-TW" altLang="en-US">
                <a:solidFill>
                  <a:srgbClr val="000000"/>
                </a:solidFill>
                <a:latin typeface="新細明體" panose="02020500000000000000" pitchFamily="18" charset="-120"/>
              </a:rPr>
              <a:t>的作用與</a:t>
            </a:r>
            <a:r>
              <a:rPr lang="en-US" altLang="zh-TW">
                <a:solidFill>
                  <a:srgbClr val="000000"/>
                </a:solidFill>
                <a:latin typeface="新細明體" panose="02020500000000000000" pitchFamily="18" charset="-120"/>
              </a:rPr>
              <a:t>left()</a:t>
            </a:r>
            <a:r>
              <a:rPr lang="zh-TW" altLang="en-US">
                <a:solidFill>
                  <a:srgbClr val="000000"/>
                </a:solidFill>
                <a:latin typeface="新細明體" panose="02020500000000000000" pitchFamily="18" charset="-120"/>
              </a:rPr>
              <a:t>和</a:t>
            </a:r>
            <a:r>
              <a:rPr lang="en-US" altLang="zh-TW">
                <a:solidFill>
                  <a:srgbClr val="000000"/>
                </a:solidFill>
                <a:latin typeface="新細明體" panose="02020500000000000000" pitchFamily="18" charset="-120"/>
              </a:rPr>
              <a:t>right()</a:t>
            </a:r>
            <a:r>
              <a:rPr lang="zh-TW" altLang="en-US">
                <a:solidFill>
                  <a:srgbClr val="000000"/>
                </a:solidFill>
                <a:latin typeface="新細明體" panose="02020500000000000000" pitchFamily="18" charset="-120"/>
              </a:rPr>
              <a:t>相似，分別是</a:t>
            </a:r>
            <a:r>
              <a:rPr lang="en-US" altLang="zh-TW">
                <a:solidFill>
                  <a:srgbClr val="000000"/>
                </a:solidFill>
                <a:latin typeface="新細明體" panose="02020500000000000000" pitchFamily="18" charset="-120"/>
              </a:rPr>
              <a:t>mid()</a:t>
            </a:r>
            <a:r>
              <a:rPr lang="zh-TW" altLang="en-US">
                <a:solidFill>
                  <a:srgbClr val="000000"/>
                </a:solidFill>
                <a:latin typeface="新細明體" panose="02020500000000000000" pitchFamily="18" charset="-120"/>
              </a:rPr>
              <a:t>可以指定列印工作由欄位左邊的某一指定位置開始，讀取指定數目的字元段落為止。</a:t>
            </a:r>
            <a:endParaRPr lang="zh-TW" altLang="en-US"/>
          </a:p>
          <a:p>
            <a:pPr algn="just" eaLnBrk="1" hangingPunct="1"/>
            <a:r>
              <a:rPr lang="en-US" altLang="zh-TW">
                <a:solidFill>
                  <a:srgbClr val="000000"/>
                </a:solidFill>
                <a:latin typeface="新細明體" panose="02020500000000000000" pitchFamily="18" charset="-120"/>
              </a:rPr>
              <a:t>mid</a:t>
            </a:r>
            <a:r>
              <a:rPr lang="zh-TW" altLang="en-US">
                <a:solidFill>
                  <a:srgbClr val="000000"/>
                </a:solidFill>
                <a:latin typeface="新細明體" panose="02020500000000000000" pitchFamily="18" charset="-120"/>
              </a:rPr>
              <a:t>的格式為：</a:t>
            </a:r>
            <a:r>
              <a:rPr lang="en-US" altLang="zh-TW"/>
              <a:t>mid (str, start, length)</a:t>
            </a:r>
          </a:p>
          <a:p>
            <a:pPr algn="just" eaLnBrk="1" hangingPunct="1"/>
            <a:r>
              <a:rPr lang="zh-TW" altLang="en-US"/>
              <a:t>例如欄位</a:t>
            </a:r>
            <a:r>
              <a:rPr lang="en-US" altLang="zh-TW"/>
              <a:t>(name)</a:t>
            </a:r>
            <a:r>
              <a:rPr lang="zh-TW" altLang="en-US"/>
              <a:t>中有一字串”</a:t>
            </a:r>
            <a:r>
              <a:rPr lang="en-US" altLang="zh-TW"/>
              <a:t>abcdefg”</a:t>
            </a:r>
            <a:r>
              <a:rPr lang="zh-TW" altLang="en-US"/>
              <a:t>，應用</a:t>
            </a:r>
            <a:r>
              <a:rPr lang="en-US" altLang="zh-TW"/>
              <a:t>mid()</a:t>
            </a:r>
            <a:r>
              <a:rPr lang="zh-TW" altLang="en-US"/>
              <a:t>，用戶可以讀取</a:t>
            </a:r>
            <a:r>
              <a:rPr lang="en-US" altLang="zh-TW"/>
              <a:t>name</a:t>
            </a:r>
            <a:r>
              <a:rPr lang="zh-TW" altLang="en-US"/>
              <a:t>中第二</a:t>
            </a:r>
            <a:r>
              <a:rPr lang="en-US" altLang="zh-TW"/>
              <a:t>(start=2)</a:t>
            </a:r>
            <a:r>
              <a:rPr lang="zh-TW" altLang="en-US"/>
              <a:t>個位置後的三</a:t>
            </a:r>
            <a:r>
              <a:rPr lang="en-US" altLang="zh-TW"/>
              <a:t>(length=3)</a:t>
            </a:r>
            <a:r>
              <a:rPr lang="zh-TW" altLang="en-US"/>
              <a:t>個字元。其函數表示式為</a:t>
            </a:r>
            <a:r>
              <a:rPr lang="en-US" altLang="zh-TW"/>
              <a:t>mid(name, 2, 3)</a:t>
            </a:r>
            <a:r>
              <a:rPr lang="zh-TW" altLang="en-US"/>
              <a:t>，系統便會傳回字串“</a:t>
            </a:r>
            <a:r>
              <a:rPr lang="en-US" altLang="zh-TW"/>
              <a:t>bcd”</a:t>
            </a:r>
            <a:r>
              <a:rPr lang="zh-TW" altLang="en-US"/>
              <a:t>。</a:t>
            </a:r>
          </a:p>
          <a:p>
            <a:pPr eaLnBrk="1" hangingPunct="1"/>
            <a:endParaRPr lang="en-US" altLang="zh-TW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9pPr>
          </a:lstStyle>
          <a:p>
            <a:pPr>
              <a:spcBef>
                <a:spcPct val="0"/>
              </a:spcBef>
            </a:pPr>
            <a:fld id="{2E2D49D4-5383-48A0-B58D-088CD6032F82}" type="slidenum">
              <a:rPr lang="en-US" altLang="zh-TW" smtClean="0">
                <a:latin typeface="Tahoma" panose="020B0604030504040204" pitchFamily="34" charset="0"/>
              </a:rPr>
              <a:pPr>
                <a:spcBef>
                  <a:spcPct val="0"/>
                </a:spcBef>
              </a:pPr>
              <a:t>84</a:t>
            </a:fld>
            <a:endParaRPr lang="en-US" altLang="zh-TW">
              <a:latin typeface="Tahoma" panose="020B0604030504040204" pitchFamily="34" charset="0"/>
            </a:endParaRPr>
          </a:p>
        </p:txBody>
      </p:sp>
      <p:sp>
        <p:nvSpPr>
          <p:cNvPr id="921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488" y="744538"/>
            <a:ext cx="6616700" cy="3722687"/>
          </a:xfrm>
          <a:ln/>
        </p:spPr>
      </p:sp>
      <p:sp>
        <p:nvSpPr>
          <p:cNvPr id="9216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algn="just" eaLnBrk="1" hangingPunct="1"/>
            <a:r>
              <a:rPr lang="zh-TW" altLang="en-US">
                <a:solidFill>
                  <a:srgbClr val="000000"/>
                </a:solidFill>
                <a:latin typeface="新細明體" panose="02020500000000000000" pitchFamily="18" charset="-120"/>
              </a:rPr>
              <a:t>為了避免欄位內沒有資料令列印報表產生錯誤，可用函數</a:t>
            </a:r>
            <a:r>
              <a:rPr lang="en-US" altLang="zh-TW">
                <a:solidFill>
                  <a:srgbClr val="000000"/>
                </a:solidFill>
                <a:latin typeface="新細明體" panose="02020500000000000000" pitchFamily="18" charset="-120"/>
              </a:rPr>
              <a:t>isnull()</a:t>
            </a:r>
            <a:r>
              <a:rPr lang="zh-TW" altLang="en-US">
                <a:solidFill>
                  <a:srgbClr val="000000"/>
                </a:solidFill>
                <a:latin typeface="新細明體" panose="02020500000000000000" pitchFamily="18" charset="-120"/>
              </a:rPr>
              <a:t>代入如下：</a:t>
            </a:r>
            <a:endParaRPr lang="zh-TW" altLang="en-US"/>
          </a:p>
          <a:p>
            <a:pPr algn="just" eaLnBrk="1" hangingPunct="1"/>
            <a:r>
              <a:rPr lang="zh-TW" altLang="en-US">
                <a:solidFill>
                  <a:srgbClr val="000000"/>
                </a:solidFill>
              </a:rPr>
              <a:t> </a:t>
            </a:r>
            <a:endParaRPr lang="zh-TW" altLang="en-US"/>
          </a:p>
          <a:p>
            <a:pPr algn="just" eaLnBrk="1" hangingPunct="1"/>
            <a:r>
              <a:rPr lang="en-US" altLang="zh-TW">
                <a:solidFill>
                  <a:srgbClr val="000000"/>
                </a:solidFill>
                <a:latin typeface="新細明體" panose="02020500000000000000" pitchFamily="18" charset="-120"/>
              </a:rPr>
              <a:t>if isnull({@#ATT_ATA4_LateDay})then</a:t>
            </a:r>
            <a:endParaRPr lang="en-US" altLang="zh-TW"/>
          </a:p>
          <a:p>
            <a:pPr algn="just" eaLnBrk="1" hangingPunct="1"/>
            <a:r>
              <a:rPr lang="en-US" altLang="zh-TW">
                <a:solidFill>
                  <a:srgbClr val="000000"/>
                </a:solidFill>
                <a:latin typeface="新細明體" panose="02020500000000000000" pitchFamily="18" charset="-120"/>
              </a:rPr>
              <a:t>'---'</a:t>
            </a:r>
            <a:endParaRPr lang="en-US" altLang="zh-TW"/>
          </a:p>
          <a:p>
            <a:pPr eaLnBrk="1" hangingPunct="1"/>
            <a:endParaRPr lang="en-US" altLang="zh-TW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9pPr>
          </a:lstStyle>
          <a:p>
            <a:pPr>
              <a:spcBef>
                <a:spcPct val="0"/>
              </a:spcBef>
              <a:buClr>
                <a:srgbClr val="FFFFFF"/>
              </a:buClr>
            </a:pPr>
            <a:fld id="{18C34086-2BA4-49C9-8480-8B502C3BA927}" type="slidenum">
              <a:rPr lang="en-US" altLang="zh-TW" smtClean="0">
                <a:solidFill>
                  <a:srgbClr val="000000"/>
                </a:solidFill>
                <a:latin typeface="Tahoma" panose="020B0604030504040204" pitchFamily="34" charset="0"/>
              </a:rPr>
              <a:pPr>
                <a:spcBef>
                  <a:spcPct val="0"/>
                </a:spcBef>
                <a:buClr>
                  <a:srgbClr val="FFFFFF"/>
                </a:buClr>
              </a:pPr>
              <a:t>5</a:t>
            </a:fld>
            <a:endParaRPr lang="en-US" altLang="zh-TW">
              <a:solidFill>
                <a:srgbClr val="000000"/>
              </a:solidFill>
              <a:latin typeface="Tahoma" panose="020B0604030504040204" pitchFamily="34" charset="0"/>
            </a:endParaRPr>
          </a:p>
        </p:txBody>
      </p:sp>
      <p:sp>
        <p:nvSpPr>
          <p:cNvPr id="112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488" y="744538"/>
            <a:ext cx="6616700" cy="3722687"/>
          </a:xfrm>
          <a:ln/>
        </p:spPr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GB" altLang="zh-HK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4F09C55-AE53-444F-B105-D19EAEB38579}" type="slidenum">
              <a:rPr lang="en-US" altLang="zh-TW" smtClean="0"/>
              <a:pPr>
                <a:defRPr/>
              </a:pPr>
              <a:t>14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7255272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9pPr>
          </a:lstStyle>
          <a:p>
            <a:pPr>
              <a:spcBef>
                <a:spcPct val="0"/>
              </a:spcBef>
              <a:buClr>
                <a:srgbClr val="FFFFFF"/>
              </a:buClr>
            </a:pPr>
            <a:fld id="{8EBADC7C-5044-4680-A36D-6B46C5675112}" type="slidenum">
              <a:rPr lang="en-US" altLang="zh-TW" smtClean="0">
                <a:solidFill>
                  <a:srgbClr val="000000"/>
                </a:solidFill>
                <a:latin typeface="Tahoma" panose="020B0604030504040204" pitchFamily="34" charset="0"/>
              </a:rPr>
              <a:pPr>
                <a:spcBef>
                  <a:spcPct val="0"/>
                </a:spcBef>
                <a:buClr>
                  <a:srgbClr val="FFFFFF"/>
                </a:buClr>
              </a:pPr>
              <a:t>17</a:t>
            </a:fld>
            <a:endParaRPr lang="en-US" altLang="zh-TW">
              <a:solidFill>
                <a:srgbClr val="000000"/>
              </a:solidFill>
              <a:latin typeface="Tahoma" panose="020B0604030504040204" pitchFamily="34" charset="0"/>
            </a:endParaRPr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488" y="744538"/>
            <a:ext cx="6616700" cy="3722687"/>
          </a:xfrm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GB" altLang="zh-HK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9pPr>
          </a:lstStyle>
          <a:p>
            <a:pPr>
              <a:spcBef>
                <a:spcPct val="0"/>
              </a:spcBef>
            </a:pPr>
            <a:fld id="{584444B0-1D75-40EE-B5C7-D5DF270639A7}" type="slidenum">
              <a:rPr lang="en-US" altLang="zh-TW" smtClean="0">
                <a:latin typeface="Tahoma" panose="020B0604030504040204" pitchFamily="34" charset="0"/>
              </a:rPr>
              <a:pPr>
                <a:spcBef>
                  <a:spcPct val="0"/>
                </a:spcBef>
              </a:pPr>
              <a:t>32</a:t>
            </a:fld>
            <a:endParaRPr lang="en-US" altLang="zh-TW">
              <a:latin typeface="Tahoma" panose="020B0604030504040204" pitchFamily="34" charset="0"/>
            </a:endParaRPr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488" y="744538"/>
            <a:ext cx="6616700" cy="3722687"/>
          </a:xfrm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marL="228600" indent="-228600" eaLnBrk="1" hangingPunct="1"/>
            <a:r>
              <a:rPr lang="en-US" altLang="zh-HK" sz="1400"/>
              <a:t>Steps:</a:t>
            </a:r>
          </a:p>
          <a:p>
            <a:pPr marL="228600" indent="-228600" eaLnBrk="1" hangingPunct="1"/>
            <a:endParaRPr lang="en-US" altLang="zh-HK" sz="1400"/>
          </a:p>
          <a:p>
            <a:pPr marL="228600" indent="-228600" eaLnBrk="1" hangingPunct="1">
              <a:buFontTx/>
              <a:buAutoNum type="arabicPeriod"/>
            </a:pPr>
            <a:r>
              <a:rPr lang="en-US" altLang="zh-HK"/>
              <a:t>At the right hand side of the screen, FIVE sections of the blank report can be viewed.  </a:t>
            </a:r>
          </a:p>
          <a:p>
            <a:pPr marL="228600" indent="-228600" eaLnBrk="1" hangingPunct="1">
              <a:buFontTx/>
              <a:buAutoNum type="arabicPeriod"/>
            </a:pPr>
            <a:r>
              <a:rPr lang="en-US" altLang="zh-HK"/>
              <a:t>Expand the section of Report Header for editing as shown in </a:t>
            </a:r>
            <a:r>
              <a:rPr lang="en-US" altLang="zh-HK" b="1"/>
              <a:t>Picture 1.6</a:t>
            </a:r>
            <a:r>
              <a:rPr lang="en-US" altLang="zh-HK"/>
              <a:t>.  </a:t>
            </a:r>
          </a:p>
          <a:p>
            <a:pPr marL="228600" indent="-228600" eaLnBrk="1" hangingPunct="1">
              <a:buFontTx/>
              <a:buAutoNum type="arabicPeriod"/>
            </a:pPr>
            <a:r>
              <a:rPr lang="en-US" altLang="zh-HK"/>
              <a:t>As Report Header can be repeated in all pages of the report, you may input some standard text here.  Click the icon </a:t>
            </a:r>
            <a:r>
              <a:rPr lang="en-US" altLang="zh-HK" b="1"/>
              <a:t>ab</a:t>
            </a:r>
            <a:r>
              <a:rPr lang="en-US" altLang="zh-HK"/>
              <a:t> in the tool bar and moving the mouse to place the text box at an expected position as shown in </a:t>
            </a:r>
            <a:r>
              <a:rPr lang="en-US" altLang="zh-HK" b="1"/>
              <a:t>Picture 1.6B</a:t>
            </a:r>
            <a:r>
              <a:rPr lang="en-US" altLang="zh-HK"/>
              <a:t>.  You may adjust the text format by the Format icons shown at the Format Tool Bar.</a:t>
            </a:r>
            <a:endParaRPr lang="en-US" altLang="zh-TW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9pPr>
          </a:lstStyle>
          <a:p>
            <a:pPr>
              <a:spcBef>
                <a:spcPct val="0"/>
              </a:spcBef>
            </a:pPr>
            <a:fld id="{0EDA4C4E-BA5C-4052-89EA-AAEB39B06CDB}" type="slidenum">
              <a:rPr lang="en-US" altLang="zh-TW" smtClean="0">
                <a:latin typeface="Tahoma" panose="020B0604030504040204" pitchFamily="34" charset="0"/>
              </a:rPr>
              <a:pPr>
                <a:spcBef>
                  <a:spcPct val="0"/>
                </a:spcBef>
              </a:pPr>
              <a:t>36</a:t>
            </a:fld>
            <a:endParaRPr lang="en-US" altLang="zh-TW">
              <a:latin typeface="Tahoma" panose="020B0604030504040204" pitchFamily="34" charset="0"/>
            </a:endParaRPr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488" y="744538"/>
            <a:ext cx="6616700" cy="3722687"/>
          </a:xfrm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marL="228600" indent="-228600" eaLnBrk="1" hangingPunct="1"/>
            <a:r>
              <a:rPr lang="en-US" altLang="zh-HK" sz="1400"/>
              <a:t>Steps:</a:t>
            </a:r>
          </a:p>
          <a:p>
            <a:pPr marL="228600" indent="-228600" eaLnBrk="1" hangingPunct="1"/>
            <a:endParaRPr lang="en-US" altLang="zh-HK" sz="1400"/>
          </a:p>
          <a:p>
            <a:pPr marL="228600" indent="-228600" eaLnBrk="1" hangingPunct="1">
              <a:buFontTx/>
              <a:buAutoNum type="arabicPeriod"/>
            </a:pPr>
            <a:r>
              <a:rPr lang="en-US" altLang="zh-HK"/>
              <a:t>At the right hand side of the screen, FIVE sections of the blank report can be viewed.  </a:t>
            </a:r>
          </a:p>
          <a:p>
            <a:pPr marL="228600" indent="-228600" eaLnBrk="1" hangingPunct="1">
              <a:buFontTx/>
              <a:buAutoNum type="arabicPeriod"/>
            </a:pPr>
            <a:r>
              <a:rPr lang="en-US" altLang="zh-HK"/>
              <a:t>Expand the section of Report Header for editing as shown in </a:t>
            </a:r>
            <a:r>
              <a:rPr lang="en-US" altLang="zh-HK" b="1"/>
              <a:t>Picture 1.6</a:t>
            </a:r>
            <a:r>
              <a:rPr lang="en-US" altLang="zh-HK"/>
              <a:t>.  </a:t>
            </a:r>
          </a:p>
          <a:p>
            <a:pPr marL="228600" indent="-228600" eaLnBrk="1" hangingPunct="1">
              <a:buFontTx/>
              <a:buAutoNum type="arabicPeriod"/>
            </a:pPr>
            <a:r>
              <a:rPr lang="en-US" altLang="zh-HK"/>
              <a:t>As Report Header can be repeated in all pages of the report, you may input some standard text here.  Click the icon </a:t>
            </a:r>
            <a:r>
              <a:rPr lang="en-US" altLang="zh-HK" b="1"/>
              <a:t>ab</a:t>
            </a:r>
            <a:r>
              <a:rPr lang="en-US" altLang="zh-HK"/>
              <a:t> in the tool bar and moving the mouse to place the text box at an expected position as shown in </a:t>
            </a:r>
            <a:r>
              <a:rPr lang="en-US" altLang="zh-HK" b="1"/>
              <a:t>Picture 1.6B</a:t>
            </a:r>
            <a:r>
              <a:rPr lang="en-US" altLang="zh-HK"/>
              <a:t>.  You may adjust the text format by the Format icons shown at the Format Tool Bar.</a:t>
            </a:r>
            <a:endParaRPr lang="en-US" altLang="zh-TW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9pPr>
          </a:lstStyle>
          <a:p>
            <a:pPr>
              <a:spcBef>
                <a:spcPct val="0"/>
              </a:spcBef>
            </a:pPr>
            <a:fld id="{0EDA4C4E-BA5C-4052-89EA-AAEB39B06CDB}" type="slidenum">
              <a:rPr lang="en-US" altLang="zh-TW" smtClean="0">
                <a:latin typeface="Tahoma" panose="020B0604030504040204" pitchFamily="34" charset="0"/>
              </a:rPr>
              <a:pPr>
                <a:spcBef>
                  <a:spcPct val="0"/>
                </a:spcBef>
              </a:pPr>
              <a:t>37</a:t>
            </a:fld>
            <a:endParaRPr lang="en-US" altLang="zh-TW">
              <a:latin typeface="Tahoma" panose="020B0604030504040204" pitchFamily="34" charset="0"/>
            </a:endParaRPr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488" y="744538"/>
            <a:ext cx="6616700" cy="3722687"/>
          </a:xfrm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marL="228600" indent="-228600" eaLnBrk="1" hangingPunct="1"/>
            <a:r>
              <a:rPr lang="en-US" altLang="zh-HK" sz="1400"/>
              <a:t>Steps:</a:t>
            </a:r>
          </a:p>
          <a:p>
            <a:pPr marL="228600" indent="-228600" eaLnBrk="1" hangingPunct="1"/>
            <a:endParaRPr lang="en-US" altLang="zh-HK" sz="1400"/>
          </a:p>
          <a:p>
            <a:pPr marL="228600" indent="-228600" eaLnBrk="1" hangingPunct="1">
              <a:buFontTx/>
              <a:buAutoNum type="arabicPeriod"/>
            </a:pPr>
            <a:r>
              <a:rPr lang="en-US" altLang="zh-HK"/>
              <a:t>At the right hand side of the screen, FIVE sections of the blank report can be viewed.  </a:t>
            </a:r>
          </a:p>
          <a:p>
            <a:pPr marL="228600" indent="-228600" eaLnBrk="1" hangingPunct="1">
              <a:buFontTx/>
              <a:buAutoNum type="arabicPeriod"/>
            </a:pPr>
            <a:r>
              <a:rPr lang="en-US" altLang="zh-HK"/>
              <a:t>Expand the section of Report Header for editing as shown in </a:t>
            </a:r>
            <a:r>
              <a:rPr lang="en-US" altLang="zh-HK" b="1"/>
              <a:t>Picture 1.6</a:t>
            </a:r>
            <a:r>
              <a:rPr lang="en-US" altLang="zh-HK"/>
              <a:t>.  </a:t>
            </a:r>
          </a:p>
          <a:p>
            <a:pPr marL="228600" indent="-228600" eaLnBrk="1" hangingPunct="1">
              <a:buFontTx/>
              <a:buAutoNum type="arabicPeriod"/>
            </a:pPr>
            <a:r>
              <a:rPr lang="en-US" altLang="zh-HK"/>
              <a:t>As Report Header can be repeated in all pages of the report, you may input some standard text here.  Click the icon </a:t>
            </a:r>
            <a:r>
              <a:rPr lang="en-US" altLang="zh-HK" b="1"/>
              <a:t>ab</a:t>
            </a:r>
            <a:r>
              <a:rPr lang="en-US" altLang="zh-HK"/>
              <a:t> in the tool bar and moving the mouse to place the text box at an expected position as shown in </a:t>
            </a:r>
            <a:r>
              <a:rPr lang="en-US" altLang="zh-HK" b="1"/>
              <a:t>Picture 1.6B</a:t>
            </a:r>
            <a:r>
              <a:rPr lang="en-US" altLang="zh-HK"/>
              <a:t>.  You may adjust the text format by the Format icons shown at the Format Tool Bar.</a:t>
            </a:r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59444414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9pPr>
          </a:lstStyle>
          <a:p>
            <a:pPr>
              <a:spcBef>
                <a:spcPct val="0"/>
              </a:spcBef>
            </a:pPr>
            <a:fld id="{7D1D0324-0AF5-4397-BF1C-ABB8828CF33E}" type="slidenum">
              <a:rPr lang="en-US" altLang="zh-TW" smtClean="0">
                <a:latin typeface="Tahoma" panose="020B0604030504040204" pitchFamily="34" charset="0"/>
              </a:rPr>
              <a:pPr>
                <a:spcBef>
                  <a:spcPct val="0"/>
                </a:spcBef>
              </a:pPr>
              <a:t>62</a:t>
            </a:fld>
            <a:endParaRPr lang="en-US" altLang="zh-TW">
              <a:latin typeface="Tahoma" panose="020B0604030504040204" pitchFamily="34" charset="0"/>
            </a:endParaRPr>
          </a:p>
        </p:txBody>
      </p:sp>
      <p:sp>
        <p:nvSpPr>
          <p:cNvPr id="665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488" y="744538"/>
            <a:ext cx="6616700" cy="3722687"/>
          </a:xfrm>
          <a:ln/>
        </p:spPr>
      </p:sp>
      <p:sp>
        <p:nvSpPr>
          <p:cNvPr id="6656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GB" altLang="zh-HK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9pPr>
          </a:lstStyle>
          <a:p>
            <a:pPr>
              <a:spcBef>
                <a:spcPct val="0"/>
              </a:spcBef>
            </a:pPr>
            <a:fld id="{F8D07A86-63A6-4FFC-8C45-626E602EB363}" type="slidenum">
              <a:rPr lang="en-US" altLang="zh-TW" smtClean="0">
                <a:latin typeface="Tahoma" panose="020B0604030504040204" pitchFamily="34" charset="0"/>
              </a:rPr>
              <a:pPr>
                <a:spcBef>
                  <a:spcPct val="0"/>
                </a:spcBef>
              </a:pPr>
              <a:t>65</a:t>
            </a:fld>
            <a:endParaRPr lang="en-US" altLang="zh-TW">
              <a:latin typeface="Tahoma" panose="020B0604030504040204" pitchFamily="34" charset="0"/>
            </a:endParaRPr>
          </a:p>
        </p:txBody>
      </p:sp>
      <p:sp>
        <p:nvSpPr>
          <p:cNvPr id="706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488" y="744538"/>
            <a:ext cx="6616700" cy="3722687"/>
          </a:xfrm>
          <a:ln/>
        </p:spPr>
      </p:sp>
      <p:sp>
        <p:nvSpPr>
          <p:cNvPr id="7066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marL="228600" indent="-228600" eaLnBrk="1" hangingPunct="1"/>
            <a:r>
              <a:rPr lang="en-US" altLang="zh-HK" sz="1400"/>
              <a:t>Steps:</a:t>
            </a:r>
          </a:p>
          <a:p>
            <a:pPr marL="228600" indent="-228600" eaLnBrk="1" hangingPunct="1"/>
            <a:endParaRPr lang="en-US" altLang="zh-HK" sz="1400"/>
          </a:p>
          <a:p>
            <a:pPr marL="228600" indent="-228600" eaLnBrk="1" hangingPunct="1">
              <a:buFontTx/>
              <a:buAutoNum type="arabicPeriod"/>
            </a:pPr>
            <a:r>
              <a:rPr lang="en-US" altLang="zh-HK"/>
              <a:t>At the right hand side of the screen, FIVE sections of the blank report can be viewed.  </a:t>
            </a:r>
          </a:p>
          <a:p>
            <a:pPr marL="228600" indent="-228600" eaLnBrk="1" hangingPunct="1">
              <a:buFontTx/>
              <a:buAutoNum type="arabicPeriod"/>
            </a:pPr>
            <a:r>
              <a:rPr lang="en-US" altLang="zh-HK"/>
              <a:t>Expand the section of Report Header for editing as shown in </a:t>
            </a:r>
            <a:r>
              <a:rPr lang="en-US" altLang="zh-HK" b="1"/>
              <a:t>Picture 1.6</a:t>
            </a:r>
            <a:r>
              <a:rPr lang="en-US" altLang="zh-HK"/>
              <a:t>.  </a:t>
            </a:r>
          </a:p>
          <a:p>
            <a:pPr marL="228600" indent="-228600" eaLnBrk="1" hangingPunct="1">
              <a:buFontTx/>
              <a:buAutoNum type="arabicPeriod"/>
            </a:pPr>
            <a:r>
              <a:rPr lang="en-US" altLang="zh-HK"/>
              <a:t>As Report Header can be repeated in all pages of the report, you may input some standard text here.  Click the icon </a:t>
            </a:r>
            <a:r>
              <a:rPr lang="en-US" altLang="zh-HK" b="1"/>
              <a:t>ab</a:t>
            </a:r>
            <a:r>
              <a:rPr lang="en-US" altLang="zh-HK"/>
              <a:t> in the tool bar and moving the mouse to place the text box at an expected position as shown in </a:t>
            </a:r>
            <a:r>
              <a:rPr lang="en-US" altLang="zh-HK" b="1"/>
              <a:t>Picture 1.6B</a:t>
            </a:r>
            <a:r>
              <a:rPr lang="en-US" altLang="zh-HK"/>
              <a:t>.  You may adjust the text format by the Format icons shown at the Format Tool Bar.</a:t>
            </a:r>
            <a:endParaRPr lang="en-US" altLang="zh-TW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026">
            <a:extLst>
              <a:ext uri="{FF2B5EF4-FFF2-40B4-BE49-F238E27FC236}">
                <a16:creationId xmlns:a16="http://schemas.microsoft.com/office/drawing/2014/main" id="{635241B9-6404-4628-AE09-839B066B3AB6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2844800" y="2438400"/>
            <a:ext cx="7924800" cy="1143000"/>
          </a:xfrm>
          <a:prstGeom prst="rect">
            <a:avLst/>
          </a:prstGeom>
        </p:spPr>
        <p:txBody>
          <a:bodyPr/>
          <a:lstStyle>
            <a:lvl1pPr algn="r">
              <a:defRPr lang="en-US" altLang="zh-TW" sz="3600" b="1" noProof="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  <a:cs typeface="+mj-cs"/>
              </a:defRPr>
            </a:lvl1pPr>
          </a:lstStyle>
          <a:p>
            <a:pPr lvl="0"/>
            <a:r>
              <a:rPr lang="zh-TW" altLang="en-US" noProof="0"/>
              <a:t>按一下以編輯母片標題樣式</a:t>
            </a:r>
            <a:endParaRPr lang="en-US" altLang="zh-TW" noProof="0" dirty="0"/>
          </a:p>
        </p:txBody>
      </p:sp>
      <p:sp>
        <p:nvSpPr>
          <p:cNvPr id="13" name="Rectangle 1027">
            <a:extLst>
              <a:ext uri="{FF2B5EF4-FFF2-40B4-BE49-F238E27FC236}">
                <a16:creationId xmlns:a16="http://schemas.microsoft.com/office/drawing/2014/main" id="{5E4EDF56-8EA8-4F51-AA6F-DB1DEFF70B63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2844800" y="3810003"/>
            <a:ext cx="7924800" cy="974725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 sz="2700">
                <a:solidFill>
                  <a:srgbClr val="004A48"/>
                </a:solidFill>
                <a:latin typeface="Cooper Black" pitchFamily="18" charset="0"/>
              </a:defRPr>
            </a:lvl1pPr>
          </a:lstStyle>
          <a:p>
            <a:pPr lvl="0"/>
            <a:r>
              <a:rPr lang="zh-TW" altLang="en-US" noProof="0"/>
              <a:t>按一下以編輯母片子標題樣式</a:t>
            </a:r>
            <a:endParaRPr lang="en-US" altLang="zh-TW" noProof="0"/>
          </a:p>
        </p:txBody>
      </p:sp>
      <p:pic>
        <p:nvPicPr>
          <p:cNvPr id="8" name="圖片 7">
            <a:extLst>
              <a:ext uri="{FF2B5EF4-FFF2-40B4-BE49-F238E27FC236}">
                <a16:creationId xmlns:a16="http://schemas.microsoft.com/office/drawing/2014/main" id="{4FCD2874-BFE6-457A-ACBB-071CAF287E2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482" y="17393"/>
            <a:ext cx="2489607" cy="1590730"/>
          </a:xfrm>
          <a:prstGeom prst="rect">
            <a:avLst/>
          </a:prstGeom>
        </p:spPr>
      </p:pic>
      <p:grpSp>
        <p:nvGrpSpPr>
          <p:cNvPr id="11" name="Group 4">
            <a:extLst>
              <a:ext uri="{FF2B5EF4-FFF2-40B4-BE49-F238E27FC236}">
                <a16:creationId xmlns:a16="http://schemas.microsoft.com/office/drawing/2014/main" id="{13E72F35-3812-4F97-BA68-593F2C02403D}"/>
              </a:ext>
            </a:extLst>
          </p:cNvPr>
          <p:cNvGrpSpPr/>
          <p:nvPr/>
        </p:nvGrpSpPr>
        <p:grpSpPr>
          <a:xfrm>
            <a:off x="11351897" y="0"/>
            <a:ext cx="840103" cy="6858000"/>
            <a:chOff x="250409" y="0"/>
            <a:chExt cx="272970" cy="2087880"/>
          </a:xfrm>
        </p:grpSpPr>
        <p:sp>
          <p:nvSpPr>
            <p:cNvPr id="16" name="Freeform 5">
              <a:extLst>
                <a:ext uri="{FF2B5EF4-FFF2-40B4-BE49-F238E27FC236}">
                  <a16:creationId xmlns:a16="http://schemas.microsoft.com/office/drawing/2014/main" id="{5219A514-3B88-467B-B1CA-C375CE10ACC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50409" y="0"/>
              <a:ext cx="272970" cy="2087880"/>
            </a:xfrm>
            <a:custGeom>
              <a:avLst/>
              <a:gdLst/>
              <a:ahLst/>
              <a:cxnLst/>
              <a:rect l="l" t="t" r="r" b="b"/>
              <a:pathLst>
                <a:path w="523379" h="3479800">
                  <a:moveTo>
                    <a:pt x="0" y="0"/>
                  </a:moveTo>
                  <a:lnTo>
                    <a:pt x="523379" y="0"/>
                  </a:lnTo>
                  <a:lnTo>
                    <a:pt x="523379" y="3479800"/>
                  </a:lnTo>
                  <a:lnTo>
                    <a:pt x="0" y="3479800"/>
                  </a:lnTo>
                  <a:close/>
                </a:path>
              </a:pathLst>
            </a:custGeom>
            <a:solidFill>
              <a:srgbClr val="D7E7F5"/>
            </a:solidFill>
          </p:spPr>
          <p:txBody>
            <a:bodyPr vert="vert270" tIns="10800" bIns="10800"/>
            <a:lstStyle/>
            <a:p>
              <a:r>
                <a:rPr lang="en-US" altLang="zh-TW" sz="3000" dirty="0">
                  <a:solidFill>
                    <a:srgbClr val="EBF0F9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endParaRPr lang="zh-TW" altLang="en-US" sz="3000" dirty="0">
                <a:solidFill>
                  <a:srgbClr val="EBF0F9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7" name="矩形 16">
            <a:extLst>
              <a:ext uri="{FF2B5EF4-FFF2-40B4-BE49-F238E27FC236}">
                <a16:creationId xmlns:a16="http://schemas.microsoft.com/office/drawing/2014/main" id="{AD288FEC-AA20-43F8-835C-0CEBA2C73EC1}"/>
              </a:ext>
            </a:extLst>
          </p:cNvPr>
          <p:cNvSpPr/>
          <p:nvPr/>
        </p:nvSpPr>
        <p:spPr>
          <a:xfrm>
            <a:off x="333148" y="5648464"/>
            <a:ext cx="6096000" cy="55399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kumimoji="1" lang="zh-TW" altLang="en-US" sz="1500" dirty="0">
                <a:ln>
                  <a:solidFill>
                    <a:srgbClr val="0070C0"/>
                  </a:solidFill>
                </a:ln>
                <a:solidFill>
                  <a:srgbClr val="7030A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ea"/>
              </a:rPr>
              <a:t>教育局</a:t>
            </a:r>
          </a:p>
          <a:p>
            <a:pPr>
              <a:defRPr/>
            </a:pPr>
            <a:r>
              <a:rPr kumimoji="1" lang="zh-TW" altLang="en-US" sz="1500" dirty="0">
                <a:ln>
                  <a:solidFill>
                    <a:srgbClr val="0070C0"/>
                  </a:solidFill>
                </a:ln>
                <a:solidFill>
                  <a:srgbClr val="7030A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ea"/>
              </a:rPr>
              <a:t>系統及資訊管理組</a:t>
            </a:r>
          </a:p>
        </p:txBody>
      </p:sp>
      <p:pic>
        <p:nvPicPr>
          <p:cNvPr id="20" name="圖片 19">
            <a:extLst>
              <a:ext uri="{FF2B5EF4-FFF2-40B4-BE49-F238E27FC236}">
                <a16:creationId xmlns:a16="http://schemas.microsoft.com/office/drawing/2014/main" id="{4539CA01-2C86-42BF-BC79-9C12D166EC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61855" y="3730074"/>
            <a:ext cx="6264000" cy="129717"/>
          </a:xfrm>
          <a:prstGeom prst="rect">
            <a:avLst/>
          </a:prstGeom>
        </p:spPr>
      </p:pic>
      <p:pic>
        <p:nvPicPr>
          <p:cNvPr id="21" name="圖片 20">
            <a:extLst>
              <a:ext uri="{FF2B5EF4-FFF2-40B4-BE49-F238E27FC236}">
                <a16:creationId xmlns:a16="http://schemas.microsoft.com/office/drawing/2014/main" id="{59EC2015-1BCE-4CAC-82A4-E0B3CD2E44D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9227" y="3563420"/>
            <a:ext cx="6372000" cy="135604"/>
          </a:xfrm>
          <a:prstGeom prst="rect">
            <a:avLst/>
          </a:prstGeom>
        </p:spPr>
      </p:pic>
      <p:sp>
        <p:nvSpPr>
          <p:cNvPr id="10" name="文字方塊 9">
            <a:extLst>
              <a:ext uri="{FF2B5EF4-FFF2-40B4-BE49-F238E27FC236}">
                <a16:creationId xmlns:a16="http://schemas.microsoft.com/office/drawing/2014/main" id="{01AEA9E3-178C-490D-AC73-A7332BBA0AA6}"/>
              </a:ext>
            </a:extLst>
          </p:cNvPr>
          <p:cNvSpPr txBox="1"/>
          <p:nvPr/>
        </p:nvSpPr>
        <p:spPr>
          <a:xfrm rot="16200000">
            <a:off x="10192600" y="4865771"/>
            <a:ext cx="315869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3000" b="1" spc="-113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CloudSAMS</a:t>
            </a:r>
            <a:endParaRPr lang="en-US" sz="3000" b="1" spc="-113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583129535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072787" y="271659"/>
            <a:ext cx="9550400" cy="762000"/>
          </a:xfrm>
          <a:prstGeom prst="rect">
            <a:avLst/>
          </a:prstGeom>
        </p:spPr>
        <p:txBody>
          <a:bodyPr/>
          <a:lstStyle>
            <a:lvl1pPr>
              <a:defRPr sz="1950"/>
            </a:lvl1pPr>
          </a:lstStyle>
          <a:p>
            <a:r>
              <a:rPr lang="zh-TW" altLang="en-US"/>
              <a:t>按一下以編輯母片標題樣式</a:t>
            </a:r>
            <a:endParaRPr lang="zh-HK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lang="zh-TW" altLang="en-US" sz="1800" dirty="0">
                <a:solidFill>
                  <a:schemeClr val="folHlink"/>
                </a:solidFill>
                <a:latin typeface="+mn-lt"/>
                <a:ea typeface="+mn-ea"/>
                <a:cs typeface="+mn-cs"/>
              </a:defRPr>
            </a:lvl1pPr>
            <a:lvl2pPr>
              <a:defRPr lang="zh-TW" altLang="en-US" sz="1575" dirty="0">
                <a:solidFill>
                  <a:schemeClr val="folHlink"/>
                </a:solidFill>
                <a:latin typeface="+mn-lt"/>
              </a:defRPr>
            </a:lvl2pPr>
            <a:lvl3pPr>
              <a:defRPr lang="zh-TW" altLang="en-US" sz="1350" dirty="0">
                <a:solidFill>
                  <a:schemeClr val="folHlink"/>
                </a:solidFill>
                <a:latin typeface="+mn-lt"/>
              </a:defRPr>
            </a:lvl3pPr>
            <a:lvl4pPr>
              <a:defRPr lang="zh-TW" altLang="en-US" sz="1275" dirty="0">
                <a:solidFill>
                  <a:schemeClr val="folHlink"/>
                </a:solidFill>
                <a:latin typeface="+mn-lt"/>
              </a:defRPr>
            </a:lvl4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zh-HK" altLang="en-US" dirty="0"/>
          </a:p>
        </p:txBody>
      </p:sp>
      <p:sp>
        <p:nvSpPr>
          <p:cNvPr id="4" name="Rectangle 1032">
            <a:extLst>
              <a:ext uri="{FF2B5EF4-FFF2-40B4-BE49-F238E27FC236}">
                <a16:creationId xmlns:a16="http://schemas.microsoft.com/office/drawing/2014/main" id="{690065EC-2AB5-4318-9AAB-4D71484F29AD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>
          <a:xfrm>
            <a:off x="10701813" y="6456677"/>
            <a:ext cx="1195851" cy="457200"/>
          </a:xfrm>
          <a:prstGeom prst="rect">
            <a:avLst/>
          </a:prstGeom>
          <a:ln/>
        </p:spPr>
        <p:txBody>
          <a:bodyPr/>
          <a:lstStyle>
            <a:lvl1pPr algn="r">
              <a:defRPr lang="zh-HK" altLang="en-US" sz="1350" kern="1200" smtClean="0">
                <a:solidFill>
                  <a:srgbClr val="2E75B6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89D6ED25-E15A-4D79-B80B-56FDDE3E31D4}" type="slidenum">
              <a:rPr lang="en-US" altLang="zh-TW" smtClean="0"/>
              <a:pPr>
                <a:defRPr/>
              </a:pPr>
              <a:t>‹#›</a:t>
            </a:fld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716087262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963084" y="4406905"/>
            <a:ext cx="10363200" cy="1362075"/>
          </a:xfrm>
          <a:prstGeom prst="rect">
            <a:avLst/>
          </a:prstGeom>
        </p:spPr>
        <p:txBody>
          <a:bodyPr anchor="t"/>
          <a:lstStyle>
            <a:lvl1pPr algn="l">
              <a:defRPr sz="2250" b="1" cap="all"/>
            </a:lvl1pPr>
          </a:lstStyle>
          <a:p>
            <a:r>
              <a:rPr lang="zh-TW" altLang="en-US"/>
              <a:t>按一下以編輯母片標題樣式</a:t>
            </a:r>
            <a:endParaRPr lang="zh-HK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1125"/>
            </a:lvl1pPr>
            <a:lvl2pPr marL="257175" indent="0">
              <a:buNone/>
              <a:defRPr sz="1013"/>
            </a:lvl2pPr>
            <a:lvl3pPr marL="514350" indent="0">
              <a:buNone/>
              <a:defRPr sz="900"/>
            </a:lvl3pPr>
            <a:lvl4pPr marL="771525" indent="0">
              <a:buNone/>
              <a:defRPr sz="788"/>
            </a:lvl4pPr>
            <a:lvl5pPr marL="1028700" indent="0">
              <a:buNone/>
              <a:defRPr sz="788"/>
            </a:lvl5pPr>
            <a:lvl6pPr marL="1285875" indent="0">
              <a:buNone/>
              <a:defRPr sz="788"/>
            </a:lvl6pPr>
            <a:lvl7pPr marL="1543050" indent="0">
              <a:buNone/>
              <a:defRPr sz="788"/>
            </a:lvl7pPr>
            <a:lvl8pPr marL="1800225" indent="0">
              <a:buNone/>
              <a:defRPr sz="788"/>
            </a:lvl8pPr>
            <a:lvl9pPr marL="2057400" indent="0">
              <a:buNone/>
              <a:defRPr sz="788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Rectangle 1032">
            <a:extLst>
              <a:ext uri="{FF2B5EF4-FFF2-40B4-BE49-F238E27FC236}">
                <a16:creationId xmlns:a16="http://schemas.microsoft.com/office/drawing/2014/main" id="{E6B67330-8775-428E-9999-1505B0ACF128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>
          <a:xfrm>
            <a:off x="10701813" y="6456677"/>
            <a:ext cx="1195851" cy="457200"/>
          </a:xfrm>
          <a:prstGeom prst="rect">
            <a:avLst/>
          </a:prstGeom>
          <a:ln/>
        </p:spPr>
        <p:txBody>
          <a:bodyPr/>
          <a:lstStyle>
            <a:lvl1pPr algn="r">
              <a:defRPr lang="zh-HK" altLang="en-US" sz="1350" kern="1200" smtClean="0">
                <a:solidFill>
                  <a:srgbClr val="2E75B6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61219839-C3E6-4D5E-BE2E-C72F9CDADF1B}" type="slidenum">
              <a:rPr lang="en-US" altLang="zh-TW" smtClean="0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808609360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072787" y="271659"/>
            <a:ext cx="9550400" cy="762000"/>
          </a:xfrm>
          <a:prstGeom prst="rect">
            <a:avLst/>
          </a:prstGeom>
        </p:spPr>
        <p:txBody>
          <a:bodyPr/>
          <a:lstStyle>
            <a:lvl1pPr>
              <a:defRPr sz="1950"/>
            </a:lvl1pPr>
          </a:lstStyle>
          <a:p>
            <a:r>
              <a:rPr lang="zh-TW" altLang="en-US"/>
              <a:t>按一下以編輯母片標題樣式</a:t>
            </a:r>
            <a:endParaRPr lang="zh-HK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1219200" y="1509713"/>
            <a:ext cx="5283200" cy="4608512"/>
          </a:xfrm>
        </p:spPr>
        <p:txBody>
          <a:bodyPr/>
          <a:lstStyle>
            <a:lvl1pPr>
              <a:defRPr sz="1575"/>
            </a:lvl1pPr>
            <a:lvl2pPr>
              <a:defRPr sz="1350"/>
            </a:lvl2pPr>
            <a:lvl3pPr>
              <a:defRPr sz="1125"/>
            </a:lvl3pPr>
            <a:lvl4pPr>
              <a:defRPr sz="1013"/>
            </a:lvl4pPr>
            <a:lvl5pPr>
              <a:defRPr sz="1013"/>
            </a:lvl5pPr>
            <a:lvl6pPr>
              <a:defRPr sz="1013"/>
            </a:lvl6pPr>
            <a:lvl7pPr>
              <a:defRPr sz="1013"/>
            </a:lvl7pPr>
            <a:lvl8pPr>
              <a:defRPr sz="1013"/>
            </a:lvl8pPr>
            <a:lvl9pPr>
              <a:defRPr sz="1013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zh-HK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705600" y="1509713"/>
            <a:ext cx="5283200" cy="4608512"/>
          </a:xfrm>
        </p:spPr>
        <p:txBody>
          <a:bodyPr/>
          <a:lstStyle>
            <a:lvl1pPr>
              <a:defRPr sz="1575"/>
            </a:lvl1pPr>
            <a:lvl2pPr>
              <a:defRPr sz="1350"/>
            </a:lvl2pPr>
            <a:lvl3pPr>
              <a:defRPr sz="1125"/>
            </a:lvl3pPr>
            <a:lvl4pPr>
              <a:defRPr sz="1013"/>
            </a:lvl4pPr>
            <a:lvl5pPr>
              <a:defRPr sz="1013"/>
            </a:lvl5pPr>
            <a:lvl6pPr>
              <a:defRPr sz="1013"/>
            </a:lvl6pPr>
            <a:lvl7pPr>
              <a:defRPr sz="1013"/>
            </a:lvl7pPr>
            <a:lvl8pPr>
              <a:defRPr sz="1013"/>
            </a:lvl8pPr>
            <a:lvl9pPr>
              <a:defRPr sz="1013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zh-HK" altLang="en-US"/>
          </a:p>
        </p:txBody>
      </p:sp>
      <p:sp>
        <p:nvSpPr>
          <p:cNvPr id="5" name="Rectangle 1032">
            <a:extLst>
              <a:ext uri="{FF2B5EF4-FFF2-40B4-BE49-F238E27FC236}">
                <a16:creationId xmlns:a16="http://schemas.microsoft.com/office/drawing/2014/main" id="{4A4002C6-7F14-4731-BC20-7B9B3C82609E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>
          <a:xfrm>
            <a:off x="10701813" y="6456677"/>
            <a:ext cx="1195851" cy="457200"/>
          </a:xfrm>
          <a:prstGeom prst="rect">
            <a:avLst/>
          </a:prstGeom>
          <a:ln/>
        </p:spPr>
        <p:txBody>
          <a:bodyPr/>
          <a:lstStyle>
            <a:lvl1pPr algn="r">
              <a:defRPr lang="zh-HK" altLang="en-US" sz="1350" kern="1200" smtClean="0">
                <a:solidFill>
                  <a:srgbClr val="2E75B6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F75244B1-7079-409B-81E4-7594FED35329}" type="slidenum">
              <a:rPr lang="en-US" altLang="zh-TW" smtClean="0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575050268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1350"/>
            </a:lvl1pPr>
            <a:lvl2pPr>
              <a:defRPr sz="1125"/>
            </a:lvl2pPr>
            <a:lvl3pPr>
              <a:defRPr sz="1013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zh-HK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6193370" y="1535113"/>
            <a:ext cx="5389033" cy="639762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6193370" y="2174875"/>
            <a:ext cx="5389033" cy="3951288"/>
          </a:xfrm>
        </p:spPr>
        <p:txBody>
          <a:bodyPr/>
          <a:lstStyle>
            <a:lvl1pPr>
              <a:defRPr sz="1350"/>
            </a:lvl1pPr>
            <a:lvl2pPr>
              <a:defRPr sz="1125"/>
            </a:lvl2pPr>
            <a:lvl3pPr>
              <a:defRPr sz="1013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zh-HK" altLang="en-US"/>
          </a:p>
        </p:txBody>
      </p:sp>
      <p:sp>
        <p:nvSpPr>
          <p:cNvPr id="7" name="標題 1">
            <a:extLst>
              <a:ext uri="{FF2B5EF4-FFF2-40B4-BE49-F238E27FC236}">
                <a16:creationId xmlns:a16="http://schemas.microsoft.com/office/drawing/2014/main" id="{B4C24F66-D125-4F79-A64B-6CCC3D01C0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72787" y="271659"/>
            <a:ext cx="9550400" cy="762000"/>
          </a:xfrm>
          <a:prstGeom prst="rect">
            <a:avLst/>
          </a:prstGeom>
        </p:spPr>
        <p:txBody>
          <a:bodyPr/>
          <a:lstStyle>
            <a:lvl1pPr>
              <a:defRPr sz="1950"/>
            </a:lvl1pPr>
          </a:lstStyle>
          <a:p>
            <a:r>
              <a:rPr lang="zh-TW" altLang="en-US"/>
              <a:t>按一下以編輯母片標題樣式</a:t>
            </a:r>
            <a:endParaRPr lang="zh-HK" altLang="en-US" dirty="0"/>
          </a:p>
        </p:txBody>
      </p:sp>
      <p:sp>
        <p:nvSpPr>
          <p:cNvPr id="8" name="Rectangle 1032">
            <a:extLst>
              <a:ext uri="{FF2B5EF4-FFF2-40B4-BE49-F238E27FC236}">
                <a16:creationId xmlns:a16="http://schemas.microsoft.com/office/drawing/2014/main" id="{B1DAEE3E-4B73-415E-814D-0FF70825F4F6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xfrm>
            <a:off x="10701813" y="6456677"/>
            <a:ext cx="1195851" cy="457200"/>
          </a:xfrm>
          <a:prstGeom prst="rect">
            <a:avLst/>
          </a:prstGeom>
          <a:ln/>
        </p:spPr>
        <p:txBody>
          <a:bodyPr/>
          <a:lstStyle>
            <a:lvl1pPr algn="r">
              <a:defRPr lang="zh-HK" altLang="en-US" sz="1350" kern="1200" smtClean="0">
                <a:solidFill>
                  <a:srgbClr val="2E75B6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73AD88F4-F804-4E78-9424-4B489CB7B2FD}" type="slidenum">
              <a:rPr lang="en-US" altLang="zh-TW" smtClean="0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4178797608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標題，文字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072787" y="271659"/>
            <a:ext cx="9550400" cy="762000"/>
          </a:xfrm>
          <a:prstGeom prst="rect">
            <a:avLst/>
          </a:prstGeom>
        </p:spPr>
        <p:txBody>
          <a:bodyPr/>
          <a:lstStyle/>
          <a:p>
            <a:r>
              <a:rPr lang="zh-TW" altLang="en-US"/>
              <a:t>按一下以編輯母片標題樣式</a:t>
            </a:r>
            <a:endParaRPr lang="zh-HK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sz="half" idx="1"/>
          </p:nvPr>
        </p:nvSpPr>
        <p:spPr>
          <a:xfrm>
            <a:off x="1219200" y="1509713"/>
            <a:ext cx="5283200" cy="4608512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zh-HK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705600" y="1509713"/>
            <a:ext cx="5283200" cy="4608512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zh-HK" altLang="en-US"/>
          </a:p>
        </p:txBody>
      </p:sp>
      <p:sp>
        <p:nvSpPr>
          <p:cNvPr id="5" name="Rectangle 1032">
            <a:extLst>
              <a:ext uri="{FF2B5EF4-FFF2-40B4-BE49-F238E27FC236}">
                <a16:creationId xmlns:a16="http://schemas.microsoft.com/office/drawing/2014/main" id="{67D7D5DD-2948-40FA-8FBF-3FB22A657891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>
          <a:xfrm>
            <a:off x="10701813" y="6456677"/>
            <a:ext cx="1195851" cy="457200"/>
          </a:xfrm>
          <a:prstGeom prst="rect">
            <a:avLst/>
          </a:prstGeom>
          <a:ln/>
        </p:spPr>
        <p:txBody>
          <a:bodyPr/>
          <a:lstStyle>
            <a:lvl1pPr algn="r">
              <a:defRPr lang="zh-HK" altLang="en-US" sz="1350" kern="1200" smtClean="0">
                <a:solidFill>
                  <a:srgbClr val="2E75B6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1F947555-7048-414E-A55D-B0C8F68D25D7}" type="slidenum">
              <a:rPr lang="en-US" altLang="zh-TW" smtClean="0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49353385"/>
      </p:ext>
    </p:extLst>
  </p:cSld>
  <p:clrMapOvr>
    <a:masterClrMapping/>
  </p:clrMapOvr>
  <p:transition/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自訂版面配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072787" y="271659"/>
            <a:ext cx="9550400" cy="762000"/>
          </a:xfrm>
          <a:prstGeom prst="rect">
            <a:avLst/>
          </a:prstGeom>
        </p:spPr>
        <p:txBody>
          <a:bodyPr/>
          <a:lstStyle/>
          <a:p>
            <a:r>
              <a:rPr lang="zh-TW" altLang="en-US"/>
              <a:t>按一下以編輯母片標題樣式</a:t>
            </a:r>
            <a:endParaRPr lang="zh-HK" altLang="en-US"/>
          </a:p>
        </p:txBody>
      </p:sp>
      <p:sp>
        <p:nvSpPr>
          <p:cNvPr id="3" name="Rectangle 1032">
            <a:extLst>
              <a:ext uri="{FF2B5EF4-FFF2-40B4-BE49-F238E27FC236}">
                <a16:creationId xmlns:a16="http://schemas.microsoft.com/office/drawing/2014/main" id="{CA6AC465-E014-49CB-8844-29A0F59407D9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>
          <a:xfrm>
            <a:off x="10701813" y="6481616"/>
            <a:ext cx="1195851" cy="457200"/>
          </a:xfrm>
          <a:prstGeom prst="rect">
            <a:avLst/>
          </a:prstGeom>
          <a:ln/>
        </p:spPr>
        <p:txBody>
          <a:bodyPr/>
          <a:lstStyle>
            <a:lvl1pPr algn="r">
              <a:defRPr lang="zh-HK" altLang="en-US" sz="1350" kern="1200" smtClean="0">
                <a:solidFill>
                  <a:srgbClr val="2E75B6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1F947555-7048-414E-A55D-B0C8F68D25D7}" type="slidenum">
              <a:rPr lang="en-US" altLang="zh-TW" smtClean="0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063352879"/>
      </p:ext>
    </p:extLst>
  </p:cSld>
  <p:clrMapOvr>
    <a:masterClrMapping/>
  </p:clrMapOvr>
  <p:transition/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32">
            <a:extLst>
              <a:ext uri="{FF2B5EF4-FFF2-40B4-BE49-F238E27FC236}">
                <a16:creationId xmlns:a16="http://schemas.microsoft.com/office/drawing/2014/main" id="{FC03FC6E-3F99-4AA3-80AF-4061C271DF75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>
          <a:xfrm>
            <a:off x="10701813" y="6456677"/>
            <a:ext cx="1195851" cy="457200"/>
          </a:xfrm>
          <a:prstGeom prst="rect">
            <a:avLst/>
          </a:prstGeom>
          <a:ln/>
        </p:spPr>
        <p:txBody>
          <a:bodyPr/>
          <a:lstStyle>
            <a:lvl1pPr algn="r">
              <a:defRPr lang="zh-HK" altLang="en-US" sz="1350" kern="1200" smtClean="0">
                <a:solidFill>
                  <a:srgbClr val="2E75B6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F48FDD1B-01FB-4182-B8E0-EF78E2E1A3D2}" type="slidenum">
              <a:rPr lang="en-US" altLang="zh-TW" smtClean="0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993812533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標題及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68867" y="198438"/>
            <a:ext cx="9069917" cy="762000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  <a:endParaRPr lang="zh-HK" altLang="en-US"/>
          </a:p>
        </p:txBody>
      </p:sp>
      <p:sp>
        <p:nvSpPr>
          <p:cNvPr id="3" name="表格版面配置區 2"/>
          <p:cNvSpPr>
            <a:spLocks noGrp="1"/>
          </p:cNvSpPr>
          <p:nvPr>
            <p:ph type="tbl" idx="1"/>
          </p:nvPr>
        </p:nvSpPr>
        <p:spPr>
          <a:xfrm>
            <a:off x="956733" y="1192213"/>
            <a:ext cx="10625667" cy="4889500"/>
          </a:xfrm>
        </p:spPr>
        <p:txBody>
          <a:bodyPr/>
          <a:lstStyle/>
          <a:p>
            <a:pPr lvl="0"/>
            <a:endParaRPr lang="zh-HK" altLang="en-US" noProof="0"/>
          </a:p>
        </p:txBody>
      </p:sp>
      <p:sp>
        <p:nvSpPr>
          <p:cNvPr id="4" name="Rectangle 103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5" name="Rectangle 103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103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C00A43-4277-4DE9-AE6F-8ECDFEDB303F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655391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gif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>
            <a:extLst>
              <a:ext uri="{FF2B5EF4-FFF2-40B4-BE49-F238E27FC236}">
                <a16:creationId xmlns:a16="http://schemas.microsoft.com/office/drawing/2014/main" id="{C9BB8881-ECBC-4142-9933-CDAB826E4185}"/>
              </a:ext>
            </a:extLst>
          </p:cNvPr>
          <p:cNvSpPr/>
          <p:nvPr/>
        </p:nvSpPr>
        <p:spPr>
          <a:xfrm>
            <a:off x="0" y="6283067"/>
            <a:ext cx="12192000" cy="584776"/>
          </a:xfrm>
          <a:prstGeom prst="rect">
            <a:avLst/>
          </a:prstGeom>
          <a:gradFill>
            <a:gsLst>
              <a:gs pos="18000">
                <a:srgbClr val="F7FAFD"/>
              </a:gs>
              <a:gs pos="58000">
                <a:srgbClr val="B5D2EC"/>
              </a:gs>
              <a:gs pos="81000">
                <a:srgbClr val="B5D2EC"/>
              </a:gs>
              <a:gs pos="100000">
                <a:srgbClr val="CEE1F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00" dirty="0"/>
          </a:p>
        </p:txBody>
      </p:sp>
      <p:pic>
        <p:nvPicPr>
          <p:cNvPr id="3" name="圖片 2">
            <a:extLst>
              <a:ext uri="{FF2B5EF4-FFF2-40B4-BE49-F238E27FC236}">
                <a16:creationId xmlns:a16="http://schemas.microsoft.com/office/drawing/2014/main" id="{AF0E82B3-CBDD-4AC0-821B-99CF90E0C81F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941" y="48034"/>
            <a:ext cx="1591731" cy="1017034"/>
          </a:xfrm>
          <a:prstGeom prst="rect">
            <a:avLst/>
          </a:prstGeom>
        </p:spPr>
      </p:pic>
      <p:sp>
        <p:nvSpPr>
          <p:cNvPr id="1029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19200" y="1509713"/>
            <a:ext cx="10769600" cy="4608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257175" marR="0" lvl="0" indent="-257175" algn="l" defTabSz="6858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CF01"/>
              </a:buClr>
              <a:buSzPct val="60000"/>
              <a:buFont typeface="Wingdings" pitchFamily="2" charset="2"/>
              <a:buChar char="n"/>
              <a:tabLst/>
              <a:defRPr/>
            </a:pPr>
            <a:r>
              <a:rPr kumimoji="0" lang="en-US" altLang="zh-TW" sz="2100" b="0" i="0" u="none" strike="noStrike" kern="0" cap="none" spc="0" normalizeH="0" baseline="0" noProof="0" dirty="0">
                <a:ln>
                  <a:noFill/>
                </a:ln>
                <a:solidFill>
                  <a:srgbClr val="660066"/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t>Click to edit Master text styles</a:t>
            </a:r>
          </a:p>
          <a:p>
            <a:pPr marL="557213" marR="0" lvl="1" indent="-214313" algn="l" defTabSz="6858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C0099"/>
              </a:buClr>
              <a:buSzPct val="55000"/>
              <a:buFont typeface="Wingdings" pitchFamily="2" charset="2"/>
              <a:buChar char="n"/>
              <a:tabLst/>
              <a:defRPr/>
            </a:pPr>
            <a:r>
              <a:rPr kumimoji="0" lang="en-US" altLang="zh-TW" sz="1800" b="0" i="0" u="none" strike="noStrike" kern="0" cap="none" spc="0" normalizeH="0" baseline="0" noProof="0" dirty="0">
                <a:ln>
                  <a:noFill/>
                </a:ln>
                <a:solidFill>
                  <a:srgbClr val="9900CC"/>
                </a:solidFill>
                <a:effectLst/>
                <a:uLnTx/>
                <a:uFillTx/>
                <a:latin typeface="Trebuchet MS"/>
              </a:rPr>
              <a:t>Second level</a:t>
            </a:r>
          </a:p>
          <a:p>
            <a:pPr marL="857250" marR="0" lvl="2" indent="-171450" algn="l" defTabSz="6858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E4A8"/>
              </a:buClr>
              <a:buSzPct val="50000"/>
              <a:buFont typeface="Wingdings" pitchFamily="2" charset="2"/>
              <a:buChar char="n"/>
              <a:tabLst/>
              <a:defRPr/>
            </a:pPr>
            <a:r>
              <a:rPr kumimoji="0" lang="en-US" altLang="zh-TW" sz="1500" b="0" i="0" u="none" strike="noStrike" kern="0" cap="none" spc="0" normalizeH="0" baseline="0" noProof="0" dirty="0">
                <a:ln>
                  <a:noFill/>
                </a:ln>
                <a:solidFill>
                  <a:srgbClr val="6600CC"/>
                </a:solidFill>
                <a:effectLst/>
                <a:uLnTx/>
                <a:uFillTx/>
                <a:latin typeface="Trebuchet MS"/>
              </a:rPr>
              <a:t>Third level</a:t>
            </a:r>
          </a:p>
          <a:p>
            <a:pPr marL="1200150" marR="0" lvl="3" indent="-171450" algn="l" defTabSz="6858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3333CC"/>
              </a:buClr>
              <a:buSzPct val="55000"/>
              <a:buFont typeface="Wingdings" pitchFamily="2" charset="2"/>
              <a:buChar char="n"/>
              <a:tabLst/>
              <a:defRPr/>
            </a:pPr>
            <a:r>
              <a:rPr kumimoji="0" lang="en-US" altLang="zh-TW" sz="1350" b="0" i="0" u="none" strike="noStrike" kern="0" cap="none" spc="0" normalizeH="0" baseline="0" noProof="0" dirty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Trebuchet MS"/>
              </a:rPr>
              <a:t>Fourth level</a:t>
            </a:r>
          </a:p>
        </p:txBody>
      </p:sp>
      <p:sp>
        <p:nvSpPr>
          <p:cNvPr id="15" name="Rectangle 1028">
            <a:extLst>
              <a:ext uri="{FF2B5EF4-FFF2-40B4-BE49-F238E27FC236}">
                <a16:creationId xmlns:a16="http://schemas.microsoft.com/office/drawing/2014/main" id="{AD4C71FC-CCAA-42BB-8D48-DFD3FDF83E5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070101" y="263690"/>
            <a:ext cx="95504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dirty="0"/>
              <a:t>按一下以編輯母片標題樣式</a:t>
            </a:r>
            <a:endParaRPr lang="en-US" altLang="zh-TW" dirty="0"/>
          </a:p>
        </p:txBody>
      </p:sp>
      <p:sp>
        <p:nvSpPr>
          <p:cNvPr id="16" name="Rectangle 1034">
            <a:extLst>
              <a:ext uri="{FF2B5EF4-FFF2-40B4-BE49-F238E27FC236}">
                <a16:creationId xmlns:a16="http://schemas.microsoft.com/office/drawing/2014/main" id="{11DA46A4-38A6-4E5A-9752-565E045AFC52}"/>
              </a:ext>
            </a:extLst>
          </p:cNvPr>
          <p:cNvSpPr>
            <a:spLocks noChangeArrowheads="1"/>
          </p:cNvSpPr>
          <p:nvPr/>
        </p:nvSpPr>
        <p:spPr bwMode="gray">
          <a:xfrm>
            <a:off x="2051052" y="330203"/>
            <a:ext cx="42333" cy="1052513"/>
          </a:xfrm>
          <a:prstGeom prst="rect">
            <a:avLst/>
          </a:prstGeom>
          <a:solidFill>
            <a:srgbClr val="3333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spcBef>
                <a:spcPct val="0"/>
              </a:spcBef>
              <a:buClrTx/>
              <a:buSzTx/>
              <a:buFontTx/>
              <a:buNone/>
            </a:pPr>
            <a:endParaRPr kumimoji="1" lang="en-GB" sz="1800" b="0" dirty="0">
              <a:solidFill>
                <a:schemeClr val="tx1"/>
              </a:solidFill>
              <a:latin typeface="Tahoma" pitchFamily="34" charset="0"/>
            </a:endParaRPr>
          </a:p>
        </p:txBody>
      </p:sp>
      <p:sp>
        <p:nvSpPr>
          <p:cNvPr id="17" name="Rectangle 1035">
            <a:extLst>
              <a:ext uri="{FF2B5EF4-FFF2-40B4-BE49-F238E27FC236}">
                <a16:creationId xmlns:a16="http://schemas.microsoft.com/office/drawing/2014/main" id="{ECF39216-7EA6-4DDD-969A-CA2C48B8803A}"/>
              </a:ext>
            </a:extLst>
          </p:cNvPr>
          <p:cNvSpPr>
            <a:spLocks noChangeArrowheads="1"/>
          </p:cNvSpPr>
          <p:nvPr/>
        </p:nvSpPr>
        <p:spPr bwMode="gray">
          <a:xfrm>
            <a:off x="628653" y="1016000"/>
            <a:ext cx="10968567" cy="31750"/>
          </a:xfrm>
          <a:prstGeom prst="rect">
            <a:avLst/>
          </a:prstGeom>
          <a:solidFill>
            <a:srgbClr val="3F8DA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spcBef>
                <a:spcPct val="0"/>
              </a:spcBef>
              <a:buClrTx/>
              <a:buSzTx/>
              <a:buFontTx/>
              <a:buNone/>
            </a:pPr>
            <a:endParaRPr kumimoji="1" lang="en-GB" sz="1800" b="0" dirty="0">
              <a:solidFill>
                <a:schemeClr val="tx1"/>
              </a:solidFill>
              <a:latin typeface="Tahoma" pitchFamily="34" charset="0"/>
            </a:endParaRPr>
          </a:p>
        </p:txBody>
      </p:sp>
      <p:sp>
        <p:nvSpPr>
          <p:cNvPr id="18" name="Rectangle 1036">
            <a:extLst>
              <a:ext uri="{FF2B5EF4-FFF2-40B4-BE49-F238E27FC236}">
                <a16:creationId xmlns:a16="http://schemas.microsoft.com/office/drawing/2014/main" id="{496A3C86-C137-476B-B3EA-5A54F8D4D6E4}"/>
              </a:ext>
            </a:extLst>
          </p:cNvPr>
          <p:cNvSpPr>
            <a:spLocks noChangeArrowheads="1"/>
          </p:cNvSpPr>
          <p:nvPr/>
        </p:nvSpPr>
        <p:spPr bwMode="gray">
          <a:xfrm>
            <a:off x="4692652" y="1092200"/>
            <a:ext cx="5278967" cy="31750"/>
          </a:xfrm>
          <a:prstGeom prst="rect">
            <a:avLst/>
          </a:prstGeom>
          <a:gradFill rotWithShape="0">
            <a:gsLst>
              <a:gs pos="0">
                <a:srgbClr val="3F8DA5"/>
              </a:gs>
              <a:gs pos="100000">
                <a:srgbClr val="9BCAD9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spcBef>
                <a:spcPct val="0"/>
              </a:spcBef>
              <a:buClrTx/>
              <a:buSzTx/>
              <a:buFontTx/>
              <a:buNone/>
            </a:pPr>
            <a:endParaRPr kumimoji="1" lang="en-GB" sz="1800" b="0" dirty="0">
              <a:solidFill>
                <a:schemeClr val="tx1"/>
              </a:solidFill>
              <a:latin typeface="Tahoma" pitchFamily="34" charset="0"/>
            </a:endParaRPr>
          </a:p>
        </p:txBody>
      </p:sp>
      <p:sp>
        <p:nvSpPr>
          <p:cNvPr id="19" name="Rectangle 1037">
            <a:extLst>
              <a:ext uri="{FF2B5EF4-FFF2-40B4-BE49-F238E27FC236}">
                <a16:creationId xmlns:a16="http://schemas.microsoft.com/office/drawing/2014/main" id="{2E234E59-394E-4DFC-8838-16B123A48A3D}"/>
              </a:ext>
            </a:extLst>
          </p:cNvPr>
          <p:cNvSpPr>
            <a:spLocks noChangeArrowheads="1"/>
          </p:cNvSpPr>
          <p:nvPr/>
        </p:nvSpPr>
        <p:spPr bwMode="gray">
          <a:xfrm>
            <a:off x="7429502" y="1187450"/>
            <a:ext cx="3359151" cy="31750"/>
          </a:xfrm>
          <a:prstGeom prst="rect">
            <a:avLst/>
          </a:prstGeom>
          <a:solidFill>
            <a:srgbClr val="A1CDD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spcBef>
                <a:spcPct val="0"/>
              </a:spcBef>
              <a:buClrTx/>
              <a:buSzTx/>
              <a:buFontTx/>
              <a:buNone/>
            </a:pPr>
            <a:endParaRPr kumimoji="1" lang="en-GB" sz="1800" b="0" dirty="0">
              <a:solidFill>
                <a:schemeClr val="tx1"/>
              </a:solidFill>
              <a:latin typeface="Tahoma" pitchFamily="34" charset="0"/>
            </a:endParaRPr>
          </a:p>
        </p:txBody>
      </p:sp>
      <p:sp>
        <p:nvSpPr>
          <p:cNvPr id="25" name="文字方塊 24">
            <a:extLst>
              <a:ext uri="{FF2B5EF4-FFF2-40B4-BE49-F238E27FC236}">
                <a16:creationId xmlns:a16="http://schemas.microsoft.com/office/drawing/2014/main" id="{AD009F95-6ACD-47DA-B333-DCE5346BC742}"/>
              </a:ext>
            </a:extLst>
          </p:cNvPr>
          <p:cNvSpPr txBox="1"/>
          <p:nvPr/>
        </p:nvSpPr>
        <p:spPr>
          <a:xfrm>
            <a:off x="41566" y="6480355"/>
            <a:ext cx="378180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kern="1200" dirty="0">
                <a:solidFill>
                  <a:srgbClr val="2E75B6"/>
                </a:solidFill>
                <a:latin typeface="+mn-lt"/>
                <a:ea typeface="+mn-ea"/>
                <a:cs typeface="+mn-cs"/>
              </a:rPr>
              <a:t>Systems and </a:t>
            </a:r>
            <a:r>
              <a:rPr lang="en-US" sz="1350" u="none" kern="1200" dirty="0">
                <a:solidFill>
                  <a:srgbClr val="2E75B6"/>
                </a:solidFill>
                <a:latin typeface="+mn-lt"/>
                <a:ea typeface="+mn-ea"/>
                <a:cs typeface="+mn-cs"/>
              </a:rPr>
              <a:t>Information</a:t>
            </a:r>
            <a:r>
              <a:rPr lang="en-US" sz="1350" kern="1200" dirty="0">
                <a:solidFill>
                  <a:srgbClr val="2E75B6"/>
                </a:solidFill>
                <a:latin typeface="+mn-lt"/>
                <a:ea typeface="+mn-ea"/>
                <a:cs typeface="+mn-cs"/>
              </a:rPr>
              <a:t> Management Section</a:t>
            </a:r>
          </a:p>
        </p:txBody>
      </p:sp>
      <p:sp>
        <p:nvSpPr>
          <p:cNvPr id="26" name="文字方塊 25">
            <a:extLst>
              <a:ext uri="{FF2B5EF4-FFF2-40B4-BE49-F238E27FC236}">
                <a16:creationId xmlns:a16="http://schemas.microsoft.com/office/drawing/2014/main" id="{FAB57F6A-1ACD-4678-872A-38EEF24D92FE}"/>
              </a:ext>
            </a:extLst>
          </p:cNvPr>
          <p:cNvSpPr txBox="1"/>
          <p:nvPr/>
        </p:nvSpPr>
        <p:spPr>
          <a:xfrm>
            <a:off x="8949062" y="6400425"/>
            <a:ext cx="2492828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100" b="1" spc="-113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CloudSAMS</a:t>
            </a:r>
            <a:endParaRPr lang="en-US" sz="2100" b="1" spc="-113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2" name="Rectangle 1032">
            <a:extLst>
              <a:ext uri="{FF2B5EF4-FFF2-40B4-BE49-F238E27FC236}">
                <a16:creationId xmlns:a16="http://schemas.microsoft.com/office/drawing/2014/main" id="{E6A5F99F-9F59-43CB-B56C-561C7B49472D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>
          <a:xfrm>
            <a:off x="10701813" y="6456677"/>
            <a:ext cx="1195851" cy="457200"/>
          </a:xfrm>
          <a:prstGeom prst="rect">
            <a:avLst/>
          </a:prstGeom>
          <a:ln/>
        </p:spPr>
        <p:txBody>
          <a:bodyPr/>
          <a:lstStyle>
            <a:lvl1pPr algn="r">
              <a:defRPr lang="zh-HK" altLang="en-US" sz="1350" kern="1200" smtClean="0">
                <a:solidFill>
                  <a:srgbClr val="2E75B6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1F947555-7048-414E-A55D-B0C8F68D25D7}" type="slidenum">
              <a:rPr lang="en-US" altLang="zh-TW" smtClean="0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3065695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030" r:id="rId1"/>
    <p:sldLayoutId id="2147485031" r:id="rId2"/>
    <p:sldLayoutId id="2147485032" r:id="rId3"/>
    <p:sldLayoutId id="2147485033" r:id="rId4"/>
    <p:sldLayoutId id="2147485034" r:id="rId5"/>
    <p:sldLayoutId id="2147485035" r:id="rId6"/>
    <p:sldLayoutId id="2147485036" r:id="rId7"/>
    <p:sldLayoutId id="2147485037" r:id="rId8"/>
    <p:sldLayoutId id="2147485038" r:id="rId9"/>
  </p:sldLayoutIdLst>
  <p:transition/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lang="en-US" altLang="zh-TW" sz="1950" b="1" dirty="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1800">
          <a:solidFill>
            <a:schemeClr val="tx2"/>
          </a:solidFill>
          <a:latin typeface="Arial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1800">
          <a:solidFill>
            <a:schemeClr val="tx2"/>
          </a:solidFill>
          <a:latin typeface="Arial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1800">
          <a:solidFill>
            <a:schemeClr val="tx2"/>
          </a:solidFill>
          <a:latin typeface="Arial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1800">
          <a:solidFill>
            <a:schemeClr val="tx2"/>
          </a:solidFill>
          <a:latin typeface="Arial" pitchFamily="34" charset="0"/>
        </a:defRPr>
      </a:lvl5pPr>
      <a:lvl6pPr marL="257175" algn="l" rtl="0" eaLnBrk="1" fontAlgn="base" hangingPunct="1">
        <a:spcBef>
          <a:spcPct val="0"/>
        </a:spcBef>
        <a:spcAft>
          <a:spcPct val="0"/>
        </a:spcAft>
        <a:defRPr sz="1800">
          <a:solidFill>
            <a:schemeClr val="tx2"/>
          </a:solidFill>
          <a:latin typeface="Arial" pitchFamily="34" charset="0"/>
        </a:defRPr>
      </a:lvl6pPr>
      <a:lvl7pPr marL="514350" algn="l" rtl="0" eaLnBrk="1" fontAlgn="base" hangingPunct="1">
        <a:spcBef>
          <a:spcPct val="0"/>
        </a:spcBef>
        <a:spcAft>
          <a:spcPct val="0"/>
        </a:spcAft>
        <a:defRPr sz="1800">
          <a:solidFill>
            <a:schemeClr val="tx2"/>
          </a:solidFill>
          <a:latin typeface="Arial" pitchFamily="34" charset="0"/>
        </a:defRPr>
      </a:lvl7pPr>
      <a:lvl8pPr marL="771525" algn="l" rtl="0" eaLnBrk="1" fontAlgn="base" hangingPunct="1">
        <a:spcBef>
          <a:spcPct val="0"/>
        </a:spcBef>
        <a:spcAft>
          <a:spcPct val="0"/>
        </a:spcAft>
        <a:defRPr sz="1800">
          <a:solidFill>
            <a:schemeClr val="tx2"/>
          </a:solidFill>
          <a:latin typeface="Arial" pitchFamily="34" charset="0"/>
        </a:defRPr>
      </a:lvl8pPr>
      <a:lvl9pPr marL="1028700" algn="l" rtl="0" eaLnBrk="1" fontAlgn="base" hangingPunct="1">
        <a:spcBef>
          <a:spcPct val="0"/>
        </a:spcBef>
        <a:spcAft>
          <a:spcPct val="0"/>
        </a:spcAft>
        <a:defRPr sz="1800">
          <a:solidFill>
            <a:schemeClr val="tx2"/>
          </a:solidFill>
          <a:latin typeface="Arial" pitchFamily="34" charset="0"/>
        </a:defRPr>
      </a:lvl9pPr>
    </p:titleStyle>
    <p:bodyStyle>
      <a:lvl1pPr marL="257175" marR="0" indent="-257175" algn="l" defTabSz="6858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rgbClr val="FFCF01"/>
        </a:buClr>
        <a:buSzPct val="60000"/>
        <a:buFont typeface="Wingdings" pitchFamily="2" charset="2"/>
        <a:buChar char="n"/>
        <a:tabLst/>
        <a:defRPr lang="en-US" altLang="zh-TW" sz="2100" dirty="0">
          <a:solidFill>
            <a:srgbClr val="660066"/>
          </a:solidFill>
          <a:latin typeface="+mn-lt"/>
          <a:ea typeface="+mn-ea"/>
          <a:cs typeface="+mn-cs"/>
        </a:defRPr>
      </a:lvl1pPr>
      <a:lvl2pPr marL="557213" marR="0" indent="-214313" algn="l" defTabSz="6858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rgbClr val="CC0099"/>
        </a:buClr>
        <a:buSzPct val="55000"/>
        <a:buFont typeface="Wingdings" pitchFamily="2" charset="2"/>
        <a:buChar char="n"/>
        <a:tabLst/>
        <a:defRPr lang="en-US" altLang="zh-TW" sz="1800" dirty="0">
          <a:solidFill>
            <a:srgbClr val="9900CC"/>
          </a:solidFill>
          <a:latin typeface="+mn-lt"/>
          <a:ea typeface="+mn-ea"/>
          <a:cs typeface="+mn-cs"/>
        </a:defRPr>
      </a:lvl2pPr>
      <a:lvl3pPr marL="857250" marR="0" indent="-171450" algn="l" defTabSz="6858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rgbClr val="00E4A8"/>
        </a:buClr>
        <a:buSzPct val="50000"/>
        <a:buFont typeface="Wingdings" pitchFamily="2" charset="2"/>
        <a:buChar char="n"/>
        <a:tabLst/>
        <a:defRPr lang="en-US" altLang="zh-TW" sz="1500" dirty="0">
          <a:solidFill>
            <a:srgbClr val="6600CC"/>
          </a:solidFill>
          <a:latin typeface="+mn-lt"/>
          <a:ea typeface="+mn-ea"/>
          <a:cs typeface="+mn-cs"/>
        </a:defRPr>
      </a:lvl3pPr>
      <a:lvl4pPr marL="1200150" marR="0" indent="-171450" algn="l" defTabSz="6858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rgbClr val="3333CC"/>
        </a:buClr>
        <a:buSzPct val="55000"/>
        <a:buFont typeface="Wingdings" pitchFamily="2" charset="2"/>
        <a:buChar char="n"/>
        <a:tabLst/>
        <a:defRPr lang="en-US" altLang="zh-TW" sz="1350" kern="1200" noProof="0" dirty="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4pPr>
      <a:lvl5pPr marL="1157288" indent="-128588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anose="05000000000000000000" pitchFamily="2" charset="2"/>
        <a:buChar char="n"/>
        <a:defRPr sz="788">
          <a:solidFill>
            <a:schemeClr val="tx1"/>
          </a:solidFill>
          <a:latin typeface="Tahoma" pitchFamily="34" charset="0"/>
        </a:defRPr>
      </a:lvl5pPr>
      <a:lvl6pPr marL="1414463" indent="-128588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788">
          <a:solidFill>
            <a:schemeClr val="tx1"/>
          </a:solidFill>
          <a:latin typeface="Tahoma" pitchFamily="34" charset="0"/>
        </a:defRPr>
      </a:lvl6pPr>
      <a:lvl7pPr marL="1671638" indent="-128588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788">
          <a:solidFill>
            <a:schemeClr val="tx1"/>
          </a:solidFill>
          <a:latin typeface="Tahoma" pitchFamily="34" charset="0"/>
        </a:defRPr>
      </a:lvl7pPr>
      <a:lvl8pPr marL="1928813" indent="-128588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788">
          <a:solidFill>
            <a:schemeClr val="tx1"/>
          </a:solidFill>
          <a:latin typeface="Tahoma" pitchFamily="34" charset="0"/>
        </a:defRPr>
      </a:lvl8pPr>
      <a:lvl9pPr marL="2185988" indent="-128588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788">
          <a:solidFill>
            <a:schemeClr val="tx1"/>
          </a:solidFill>
          <a:latin typeface="Tahoma" pitchFamily="34" charset="0"/>
        </a:defRPr>
      </a:lvl9pPr>
    </p:bodyStyle>
    <p:otherStyle>
      <a:defPPr>
        <a:defRPr lang="zh-HK"/>
      </a:defPPr>
      <a:lvl1pPr marL="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cdr.websams.edb.gov.hk/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s://cdr.websams.edb.gov.hk/Files/Sys_sec/Sys_operation/Local%20DB%20Server%20Setup%20Guide%20for%20Schools.pdf" TargetMode="External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cdr.websams.edb.gov.hk/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" Target="slide36.xml"/><Relationship Id="rId2" Type="http://schemas.openxmlformats.org/officeDocument/2006/relationships/slide" Target="slide33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cdr.websams.edb.gov.hk/Files/Sys_sec/Sys_operation/Points%20to%20Note%20for%20Upgrading%20of%20WebSAMS3.1%20v1.0.pdf" TargetMode="External"/><Relationship Id="rId5" Type="http://schemas.openxmlformats.org/officeDocument/2006/relationships/slide" Target="slide34.xml"/><Relationship Id="rId4" Type="http://schemas.openxmlformats.org/officeDocument/2006/relationships/slide" Target="slide70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.png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74.png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Text Box 7"/>
          <p:cNvSpPr txBox="1">
            <a:spLocks noChangeArrowheads="1"/>
          </p:cNvSpPr>
          <p:nvPr/>
        </p:nvSpPr>
        <p:spPr bwMode="gray">
          <a:xfrm>
            <a:off x="1947583" y="1546880"/>
            <a:ext cx="8124825" cy="212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1" lang="en-US" altLang="zh-TW" sz="6600" dirty="0">
                <a:solidFill>
                  <a:schemeClr val="folHlink"/>
                </a:solidFill>
                <a:latin typeface="Times New Roman" panose="02020603050405020304" pitchFamily="18" charset="0"/>
                <a:ea typeface="標楷體" panose="03000509000000000000" pitchFamily="65" charset="-120"/>
              </a:rPr>
              <a:t>Crystal Reports 2020</a:t>
            </a:r>
            <a:r>
              <a:rPr kumimoji="1" lang="zh-HK" altLang="en-US" sz="6600" dirty="0">
                <a:solidFill>
                  <a:schemeClr val="folHlink"/>
                </a:solidFill>
                <a:latin typeface="Times New Roman" panose="02020603050405020304" pitchFamily="18" charset="0"/>
                <a:ea typeface="標楷體" panose="03000509000000000000" pitchFamily="65" charset="-120"/>
              </a:rPr>
              <a:t>的基本應用技巧</a:t>
            </a:r>
            <a:endParaRPr kumimoji="1" lang="en-US" altLang="zh-TW" sz="6600" dirty="0">
              <a:solidFill>
                <a:schemeClr val="folHlink"/>
              </a:solidFill>
              <a:latin typeface="Times New Roman" panose="02020603050405020304" pitchFamily="18" charset="0"/>
              <a:ea typeface="標楷體" panose="03000509000000000000" pitchFamily="65" charset="-120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標題 1"/>
          <p:cNvSpPr>
            <a:spLocks noGrp="1"/>
          </p:cNvSpPr>
          <p:nvPr>
            <p:ph type="title"/>
          </p:nvPr>
        </p:nvSpPr>
        <p:spPr>
          <a:xfrm>
            <a:off x="2187388" y="203200"/>
            <a:ext cx="7162800" cy="762000"/>
          </a:xfrm>
        </p:spPr>
        <p:txBody>
          <a:bodyPr/>
          <a:lstStyle/>
          <a:p>
            <a:r>
              <a:rPr lang="zh-TW" altLang="en-US" sz="3200" dirty="0">
                <a:effectLst/>
                <a:ea typeface="新細明體" panose="02020500000000000000" pitchFamily="18" charset="-120"/>
              </a:rPr>
              <a:t>下載及編修報告範本</a:t>
            </a:r>
            <a:endParaRPr lang="zh-HK" altLang="en-US" sz="3200" dirty="0">
              <a:effectLst/>
              <a:ea typeface="新細明體" panose="02020500000000000000" pitchFamily="18" charset="-120"/>
            </a:endParaRPr>
          </a:p>
        </p:txBody>
      </p:sp>
      <p:sp>
        <p:nvSpPr>
          <p:cNvPr id="16386" name="投影片編號版面配置區 3"/>
          <p:cNvSpPr>
            <a:spLocks noGrp="1"/>
          </p:cNvSpPr>
          <p:nvPr>
            <p:ph type="sldNum" sz="quarter" idx="4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A80260C4-72AB-4341-BA07-3895EA40D314}" type="slidenum">
              <a:rPr lang="en-US" altLang="zh-TW" sz="100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10</a:t>
            </a:fld>
            <a:endParaRPr lang="en-US" altLang="zh-TW" sz="10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pic>
        <p:nvPicPr>
          <p:cNvPr id="2" name="圖片 1">
            <a:extLst>
              <a:ext uri="{FF2B5EF4-FFF2-40B4-BE49-F238E27FC236}">
                <a16:creationId xmlns:a16="http://schemas.microsoft.com/office/drawing/2014/main" id="{244A52EF-7BD6-4CF5-8203-6E46BF4715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87388" y="1212184"/>
            <a:ext cx="7162800" cy="5061616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標題 1"/>
          <p:cNvSpPr>
            <a:spLocks noGrp="1"/>
          </p:cNvSpPr>
          <p:nvPr>
            <p:ph type="title"/>
          </p:nvPr>
        </p:nvSpPr>
        <p:spPr>
          <a:xfrm>
            <a:off x="3043238" y="290513"/>
            <a:ext cx="7162800" cy="762000"/>
          </a:xfrm>
        </p:spPr>
        <p:txBody>
          <a:bodyPr/>
          <a:lstStyle/>
          <a:p>
            <a:pPr>
              <a:defRPr/>
            </a:pPr>
            <a:endParaRPr lang="zh-HK" altLang="en-US" dirty="0">
              <a:ea typeface="新細明體" panose="02020500000000000000" pitchFamily="18" charset="-120"/>
            </a:endParaRPr>
          </a:p>
        </p:txBody>
      </p:sp>
      <p:sp>
        <p:nvSpPr>
          <p:cNvPr id="17410" name="投影片編號版面配置區 3"/>
          <p:cNvSpPr>
            <a:spLocks noGrp="1"/>
          </p:cNvSpPr>
          <p:nvPr>
            <p:ph type="sldNum" sz="quarter" idx="4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5B26CFA5-5E57-4652-BA40-B3A62EC1EF9E}" type="slidenum">
              <a:rPr lang="en-US" altLang="zh-TW" sz="100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11</a:t>
            </a:fld>
            <a:endParaRPr lang="en-US" altLang="zh-TW" sz="10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9" name="文字方塊 8"/>
          <p:cNvSpPr txBox="1"/>
          <p:nvPr/>
        </p:nvSpPr>
        <p:spPr>
          <a:xfrm>
            <a:off x="6933455" y="5045226"/>
            <a:ext cx="3313113" cy="95408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zh-TW" altLang="en-US" sz="2800" dirty="0"/>
              <a:t>使用</a:t>
            </a:r>
            <a:r>
              <a:rPr lang="en-US" altLang="zh-TW" sz="2800" dirty="0"/>
              <a:t>Crystal Report </a:t>
            </a:r>
            <a:r>
              <a:rPr lang="zh-TW" altLang="en-US" sz="2800" dirty="0"/>
              <a:t>軟件修改範本</a:t>
            </a:r>
            <a:endParaRPr lang="zh-HK" altLang="en-US" sz="2800" dirty="0"/>
          </a:p>
        </p:txBody>
      </p:sp>
      <p:pic>
        <p:nvPicPr>
          <p:cNvPr id="3" name="圖片 2">
            <a:extLst>
              <a:ext uri="{FF2B5EF4-FFF2-40B4-BE49-F238E27FC236}">
                <a16:creationId xmlns:a16="http://schemas.microsoft.com/office/drawing/2014/main" id="{E3B868F7-28D8-4B3E-A060-0BEC098B0E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31933" y="98612"/>
            <a:ext cx="9144000" cy="4846320"/>
          </a:xfrm>
          <a:prstGeom prst="rect">
            <a:avLst/>
          </a:prstGeom>
        </p:spPr>
      </p:pic>
      <p:pic>
        <p:nvPicPr>
          <p:cNvPr id="6" name="圖片 5">
            <a:extLst>
              <a:ext uri="{FF2B5EF4-FFF2-40B4-BE49-F238E27FC236}">
                <a16:creationId xmlns:a16="http://schemas.microsoft.com/office/drawing/2014/main" id="{4C662373-068F-4930-9337-5D5EAFCD98E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41571" y="5018238"/>
            <a:ext cx="3133725" cy="981075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標題 1"/>
          <p:cNvSpPr>
            <a:spLocks noGrp="1"/>
          </p:cNvSpPr>
          <p:nvPr>
            <p:ph type="title"/>
          </p:nvPr>
        </p:nvSpPr>
        <p:spPr>
          <a:xfrm>
            <a:off x="2202049" y="182918"/>
            <a:ext cx="7162800" cy="762000"/>
          </a:xfrm>
        </p:spPr>
        <p:txBody>
          <a:bodyPr/>
          <a:lstStyle/>
          <a:p>
            <a:r>
              <a:rPr lang="zh-TW" altLang="en-US" sz="3200" dirty="0">
                <a:effectLst/>
                <a:ea typeface="新細明體" panose="02020500000000000000" pitchFamily="18" charset="-120"/>
              </a:rPr>
              <a:t>上載用戶編製報告範本</a:t>
            </a:r>
            <a:endParaRPr lang="zh-HK" altLang="en-US" sz="3200" dirty="0">
              <a:effectLst/>
              <a:ea typeface="新細明體" panose="02020500000000000000" pitchFamily="18" charset="-120"/>
            </a:endParaRPr>
          </a:p>
        </p:txBody>
      </p:sp>
      <p:sp>
        <p:nvSpPr>
          <p:cNvPr id="18434" name="投影片編號版面配置區 3"/>
          <p:cNvSpPr>
            <a:spLocks noGrp="1"/>
          </p:cNvSpPr>
          <p:nvPr>
            <p:ph type="sldNum" sz="quarter" idx="4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842EE6EA-95E3-4E6F-B41B-DEA1F13B0B31}" type="slidenum">
              <a:rPr lang="en-US" altLang="zh-TW" sz="100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12</a:t>
            </a:fld>
            <a:endParaRPr lang="en-US" altLang="zh-TW" sz="10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pic>
        <p:nvPicPr>
          <p:cNvPr id="2" name="圖片 1">
            <a:extLst>
              <a:ext uri="{FF2B5EF4-FFF2-40B4-BE49-F238E27FC236}">
                <a16:creationId xmlns:a16="http://schemas.microsoft.com/office/drawing/2014/main" id="{96F63600-6995-4A48-BAB7-108A8F83A3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0885" y="1613949"/>
            <a:ext cx="9600928" cy="4150356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1" name="標題 1"/>
          <p:cNvSpPr>
            <a:spLocks noGrp="1"/>
          </p:cNvSpPr>
          <p:nvPr>
            <p:ph type="title"/>
          </p:nvPr>
        </p:nvSpPr>
        <p:spPr>
          <a:xfrm>
            <a:off x="2148261" y="223651"/>
            <a:ext cx="7162800" cy="762000"/>
          </a:xfrm>
        </p:spPr>
        <p:txBody>
          <a:bodyPr/>
          <a:lstStyle/>
          <a:p>
            <a:r>
              <a:rPr lang="zh-TW" altLang="en-US" sz="3200" dirty="0">
                <a:effectLst/>
                <a:ea typeface="新細明體" panose="02020500000000000000" pitchFamily="18" charset="-120"/>
              </a:rPr>
              <a:t>上載用戶編製報告範本</a:t>
            </a:r>
            <a:endParaRPr lang="zh-HK" altLang="en-US" sz="3200" dirty="0">
              <a:effectLst/>
              <a:ea typeface="新細明體" panose="02020500000000000000" pitchFamily="18" charset="-120"/>
            </a:endParaRPr>
          </a:p>
        </p:txBody>
      </p:sp>
      <p:sp>
        <p:nvSpPr>
          <p:cNvPr id="19458" name="投影片編號版面配置區 3"/>
          <p:cNvSpPr>
            <a:spLocks noGrp="1"/>
          </p:cNvSpPr>
          <p:nvPr>
            <p:ph type="sldNum" sz="quarter" idx="4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FF43B529-0DF7-4A52-ACCC-6812F37B8A30}" type="slidenum">
              <a:rPr lang="en-US" altLang="zh-TW" sz="100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13</a:t>
            </a:fld>
            <a:endParaRPr lang="en-US" altLang="zh-TW" sz="10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pic>
        <p:nvPicPr>
          <p:cNvPr id="4" name="圖片 3">
            <a:extLst>
              <a:ext uri="{FF2B5EF4-FFF2-40B4-BE49-F238E27FC236}">
                <a16:creationId xmlns:a16="http://schemas.microsoft.com/office/drawing/2014/main" id="{ECCA2832-8425-449E-B780-5EDAC039BC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6530" y="1885992"/>
            <a:ext cx="10729309" cy="3147690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圖片 1">
            <a:extLst>
              <a:ext uri="{FF2B5EF4-FFF2-40B4-BE49-F238E27FC236}">
                <a16:creationId xmlns:a16="http://schemas.microsoft.com/office/drawing/2014/main" id="{D6FC271C-3871-4EDF-938F-CE4AA328F72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68428" y="1138218"/>
            <a:ext cx="6812820" cy="5243686"/>
          </a:xfrm>
          <a:prstGeom prst="rect">
            <a:avLst/>
          </a:prstGeom>
        </p:spPr>
      </p:pic>
      <p:sp>
        <p:nvSpPr>
          <p:cNvPr id="20485" name="標題 1"/>
          <p:cNvSpPr>
            <a:spLocks noGrp="1"/>
          </p:cNvSpPr>
          <p:nvPr>
            <p:ph type="title"/>
          </p:nvPr>
        </p:nvSpPr>
        <p:spPr>
          <a:xfrm>
            <a:off x="2223784" y="231871"/>
            <a:ext cx="7162800" cy="762000"/>
          </a:xfrm>
        </p:spPr>
        <p:txBody>
          <a:bodyPr/>
          <a:lstStyle/>
          <a:p>
            <a:r>
              <a:rPr lang="zh-TW" altLang="en-US" sz="3200" dirty="0">
                <a:effectLst/>
                <a:latin typeface="新細明體" panose="02020500000000000000" pitchFamily="18" charset="-120"/>
                <a:ea typeface="新細明體" panose="02020500000000000000" pitchFamily="18" charset="-120"/>
              </a:rPr>
              <a:t>存庫 </a:t>
            </a:r>
            <a:r>
              <a:rPr lang="en-US" altLang="zh-TW" sz="3200" dirty="0">
                <a:effectLst/>
                <a:latin typeface="新細明體" panose="02020500000000000000" pitchFamily="18" charset="-120"/>
                <a:ea typeface="新細明體" panose="02020500000000000000" pitchFamily="18" charset="-120"/>
              </a:rPr>
              <a:t>(</a:t>
            </a:r>
            <a:r>
              <a:rPr lang="zh-TW" altLang="en-US" sz="3200" dirty="0">
                <a:effectLst/>
                <a:latin typeface="新細明體" panose="02020500000000000000" pitchFamily="18" charset="-120"/>
                <a:ea typeface="新細明體" panose="02020500000000000000" pitchFamily="18" charset="-120"/>
              </a:rPr>
              <a:t>報告存檔</a:t>
            </a:r>
            <a:r>
              <a:rPr lang="en-US" altLang="zh-TW" sz="3200" dirty="0">
                <a:effectLst/>
                <a:latin typeface="新細明體" panose="02020500000000000000" pitchFamily="18" charset="-120"/>
                <a:ea typeface="新細明體" panose="02020500000000000000" pitchFamily="18" charset="-120"/>
              </a:rPr>
              <a:t>)</a:t>
            </a:r>
            <a:endParaRPr lang="zh-HK" altLang="en-US" sz="3200" dirty="0">
              <a:effectLst/>
              <a:latin typeface="新細明體" panose="02020500000000000000" pitchFamily="18" charset="-120"/>
              <a:ea typeface="新細明體" panose="02020500000000000000" pitchFamily="18" charset="-120"/>
            </a:endParaRPr>
          </a:p>
        </p:txBody>
      </p:sp>
      <p:sp>
        <p:nvSpPr>
          <p:cNvPr id="20482" name="投影片編號版面配置區 3"/>
          <p:cNvSpPr>
            <a:spLocks noGrp="1"/>
          </p:cNvSpPr>
          <p:nvPr>
            <p:ph type="sldNum" sz="quarter" idx="4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22B52D12-99CA-4DD9-B1BA-A7213ABCD9B4}" type="slidenum">
              <a:rPr lang="en-US" altLang="zh-TW" sz="100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14</a:t>
            </a:fld>
            <a:endParaRPr lang="en-US" altLang="zh-TW" sz="10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9" name="文字方塊 1"/>
          <p:cNvSpPr txBox="1"/>
          <p:nvPr/>
        </p:nvSpPr>
        <p:spPr>
          <a:xfrm>
            <a:off x="3935427" y="2631049"/>
            <a:ext cx="582627" cy="138499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>
            <a:spAutoFit/>
          </a:bodyPr>
          <a:lstStyle>
            <a:defPPr>
              <a:defRPr lang="zh-TW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kern="1200">
                <a:solidFill>
                  <a:srgbClr val="0000FF"/>
                </a:solidFill>
                <a:latin typeface="Trebuchet MS" panose="020B0603020202020204" pitchFamily="34" charset="0"/>
                <a:ea typeface="新細明體" panose="02020500000000000000" pitchFamily="18" charset="-120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000" b="1" kern="1200">
                <a:solidFill>
                  <a:srgbClr val="0000FF"/>
                </a:solidFill>
                <a:latin typeface="Trebuchet MS" panose="020B0603020202020204" pitchFamily="34" charset="0"/>
                <a:ea typeface="新細明體" panose="02020500000000000000" pitchFamily="18" charset="-120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000" b="1" kern="1200">
                <a:solidFill>
                  <a:srgbClr val="0000FF"/>
                </a:solidFill>
                <a:latin typeface="Trebuchet MS" panose="020B0603020202020204" pitchFamily="34" charset="0"/>
                <a:ea typeface="新細明體" panose="02020500000000000000" pitchFamily="18" charset="-120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000" b="1" kern="1200">
                <a:solidFill>
                  <a:srgbClr val="0000FF"/>
                </a:solidFill>
                <a:latin typeface="Trebuchet MS" panose="020B0603020202020204" pitchFamily="34" charset="0"/>
                <a:ea typeface="新細明體" panose="02020500000000000000" pitchFamily="18" charset="-120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000" b="1" kern="1200">
                <a:solidFill>
                  <a:srgbClr val="0000FF"/>
                </a:solidFill>
                <a:latin typeface="Trebuchet MS" panose="020B0603020202020204" pitchFamily="34" charset="0"/>
                <a:ea typeface="新細明體" panose="02020500000000000000" pitchFamily="18" charset="-120"/>
                <a:cs typeface="+mn-cs"/>
              </a:defRPr>
            </a:lvl5pPr>
            <a:lvl6pPr marL="2286000" algn="l" defTabSz="914400" rtl="0" eaLnBrk="1" latinLnBrk="0" hangingPunct="1">
              <a:defRPr sz="2000" b="1" kern="1200">
                <a:solidFill>
                  <a:srgbClr val="0000FF"/>
                </a:solidFill>
                <a:latin typeface="Trebuchet MS" panose="020B0603020202020204" pitchFamily="34" charset="0"/>
                <a:ea typeface="新細明體" panose="02020500000000000000" pitchFamily="18" charset="-120"/>
                <a:cs typeface="+mn-cs"/>
              </a:defRPr>
            </a:lvl6pPr>
            <a:lvl7pPr marL="2743200" algn="l" defTabSz="914400" rtl="0" eaLnBrk="1" latinLnBrk="0" hangingPunct="1">
              <a:defRPr sz="2000" b="1" kern="1200">
                <a:solidFill>
                  <a:srgbClr val="0000FF"/>
                </a:solidFill>
                <a:latin typeface="Trebuchet MS" panose="020B0603020202020204" pitchFamily="34" charset="0"/>
                <a:ea typeface="新細明體" panose="02020500000000000000" pitchFamily="18" charset="-120"/>
                <a:cs typeface="+mn-cs"/>
              </a:defRPr>
            </a:lvl7pPr>
            <a:lvl8pPr marL="3200400" algn="l" defTabSz="914400" rtl="0" eaLnBrk="1" latinLnBrk="0" hangingPunct="1">
              <a:defRPr sz="2000" b="1" kern="1200">
                <a:solidFill>
                  <a:srgbClr val="0000FF"/>
                </a:solidFill>
                <a:latin typeface="Trebuchet MS" panose="020B0603020202020204" pitchFamily="34" charset="0"/>
                <a:ea typeface="新細明體" panose="02020500000000000000" pitchFamily="18" charset="-120"/>
                <a:cs typeface="+mn-cs"/>
              </a:defRPr>
            </a:lvl8pPr>
            <a:lvl9pPr marL="3657600" algn="l" defTabSz="914400" rtl="0" eaLnBrk="1" latinLnBrk="0" hangingPunct="1">
              <a:defRPr sz="2000" b="1" kern="1200">
                <a:solidFill>
                  <a:srgbClr val="0000FF"/>
                </a:solidFill>
                <a:latin typeface="Trebuchet MS" panose="020B0603020202020204" pitchFamily="34" charset="0"/>
                <a:ea typeface="新細明體" panose="02020500000000000000" pitchFamily="18" charset="-120"/>
                <a:cs typeface="+mn-cs"/>
              </a:defRPr>
            </a:lvl9pPr>
          </a:lstStyle>
          <a:p>
            <a:pPr>
              <a:defRPr/>
            </a:pPr>
            <a:r>
              <a:rPr lang="en-US" altLang="zh-HK" sz="900" b="0" dirty="0">
                <a:solidFill>
                  <a:schemeClr val="tx1"/>
                </a:solidFill>
              </a:rPr>
              <a:t>(2024)</a:t>
            </a:r>
            <a:endParaRPr lang="zh-HK" altLang="en-US" sz="900" b="0" dirty="0">
              <a:solidFill>
                <a:schemeClr val="tx1"/>
              </a:solidFill>
            </a:endParaRPr>
          </a:p>
        </p:txBody>
      </p:sp>
      <p:sp>
        <p:nvSpPr>
          <p:cNvPr id="20490" name="文字方塊 1"/>
          <p:cNvSpPr txBox="1">
            <a:spLocks noChangeArrowheads="1"/>
          </p:cNvSpPr>
          <p:nvPr/>
        </p:nvSpPr>
        <p:spPr bwMode="auto">
          <a:xfrm>
            <a:off x="4444721" y="4498976"/>
            <a:ext cx="301625" cy="13811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zh-HK" altLang="en-US" sz="900" dirty="0">
              <a:solidFill>
                <a:schemeClr val="tx1"/>
              </a:solidFill>
            </a:endParaRPr>
          </a:p>
        </p:txBody>
      </p:sp>
      <p:pic>
        <p:nvPicPr>
          <p:cNvPr id="6" name="圖片 5">
            <a:extLst>
              <a:ext uri="{FF2B5EF4-FFF2-40B4-BE49-F238E27FC236}">
                <a16:creationId xmlns:a16="http://schemas.microsoft.com/office/drawing/2014/main" id="{5C42E1DF-A80F-49C9-9037-ECFF9B9560E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46246" y="1943987"/>
            <a:ext cx="5700375" cy="920595"/>
          </a:xfrm>
          <a:prstGeom prst="rect">
            <a:avLst/>
          </a:prstGeom>
        </p:spPr>
      </p:pic>
      <p:cxnSp>
        <p:nvCxnSpPr>
          <p:cNvPr id="20487" name="直線單箭頭接點 8"/>
          <p:cNvCxnSpPr>
            <a:cxnSpLocks noChangeShapeType="1"/>
          </p:cNvCxnSpPr>
          <p:nvPr/>
        </p:nvCxnSpPr>
        <p:spPr bwMode="auto">
          <a:xfrm>
            <a:off x="5213968" y="1740286"/>
            <a:ext cx="460870" cy="170882"/>
          </a:xfrm>
          <a:prstGeom prst="straightConnector1">
            <a:avLst/>
          </a:prstGeom>
          <a:noFill/>
          <a:ln w="38100" algn="ctr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標題 1"/>
          <p:cNvSpPr>
            <a:spLocks noGrp="1"/>
          </p:cNvSpPr>
          <p:nvPr>
            <p:ph type="title"/>
          </p:nvPr>
        </p:nvSpPr>
        <p:spPr>
          <a:xfrm>
            <a:off x="3043238" y="290513"/>
            <a:ext cx="7162800" cy="762000"/>
          </a:xfrm>
        </p:spPr>
        <p:txBody>
          <a:bodyPr/>
          <a:lstStyle/>
          <a:p>
            <a:pPr>
              <a:defRPr/>
            </a:pPr>
            <a:endParaRPr lang="zh-HK" altLang="en-US" dirty="0">
              <a:ea typeface="新細明體" panose="02020500000000000000" pitchFamily="18" charset="-120"/>
            </a:endParaRPr>
          </a:p>
        </p:txBody>
      </p:sp>
      <p:sp>
        <p:nvSpPr>
          <p:cNvPr id="21506" name="投影片編號版面配置區 3"/>
          <p:cNvSpPr>
            <a:spLocks noGrp="1"/>
          </p:cNvSpPr>
          <p:nvPr>
            <p:ph type="sldNum" sz="quarter" idx="4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FE8570D5-E9D1-46E0-A368-5E664BE814A3}" type="slidenum">
              <a:rPr lang="en-US" altLang="zh-TW" sz="100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15</a:t>
            </a:fld>
            <a:endParaRPr lang="en-US" altLang="zh-TW" sz="10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pic>
        <p:nvPicPr>
          <p:cNvPr id="2" name="圖片 1">
            <a:extLst>
              <a:ext uri="{FF2B5EF4-FFF2-40B4-BE49-F238E27FC236}">
                <a16:creationId xmlns:a16="http://schemas.microsoft.com/office/drawing/2014/main" id="{4A28FC51-34BF-4FD0-83DA-DE54C888B74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83187" y="102248"/>
            <a:ext cx="7715520" cy="2978935"/>
          </a:xfrm>
          <a:prstGeom prst="rect">
            <a:avLst/>
          </a:prstGeom>
        </p:spPr>
      </p:pic>
      <p:sp>
        <p:nvSpPr>
          <p:cNvPr id="12" name="文字方塊 1">
            <a:extLst>
              <a:ext uri="{FF2B5EF4-FFF2-40B4-BE49-F238E27FC236}">
                <a16:creationId xmlns:a16="http://schemas.microsoft.com/office/drawing/2014/main" id="{EB7B5658-A91F-4EA2-9B57-208595F404EB}"/>
              </a:ext>
            </a:extLst>
          </p:cNvPr>
          <p:cNvSpPr txBox="1"/>
          <p:nvPr/>
        </p:nvSpPr>
        <p:spPr>
          <a:xfrm>
            <a:off x="3852365" y="2060057"/>
            <a:ext cx="655455" cy="138499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>
            <a:spAutoFit/>
          </a:bodyPr>
          <a:lstStyle>
            <a:defPPr>
              <a:defRPr lang="zh-TW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 kern="1200">
                <a:solidFill>
                  <a:srgbClr val="0000FF"/>
                </a:solidFill>
                <a:latin typeface="Trebuchet MS" panose="020B0603020202020204" pitchFamily="34" charset="0"/>
                <a:ea typeface="新細明體" panose="02020500000000000000" pitchFamily="18" charset="-120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000" b="1" kern="1200">
                <a:solidFill>
                  <a:srgbClr val="0000FF"/>
                </a:solidFill>
                <a:latin typeface="Trebuchet MS" panose="020B0603020202020204" pitchFamily="34" charset="0"/>
                <a:ea typeface="新細明體" panose="02020500000000000000" pitchFamily="18" charset="-120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000" b="1" kern="1200">
                <a:solidFill>
                  <a:srgbClr val="0000FF"/>
                </a:solidFill>
                <a:latin typeface="Trebuchet MS" panose="020B0603020202020204" pitchFamily="34" charset="0"/>
                <a:ea typeface="新細明體" panose="02020500000000000000" pitchFamily="18" charset="-120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000" b="1" kern="1200">
                <a:solidFill>
                  <a:srgbClr val="0000FF"/>
                </a:solidFill>
                <a:latin typeface="Trebuchet MS" panose="020B0603020202020204" pitchFamily="34" charset="0"/>
                <a:ea typeface="新細明體" panose="02020500000000000000" pitchFamily="18" charset="-120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000" b="1" kern="1200">
                <a:solidFill>
                  <a:srgbClr val="0000FF"/>
                </a:solidFill>
                <a:latin typeface="Trebuchet MS" panose="020B0603020202020204" pitchFamily="34" charset="0"/>
                <a:ea typeface="新細明體" panose="02020500000000000000" pitchFamily="18" charset="-120"/>
                <a:cs typeface="+mn-cs"/>
              </a:defRPr>
            </a:lvl5pPr>
            <a:lvl6pPr marL="2286000" algn="l" defTabSz="914400" rtl="0" eaLnBrk="1" latinLnBrk="0" hangingPunct="1">
              <a:defRPr sz="2000" b="1" kern="1200">
                <a:solidFill>
                  <a:srgbClr val="0000FF"/>
                </a:solidFill>
                <a:latin typeface="Trebuchet MS" panose="020B0603020202020204" pitchFamily="34" charset="0"/>
                <a:ea typeface="新細明體" panose="02020500000000000000" pitchFamily="18" charset="-120"/>
                <a:cs typeface="+mn-cs"/>
              </a:defRPr>
            </a:lvl6pPr>
            <a:lvl7pPr marL="2743200" algn="l" defTabSz="914400" rtl="0" eaLnBrk="1" latinLnBrk="0" hangingPunct="1">
              <a:defRPr sz="2000" b="1" kern="1200">
                <a:solidFill>
                  <a:srgbClr val="0000FF"/>
                </a:solidFill>
                <a:latin typeface="Trebuchet MS" panose="020B0603020202020204" pitchFamily="34" charset="0"/>
                <a:ea typeface="新細明體" panose="02020500000000000000" pitchFamily="18" charset="-120"/>
                <a:cs typeface="+mn-cs"/>
              </a:defRPr>
            </a:lvl7pPr>
            <a:lvl8pPr marL="3200400" algn="l" defTabSz="914400" rtl="0" eaLnBrk="1" latinLnBrk="0" hangingPunct="1">
              <a:defRPr sz="2000" b="1" kern="1200">
                <a:solidFill>
                  <a:srgbClr val="0000FF"/>
                </a:solidFill>
                <a:latin typeface="Trebuchet MS" panose="020B0603020202020204" pitchFamily="34" charset="0"/>
                <a:ea typeface="新細明體" panose="02020500000000000000" pitchFamily="18" charset="-120"/>
                <a:cs typeface="+mn-cs"/>
              </a:defRPr>
            </a:lvl8pPr>
            <a:lvl9pPr marL="3657600" algn="l" defTabSz="914400" rtl="0" eaLnBrk="1" latinLnBrk="0" hangingPunct="1">
              <a:defRPr sz="2000" b="1" kern="1200">
                <a:solidFill>
                  <a:srgbClr val="0000FF"/>
                </a:solidFill>
                <a:latin typeface="Trebuchet MS" panose="020B0603020202020204" pitchFamily="34" charset="0"/>
                <a:ea typeface="新細明體" panose="02020500000000000000" pitchFamily="18" charset="-120"/>
                <a:cs typeface="+mn-cs"/>
              </a:defRPr>
            </a:lvl9pPr>
          </a:lstStyle>
          <a:p>
            <a:pPr>
              <a:defRPr/>
            </a:pPr>
            <a:r>
              <a:rPr lang="en-US" altLang="zh-HK" sz="900" b="0" dirty="0">
                <a:solidFill>
                  <a:schemeClr val="tx1"/>
                </a:solidFill>
              </a:rPr>
              <a:t>(2024)</a:t>
            </a:r>
            <a:endParaRPr lang="zh-HK" altLang="en-US" sz="900" b="0" dirty="0">
              <a:solidFill>
                <a:schemeClr val="tx1"/>
              </a:solidFill>
            </a:endParaRPr>
          </a:p>
        </p:txBody>
      </p:sp>
      <p:pic>
        <p:nvPicPr>
          <p:cNvPr id="4" name="圖片 3">
            <a:extLst>
              <a:ext uri="{FF2B5EF4-FFF2-40B4-BE49-F238E27FC236}">
                <a16:creationId xmlns:a16="http://schemas.microsoft.com/office/drawing/2014/main" id="{B5BFE88F-FC42-4212-8CB4-D05060DC527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55600" y="3134358"/>
            <a:ext cx="6123583" cy="3212821"/>
          </a:xfrm>
          <a:prstGeom prst="rect">
            <a:avLst/>
          </a:prstGeom>
        </p:spPr>
      </p:pic>
      <p:cxnSp>
        <p:nvCxnSpPr>
          <p:cNvPr id="21510" name="直線單箭頭接點 7"/>
          <p:cNvCxnSpPr>
            <a:cxnSpLocks noChangeShapeType="1"/>
          </p:cNvCxnSpPr>
          <p:nvPr/>
        </p:nvCxnSpPr>
        <p:spPr bwMode="auto">
          <a:xfrm>
            <a:off x="6021846" y="2857191"/>
            <a:ext cx="0" cy="649288"/>
          </a:xfrm>
          <a:prstGeom prst="straightConnector1">
            <a:avLst/>
          </a:prstGeom>
          <a:noFill/>
          <a:ln w="38100" algn="ctr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4" name="標題 1"/>
          <p:cNvSpPr>
            <a:spLocks noGrp="1"/>
          </p:cNvSpPr>
          <p:nvPr>
            <p:ph type="title"/>
          </p:nvPr>
        </p:nvSpPr>
        <p:spPr>
          <a:xfrm>
            <a:off x="2166498" y="166688"/>
            <a:ext cx="7162800" cy="762000"/>
          </a:xfrm>
        </p:spPr>
        <p:txBody>
          <a:bodyPr/>
          <a:lstStyle/>
          <a:p>
            <a:r>
              <a:rPr lang="zh-TW" altLang="en-US" sz="3200" dirty="0">
                <a:effectLst/>
                <a:latin typeface="新細明體" panose="02020500000000000000" pitchFamily="18" charset="-120"/>
                <a:ea typeface="新細明體" panose="02020500000000000000" pitchFamily="18" charset="-120"/>
              </a:rPr>
              <a:t>存庫</a:t>
            </a:r>
            <a:endParaRPr lang="zh-HK" altLang="en-US" sz="3200" dirty="0">
              <a:effectLst/>
              <a:latin typeface="新細明體" panose="02020500000000000000" pitchFamily="18" charset="-120"/>
              <a:ea typeface="新細明體" panose="02020500000000000000" pitchFamily="18" charset="-120"/>
            </a:endParaRPr>
          </a:p>
        </p:txBody>
      </p:sp>
      <p:sp>
        <p:nvSpPr>
          <p:cNvPr id="22530" name="投影片編號版面配置區 3"/>
          <p:cNvSpPr>
            <a:spLocks noGrp="1"/>
          </p:cNvSpPr>
          <p:nvPr>
            <p:ph type="sldNum" sz="quarter" idx="4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C54B8F7B-07AB-40C4-8EB3-E96DCE9F4631}" type="slidenum">
              <a:rPr lang="en-US" altLang="zh-TW" sz="100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16</a:t>
            </a:fld>
            <a:endParaRPr lang="en-US" altLang="zh-TW" sz="10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pic>
        <p:nvPicPr>
          <p:cNvPr id="2" name="圖片 1">
            <a:extLst>
              <a:ext uri="{FF2B5EF4-FFF2-40B4-BE49-F238E27FC236}">
                <a16:creationId xmlns:a16="http://schemas.microsoft.com/office/drawing/2014/main" id="{4ECD2555-92AD-49EE-A6C1-B5FB7393FE8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66912" y="1128845"/>
            <a:ext cx="7770504" cy="4963507"/>
          </a:xfrm>
          <a:prstGeom prst="rect">
            <a:avLst/>
          </a:prstGeom>
        </p:spPr>
      </p:pic>
      <p:sp>
        <p:nvSpPr>
          <p:cNvPr id="7" name="文字方塊 6"/>
          <p:cNvSpPr txBox="1"/>
          <p:nvPr/>
        </p:nvSpPr>
        <p:spPr>
          <a:xfrm>
            <a:off x="3179509" y="5932803"/>
            <a:ext cx="6408738" cy="5238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zh-TW" altLang="en-US" sz="2800" dirty="0"/>
              <a:t>可按模組及報告名稱搜尋已存檔之報告</a:t>
            </a:r>
            <a:endParaRPr lang="zh-HK" altLang="en-US" sz="2800" dirty="0"/>
          </a:p>
        </p:txBody>
      </p:sp>
      <p:sp>
        <p:nvSpPr>
          <p:cNvPr id="8" name="文字方塊 7"/>
          <p:cNvSpPr txBox="1"/>
          <p:nvPr/>
        </p:nvSpPr>
        <p:spPr>
          <a:xfrm>
            <a:off x="4664076" y="236538"/>
            <a:ext cx="5616575" cy="13843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just">
              <a:defRPr/>
            </a:pPr>
            <a:r>
              <a:rPr lang="zh-TW" altLang="en-US" sz="2800" dirty="0"/>
              <a:t>只有</a:t>
            </a:r>
            <a:r>
              <a:rPr lang="zh-TW" altLang="zh-HK" sz="2800" dirty="0"/>
              <a:t>「網上校管系統管理員」或「校長」用户組的成員可查看所有存庫內的報告</a:t>
            </a:r>
            <a:endParaRPr lang="zh-HK" altLang="en-US" sz="2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Text Box 7"/>
          <p:cNvSpPr txBox="1">
            <a:spLocks noChangeArrowheads="1"/>
          </p:cNvSpPr>
          <p:nvPr/>
        </p:nvSpPr>
        <p:spPr bwMode="gray">
          <a:xfrm>
            <a:off x="1881188" y="1547067"/>
            <a:ext cx="8429625" cy="31393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1" lang="en-US" altLang="zh-TW" sz="6600" dirty="0" err="1">
                <a:solidFill>
                  <a:srgbClr val="33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CloudSAMS</a:t>
            </a:r>
            <a:r>
              <a:rPr kumimoji="1" lang="zh-TW" altLang="en-US" sz="6600" dirty="0">
                <a:solidFill>
                  <a:srgbClr val="33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內的</a:t>
            </a:r>
            <a:r>
              <a:rPr kumimoji="1" lang="en-US" altLang="zh-TW" sz="6600" dirty="0">
                <a:solidFill>
                  <a:srgbClr val="33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Crystal Reports 202</a:t>
            </a:r>
            <a:r>
              <a:rPr kumimoji="1" lang="en-US" altLang="zh-CN" sz="6600" dirty="0">
                <a:solidFill>
                  <a:srgbClr val="33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endParaRPr kumimoji="1" lang="zh-TW" altLang="en-US" sz="66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1" lang="en-US" altLang="zh-TW" sz="6600" dirty="0">
              <a:solidFill>
                <a:srgbClr val="3333CC"/>
              </a:solidFill>
              <a:latin typeface="Times New Roman" panose="02020603050405020304" pitchFamily="18" charset="0"/>
              <a:ea typeface="標楷體" panose="03000509000000000000" pitchFamily="65" charset="-120"/>
            </a:endParaRPr>
          </a:p>
        </p:txBody>
      </p:sp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2"/>
          <p:cNvSpPr>
            <a:spLocks noGrp="1" noChangeArrowheads="1"/>
          </p:cNvSpPr>
          <p:nvPr>
            <p:ph type="title"/>
          </p:nvPr>
        </p:nvSpPr>
        <p:spPr>
          <a:xfrm>
            <a:off x="2193086" y="236139"/>
            <a:ext cx="6457950" cy="762000"/>
          </a:xfrm>
        </p:spPr>
        <p:txBody>
          <a:bodyPr/>
          <a:lstStyle/>
          <a:p>
            <a:pPr eaLnBrk="1" hangingPunct="1"/>
            <a:r>
              <a:rPr lang="en-US" altLang="zh-TW" sz="3200" dirty="0">
                <a:solidFill>
                  <a:schemeClr val="folHlink"/>
                </a:solidFill>
                <a:effectLst/>
                <a:latin typeface="Times New Roman" panose="02020603050405020304" pitchFamily="18" charset="0"/>
                <a:ea typeface="新細明體" panose="02020500000000000000" pitchFamily="18" charset="-120"/>
              </a:rPr>
              <a:t>Crystal Reports</a:t>
            </a:r>
            <a:r>
              <a:rPr lang="zh-TW" altLang="en-US" sz="3200" dirty="0">
                <a:solidFill>
                  <a:schemeClr val="folHlink"/>
                </a:solidFill>
                <a:effectLst/>
                <a:latin typeface="Times New Roman" panose="02020603050405020304" pitchFamily="18" charset="0"/>
                <a:ea typeface="新細明體" panose="02020500000000000000" pitchFamily="18" charset="-120"/>
              </a:rPr>
              <a:t> </a:t>
            </a:r>
            <a:r>
              <a:rPr lang="zh-HK" altLang="en-US" sz="3200" dirty="0">
                <a:solidFill>
                  <a:schemeClr val="folHlink"/>
                </a:solidFill>
                <a:effectLst/>
                <a:latin typeface="Times New Roman" panose="02020603050405020304" pitchFamily="18" charset="0"/>
                <a:ea typeface="新細明體" panose="02020500000000000000" pitchFamily="18" charset="-120"/>
              </a:rPr>
              <a:t>軟</a:t>
            </a:r>
            <a:r>
              <a:rPr lang="zh-TW" altLang="en-US" sz="3200" dirty="0">
                <a:solidFill>
                  <a:schemeClr val="folHlink"/>
                </a:solidFill>
                <a:effectLst/>
                <a:latin typeface="Times New Roman" panose="02020603050405020304" pitchFamily="18" charset="0"/>
                <a:ea typeface="新細明體" panose="02020500000000000000" pitchFamily="18" charset="-120"/>
              </a:rPr>
              <a:t>件</a:t>
            </a:r>
            <a:endParaRPr lang="zh-TW" altLang="en-GB" sz="3200" dirty="0">
              <a:solidFill>
                <a:schemeClr val="folHlink"/>
              </a:solidFill>
              <a:effectLst/>
              <a:latin typeface="Times New Roman" panose="02020603050405020304" pitchFamily="18" charset="0"/>
              <a:ea typeface="新細明體" panose="02020500000000000000" pitchFamily="18" charset="-120"/>
            </a:endParaRPr>
          </a:p>
        </p:txBody>
      </p:sp>
      <p:sp>
        <p:nvSpPr>
          <p:cNvPr id="7170" name="投影片編號版面配置區 5"/>
          <p:cNvSpPr>
            <a:spLocks noGrp="1"/>
          </p:cNvSpPr>
          <p:nvPr>
            <p:ph type="sldNum" sz="quarter" idx="4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B38F50AD-07D0-464E-A0E5-B9C683E14E15}" type="slidenum">
              <a:rPr lang="en-US" altLang="zh-TW" sz="100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18</a:t>
            </a:fld>
            <a:endParaRPr lang="en-US" altLang="zh-TW" sz="10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pic>
        <p:nvPicPr>
          <p:cNvPr id="7172" name="Picture 3" descr="workstatio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2401" y="3776664"/>
            <a:ext cx="2501900" cy="1920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3" name="Picture 4" descr="server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6200" y="3770314"/>
            <a:ext cx="1952624" cy="20339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4" name="Text Box 10"/>
          <p:cNvSpPr txBox="1">
            <a:spLocks noChangeArrowheads="1"/>
          </p:cNvSpPr>
          <p:nvPr/>
        </p:nvSpPr>
        <p:spPr bwMode="auto">
          <a:xfrm>
            <a:off x="1863546" y="5661026"/>
            <a:ext cx="4368800" cy="892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buClr>
                <a:schemeClr val="bg1"/>
              </a:buClr>
              <a:buSzPct val="100000"/>
              <a:buFont typeface="Wingdings" panose="05000000000000000000" pitchFamily="2" charset="2"/>
              <a:buNone/>
            </a:pPr>
            <a:r>
              <a:rPr lang="en-US" altLang="zh-TW" sz="2800" dirty="0">
                <a:solidFill>
                  <a:schemeClr val="tx1"/>
                </a:solidFill>
                <a:latin typeface="Times New Roman" panose="02020603050405020304" pitchFamily="18" charset="0"/>
              </a:rPr>
              <a:t>Crystal Server 2013</a:t>
            </a:r>
          </a:p>
          <a:p>
            <a:pPr algn="ctr" eaLnBrk="1" hangingPunct="1">
              <a:buClr>
                <a:schemeClr val="bg1"/>
              </a:buClr>
              <a:buSzPct val="100000"/>
              <a:buFont typeface="Wingdings" panose="05000000000000000000" pitchFamily="2" charset="2"/>
              <a:buNone/>
            </a:pPr>
            <a:r>
              <a:rPr lang="en-US" altLang="zh-TW" sz="2000" dirty="0">
                <a:solidFill>
                  <a:srgbClr val="0000FF"/>
                </a:solidFill>
                <a:latin typeface="Times New Roman" panose="02020603050405020304" pitchFamily="18" charset="0"/>
              </a:rPr>
              <a:t>(</a:t>
            </a:r>
            <a:r>
              <a:rPr lang="zh-TW" altLang="en-US" sz="2000" dirty="0">
                <a:solidFill>
                  <a:srgbClr val="0000FF"/>
                </a:solidFill>
                <a:latin typeface="Times New Roman" panose="02020603050405020304" pitchFamily="18" charset="0"/>
              </a:rPr>
              <a:t>安裝在</a:t>
            </a:r>
            <a:r>
              <a:rPr lang="en-US" altLang="zh-TW" sz="2000" dirty="0" err="1">
                <a:solidFill>
                  <a:srgbClr val="0000FF"/>
                </a:solidFill>
                <a:latin typeface="Times New Roman" panose="02020603050405020304" pitchFamily="18" charset="0"/>
              </a:rPr>
              <a:t>CloudSAMS</a:t>
            </a:r>
            <a:r>
              <a:rPr lang="zh-TW" altLang="en-US" sz="2000" dirty="0">
                <a:solidFill>
                  <a:srgbClr val="0000FF"/>
                </a:solidFill>
                <a:latin typeface="Times New Roman" panose="02020603050405020304" pitchFamily="18" charset="0"/>
              </a:rPr>
              <a:t>伺服器</a:t>
            </a:r>
            <a:r>
              <a:rPr lang="en-US" altLang="zh-TW" sz="2000" dirty="0">
                <a:solidFill>
                  <a:srgbClr val="0000FF"/>
                </a:solidFill>
                <a:latin typeface="Times New Roman" panose="02020603050405020304" pitchFamily="18" charset="0"/>
              </a:rPr>
              <a:t>)</a:t>
            </a:r>
          </a:p>
        </p:txBody>
      </p:sp>
      <p:sp>
        <p:nvSpPr>
          <p:cNvPr id="7175" name="Text Box 11"/>
          <p:cNvSpPr txBox="1">
            <a:spLocks noChangeArrowheads="1"/>
          </p:cNvSpPr>
          <p:nvPr/>
        </p:nvSpPr>
        <p:spPr bwMode="auto">
          <a:xfrm>
            <a:off x="6256201" y="5642316"/>
            <a:ext cx="3789820" cy="892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buClr>
                <a:schemeClr val="bg1"/>
              </a:buClr>
              <a:buSzPct val="100000"/>
              <a:buFont typeface="Wingdings" panose="05000000000000000000" pitchFamily="2" charset="2"/>
              <a:buNone/>
            </a:pPr>
            <a:r>
              <a:rPr lang="en-US" altLang="zh-TW" sz="2800" dirty="0">
                <a:solidFill>
                  <a:schemeClr val="tx1"/>
                </a:solidFill>
                <a:latin typeface="Times New Roman" panose="02020603050405020304" pitchFamily="18" charset="0"/>
              </a:rPr>
              <a:t>Crystal Reports 2013</a:t>
            </a:r>
          </a:p>
          <a:p>
            <a:pPr algn="ctr" eaLnBrk="1" hangingPunct="1">
              <a:buClr>
                <a:schemeClr val="bg1"/>
              </a:buClr>
              <a:buSzPct val="100000"/>
              <a:buFont typeface="Wingdings" panose="05000000000000000000" pitchFamily="2" charset="2"/>
              <a:buNone/>
            </a:pPr>
            <a:r>
              <a:rPr lang="en-US" altLang="zh-TW" sz="2000" dirty="0">
                <a:solidFill>
                  <a:srgbClr val="0000FF"/>
                </a:solidFill>
                <a:latin typeface="Times New Roman" panose="02020603050405020304" pitchFamily="18" charset="0"/>
              </a:rPr>
              <a:t>(</a:t>
            </a:r>
            <a:r>
              <a:rPr lang="zh-TW" altLang="en-US" sz="2000" dirty="0">
                <a:solidFill>
                  <a:srgbClr val="0000FF"/>
                </a:solidFill>
                <a:latin typeface="Times New Roman" panose="02020603050405020304" pitchFamily="18" charset="0"/>
              </a:rPr>
              <a:t>安裝在一部</a:t>
            </a:r>
            <a:r>
              <a:rPr lang="en-US" altLang="zh-TW" sz="2000" dirty="0" err="1">
                <a:solidFill>
                  <a:srgbClr val="0000FF"/>
                </a:solidFill>
                <a:latin typeface="Times New Roman" panose="02020603050405020304" pitchFamily="18" charset="0"/>
              </a:rPr>
              <a:t>CloudSAMS</a:t>
            </a:r>
            <a:r>
              <a:rPr lang="zh-TW" altLang="en-US" sz="2000" dirty="0">
                <a:solidFill>
                  <a:srgbClr val="0000FF"/>
                </a:solidFill>
                <a:latin typeface="Times New Roman" panose="02020603050405020304" pitchFamily="18" charset="0"/>
              </a:rPr>
              <a:t>工作站</a:t>
            </a:r>
            <a:r>
              <a:rPr lang="en-US" altLang="zh-TW" sz="2000" dirty="0">
                <a:solidFill>
                  <a:srgbClr val="0000FF"/>
                </a:solidFill>
                <a:latin typeface="Times New Roman" panose="02020603050405020304" pitchFamily="18" charset="0"/>
              </a:rPr>
              <a:t>)</a:t>
            </a:r>
          </a:p>
        </p:txBody>
      </p:sp>
      <p:sp>
        <p:nvSpPr>
          <p:cNvPr id="7176" name="Text Box 12"/>
          <p:cNvSpPr txBox="1">
            <a:spLocks noChangeArrowheads="1"/>
          </p:cNvSpPr>
          <p:nvPr/>
        </p:nvSpPr>
        <p:spPr bwMode="auto">
          <a:xfrm>
            <a:off x="1997804" y="1196974"/>
            <a:ext cx="8262790" cy="26530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457200" indent="-45720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40000"/>
              </a:spcBef>
              <a:buClr>
                <a:schemeClr val="folHlink"/>
              </a:buClr>
              <a:buSzPct val="80000"/>
              <a:buFont typeface="Wingdings" panose="05000000000000000000" pitchFamily="2" charset="2"/>
              <a:buChar char="u"/>
            </a:pPr>
            <a:r>
              <a:rPr lang="zh-TW" altLang="en-US" sz="2600" dirty="0">
                <a:solidFill>
                  <a:schemeClr val="folHlink"/>
                </a:solidFill>
                <a:latin typeface="Times New Roman" panose="02020603050405020304" pitchFamily="18" charset="0"/>
              </a:rPr>
              <a:t>每間安裝了 </a:t>
            </a:r>
            <a:r>
              <a:rPr lang="en-US" altLang="zh-TW" sz="2600" dirty="0" err="1">
                <a:solidFill>
                  <a:schemeClr val="folHlink"/>
                </a:solidFill>
                <a:latin typeface="Times New Roman" panose="02020603050405020304" pitchFamily="18" charset="0"/>
              </a:rPr>
              <a:t>CloudSAMS</a:t>
            </a:r>
            <a:r>
              <a:rPr lang="en-US" altLang="zh-TW" sz="2600" dirty="0">
                <a:solidFill>
                  <a:schemeClr val="folHlink"/>
                </a:solidFill>
                <a:latin typeface="Times New Roman" panose="02020603050405020304" pitchFamily="18" charset="0"/>
              </a:rPr>
              <a:t> </a:t>
            </a:r>
            <a:r>
              <a:rPr lang="zh-TW" altLang="en-US" sz="2600" dirty="0">
                <a:solidFill>
                  <a:schemeClr val="folHlink"/>
                </a:solidFill>
                <a:latin typeface="Times New Roman" panose="02020603050405020304" pitchFamily="18" charset="0"/>
              </a:rPr>
              <a:t>的學校也應備有兩個</a:t>
            </a:r>
            <a:r>
              <a:rPr lang="en-US" altLang="zh-TW" sz="2600" dirty="0">
                <a:solidFill>
                  <a:schemeClr val="folHlink"/>
                </a:solidFill>
                <a:latin typeface="Times New Roman" panose="02020603050405020304" pitchFamily="18" charset="0"/>
              </a:rPr>
              <a:t>Crystal Reports</a:t>
            </a:r>
            <a:r>
              <a:rPr lang="zh-TW" altLang="en-US" sz="2600" dirty="0">
                <a:solidFill>
                  <a:schemeClr val="folHlink"/>
                </a:solidFill>
                <a:latin typeface="Times New Roman" panose="02020603050405020304" pitchFamily="18" charset="0"/>
              </a:rPr>
              <a:t> 軟件  </a:t>
            </a:r>
            <a:r>
              <a:rPr lang="en-US" altLang="zh-TW" sz="2600" dirty="0">
                <a:solidFill>
                  <a:schemeClr val="folHlink"/>
                </a:solidFill>
                <a:latin typeface="Times New Roman" panose="02020603050405020304" pitchFamily="18" charset="0"/>
              </a:rPr>
              <a:t>:</a:t>
            </a:r>
            <a:r>
              <a:rPr lang="zh-TW" altLang="en-US" sz="2600" dirty="0">
                <a:solidFill>
                  <a:schemeClr val="folHlink"/>
                </a:solidFill>
                <a:latin typeface="Times New Roman" panose="02020603050405020304" pitchFamily="18" charset="0"/>
              </a:rPr>
              <a:t>  </a:t>
            </a:r>
            <a:r>
              <a:rPr lang="en-US" altLang="zh-TW" sz="2600" dirty="0">
                <a:solidFill>
                  <a:schemeClr val="tx1"/>
                </a:solidFill>
                <a:latin typeface="Times New Roman" panose="02020603050405020304" pitchFamily="18" charset="0"/>
              </a:rPr>
              <a:t>Crystal Server</a:t>
            </a:r>
            <a:r>
              <a:rPr lang="zh-TW" altLang="en-US" sz="2600" dirty="0">
                <a:solidFill>
                  <a:schemeClr val="tx1"/>
                </a:solidFill>
                <a:latin typeface="Times New Roman" panose="02020603050405020304" pitchFamily="18" charset="0"/>
              </a:rPr>
              <a:t> </a:t>
            </a:r>
            <a:r>
              <a:rPr lang="en-US" altLang="zh-TW" sz="2600" dirty="0">
                <a:solidFill>
                  <a:schemeClr val="tx1"/>
                </a:solidFill>
                <a:latin typeface="Times New Roman" panose="02020603050405020304" pitchFamily="18" charset="0"/>
              </a:rPr>
              <a:t>2013</a:t>
            </a:r>
            <a:r>
              <a:rPr lang="zh-TW" altLang="en-US" sz="2600" dirty="0">
                <a:solidFill>
                  <a:schemeClr val="tx1"/>
                </a:solidFill>
                <a:latin typeface="Times New Roman" panose="02020603050405020304" pitchFamily="18" charset="0"/>
              </a:rPr>
              <a:t> </a:t>
            </a:r>
            <a:r>
              <a:rPr lang="zh-TW" altLang="en-US" sz="2600" dirty="0">
                <a:solidFill>
                  <a:schemeClr val="folHlink"/>
                </a:solidFill>
                <a:latin typeface="Times New Roman" panose="02020603050405020304" pitchFamily="18" charset="0"/>
              </a:rPr>
              <a:t>及 </a:t>
            </a:r>
            <a:r>
              <a:rPr lang="en-US" altLang="zh-TW" sz="2600" dirty="0">
                <a:solidFill>
                  <a:schemeClr val="tx1"/>
                </a:solidFill>
                <a:latin typeface="Times New Roman" panose="02020603050405020304" pitchFamily="18" charset="0"/>
              </a:rPr>
              <a:t>Crystal Reports 2013</a:t>
            </a:r>
          </a:p>
          <a:p>
            <a:pPr eaLnBrk="1" hangingPunct="1">
              <a:spcBef>
                <a:spcPct val="40000"/>
              </a:spcBef>
              <a:buClr>
                <a:schemeClr val="folHlink"/>
              </a:buClr>
              <a:buSzPct val="80000"/>
              <a:buFont typeface="Wingdings" panose="05000000000000000000" pitchFamily="2" charset="2"/>
              <a:buChar char="u"/>
            </a:pPr>
            <a:r>
              <a:rPr lang="en-US" altLang="zh-TW" sz="2600" dirty="0">
                <a:solidFill>
                  <a:schemeClr val="tx1"/>
                </a:solidFill>
                <a:latin typeface="Times New Roman" panose="02020603050405020304" pitchFamily="18" charset="0"/>
              </a:rPr>
              <a:t>Crystal Server 2013 </a:t>
            </a:r>
            <a:r>
              <a:rPr lang="zh-TW" altLang="en-US" sz="2600" dirty="0">
                <a:solidFill>
                  <a:srgbClr val="3333CC"/>
                </a:solidFill>
                <a:latin typeface="Times New Roman" panose="02020603050405020304" pitchFamily="18" charset="0"/>
              </a:rPr>
              <a:t>是</a:t>
            </a:r>
            <a:r>
              <a:rPr lang="zh-TW" altLang="en-GB" sz="2600" dirty="0">
                <a:solidFill>
                  <a:schemeClr val="folHlink"/>
                </a:solidFill>
                <a:latin typeface="Times New Roman" panose="02020603050405020304" pitchFamily="18" charset="0"/>
              </a:rPr>
              <a:t>安裝在</a:t>
            </a:r>
            <a:r>
              <a:rPr lang="zh-TW" altLang="en-US" sz="2600" dirty="0">
                <a:solidFill>
                  <a:schemeClr val="folHlink"/>
                </a:solidFill>
                <a:latin typeface="Times New Roman" panose="02020603050405020304" pitchFamily="18" charset="0"/>
              </a:rPr>
              <a:t> </a:t>
            </a:r>
            <a:r>
              <a:rPr lang="en-US" altLang="zh-TW" sz="2600" dirty="0" err="1">
                <a:solidFill>
                  <a:schemeClr val="folHlink"/>
                </a:solidFill>
                <a:latin typeface="Times New Roman" panose="02020603050405020304" pitchFamily="18" charset="0"/>
              </a:rPr>
              <a:t>CloudSAMS</a:t>
            </a:r>
            <a:r>
              <a:rPr lang="zh-TW" altLang="en-US" sz="2600" dirty="0">
                <a:solidFill>
                  <a:schemeClr val="folHlink"/>
                </a:solidFill>
                <a:latin typeface="Times New Roman" panose="02020603050405020304" pitchFamily="18" charset="0"/>
              </a:rPr>
              <a:t> </a:t>
            </a:r>
            <a:r>
              <a:rPr lang="zh-TW" altLang="en-GB" sz="2600" dirty="0">
                <a:solidFill>
                  <a:schemeClr val="folHlink"/>
                </a:solidFill>
                <a:latin typeface="Times New Roman" panose="02020603050405020304" pitchFamily="18" charset="0"/>
              </a:rPr>
              <a:t>伺服器，     </a:t>
            </a:r>
            <a:r>
              <a:rPr lang="zh-TW" altLang="en-US" sz="2600" dirty="0">
                <a:solidFill>
                  <a:schemeClr val="folHlink"/>
                </a:solidFill>
                <a:latin typeface="Times New Roman" panose="02020603050405020304" pitchFamily="18" charset="0"/>
              </a:rPr>
              <a:t>用來</a:t>
            </a:r>
            <a:r>
              <a:rPr lang="zh-TW" altLang="en-GB" sz="2600" dirty="0">
                <a:solidFill>
                  <a:schemeClr val="folHlink"/>
                </a:solidFill>
                <a:latin typeface="Times New Roman" panose="02020603050405020304" pitchFamily="18" charset="0"/>
              </a:rPr>
              <a:t>產生報表；而 </a:t>
            </a:r>
            <a:r>
              <a:rPr lang="en-GB" altLang="zh-TW" sz="2600" dirty="0">
                <a:solidFill>
                  <a:schemeClr val="tx1"/>
                </a:solidFill>
                <a:latin typeface="Times New Roman" panose="02020603050405020304" pitchFamily="18" charset="0"/>
              </a:rPr>
              <a:t>Crystal Reports</a:t>
            </a:r>
            <a:r>
              <a:rPr lang="zh-TW" altLang="en-US" sz="2600" dirty="0">
                <a:solidFill>
                  <a:schemeClr val="tx1"/>
                </a:solidFill>
                <a:latin typeface="Times New Roman" panose="02020603050405020304" pitchFamily="18" charset="0"/>
              </a:rPr>
              <a:t> </a:t>
            </a:r>
            <a:r>
              <a:rPr lang="en-US" altLang="zh-TW" sz="2600" dirty="0">
                <a:solidFill>
                  <a:schemeClr val="tx1"/>
                </a:solidFill>
                <a:latin typeface="Times New Roman" panose="02020603050405020304" pitchFamily="18" charset="0"/>
              </a:rPr>
              <a:t>2013 </a:t>
            </a:r>
            <a:r>
              <a:rPr lang="zh-TW" altLang="en-GB" sz="2600" dirty="0">
                <a:solidFill>
                  <a:schemeClr val="folHlink"/>
                </a:solidFill>
                <a:latin typeface="Times New Roman" panose="02020603050405020304" pitchFamily="18" charset="0"/>
              </a:rPr>
              <a:t>則安裝在       </a:t>
            </a:r>
            <a:r>
              <a:rPr lang="zh-TW" altLang="en-US" sz="2600" dirty="0">
                <a:solidFill>
                  <a:schemeClr val="folHlink"/>
                </a:solidFill>
                <a:latin typeface="Times New Roman" panose="02020603050405020304" pitchFamily="18" charset="0"/>
              </a:rPr>
              <a:t>一部 </a:t>
            </a:r>
            <a:r>
              <a:rPr lang="en-GB" altLang="zh-TW" sz="2600" dirty="0" err="1">
                <a:solidFill>
                  <a:schemeClr val="folHlink"/>
                </a:solidFill>
                <a:latin typeface="Times New Roman" panose="02020603050405020304" pitchFamily="18" charset="0"/>
              </a:rPr>
              <a:t>CloudSAMS</a:t>
            </a:r>
            <a:r>
              <a:rPr lang="zh-TW" altLang="en-US" sz="2600" dirty="0">
                <a:solidFill>
                  <a:schemeClr val="folHlink"/>
                </a:solidFill>
                <a:latin typeface="Times New Roman" panose="02020603050405020304" pitchFamily="18" charset="0"/>
              </a:rPr>
              <a:t> </a:t>
            </a:r>
            <a:r>
              <a:rPr lang="zh-TW" altLang="en-GB" sz="2600" dirty="0">
                <a:solidFill>
                  <a:schemeClr val="folHlink"/>
                </a:solidFill>
                <a:latin typeface="Times New Roman" panose="02020603050405020304" pitchFamily="18" charset="0"/>
              </a:rPr>
              <a:t>工作站，用來修改</a:t>
            </a:r>
            <a:r>
              <a:rPr lang="zh-TW" altLang="en-US" sz="2600" dirty="0">
                <a:solidFill>
                  <a:schemeClr val="folHlink"/>
                </a:solidFill>
                <a:latin typeface="Times New Roman" panose="02020603050405020304" pitchFamily="18" charset="0"/>
              </a:rPr>
              <a:t>、建立報表</a:t>
            </a:r>
            <a:r>
              <a:rPr lang="zh-TW" altLang="en-GB" sz="2600" dirty="0">
                <a:solidFill>
                  <a:schemeClr val="folHlink"/>
                </a:solidFill>
                <a:latin typeface="Times New Roman" panose="02020603050405020304" pitchFamily="18" charset="0"/>
              </a:rPr>
              <a:t>範本</a:t>
            </a:r>
          </a:p>
        </p:txBody>
      </p:sp>
      <p:cxnSp>
        <p:nvCxnSpPr>
          <p:cNvPr id="7177" name="Straight Connector 2"/>
          <p:cNvCxnSpPr>
            <a:cxnSpLocks noChangeShapeType="1"/>
          </p:cNvCxnSpPr>
          <p:nvPr/>
        </p:nvCxnSpPr>
        <p:spPr bwMode="auto">
          <a:xfrm flipV="1">
            <a:off x="9004301" y="6092825"/>
            <a:ext cx="784225" cy="0"/>
          </a:xfrm>
          <a:prstGeom prst="line">
            <a:avLst/>
          </a:prstGeom>
          <a:noFill/>
          <a:ln w="50800" algn="ctr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7178" name="Down Arrow 12"/>
          <p:cNvSpPr>
            <a:spLocks noChangeArrowheads="1"/>
          </p:cNvSpPr>
          <p:nvPr/>
        </p:nvSpPr>
        <p:spPr bwMode="auto">
          <a:xfrm rot="10800000">
            <a:off x="5011600" y="5227892"/>
            <a:ext cx="277813" cy="469900"/>
          </a:xfrm>
          <a:prstGeom prst="downArrow">
            <a:avLst>
              <a:gd name="adj1" fmla="val 50000"/>
              <a:gd name="adj2" fmla="val 50038"/>
            </a:avLst>
          </a:prstGeom>
          <a:solidFill>
            <a:srgbClr val="FF0000"/>
          </a:solidFill>
          <a:ln w="28575" algn="ctr">
            <a:solidFill>
              <a:schemeClr val="hlink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buClr>
                <a:schemeClr val="bg1"/>
              </a:buClr>
              <a:buSzPct val="100000"/>
              <a:buFont typeface="Wingdings" panose="05000000000000000000" pitchFamily="2" charset="2"/>
              <a:buNone/>
            </a:pPr>
            <a:endParaRPr lang="en-US" altLang="zh-HK" sz="2000">
              <a:solidFill>
                <a:srgbClr val="0000FF"/>
              </a:solidFill>
            </a:endParaRPr>
          </a:p>
        </p:txBody>
      </p:sp>
      <p:sp>
        <p:nvSpPr>
          <p:cNvPr id="7179" name="TextBox 5"/>
          <p:cNvSpPr txBox="1">
            <a:spLocks noChangeArrowheads="1"/>
          </p:cNvSpPr>
          <p:nvPr/>
        </p:nvSpPr>
        <p:spPr bwMode="auto">
          <a:xfrm>
            <a:off x="4581527" y="4247356"/>
            <a:ext cx="1817687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2000" dirty="0">
                <a:solidFill>
                  <a:srgbClr val="FF0000"/>
                </a:solidFill>
              </a:rPr>
              <a:t>部分學校</a:t>
            </a:r>
            <a:br>
              <a:rPr lang="en-US" altLang="zh-CN" sz="2000" dirty="0">
                <a:solidFill>
                  <a:srgbClr val="FF0000"/>
                </a:solidFill>
              </a:rPr>
            </a:br>
            <a:r>
              <a:rPr lang="zh-CN" altLang="en-US" sz="2000" dirty="0">
                <a:solidFill>
                  <a:srgbClr val="FF0000"/>
                </a:solidFill>
              </a:rPr>
              <a:t>已在雲端升級至</a:t>
            </a:r>
            <a:r>
              <a:rPr lang="en-US" altLang="zh-CN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2020</a:t>
            </a:r>
            <a:endParaRPr lang="en-US" altLang="zh-HK" sz="2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180" name="TextBox 14"/>
          <p:cNvSpPr txBox="1">
            <a:spLocks noChangeArrowheads="1"/>
          </p:cNvSpPr>
          <p:nvPr/>
        </p:nvSpPr>
        <p:spPr bwMode="auto">
          <a:xfrm>
            <a:off x="9164959" y="4905219"/>
            <a:ext cx="88106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2020</a:t>
            </a:r>
            <a:endParaRPr lang="en-US" altLang="zh-HK" sz="2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181" name="Down Arrow 15"/>
          <p:cNvSpPr>
            <a:spLocks noChangeArrowheads="1"/>
          </p:cNvSpPr>
          <p:nvPr/>
        </p:nvSpPr>
        <p:spPr bwMode="auto">
          <a:xfrm rot="10800000">
            <a:off x="9350376" y="5282171"/>
            <a:ext cx="277813" cy="469900"/>
          </a:xfrm>
          <a:prstGeom prst="downArrow">
            <a:avLst>
              <a:gd name="adj1" fmla="val 50000"/>
              <a:gd name="adj2" fmla="val 50038"/>
            </a:avLst>
          </a:prstGeom>
          <a:solidFill>
            <a:srgbClr val="FF0000"/>
          </a:solidFill>
          <a:ln w="28575" algn="ctr">
            <a:solidFill>
              <a:schemeClr val="hlink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buClr>
                <a:schemeClr val="bg1"/>
              </a:buClr>
              <a:buSzPct val="100000"/>
              <a:buFont typeface="Wingdings" panose="05000000000000000000" pitchFamily="2" charset="2"/>
              <a:buNone/>
            </a:pPr>
            <a:endParaRPr lang="en-US" altLang="zh-HK" sz="200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9268349"/>
      </p:ext>
    </p:extLst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TW" sz="3200">
                <a:solidFill>
                  <a:schemeClr val="folHlink"/>
                </a:solidFill>
                <a:effectLst/>
                <a:latin typeface="Times New Roman" panose="02020603050405020304" pitchFamily="18" charset="0"/>
                <a:ea typeface="新細明體" panose="02020500000000000000" pitchFamily="18" charset="-120"/>
              </a:rPr>
              <a:t>ODBC (Open Database Connectivity)</a:t>
            </a:r>
            <a:endParaRPr lang="en-GB" altLang="zh-TW" sz="3200">
              <a:solidFill>
                <a:schemeClr val="folHlink"/>
              </a:solidFill>
              <a:effectLst/>
              <a:latin typeface="Times New Roman" panose="02020603050405020304" pitchFamily="18" charset="0"/>
              <a:ea typeface="新細明體" panose="02020500000000000000" pitchFamily="18" charset="-120"/>
            </a:endParaRPr>
          </a:p>
        </p:txBody>
      </p:sp>
      <p:sp>
        <p:nvSpPr>
          <p:cNvPr id="8194" name="投影片編號版面配置區 5"/>
          <p:cNvSpPr>
            <a:spLocks noGrp="1"/>
          </p:cNvSpPr>
          <p:nvPr>
            <p:ph type="sldNum" sz="quarter" idx="4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867CCC23-F9F3-4A1C-BDDC-8F8AE47EE376}" type="slidenum">
              <a:rPr lang="en-US" altLang="zh-TW" sz="100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19</a:t>
            </a:fld>
            <a:endParaRPr lang="en-US" altLang="zh-TW" sz="10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8196" name="Text Box 28"/>
          <p:cNvSpPr txBox="1">
            <a:spLocks noChangeArrowheads="1"/>
          </p:cNvSpPr>
          <p:nvPr/>
        </p:nvSpPr>
        <p:spPr bwMode="auto">
          <a:xfrm>
            <a:off x="1793082" y="1350871"/>
            <a:ext cx="8605837" cy="4467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57200" indent="-45720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lnSpc>
                <a:spcPts val="2800"/>
              </a:lnSpc>
              <a:spcBef>
                <a:spcPct val="30000"/>
              </a:spcBef>
              <a:buClr>
                <a:schemeClr val="folHlink"/>
              </a:buClr>
              <a:buSzPct val="80000"/>
              <a:buFont typeface="Wingdings" panose="05000000000000000000" pitchFamily="2" charset="2"/>
              <a:buChar char="u"/>
            </a:pPr>
            <a:r>
              <a:rPr lang="zh-TW" altLang="en-GB" dirty="0">
                <a:solidFill>
                  <a:schemeClr val="folHlink"/>
                </a:solidFill>
                <a:latin typeface="Times New Roman" panose="02020603050405020304" pitchFamily="18" charset="0"/>
              </a:rPr>
              <a:t>安裝了 </a:t>
            </a:r>
            <a:r>
              <a:rPr lang="en-GB" altLang="zh-TW" dirty="0">
                <a:solidFill>
                  <a:schemeClr val="folHlink"/>
                </a:solidFill>
                <a:latin typeface="Times New Roman" panose="02020603050405020304" pitchFamily="18" charset="0"/>
              </a:rPr>
              <a:t>Crystal Reports 20</a:t>
            </a:r>
            <a:r>
              <a:rPr lang="en-US" altLang="zh-CN" dirty="0">
                <a:solidFill>
                  <a:schemeClr val="folHlink"/>
                </a:solidFill>
                <a:latin typeface="Times New Roman" panose="02020603050405020304" pitchFamily="18" charset="0"/>
              </a:rPr>
              <a:t>20</a:t>
            </a:r>
            <a:r>
              <a:rPr lang="en-GB" altLang="zh-TW" dirty="0">
                <a:solidFill>
                  <a:schemeClr val="folHlink"/>
                </a:solidFill>
                <a:latin typeface="Times New Roman" panose="02020603050405020304" pitchFamily="18" charset="0"/>
              </a:rPr>
              <a:t>(CR 20</a:t>
            </a:r>
            <a:r>
              <a:rPr lang="en-US" altLang="zh-CN" dirty="0">
                <a:solidFill>
                  <a:schemeClr val="folHlink"/>
                </a:solidFill>
                <a:latin typeface="Times New Roman" panose="02020603050405020304" pitchFamily="18" charset="0"/>
              </a:rPr>
              <a:t>20</a:t>
            </a:r>
            <a:r>
              <a:rPr lang="en-GB" altLang="zh-TW" dirty="0">
                <a:solidFill>
                  <a:schemeClr val="folHlink"/>
                </a:solidFill>
                <a:latin typeface="Times New Roman" panose="02020603050405020304" pitchFamily="18" charset="0"/>
              </a:rPr>
              <a:t>) </a:t>
            </a:r>
            <a:r>
              <a:rPr lang="zh-TW" altLang="en-GB" dirty="0">
                <a:solidFill>
                  <a:schemeClr val="folHlink"/>
                </a:solidFill>
                <a:latin typeface="Times New Roman" panose="02020603050405020304" pitchFamily="18" charset="0"/>
              </a:rPr>
              <a:t>的 </a:t>
            </a:r>
            <a:r>
              <a:rPr lang="en-US" altLang="zh-TW" dirty="0" err="1">
                <a:solidFill>
                  <a:schemeClr val="folHlink"/>
                </a:solidFill>
                <a:latin typeface="Times New Roman" panose="02020603050405020304" pitchFamily="18" charset="0"/>
              </a:rPr>
              <a:t>CloudSAMS</a:t>
            </a:r>
            <a:r>
              <a:rPr lang="en-US" altLang="zh-TW" dirty="0">
                <a:solidFill>
                  <a:schemeClr val="folHlink"/>
                </a:solidFill>
                <a:latin typeface="Times New Roman" panose="02020603050405020304" pitchFamily="18" charset="0"/>
              </a:rPr>
              <a:t> </a:t>
            </a:r>
            <a:r>
              <a:rPr lang="zh-TW" altLang="en-GB" dirty="0">
                <a:solidFill>
                  <a:schemeClr val="folHlink"/>
                </a:solidFill>
                <a:latin typeface="Times New Roman" panose="02020603050405020304" pitchFamily="18" charset="0"/>
              </a:rPr>
              <a:t>工作站</a:t>
            </a:r>
            <a:r>
              <a:rPr lang="zh-TW" altLang="en-US" dirty="0">
                <a:solidFill>
                  <a:schemeClr val="folHlink"/>
                </a:solidFill>
                <a:latin typeface="Times New Roman" panose="02020603050405020304" pitchFamily="18" charset="0"/>
              </a:rPr>
              <a:t>也應</a:t>
            </a:r>
            <a:r>
              <a:rPr lang="zh-TW" altLang="en-GB" dirty="0">
                <a:solidFill>
                  <a:schemeClr val="folHlink"/>
                </a:solidFill>
                <a:latin typeface="Times New Roman" panose="02020603050405020304" pitchFamily="18" charset="0"/>
              </a:rPr>
              <a:t>安裝了</a:t>
            </a:r>
            <a:r>
              <a:rPr lang="en-GB" altLang="zh-TW" dirty="0">
                <a:solidFill>
                  <a:schemeClr val="folHlink"/>
                </a:solidFill>
                <a:latin typeface="Times New Roman" panose="02020603050405020304" pitchFamily="18" charset="0"/>
              </a:rPr>
              <a:t>Sybase SQL Anywhere 1</a:t>
            </a:r>
            <a:r>
              <a:rPr lang="en-US" altLang="zh-CN" dirty="0">
                <a:solidFill>
                  <a:schemeClr val="folHlink"/>
                </a:solidFill>
                <a:latin typeface="Times New Roman" panose="02020603050405020304" pitchFamily="18" charset="0"/>
              </a:rPr>
              <a:t>7</a:t>
            </a:r>
            <a:r>
              <a:rPr lang="en-GB" altLang="zh-TW" dirty="0">
                <a:solidFill>
                  <a:schemeClr val="folHlink"/>
                </a:solidFill>
                <a:latin typeface="Times New Roman" panose="02020603050405020304" pitchFamily="18" charset="0"/>
              </a:rPr>
              <a:t> ODBC</a:t>
            </a:r>
            <a:r>
              <a:rPr lang="zh-TW" altLang="en-US" dirty="0">
                <a:solidFill>
                  <a:schemeClr val="folHlink"/>
                </a:solidFill>
                <a:latin typeface="Times New Roman" panose="02020603050405020304" pitchFamily="18" charset="0"/>
              </a:rPr>
              <a:t> </a:t>
            </a:r>
            <a:r>
              <a:rPr lang="zh-HK" altLang="en-US" dirty="0">
                <a:solidFill>
                  <a:schemeClr val="folHlink"/>
                </a:solidFill>
                <a:latin typeface="Times New Roman" panose="02020603050405020304" pitchFamily="18" charset="0"/>
              </a:rPr>
              <a:t>驅動程式</a:t>
            </a:r>
            <a:r>
              <a:rPr lang="zh-TW" altLang="en-US" dirty="0">
                <a:solidFill>
                  <a:schemeClr val="folHlink"/>
                </a:solidFill>
                <a:latin typeface="Times New Roman" panose="02020603050405020304" pitchFamily="18" charset="0"/>
              </a:rPr>
              <a:t>及配置好所需</a:t>
            </a:r>
            <a:r>
              <a:rPr lang="zh-TW" altLang="en-GB" dirty="0">
                <a:solidFill>
                  <a:schemeClr val="folHlink"/>
                </a:solidFill>
                <a:latin typeface="Times New Roman" panose="02020603050405020304" pitchFamily="18" charset="0"/>
              </a:rPr>
              <a:t>的</a:t>
            </a:r>
            <a:r>
              <a:rPr lang="zh-TW" altLang="en-US" dirty="0">
                <a:solidFill>
                  <a:schemeClr val="folHlink"/>
                </a:solidFill>
                <a:latin typeface="Times New Roman" panose="02020603050405020304" pitchFamily="18" charset="0"/>
              </a:rPr>
              <a:t> </a:t>
            </a:r>
            <a:r>
              <a:rPr lang="en-GB" altLang="zh-TW" dirty="0">
                <a:solidFill>
                  <a:schemeClr val="folHlink"/>
                </a:solidFill>
                <a:latin typeface="Times New Roman" panose="02020603050405020304" pitchFamily="18" charset="0"/>
              </a:rPr>
              <a:t>ODBC</a:t>
            </a:r>
            <a:r>
              <a:rPr lang="zh-TW" altLang="en-US" dirty="0">
                <a:solidFill>
                  <a:schemeClr val="folHlink"/>
                </a:solidFill>
                <a:latin typeface="Times New Roman" panose="02020603050405020304" pitchFamily="18" charset="0"/>
              </a:rPr>
              <a:t> </a:t>
            </a:r>
            <a:r>
              <a:rPr lang="en-US" altLang="zh-TW" dirty="0">
                <a:solidFill>
                  <a:schemeClr val="folHlink"/>
                </a:solidFill>
                <a:latin typeface="Times New Roman" panose="02020603050405020304" pitchFamily="18" charset="0"/>
              </a:rPr>
              <a:t>Settings</a:t>
            </a:r>
            <a:endParaRPr lang="en-GB" altLang="zh-TW" dirty="0">
              <a:solidFill>
                <a:schemeClr val="folHlink"/>
              </a:solidFill>
              <a:latin typeface="Times New Roman" panose="02020603050405020304" pitchFamily="18" charset="0"/>
            </a:endParaRPr>
          </a:p>
          <a:p>
            <a:pPr>
              <a:lnSpc>
                <a:spcPts val="2800"/>
              </a:lnSpc>
              <a:spcBef>
                <a:spcPct val="30000"/>
              </a:spcBef>
              <a:buClr>
                <a:schemeClr val="folHlink"/>
              </a:buClr>
              <a:buSzPct val="80000"/>
              <a:buFont typeface="Wingdings" panose="05000000000000000000" pitchFamily="2" charset="2"/>
              <a:buChar char="u"/>
            </a:pPr>
            <a:r>
              <a:rPr lang="zh-TW" altLang="en-US" dirty="0">
                <a:solidFill>
                  <a:schemeClr val="folHlink"/>
                </a:solidFill>
                <a:latin typeface="Times New Roman" panose="02020603050405020304" pitchFamily="18" charset="0"/>
              </a:rPr>
              <a:t>基於保障系統的穩定及安全</a:t>
            </a:r>
            <a:r>
              <a:rPr lang="zh-TW" altLang="en-GB" dirty="0">
                <a:solidFill>
                  <a:schemeClr val="folHlink"/>
                </a:solidFill>
                <a:latin typeface="Times New Roman" panose="02020603050405020304" pitchFamily="18" charset="0"/>
              </a:rPr>
              <a:t>，</a:t>
            </a:r>
            <a:endParaRPr lang="en-US" altLang="zh-TW" dirty="0">
              <a:solidFill>
                <a:schemeClr val="folHlink"/>
              </a:solidFill>
              <a:latin typeface="Times New Roman" panose="02020603050405020304" pitchFamily="18" charset="0"/>
            </a:endParaRPr>
          </a:p>
          <a:p>
            <a:pPr lvl="1">
              <a:lnSpc>
                <a:spcPts val="2800"/>
              </a:lnSpc>
              <a:spcBef>
                <a:spcPct val="30000"/>
              </a:spcBef>
              <a:buClr>
                <a:schemeClr val="folHlink"/>
              </a:buClr>
              <a:buSzPct val="80000"/>
              <a:buFont typeface="Wingdings" panose="05000000000000000000" pitchFamily="2" charset="2"/>
              <a:buChar char="u"/>
            </a:pPr>
            <a:r>
              <a:rPr lang="zh-TW" altLang="en-US" dirty="0">
                <a:solidFill>
                  <a:schemeClr val="folHlink"/>
                </a:solidFill>
                <a:latin typeface="Times New Roman" panose="02020603050405020304" pitchFamily="18" charset="0"/>
              </a:rPr>
              <a:t>於</a:t>
            </a:r>
            <a:r>
              <a:rPr lang="en-US" altLang="zh-TW" dirty="0">
                <a:solidFill>
                  <a:schemeClr val="folHlink"/>
                </a:solidFill>
                <a:latin typeface="Times New Roman" panose="02020603050405020304" pitchFamily="18" charset="0"/>
              </a:rPr>
              <a:t>2018</a:t>
            </a:r>
            <a:r>
              <a:rPr lang="zh-TW" altLang="en-US" dirty="0">
                <a:solidFill>
                  <a:schemeClr val="folHlink"/>
                </a:solidFill>
                <a:latin typeface="Times New Roman" panose="02020603050405020304" pitchFamily="18" charset="0"/>
              </a:rPr>
              <a:t>年至 </a:t>
            </a:r>
            <a:r>
              <a:rPr lang="en-US" altLang="zh-TW" dirty="0">
                <a:solidFill>
                  <a:schemeClr val="folHlink"/>
                </a:solidFill>
                <a:latin typeface="Times New Roman" panose="02020603050405020304" pitchFamily="18" charset="0"/>
              </a:rPr>
              <a:t>2021</a:t>
            </a:r>
            <a:r>
              <a:rPr lang="zh-TW" altLang="en-US" dirty="0">
                <a:solidFill>
                  <a:schemeClr val="folHlink"/>
                </a:solidFill>
                <a:latin typeface="Times New Roman" panose="02020603050405020304" pitchFamily="18" charset="0"/>
              </a:rPr>
              <a:t>年完成了將 網上校管系統遷移至雲端平台的學校，</a:t>
            </a:r>
            <a:r>
              <a:rPr lang="en-US" altLang="zh-TW" dirty="0">
                <a:solidFill>
                  <a:schemeClr val="folHlink"/>
                </a:solidFill>
                <a:latin typeface="Times New Roman" panose="02020603050405020304" pitchFamily="18" charset="0"/>
              </a:rPr>
              <a:t>2023</a:t>
            </a:r>
            <a:r>
              <a:rPr lang="zh-TW" altLang="en-US" dirty="0">
                <a:solidFill>
                  <a:schemeClr val="folHlink"/>
                </a:solidFill>
                <a:latin typeface="Times New Roman" panose="02020603050405020304" pitchFamily="18" charset="0"/>
              </a:rPr>
              <a:t>年 </a:t>
            </a:r>
            <a:r>
              <a:rPr lang="en-US" altLang="zh-TW" dirty="0">
                <a:solidFill>
                  <a:schemeClr val="folHlink"/>
                </a:solidFill>
                <a:latin typeface="Times New Roman" panose="02020603050405020304" pitchFamily="18" charset="0"/>
              </a:rPr>
              <a:t>1</a:t>
            </a:r>
            <a:r>
              <a:rPr lang="zh-TW" altLang="en-US" dirty="0">
                <a:solidFill>
                  <a:schemeClr val="folHlink"/>
                </a:solidFill>
                <a:latin typeface="Times New Roman" panose="02020603050405020304" pitchFamily="18" charset="0"/>
              </a:rPr>
              <a:t>月 </a:t>
            </a:r>
            <a:r>
              <a:rPr lang="en-US" altLang="zh-TW" dirty="0">
                <a:solidFill>
                  <a:schemeClr val="folHlink"/>
                </a:solidFill>
                <a:latin typeface="Times New Roman" panose="02020603050405020304" pitchFamily="18" charset="0"/>
              </a:rPr>
              <a:t>1</a:t>
            </a:r>
            <a:r>
              <a:rPr lang="zh-TW" altLang="en-US" dirty="0">
                <a:solidFill>
                  <a:schemeClr val="folHlink"/>
                </a:solidFill>
                <a:latin typeface="Times New Roman" panose="02020603050405020304" pitchFamily="18" charset="0"/>
              </a:rPr>
              <a:t>日起將不能</a:t>
            </a:r>
            <a:r>
              <a:rPr lang="zh-CN" altLang="en-US" dirty="0">
                <a:solidFill>
                  <a:schemeClr val="folHlink"/>
                </a:solidFill>
                <a:latin typeface="Times New Roman" panose="02020603050405020304" pitchFamily="18" charset="0"/>
              </a:rPr>
              <a:t>使用</a:t>
            </a:r>
            <a:r>
              <a:rPr lang="en-US" altLang="zh-TW" dirty="0">
                <a:solidFill>
                  <a:schemeClr val="folHlink"/>
                </a:solidFill>
                <a:latin typeface="Times New Roman" panose="02020603050405020304" pitchFamily="18" charset="0"/>
              </a:rPr>
              <a:t>ODBC</a:t>
            </a:r>
            <a:r>
              <a:rPr lang="zh-TW" altLang="en-US" dirty="0">
                <a:solidFill>
                  <a:schemeClr val="folHlink"/>
                </a:solidFill>
                <a:latin typeface="Times New Roman" panose="02020603050405020304" pitchFamily="18" charset="0"/>
              </a:rPr>
              <a:t>聯繫至雲端平台</a:t>
            </a:r>
            <a:endParaRPr lang="en-US" altLang="zh-TW" dirty="0">
              <a:solidFill>
                <a:schemeClr val="folHlink"/>
              </a:solidFill>
              <a:latin typeface="Times New Roman" panose="02020603050405020304" pitchFamily="18" charset="0"/>
            </a:endParaRPr>
          </a:p>
          <a:p>
            <a:pPr lvl="1">
              <a:lnSpc>
                <a:spcPts val="2800"/>
              </a:lnSpc>
              <a:spcBef>
                <a:spcPct val="30000"/>
              </a:spcBef>
              <a:buClr>
                <a:schemeClr val="folHlink"/>
              </a:buClr>
              <a:buSzPct val="80000"/>
              <a:buFont typeface="Wingdings" panose="05000000000000000000" pitchFamily="2" charset="2"/>
              <a:buChar char="u"/>
            </a:pPr>
            <a:r>
              <a:rPr lang="zh-TW" altLang="en-US" dirty="0">
                <a:solidFill>
                  <a:schemeClr val="folHlink"/>
                </a:solidFill>
                <a:latin typeface="Times New Roman" panose="02020603050405020304" pitchFamily="18" charset="0"/>
              </a:rPr>
              <a:t>於</a:t>
            </a:r>
            <a:r>
              <a:rPr lang="en-US" altLang="zh-TW" dirty="0">
                <a:solidFill>
                  <a:schemeClr val="folHlink"/>
                </a:solidFill>
                <a:latin typeface="Times New Roman" panose="02020603050405020304" pitchFamily="18" charset="0"/>
              </a:rPr>
              <a:t>202</a:t>
            </a:r>
            <a:r>
              <a:rPr lang="en-US" altLang="zh-CN" dirty="0">
                <a:solidFill>
                  <a:schemeClr val="folHlink"/>
                </a:solidFill>
                <a:latin typeface="Times New Roman" panose="02020603050405020304" pitchFamily="18" charset="0"/>
              </a:rPr>
              <a:t>2</a:t>
            </a:r>
            <a:r>
              <a:rPr lang="zh-TW" altLang="en-US" dirty="0">
                <a:solidFill>
                  <a:schemeClr val="folHlink"/>
                </a:solidFill>
                <a:latin typeface="Times New Roman" panose="02020603050405020304" pitchFamily="18" charset="0"/>
              </a:rPr>
              <a:t>年將網上校管系統遷移至雲端平台的學校</a:t>
            </a:r>
            <a:r>
              <a:rPr lang="zh-CN" altLang="en-US" dirty="0">
                <a:solidFill>
                  <a:schemeClr val="folHlink"/>
                </a:solidFill>
                <a:latin typeface="Times New Roman" panose="02020603050405020304" pitchFamily="18" charset="0"/>
              </a:rPr>
              <a:t>，</a:t>
            </a:r>
            <a:r>
              <a:rPr lang="zh-TW" altLang="en-US" dirty="0">
                <a:solidFill>
                  <a:schemeClr val="folHlink"/>
                </a:solidFill>
                <a:latin typeface="Times New Roman" panose="02020603050405020304" pitchFamily="18" charset="0"/>
              </a:rPr>
              <a:t>遷移</a:t>
            </a:r>
            <a:r>
              <a:rPr lang="zh-CN" altLang="en-US" dirty="0">
                <a:solidFill>
                  <a:schemeClr val="folHlink"/>
                </a:solidFill>
                <a:latin typeface="Times New Roman" panose="02020603050405020304" pitchFamily="18" charset="0"/>
              </a:rPr>
              <a:t>後</a:t>
            </a:r>
            <a:r>
              <a:rPr lang="zh-TW" altLang="en-US" dirty="0">
                <a:solidFill>
                  <a:schemeClr val="folHlink"/>
                </a:solidFill>
                <a:latin typeface="Times New Roman" panose="02020603050405020304" pitchFamily="18" charset="0"/>
              </a:rPr>
              <a:t>即</a:t>
            </a:r>
            <a:r>
              <a:rPr lang="zh-CN" altLang="en-US" dirty="0">
                <a:solidFill>
                  <a:schemeClr val="folHlink"/>
                </a:solidFill>
                <a:latin typeface="Times New Roman" panose="02020603050405020304" pitchFamily="18" charset="0"/>
              </a:rPr>
              <a:t>無法使用</a:t>
            </a:r>
            <a:r>
              <a:rPr lang="en-US" altLang="zh-TW" dirty="0">
                <a:solidFill>
                  <a:schemeClr val="folHlink"/>
                </a:solidFill>
                <a:latin typeface="Times New Roman" panose="02020603050405020304" pitchFamily="18" charset="0"/>
              </a:rPr>
              <a:t>ODBC</a:t>
            </a:r>
            <a:r>
              <a:rPr lang="zh-TW" altLang="en-US" dirty="0">
                <a:solidFill>
                  <a:schemeClr val="folHlink"/>
                </a:solidFill>
                <a:latin typeface="Times New Roman" panose="02020603050405020304" pitchFamily="18" charset="0"/>
              </a:rPr>
              <a:t>聯繫至雲端平台</a:t>
            </a:r>
          </a:p>
          <a:p>
            <a:pPr>
              <a:lnSpc>
                <a:spcPts val="2800"/>
              </a:lnSpc>
              <a:spcBef>
                <a:spcPct val="30000"/>
              </a:spcBef>
              <a:buClr>
                <a:schemeClr val="folHlink"/>
              </a:buClr>
              <a:buSzPct val="80000"/>
              <a:buFont typeface="Wingdings" panose="05000000000000000000" pitchFamily="2" charset="2"/>
              <a:buChar char="u"/>
            </a:pPr>
            <a:r>
              <a:rPr lang="en-GB" altLang="zh-TW" dirty="0">
                <a:solidFill>
                  <a:schemeClr val="folHlink"/>
                </a:solidFill>
                <a:latin typeface="Times New Roman" panose="02020603050405020304" pitchFamily="18" charset="0"/>
              </a:rPr>
              <a:t>CR 20</a:t>
            </a:r>
            <a:r>
              <a:rPr lang="en-US" altLang="zh-CN" dirty="0">
                <a:solidFill>
                  <a:schemeClr val="folHlink"/>
                </a:solidFill>
                <a:latin typeface="Times New Roman" panose="02020603050405020304" pitchFamily="18" charset="0"/>
              </a:rPr>
              <a:t>20</a:t>
            </a:r>
            <a:r>
              <a:rPr lang="en-GB" altLang="zh-TW" dirty="0">
                <a:solidFill>
                  <a:schemeClr val="folHlink"/>
                </a:solidFill>
                <a:latin typeface="Times New Roman" panose="02020603050405020304" pitchFamily="18" charset="0"/>
              </a:rPr>
              <a:t> </a:t>
            </a:r>
            <a:r>
              <a:rPr lang="zh-TW" altLang="en-US" dirty="0">
                <a:solidFill>
                  <a:schemeClr val="folHlink"/>
                </a:solidFill>
                <a:latin typeface="Times New Roman" panose="02020603050405020304" pitchFamily="18" charset="0"/>
              </a:rPr>
              <a:t>可</a:t>
            </a:r>
            <a:r>
              <a:rPr lang="zh-TW" altLang="en-GB" dirty="0">
                <a:solidFill>
                  <a:schemeClr val="folHlink"/>
                </a:solidFill>
                <a:latin typeface="Times New Roman" panose="02020603050405020304" pitchFamily="18" charset="0"/>
              </a:rPr>
              <a:t>透過 </a:t>
            </a:r>
            <a:r>
              <a:rPr lang="en-GB" altLang="zh-TW" dirty="0">
                <a:solidFill>
                  <a:schemeClr val="folHlink"/>
                </a:solidFill>
                <a:latin typeface="Times New Roman" panose="02020603050405020304" pitchFamily="18" charset="0"/>
              </a:rPr>
              <a:t>Windows </a:t>
            </a:r>
            <a:r>
              <a:rPr lang="zh-TW" altLang="en-GB" dirty="0">
                <a:solidFill>
                  <a:schemeClr val="folHlink"/>
                </a:solidFill>
                <a:latin typeface="Times New Roman" panose="02020603050405020304" pitchFamily="18" charset="0"/>
              </a:rPr>
              <a:t>內置的 </a:t>
            </a:r>
            <a:r>
              <a:rPr lang="en-GB" altLang="zh-TW" dirty="0">
                <a:solidFill>
                  <a:schemeClr val="folHlink"/>
                </a:solidFill>
                <a:latin typeface="Times New Roman" panose="02020603050405020304" pitchFamily="18" charset="0"/>
              </a:rPr>
              <a:t>ODBC</a:t>
            </a:r>
            <a:r>
              <a:rPr lang="zh-TW" altLang="en-US" dirty="0">
                <a:solidFill>
                  <a:schemeClr val="folHlink"/>
                </a:solidFill>
                <a:latin typeface="Times New Roman" panose="02020603050405020304" pitchFamily="18" charset="0"/>
              </a:rPr>
              <a:t> 工具</a:t>
            </a:r>
            <a:r>
              <a:rPr lang="zh-CN" altLang="en-US" dirty="0">
                <a:solidFill>
                  <a:schemeClr val="folHlink"/>
                </a:solidFill>
                <a:latin typeface="Times New Roman" panose="02020603050405020304" pitchFamily="18" charset="0"/>
              </a:rPr>
              <a:t>與用戶下載的</a:t>
            </a:r>
            <a:r>
              <a:rPr lang="zh-TW" altLang="en-GB" dirty="0">
                <a:solidFill>
                  <a:schemeClr val="folHlink"/>
                </a:solidFill>
                <a:latin typeface="Times New Roman" panose="02020603050405020304" pitchFamily="18" charset="0"/>
              </a:rPr>
              <a:t> </a:t>
            </a:r>
            <a:r>
              <a:rPr lang="en-US" altLang="zh-TW" dirty="0" err="1">
                <a:solidFill>
                  <a:schemeClr val="folHlink"/>
                </a:solidFill>
                <a:latin typeface="Times New Roman" panose="02020603050405020304" pitchFamily="18" charset="0"/>
              </a:rPr>
              <a:t>CloudSAMS</a:t>
            </a:r>
            <a:r>
              <a:rPr lang="en-US" altLang="zh-TW" dirty="0">
                <a:solidFill>
                  <a:schemeClr val="folHlink"/>
                </a:solidFill>
                <a:latin typeface="Times New Roman" panose="02020603050405020304" pitchFamily="18" charset="0"/>
              </a:rPr>
              <a:t> </a:t>
            </a:r>
            <a:r>
              <a:rPr lang="zh-TW" altLang="en-GB" dirty="0">
                <a:solidFill>
                  <a:schemeClr val="folHlink"/>
                </a:solidFill>
                <a:latin typeface="Times New Roman" panose="02020603050405020304" pitchFamily="18" charset="0"/>
              </a:rPr>
              <a:t>的</a:t>
            </a:r>
            <a:r>
              <a:rPr lang="zh-HK" altLang="en-US" dirty="0">
                <a:solidFill>
                  <a:schemeClr val="folHlink"/>
                </a:solidFill>
                <a:latin typeface="Times New Roman" panose="02020603050405020304" pitchFamily="18" charset="0"/>
              </a:rPr>
              <a:t>資料庫</a:t>
            </a:r>
            <a:r>
              <a:rPr lang="zh-TW" altLang="en-GB" dirty="0">
                <a:solidFill>
                  <a:schemeClr val="folHlink"/>
                </a:solidFill>
                <a:latin typeface="Times New Roman" panose="02020603050405020304" pitchFamily="18" charset="0"/>
              </a:rPr>
              <a:t>連繫，</a:t>
            </a:r>
            <a:r>
              <a:rPr lang="zh-TW" altLang="en-US" dirty="0">
                <a:solidFill>
                  <a:schemeClr val="folHlink"/>
                </a:solidFill>
                <a:latin typeface="Times New Roman" panose="02020603050405020304" pitchFamily="18" charset="0"/>
              </a:rPr>
              <a:t>繼而</a:t>
            </a:r>
            <a:r>
              <a:rPr lang="zh-TW" altLang="en-GB" dirty="0">
                <a:solidFill>
                  <a:schemeClr val="folHlink"/>
                </a:solidFill>
                <a:latin typeface="Times New Roman" panose="02020603050405020304" pitchFamily="18" charset="0"/>
              </a:rPr>
              <a:t>可</a:t>
            </a:r>
            <a:r>
              <a:rPr lang="zh-TW" altLang="en-US" dirty="0">
                <a:solidFill>
                  <a:schemeClr val="folHlink"/>
                </a:solidFill>
                <a:latin typeface="Times New Roman" panose="02020603050405020304" pitchFamily="18" charset="0"/>
              </a:rPr>
              <a:t>讀取資料庫檔案</a:t>
            </a:r>
            <a:r>
              <a:rPr lang="zh-TW" altLang="en-GB" dirty="0">
                <a:solidFill>
                  <a:schemeClr val="folHlink"/>
                </a:solidFill>
                <a:latin typeface="Times New Roman" panose="02020603050405020304" pitchFamily="18" charset="0"/>
              </a:rPr>
              <a:t>，</a:t>
            </a:r>
            <a:r>
              <a:rPr lang="zh-TW" altLang="en-US" dirty="0">
                <a:solidFill>
                  <a:schemeClr val="folHlink"/>
                </a:solidFill>
                <a:latin typeface="Times New Roman" panose="02020603050405020304" pitchFamily="18" charset="0"/>
              </a:rPr>
              <a:t>接着便</a:t>
            </a:r>
            <a:r>
              <a:rPr lang="zh-TW" altLang="en-GB" dirty="0">
                <a:solidFill>
                  <a:schemeClr val="folHlink"/>
                </a:solidFill>
                <a:latin typeface="Times New Roman" panose="02020603050405020304" pitchFamily="18" charset="0"/>
              </a:rPr>
              <a:t>可</a:t>
            </a:r>
            <a:r>
              <a:rPr lang="zh-TW" altLang="en-US" dirty="0">
                <a:solidFill>
                  <a:schemeClr val="folHlink"/>
                </a:solidFill>
                <a:latin typeface="Times New Roman" panose="02020603050405020304" pitchFamily="18" charset="0"/>
              </a:rPr>
              <a:t>編修全新的範本、修改舊範本及預覽範本</a:t>
            </a:r>
            <a:endParaRPr lang="zh-TW" altLang="en-GB" dirty="0">
              <a:solidFill>
                <a:schemeClr val="folHlink"/>
              </a:solidFill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9885101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TW" altLang="en-US" sz="3200" dirty="0">
                <a:solidFill>
                  <a:schemeClr val="folHlink"/>
                </a:solidFill>
                <a:effectLst/>
                <a:ea typeface="新細明體" panose="02020500000000000000" pitchFamily="18" charset="-120"/>
              </a:rPr>
              <a:t>下載工作坊教材</a:t>
            </a:r>
          </a:p>
        </p:txBody>
      </p:sp>
      <p:sp>
        <p:nvSpPr>
          <p:cNvPr id="7173" name="Rectangle 3"/>
          <p:cNvSpPr>
            <a:spLocks noGrp="1" noChangeArrowheads="1"/>
          </p:cNvSpPr>
          <p:nvPr>
            <p:ph idx="1"/>
          </p:nvPr>
        </p:nvSpPr>
        <p:spPr>
          <a:xfrm>
            <a:off x="1978025" y="1258889"/>
            <a:ext cx="8104188" cy="579437"/>
          </a:xfrm>
        </p:spPr>
        <p:txBody>
          <a:bodyPr/>
          <a:lstStyle/>
          <a:p>
            <a:pPr algn="ctr" eaLnBrk="1" hangingPunct="1"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en-US" altLang="zh-TW" sz="2800" dirty="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  <a:hlinkClick r:id="rId2"/>
              </a:rPr>
              <a:t>https://cdrcloudsams.edb.gov.hk</a:t>
            </a:r>
            <a:endParaRPr lang="en-US" altLang="zh-TW" dirty="0">
              <a:solidFill>
                <a:schemeClr val="tx1"/>
              </a:solidFill>
              <a:latin typeface="Times New Roman" panose="02020603050405020304" pitchFamily="18" charset="0"/>
              <a:ea typeface="新細明體" panose="02020500000000000000" pitchFamily="18" charset="-120"/>
            </a:endParaRPr>
          </a:p>
        </p:txBody>
      </p:sp>
      <p:sp>
        <p:nvSpPr>
          <p:cNvPr id="7171" name="投影片編號版面配置區 5"/>
          <p:cNvSpPr>
            <a:spLocks noGrp="1"/>
          </p:cNvSpPr>
          <p:nvPr>
            <p:ph type="sldNum" sz="quarter" idx="4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666764CE-B851-4AC5-80BF-F9FFA85147D8}" type="slidenum">
              <a:rPr lang="en-US" altLang="zh-TW" sz="100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2</a:t>
            </a:fld>
            <a:endParaRPr lang="en-US" altLang="zh-TW" sz="10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pic>
        <p:nvPicPr>
          <p:cNvPr id="2" name="圖片 1">
            <a:extLst>
              <a:ext uri="{FF2B5EF4-FFF2-40B4-BE49-F238E27FC236}">
                <a16:creationId xmlns:a16="http://schemas.microsoft.com/office/drawing/2014/main" id="{9EF4D93B-48C9-4F92-BCCA-92037C05927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77670" y="1767210"/>
            <a:ext cx="6911788" cy="4672176"/>
          </a:xfrm>
          <a:prstGeom prst="rect">
            <a:avLst/>
          </a:prstGeom>
        </p:spPr>
      </p:pic>
      <p:sp>
        <p:nvSpPr>
          <p:cNvPr id="7174" name="Rectangle 14"/>
          <p:cNvSpPr>
            <a:spLocks noChangeArrowheads="1"/>
          </p:cNvSpPr>
          <p:nvPr/>
        </p:nvSpPr>
        <p:spPr bwMode="auto">
          <a:xfrm>
            <a:off x="3009207" y="5132388"/>
            <a:ext cx="2308225" cy="466725"/>
          </a:xfrm>
          <a:prstGeom prst="rect">
            <a:avLst/>
          </a:prstGeom>
          <a:noFill/>
          <a:ln w="28575" algn="ctr">
            <a:solidFill>
              <a:schemeClr val="hlink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buClr>
                <a:schemeClr val="bg1"/>
              </a:buClr>
              <a:buSzPct val="100000"/>
              <a:buFont typeface="Wingdings" panose="05000000000000000000" pitchFamily="2" charset="2"/>
              <a:buNone/>
            </a:pPr>
            <a:endParaRPr lang="zh-HK" altLang="en-US" sz="2000">
              <a:solidFill>
                <a:srgbClr val="0000FF"/>
              </a:solidFill>
            </a:endParaRPr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TW" sz="3200">
                <a:solidFill>
                  <a:schemeClr val="folHlink"/>
                </a:solidFill>
                <a:effectLst/>
                <a:latin typeface="Times New Roman" panose="02020603050405020304" pitchFamily="18" charset="0"/>
                <a:ea typeface="新細明體" panose="02020500000000000000" pitchFamily="18" charset="-120"/>
              </a:rPr>
              <a:t>ODBC (Open Database Connectivity)</a:t>
            </a:r>
            <a:endParaRPr lang="en-GB" altLang="zh-TW" sz="3200">
              <a:solidFill>
                <a:schemeClr val="folHlink"/>
              </a:solidFill>
              <a:effectLst/>
              <a:latin typeface="Times New Roman" panose="02020603050405020304" pitchFamily="18" charset="0"/>
              <a:ea typeface="新細明體" panose="02020500000000000000" pitchFamily="18" charset="-120"/>
            </a:endParaRPr>
          </a:p>
        </p:txBody>
      </p:sp>
      <p:sp>
        <p:nvSpPr>
          <p:cNvPr id="9218" name="投影片編號版面配置區 5"/>
          <p:cNvSpPr>
            <a:spLocks noGrp="1"/>
          </p:cNvSpPr>
          <p:nvPr>
            <p:ph type="sldNum" sz="quarter" idx="4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8E727958-B0E1-4C2A-96C9-29CDBCDC8C9E}" type="slidenum">
              <a:rPr lang="en-US" altLang="zh-TW" sz="100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20</a:t>
            </a:fld>
            <a:endParaRPr lang="en-US" altLang="zh-TW" sz="10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9220" name="Text Box 3"/>
          <p:cNvSpPr txBox="1">
            <a:spLocks noChangeArrowheads="1"/>
          </p:cNvSpPr>
          <p:nvPr/>
        </p:nvSpPr>
        <p:spPr bwMode="auto">
          <a:xfrm>
            <a:off x="1878440" y="1413622"/>
            <a:ext cx="8362950" cy="3441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57200" indent="-45720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tabLst>
                <a:tab pos="2424113" algn="l"/>
              </a:tabLst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1182688" indent="-45720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tabLst>
                <a:tab pos="2424113" algn="l"/>
              </a:tabLst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tabLst>
                <a:tab pos="2424113" algn="l"/>
              </a:tabLst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tabLst>
                <a:tab pos="2424113" algn="l"/>
              </a:tabLst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tabLst>
                <a:tab pos="2424113" algn="l"/>
              </a:tabLst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tabLst>
                <a:tab pos="2424113" algn="l"/>
              </a:tabLst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tabLst>
                <a:tab pos="2424113" algn="l"/>
              </a:tabLst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tabLst>
                <a:tab pos="2424113" algn="l"/>
              </a:tabLst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tabLst>
                <a:tab pos="2424113" algn="l"/>
              </a:tabLst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30000"/>
              </a:spcBef>
              <a:buClr>
                <a:schemeClr val="folHlink"/>
              </a:buClr>
              <a:buSzPct val="80000"/>
              <a:buFont typeface="Wingdings" panose="05000000000000000000" pitchFamily="2" charset="2"/>
              <a:buChar char="u"/>
            </a:pPr>
            <a:r>
              <a:rPr lang="zh-TW" altLang="en-GB" sz="2600" dirty="0">
                <a:solidFill>
                  <a:schemeClr val="folHlink"/>
                </a:solidFill>
                <a:latin typeface="Times New Roman" panose="02020603050405020304" pitchFamily="18" charset="0"/>
              </a:rPr>
              <a:t>如果學校</a:t>
            </a:r>
            <a:r>
              <a:rPr lang="zh-TW" altLang="en-US" sz="2600" dirty="0">
                <a:solidFill>
                  <a:schemeClr val="folHlink"/>
                </a:solidFill>
                <a:latin typeface="Times New Roman" panose="02020603050405020304" pitchFamily="18" charset="0"/>
              </a:rPr>
              <a:t>需</a:t>
            </a:r>
            <a:r>
              <a:rPr lang="zh-TW" altLang="en-GB" sz="2600" dirty="0">
                <a:solidFill>
                  <a:schemeClr val="folHlink"/>
                </a:solidFill>
                <a:latin typeface="Times New Roman" panose="02020603050405020304" pitchFamily="18" charset="0"/>
              </a:rPr>
              <a:t>重裝該</a:t>
            </a:r>
            <a:r>
              <a:rPr lang="zh-TW" altLang="en-US" sz="2600" dirty="0">
                <a:solidFill>
                  <a:schemeClr val="folHlink"/>
                </a:solidFill>
                <a:latin typeface="Times New Roman" panose="02020603050405020304" pitchFamily="18" charset="0"/>
              </a:rPr>
              <a:t> </a:t>
            </a:r>
            <a:r>
              <a:rPr lang="en-US" altLang="zh-TW" sz="2600" dirty="0" err="1">
                <a:solidFill>
                  <a:schemeClr val="folHlink"/>
                </a:solidFill>
                <a:latin typeface="Times New Roman" panose="02020603050405020304" pitchFamily="18" charset="0"/>
              </a:rPr>
              <a:t>CloudSAMS</a:t>
            </a:r>
            <a:r>
              <a:rPr lang="zh-TW" altLang="en-US" sz="2600" dirty="0">
                <a:solidFill>
                  <a:schemeClr val="folHlink"/>
                </a:solidFill>
                <a:latin typeface="Times New Roman" panose="02020603050405020304" pitchFamily="18" charset="0"/>
              </a:rPr>
              <a:t> </a:t>
            </a:r>
            <a:r>
              <a:rPr lang="zh-TW" altLang="en-GB" sz="2600" dirty="0">
                <a:solidFill>
                  <a:schemeClr val="folHlink"/>
                </a:solidFill>
                <a:latin typeface="Times New Roman" panose="02020603050405020304" pitchFamily="18" charset="0"/>
              </a:rPr>
              <a:t>工作站，</a:t>
            </a:r>
            <a:r>
              <a:rPr lang="zh-CN" altLang="en-US" sz="2600" dirty="0">
                <a:solidFill>
                  <a:schemeClr val="folHlink"/>
                </a:solidFill>
                <a:latin typeface="Times New Roman" panose="02020603050405020304" pitchFamily="18" charset="0"/>
              </a:rPr>
              <a:t>可聯絡 貴校的</a:t>
            </a:r>
            <a:r>
              <a:rPr lang="zh-TW" altLang="en-US" sz="2600" dirty="0">
                <a:solidFill>
                  <a:schemeClr val="folHlink"/>
                </a:solidFill>
                <a:latin typeface="Times New Roman" panose="02020603050405020304" pitchFamily="18" charset="0"/>
              </a:rPr>
              <a:t>學校聯絡主任</a:t>
            </a:r>
            <a:r>
              <a:rPr lang="zh-CN" altLang="en-US" sz="2600" dirty="0">
                <a:solidFill>
                  <a:schemeClr val="folHlink"/>
                </a:solidFill>
                <a:latin typeface="Times New Roman" panose="02020603050405020304" pitchFamily="18" charset="0"/>
              </a:rPr>
              <a:t>取得安裝檔案</a:t>
            </a:r>
            <a:endParaRPr lang="en-US" altLang="zh-CN" sz="2600" dirty="0">
              <a:solidFill>
                <a:schemeClr val="folHlink"/>
              </a:solidFill>
              <a:latin typeface="Times New Roman" panose="02020603050405020304" pitchFamily="18" charset="0"/>
            </a:endParaRPr>
          </a:p>
          <a:p>
            <a:pPr eaLnBrk="1" hangingPunct="1">
              <a:spcBef>
                <a:spcPct val="30000"/>
              </a:spcBef>
              <a:buClr>
                <a:schemeClr val="folHlink"/>
              </a:buClr>
              <a:buSzPct val="80000"/>
              <a:buFont typeface="Wingdings" panose="05000000000000000000" pitchFamily="2" charset="2"/>
              <a:buChar char="u"/>
            </a:pPr>
            <a:r>
              <a:rPr lang="en-GB" altLang="zh-TW" sz="2600" dirty="0" err="1">
                <a:solidFill>
                  <a:schemeClr val="folHlink"/>
                </a:solidFill>
                <a:latin typeface="Times New Roman" panose="02020603050405020304" pitchFamily="18" charset="0"/>
              </a:rPr>
              <a:t>CloudSAMS</a:t>
            </a:r>
            <a:r>
              <a:rPr lang="en-GB" altLang="zh-TW" sz="2600" dirty="0">
                <a:solidFill>
                  <a:schemeClr val="folHlink"/>
                </a:solidFill>
                <a:latin typeface="Times New Roman" panose="02020603050405020304" pitchFamily="18" charset="0"/>
              </a:rPr>
              <a:t> </a:t>
            </a:r>
            <a:r>
              <a:rPr lang="zh-TW" altLang="en-GB" sz="2600" dirty="0">
                <a:solidFill>
                  <a:schemeClr val="folHlink"/>
                </a:solidFill>
                <a:latin typeface="Times New Roman" panose="02020603050405020304" pitchFamily="18" charset="0"/>
              </a:rPr>
              <a:t>的 </a:t>
            </a:r>
            <a:r>
              <a:rPr lang="en-GB" altLang="zh-TW" sz="2600" dirty="0">
                <a:solidFill>
                  <a:schemeClr val="folHlink"/>
                </a:solidFill>
                <a:latin typeface="Times New Roman" panose="02020603050405020304" pitchFamily="18" charset="0"/>
              </a:rPr>
              <a:t>Sybase </a:t>
            </a:r>
            <a:r>
              <a:rPr lang="zh-HK" altLang="en-US" sz="2600" dirty="0">
                <a:solidFill>
                  <a:schemeClr val="folHlink"/>
                </a:solidFill>
                <a:latin typeface="Times New Roman" panose="02020603050405020304" pitchFamily="18" charset="0"/>
              </a:rPr>
              <a:t>資料庫</a:t>
            </a:r>
            <a:r>
              <a:rPr lang="zh-TW" altLang="en-GB" sz="2600" dirty="0">
                <a:solidFill>
                  <a:schemeClr val="folHlink"/>
                </a:solidFill>
                <a:latin typeface="Times New Roman" panose="02020603050405020304" pitchFamily="18" charset="0"/>
              </a:rPr>
              <a:t>伺服器預設了</a:t>
            </a:r>
            <a:r>
              <a:rPr lang="zh-TW" altLang="en-US" sz="2600" dirty="0">
                <a:solidFill>
                  <a:schemeClr val="folHlink"/>
                </a:solidFill>
                <a:latin typeface="Times New Roman" panose="02020603050405020304" pitchFamily="18" charset="0"/>
              </a:rPr>
              <a:t>三</a:t>
            </a:r>
            <a:r>
              <a:rPr lang="zh-TW" altLang="en-GB" sz="2600" dirty="0">
                <a:solidFill>
                  <a:schemeClr val="folHlink"/>
                </a:solidFill>
                <a:latin typeface="Times New Roman" panose="02020603050405020304" pitchFamily="18" charset="0"/>
              </a:rPr>
              <a:t>個帳號：</a:t>
            </a:r>
          </a:p>
          <a:p>
            <a:pPr lvl="1" eaLnBrk="1" hangingPunct="1">
              <a:spcBef>
                <a:spcPct val="0"/>
              </a:spcBef>
              <a:buClr>
                <a:schemeClr val="folHlink"/>
              </a:buClr>
              <a:buSzPct val="80000"/>
              <a:buFont typeface="Wingdings" panose="05000000000000000000" pitchFamily="2" charset="2"/>
              <a:buAutoNum type="arabicPeriod"/>
            </a:pPr>
            <a:r>
              <a:rPr lang="en-GB" altLang="zh-TW" sz="2400" dirty="0" err="1">
                <a:solidFill>
                  <a:schemeClr val="tx1"/>
                </a:solidFill>
                <a:latin typeface="Times New Roman" panose="02020603050405020304" pitchFamily="18" charset="0"/>
              </a:rPr>
              <a:t>genuser</a:t>
            </a:r>
            <a:endParaRPr lang="en-GB" altLang="zh-TW" sz="2400" dirty="0">
              <a:solidFill>
                <a:schemeClr val="tx1"/>
              </a:solidFill>
              <a:latin typeface="Times New Roman" panose="02020603050405020304" pitchFamily="18" charset="0"/>
            </a:endParaRPr>
          </a:p>
          <a:p>
            <a:pPr lvl="1" eaLnBrk="1" hangingPunct="1">
              <a:spcBef>
                <a:spcPct val="0"/>
              </a:spcBef>
              <a:buClr>
                <a:schemeClr val="folHlink"/>
              </a:buClr>
              <a:buSzPct val="80000"/>
              <a:buFont typeface="Wingdings" panose="05000000000000000000" pitchFamily="2" charset="2"/>
              <a:buAutoNum type="arabicPeriod"/>
            </a:pPr>
            <a:r>
              <a:rPr lang="en-GB" altLang="zh-TW" sz="2400" dirty="0" err="1">
                <a:solidFill>
                  <a:schemeClr val="folHlink"/>
                </a:solidFill>
                <a:latin typeface="Times New Roman" panose="02020603050405020304" pitchFamily="18" charset="0"/>
              </a:rPr>
              <a:t>stfuser</a:t>
            </a:r>
            <a:r>
              <a:rPr lang="en-GB" altLang="zh-TW" sz="2400" dirty="0">
                <a:solidFill>
                  <a:schemeClr val="folHlink"/>
                </a:solidFill>
                <a:latin typeface="Times New Roman" panose="02020603050405020304" pitchFamily="18" charset="0"/>
              </a:rPr>
              <a:t>	</a:t>
            </a:r>
            <a:r>
              <a:rPr lang="en-GB" altLang="zh-TW" sz="2400" dirty="0">
                <a:solidFill>
                  <a:srgbClr val="969696"/>
                </a:solidFill>
                <a:latin typeface="Times New Roman" panose="02020603050405020304" pitchFamily="18" charset="0"/>
              </a:rPr>
              <a:t>(</a:t>
            </a:r>
            <a:r>
              <a:rPr lang="zh-TW" altLang="en-GB" sz="2400" dirty="0">
                <a:solidFill>
                  <a:srgbClr val="969696"/>
                </a:solidFill>
                <a:latin typeface="Times New Roman" panose="02020603050405020304" pitchFamily="18" charset="0"/>
              </a:rPr>
              <a:t>可瀏覽教職員資料表格</a:t>
            </a:r>
            <a:r>
              <a:rPr lang="en-GB" altLang="zh-TW" sz="2400" dirty="0">
                <a:solidFill>
                  <a:srgbClr val="969696"/>
                </a:solidFill>
                <a:latin typeface="Times New Roman" panose="02020603050405020304" pitchFamily="18" charset="0"/>
              </a:rPr>
              <a:t>)</a:t>
            </a:r>
          </a:p>
          <a:p>
            <a:pPr lvl="1" eaLnBrk="1" hangingPunct="1">
              <a:spcBef>
                <a:spcPct val="0"/>
              </a:spcBef>
              <a:buClr>
                <a:schemeClr val="folHlink"/>
              </a:buClr>
              <a:buSzPct val="80000"/>
              <a:buFont typeface="Wingdings" panose="05000000000000000000" pitchFamily="2" charset="2"/>
              <a:buAutoNum type="arabicPeriod"/>
            </a:pPr>
            <a:r>
              <a:rPr lang="en-GB" altLang="zh-TW" sz="2400" dirty="0" err="1">
                <a:solidFill>
                  <a:schemeClr val="folHlink"/>
                </a:solidFill>
                <a:latin typeface="Times New Roman" panose="02020603050405020304" pitchFamily="18" charset="0"/>
              </a:rPr>
              <a:t>fmpuser</a:t>
            </a:r>
            <a:r>
              <a:rPr lang="en-GB" altLang="zh-TW" sz="2400" dirty="0">
                <a:solidFill>
                  <a:schemeClr val="folHlink"/>
                </a:solidFill>
                <a:latin typeface="Times New Roman" panose="02020603050405020304" pitchFamily="18" charset="0"/>
              </a:rPr>
              <a:t>	</a:t>
            </a:r>
            <a:r>
              <a:rPr lang="en-GB" altLang="zh-TW" sz="2400" dirty="0">
                <a:solidFill>
                  <a:srgbClr val="969696"/>
                </a:solidFill>
                <a:latin typeface="Times New Roman" panose="02020603050405020304" pitchFamily="18" charset="0"/>
              </a:rPr>
              <a:t>(</a:t>
            </a:r>
            <a:r>
              <a:rPr lang="zh-TW" altLang="en-GB" sz="2400" dirty="0">
                <a:solidFill>
                  <a:srgbClr val="969696"/>
                </a:solidFill>
                <a:latin typeface="Times New Roman" panose="02020603050405020304" pitchFamily="18" charset="0"/>
              </a:rPr>
              <a:t>可瀏覽財務資料表格</a:t>
            </a:r>
            <a:r>
              <a:rPr lang="en-GB" altLang="zh-TW" sz="2400" dirty="0">
                <a:solidFill>
                  <a:srgbClr val="969696"/>
                </a:solidFill>
                <a:latin typeface="Times New Roman" panose="02020603050405020304" pitchFamily="18" charset="0"/>
              </a:rPr>
              <a:t>)</a:t>
            </a:r>
          </a:p>
          <a:p>
            <a:pPr eaLnBrk="1" hangingPunct="1">
              <a:spcBef>
                <a:spcPct val="30000"/>
              </a:spcBef>
              <a:buClr>
                <a:schemeClr val="folHlink"/>
              </a:buClr>
              <a:buSzPct val="80000"/>
              <a:buFont typeface="Wingdings" panose="05000000000000000000" pitchFamily="2" charset="2"/>
              <a:buChar char="u"/>
            </a:pPr>
            <a:r>
              <a:rPr lang="zh-TW" altLang="en-GB" sz="2600" dirty="0">
                <a:solidFill>
                  <a:schemeClr val="folHlink"/>
                </a:solidFill>
                <a:latin typeface="Times New Roman" panose="02020603050405020304" pitchFamily="18" charset="0"/>
              </a:rPr>
              <a:t>如學校把密碼更改了</a:t>
            </a:r>
            <a:r>
              <a:rPr lang="zh-TW" altLang="en-US" sz="2600" dirty="0">
                <a:solidFill>
                  <a:schemeClr val="folHlink"/>
                </a:solidFill>
                <a:latin typeface="Times New Roman" panose="02020603050405020304" pitchFamily="18" charset="0"/>
              </a:rPr>
              <a:t>，而又忘記</a:t>
            </a:r>
            <a:r>
              <a:rPr lang="zh-TW" altLang="en-GB" sz="2600" dirty="0">
                <a:solidFill>
                  <a:schemeClr val="folHlink"/>
                </a:solidFill>
                <a:latin typeface="Times New Roman" panose="02020603050405020304" pitchFamily="18" charset="0"/>
              </a:rPr>
              <a:t>了密碼，要</a:t>
            </a:r>
            <a:r>
              <a:rPr lang="zh-TW" altLang="en-US" sz="2600" dirty="0">
                <a:solidFill>
                  <a:schemeClr val="folHlink"/>
                </a:solidFill>
                <a:latin typeface="Times New Roman" panose="02020603050405020304" pitchFamily="18" charset="0"/>
              </a:rPr>
              <a:t>盡快</a:t>
            </a:r>
            <a:r>
              <a:rPr lang="zh-TW" altLang="en-GB" sz="2600" dirty="0">
                <a:solidFill>
                  <a:schemeClr val="folHlink"/>
                </a:solidFill>
                <a:latin typeface="Times New Roman" panose="02020603050405020304" pitchFamily="18" charset="0"/>
              </a:rPr>
              <a:t>致電</a:t>
            </a:r>
            <a:r>
              <a:rPr lang="zh-TW" altLang="en-US" sz="2600" dirty="0">
                <a:solidFill>
                  <a:schemeClr val="folHlink"/>
                </a:solidFill>
                <a:latin typeface="Times New Roman" panose="02020603050405020304" pitchFamily="18" charset="0"/>
              </a:rPr>
              <a:t> </a:t>
            </a:r>
            <a:r>
              <a:rPr lang="en-GB" altLang="zh-TW" sz="2600" dirty="0" err="1">
                <a:solidFill>
                  <a:schemeClr val="folHlink"/>
                </a:solidFill>
                <a:latin typeface="Times New Roman" panose="02020603050405020304" pitchFamily="18" charset="0"/>
              </a:rPr>
              <a:t>CloudSAMS</a:t>
            </a:r>
            <a:r>
              <a:rPr lang="zh-TW" altLang="en-US" sz="2600" dirty="0">
                <a:solidFill>
                  <a:schemeClr val="folHlink"/>
                </a:solidFill>
                <a:latin typeface="Times New Roman" panose="02020603050405020304" pitchFamily="18" charset="0"/>
              </a:rPr>
              <a:t> </a:t>
            </a:r>
            <a:r>
              <a:rPr lang="zh-TW" altLang="en-GB" sz="2600" dirty="0">
                <a:solidFill>
                  <a:schemeClr val="folHlink"/>
                </a:solidFill>
                <a:latin typeface="Times New Roman" panose="02020603050405020304" pitchFamily="18" charset="0"/>
              </a:rPr>
              <a:t>求助台 </a:t>
            </a:r>
            <a:r>
              <a:rPr lang="en-GB" altLang="zh-TW" sz="2600" dirty="0">
                <a:solidFill>
                  <a:schemeClr val="folHlink"/>
                </a:solidFill>
                <a:latin typeface="Times New Roman" panose="02020603050405020304" pitchFamily="18" charset="0"/>
              </a:rPr>
              <a:t>(</a:t>
            </a:r>
            <a:r>
              <a:rPr lang="en-GB" altLang="zh-TW" sz="2600" dirty="0" err="1">
                <a:solidFill>
                  <a:schemeClr val="folHlink"/>
                </a:solidFill>
                <a:latin typeface="Times New Roman" panose="02020603050405020304" pitchFamily="18" charset="0"/>
              </a:rPr>
              <a:t>tel</a:t>
            </a:r>
            <a:r>
              <a:rPr lang="en-GB" altLang="zh-TW" sz="2600" dirty="0">
                <a:solidFill>
                  <a:schemeClr val="folHlink"/>
                </a:solidFill>
                <a:latin typeface="Times New Roman" panose="02020603050405020304" pitchFamily="18" charset="0"/>
              </a:rPr>
              <a:t>: 2166</a:t>
            </a:r>
            <a:r>
              <a:rPr lang="zh-TW" altLang="en-US" sz="2600" dirty="0">
                <a:solidFill>
                  <a:schemeClr val="folHlink"/>
                </a:solidFill>
                <a:latin typeface="Times New Roman" panose="02020603050405020304" pitchFamily="18" charset="0"/>
              </a:rPr>
              <a:t> </a:t>
            </a:r>
            <a:r>
              <a:rPr lang="en-GB" altLang="zh-TW" sz="2600" dirty="0">
                <a:solidFill>
                  <a:schemeClr val="folHlink"/>
                </a:solidFill>
                <a:latin typeface="Times New Roman" panose="02020603050405020304" pitchFamily="18" charset="0"/>
              </a:rPr>
              <a:t>1150) </a:t>
            </a:r>
            <a:r>
              <a:rPr lang="zh-TW" altLang="en-GB" sz="2600" dirty="0">
                <a:solidFill>
                  <a:schemeClr val="folHlink"/>
                </a:solidFill>
                <a:latin typeface="Times New Roman" panose="02020603050405020304" pitchFamily="18" charset="0"/>
              </a:rPr>
              <a:t>尋求協助</a:t>
            </a:r>
          </a:p>
        </p:txBody>
      </p:sp>
    </p:spTree>
    <p:extLst>
      <p:ext uri="{BB962C8B-B14F-4D97-AF65-F5344CB8AC3E}">
        <p14:creationId xmlns:p14="http://schemas.microsoft.com/office/powerpoint/2010/main" val="2622776483"/>
      </p:ext>
    </p:extLst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TW" sz="3200">
                <a:solidFill>
                  <a:schemeClr val="folHlink"/>
                </a:solidFill>
                <a:effectLst/>
                <a:latin typeface="Times New Roman" panose="02020603050405020304" pitchFamily="18" charset="0"/>
                <a:ea typeface="新細明體" panose="02020500000000000000" pitchFamily="18" charset="-120"/>
              </a:rPr>
              <a:t>ODBC (Open Database Connectivity)</a:t>
            </a:r>
            <a:endParaRPr lang="en-GB" altLang="zh-TW" sz="3200">
              <a:solidFill>
                <a:schemeClr val="folHlink"/>
              </a:solidFill>
              <a:effectLst/>
              <a:latin typeface="Times New Roman" panose="02020603050405020304" pitchFamily="18" charset="0"/>
              <a:ea typeface="新細明體" panose="02020500000000000000" pitchFamily="18" charset="-120"/>
            </a:endParaRPr>
          </a:p>
        </p:txBody>
      </p:sp>
      <p:sp>
        <p:nvSpPr>
          <p:cNvPr id="10242" name="投影片編號版面配置區 5"/>
          <p:cNvSpPr>
            <a:spLocks noGrp="1"/>
          </p:cNvSpPr>
          <p:nvPr>
            <p:ph type="sldNum" sz="quarter" idx="4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5DDCF08C-F54B-4ED0-A925-CFDE1F9F28DC}" type="slidenum">
              <a:rPr lang="en-US" altLang="zh-TW" sz="100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21</a:t>
            </a:fld>
            <a:endParaRPr lang="en-US" altLang="zh-TW" sz="10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0244" name="Text Box 18"/>
          <p:cNvSpPr txBox="1">
            <a:spLocks noChangeArrowheads="1"/>
          </p:cNvSpPr>
          <p:nvPr/>
        </p:nvSpPr>
        <p:spPr bwMode="auto">
          <a:xfrm>
            <a:off x="2473326" y="2500313"/>
            <a:ext cx="3323911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buClr>
                <a:schemeClr val="bg1"/>
              </a:buClr>
              <a:buSzPct val="100000"/>
              <a:buFont typeface="Wingdings" panose="05000000000000000000" pitchFamily="2" charset="2"/>
              <a:buNone/>
            </a:pPr>
            <a:r>
              <a:rPr lang="en-US" altLang="zh-TW" sz="2800" dirty="0" err="1">
                <a:solidFill>
                  <a:srgbClr val="0000FF"/>
                </a:solidFill>
                <a:latin typeface="Times New Roman" panose="02020603050405020304" pitchFamily="18" charset="0"/>
              </a:rPr>
              <a:t>CloudSAMS</a:t>
            </a:r>
            <a:r>
              <a:rPr lang="zh-TW" altLang="en-US" sz="2800" dirty="0">
                <a:solidFill>
                  <a:srgbClr val="0000FF"/>
                </a:solidFill>
                <a:latin typeface="Times New Roman" panose="02020603050405020304" pitchFamily="18" charset="0"/>
              </a:rPr>
              <a:t> </a:t>
            </a:r>
            <a:r>
              <a:rPr lang="zh-HK" altLang="en-US" sz="2800" dirty="0">
                <a:solidFill>
                  <a:srgbClr val="0000FF"/>
                </a:solidFill>
                <a:latin typeface="Times New Roman" panose="02020603050405020304" pitchFamily="18" charset="0"/>
              </a:rPr>
              <a:t>伺服器</a:t>
            </a:r>
          </a:p>
        </p:txBody>
      </p:sp>
      <p:grpSp>
        <p:nvGrpSpPr>
          <p:cNvPr id="10245" name="Group 32"/>
          <p:cNvGrpSpPr>
            <a:grpSpLocks/>
          </p:cNvGrpSpPr>
          <p:nvPr/>
        </p:nvGrpSpPr>
        <p:grpSpPr bwMode="auto">
          <a:xfrm>
            <a:off x="2606676" y="1317625"/>
            <a:ext cx="7800975" cy="1397000"/>
            <a:chOff x="583" y="2763"/>
            <a:chExt cx="4914" cy="880"/>
          </a:xfrm>
        </p:grpSpPr>
        <p:sp>
          <p:nvSpPr>
            <p:cNvPr id="10261" name="Rectangle 19"/>
            <p:cNvSpPr>
              <a:spLocks noChangeArrowheads="1"/>
            </p:cNvSpPr>
            <p:nvPr/>
          </p:nvSpPr>
          <p:spPr bwMode="auto">
            <a:xfrm>
              <a:off x="3009" y="2767"/>
              <a:ext cx="2488" cy="541"/>
            </a:xfrm>
            <a:prstGeom prst="rect">
              <a:avLst/>
            </a:prstGeom>
            <a:noFill/>
            <a:ln w="57150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66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anose="05000000000000000000" pitchFamily="2" charset="2"/>
                <a:buChar char="n"/>
                <a:defRPr sz="2400" b="1">
                  <a:solidFill>
                    <a:srgbClr val="660066"/>
                  </a:solidFill>
                  <a:latin typeface="Trebuchet MS" panose="020B0603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rgbClr val="CC0099"/>
                </a:buClr>
                <a:buSzPct val="55000"/>
                <a:buFont typeface="Wingdings" panose="05000000000000000000" pitchFamily="2" charset="2"/>
                <a:buChar char="n"/>
                <a:defRPr sz="2200" b="1">
                  <a:solidFill>
                    <a:srgbClr val="9900CC"/>
                  </a:solidFill>
                  <a:latin typeface="Trebuchet MS" panose="020B0603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 b="1">
                  <a:solidFill>
                    <a:srgbClr val="6600CC"/>
                  </a:solidFill>
                  <a:latin typeface="Trebuchet MS" panose="020B0603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folHlink"/>
                </a:buClr>
                <a:buSzPct val="55000"/>
                <a:buFont typeface="Wingdings" panose="05000000000000000000" pitchFamily="2" charset="2"/>
                <a:buChar char="n"/>
                <a:defRPr b="1">
                  <a:solidFill>
                    <a:srgbClr val="333399"/>
                  </a:solidFill>
                  <a:latin typeface="Trebuchet MS" panose="020B0603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1400"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1400"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1400"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1400"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1400"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algn="ctr" eaLnBrk="1" hangingPunct="1">
                <a:buClr>
                  <a:schemeClr val="bg1"/>
                </a:buClr>
                <a:buSzPct val="100000"/>
                <a:buFont typeface="Wingdings" panose="05000000000000000000" pitchFamily="2" charset="2"/>
                <a:buNone/>
              </a:pPr>
              <a:endParaRPr lang="zh-HK" altLang="en-US" sz="2000">
                <a:solidFill>
                  <a:srgbClr val="0000FF"/>
                </a:solidFill>
              </a:endParaRPr>
            </a:p>
          </p:txBody>
        </p:sp>
        <p:sp>
          <p:nvSpPr>
            <p:cNvPr id="10262" name="Rectangle 12"/>
            <p:cNvSpPr>
              <a:spLocks noChangeArrowheads="1"/>
            </p:cNvSpPr>
            <p:nvPr/>
          </p:nvSpPr>
          <p:spPr bwMode="auto">
            <a:xfrm>
              <a:off x="2954" y="2886"/>
              <a:ext cx="817" cy="303"/>
            </a:xfrm>
            <a:prstGeom prst="rect">
              <a:avLst/>
            </a:prstGeom>
            <a:solidFill>
              <a:schemeClr val="accent2"/>
            </a:solidFill>
            <a:ln w="12700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anose="05000000000000000000" pitchFamily="2" charset="2"/>
                <a:buChar char="n"/>
                <a:defRPr sz="2400" b="1">
                  <a:solidFill>
                    <a:srgbClr val="660066"/>
                  </a:solidFill>
                  <a:latin typeface="Trebuchet MS" panose="020B0603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rgbClr val="CC0099"/>
                </a:buClr>
                <a:buSzPct val="55000"/>
                <a:buFont typeface="Wingdings" panose="05000000000000000000" pitchFamily="2" charset="2"/>
                <a:buChar char="n"/>
                <a:defRPr sz="2200" b="1">
                  <a:solidFill>
                    <a:srgbClr val="9900CC"/>
                  </a:solidFill>
                  <a:latin typeface="Trebuchet MS" panose="020B0603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 b="1">
                  <a:solidFill>
                    <a:srgbClr val="6600CC"/>
                  </a:solidFill>
                  <a:latin typeface="Trebuchet MS" panose="020B0603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folHlink"/>
                </a:buClr>
                <a:buSzPct val="55000"/>
                <a:buFont typeface="Wingdings" panose="05000000000000000000" pitchFamily="2" charset="2"/>
                <a:buChar char="n"/>
                <a:defRPr b="1">
                  <a:solidFill>
                    <a:srgbClr val="333399"/>
                  </a:solidFill>
                  <a:latin typeface="Trebuchet MS" panose="020B0603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1400"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1400"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1400"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1400"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1400"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algn="ctr" eaLnBrk="1" hangingPunct="1">
                <a:buClr>
                  <a:schemeClr val="bg1"/>
                </a:buClr>
                <a:buSzPct val="100000"/>
                <a:buFont typeface="Wingdings" panose="05000000000000000000" pitchFamily="2" charset="2"/>
                <a:buNone/>
              </a:pPr>
              <a:r>
                <a:rPr lang="en-US" altLang="zh-TW" sz="2800">
                  <a:solidFill>
                    <a:srgbClr val="0000FF"/>
                  </a:solidFill>
                  <a:latin typeface="Times New Roman" panose="02020603050405020304" pitchFamily="18" charset="0"/>
                </a:rPr>
                <a:t>ODBC</a:t>
              </a:r>
              <a:endParaRPr lang="en-US" altLang="zh-TW" sz="2000">
                <a:solidFill>
                  <a:srgbClr val="0000FF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10263" name="Text Box 16"/>
            <p:cNvSpPr txBox="1">
              <a:spLocks noChangeArrowheads="1"/>
            </p:cNvSpPr>
            <p:nvPr/>
          </p:nvSpPr>
          <p:spPr bwMode="auto">
            <a:xfrm>
              <a:off x="3855" y="2904"/>
              <a:ext cx="1608" cy="252"/>
            </a:xfrm>
            <a:prstGeom prst="rect">
              <a:avLst/>
            </a:prstGeom>
            <a:solidFill>
              <a:schemeClr val="bg1"/>
            </a:solidFill>
            <a:ln w="12700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anose="05000000000000000000" pitchFamily="2" charset="2"/>
                <a:buChar char="n"/>
                <a:defRPr sz="2400" b="1">
                  <a:solidFill>
                    <a:srgbClr val="660066"/>
                  </a:solidFill>
                  <a:latin typeface="Trebuchet MS" panose="020B0603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rgbClr val="CC0099"/>
                </a:buClr>
                <a:buSzPct val="55000"/>
                <a:buFont typeface="Wingdings" panose="05000000000000000000" pitchFamily="2" charset="2"/>
                <a:buChar char="n"/>
                <a:defRPr sz="2200" b="1">
                  <a:solidFill>
                    <a:srgbClr val="9900CC"/>
                  </a:solidFill>
                  <a:latin typeface="Trebuchet MS" panose="020B0603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 b="1">
                  <a:solidFill>
                    <a:srgbClr val="6600CC"/>
                  </a:solidFill>
                  <a:latin typeface="Trebuchet MS" panose="020B0603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folHlink"/>
                </a:buClr>
                <a:buSzPct val="55000"/>
                <a:buFont typeface="Wingdings" panose="05000000000000000000" pitchFamily="2" charset="2"/>
                <a:buChar char="n"/>
                <a:defRPr b="1">
                  <a:solidFill>
                    <a:srgbClr val="333399"/>
                  </a:solidFill>
                  <a:latin typeface="Trebuchet MS" panose="020B0603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1400"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1400"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1400"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1400"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1400"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algn="ctr" eaLnBrk="1" hangingPunct="1">
                <a:buClr>
                  <a:schemeClr val="bg1"/>
                </a:buClr>
                <a:buSzPct val="100000"/>
                <a:buFont typeface="Wingdings" panose="05000000000000000000" pitchFamily="2" charset="2"/>
                <a:buNone/>
              </a:pPr>
              <a:r>
                <a:rPr lang="en-US" altLang="zh-TW" sz="2000">
                  <a:solidFill>
                    <a:srgbClr val="0000FF"/>
                  </a:solidFill>
                  <a:latin typeface="Times New Roman" panose="02020603050405020304" pitchFamily="18" charset="0"/>
                </a:rPr>
                <a:t>Crystal Reports</a:t>
              </a:r>
              <a:r>
                <a:rPr lang="zh-TW" altLang="en-US" sz="2000">
                  <a:solidFill>
                    <a:srgbClr val="0000FF"/>
                  </a:solidFill>
                  <a:latin typeface="Times New Roman" panose="02020603050405020304" pitchFamily="18" charset="0"/>
                </a:rPr>
                <a:t> </a:t>
              </a:r>
              <a:r>
                <a:rPr lang="en-US" altLang="zh-TW" sz="2000">
                  <a:solidFill>
                    <a:srgbClr val="0000FF"/>
                  </a:solidFill>
                  <a:latin typeface="Times New Roman" panose="02020603050405020304" pitchFamily="18" charset="0"/>
                </a:rPr>
                <a:t>2013</a:t>
              </a:r>
            </a:p>
          </p:txBody>
        </p:sp>
        <p:sp>
          <p:nvSpPr>
            <p:cNvPr id="10264" name="Text Box 18"/>
            <p:cNvSpPr txBox="1">
              <a:spLocks noChangeArrowheads="1"/>
            </p:cNvSpPr>
            <p:nvPr/>
          </p:nvSpPr>
          <p:spPr bwMode="auto">
            <a:xfrm>
              <a:off x="3043" y="3313"/>
              <a:ext cx="2420" cy="3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anose="05000000000000000000" pitchFamily="2" charset="2"/>
                <a:buChar char="n"/>
                <a:defRPr sz="2400" b="1">
                  <a:solidFill>
                    <a:srgbClr val="660066"/>
                  </a:solidFill>
                  <a:latin typeface="Trebuchet MS" panose="020B0603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rgbClr val="CC0099"/>
                </a:buClr>
                <a:buSzPct val="55000"/>
                <a:buFont typeface="Wingdings" panose="05000000000000000000" pitchFamily="2" charset="2"/>
                <a:buChar char="n"/>
                <a:defRPr sz="2200" b="1">
                  <a:solidFill>
                    <a:srgbClr val="9900CC"/>
                  </a:solidFill>
                  <a:latin typeface="Trebuchet MS" panose="020B0603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 b="1">
                  <a:solidFill>
                    <a:srgbClr val="6600CC"/>
                  </a:solidFill>
                  <a:latin typeface="Trebuchet MS" panose="020B0603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folHlink"/>
                </a:buClr>
                <a:buSzPct val="55000"/>
                <a:buFont typeface="Wingdings" panose="05000000000000000000" pitchFamily="2" charset="2"/>
                <a:buChar char="n"/>
                <a:defRPr b="1">
                  <a:solidFill>
                    <a:srgbClr val="333399"/>
                  </a:solidFill>
                  <a:latin typeface="Trebuchet MS" panose="020B0603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1400"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1400"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1400"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1400"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1400"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algn="ctr" eaLnBrk="1" hangingPunct="1">
                <a:buClr>
                  <a:schemeClr val="bg1"/>
                </a:buClr>
                <a:buSzPct val="100000"/>
                <a:buFont typeface="Wingdings" panose="05000000000000000000" pitchFamily="2" charset="2"/>
                <a:buNone/>
              </a:pPr>
              <a:r>
                <a:rPr lang="en-US" altLang="zh-TW" sz="2800" dirty="0" err="1">
                  <a:solidFill>
                    <a:srgbClr val="0000FF"/>
                  </a:solidFill>
                  <a:latin typeface="Times New Roman" panose="02020603050405020304" pitchFamily="18" charset="0"/>
                </a:rPr>
                <a:t>CloudSAMS</a:t>
              </a:r>
              <a:r>
                <a:rPr lang="en-US" altLang="zh-TW" sz="2800" dirty="0">
                  <a:solidFill>
                    <a:srgbClr val="0000FF"/>
                  </a:solidFill>
                  <a:latin typeface="Times New Roman" panose="02020603050405020304" pitchFamily="18" charset="0"/>
                </a:rPr>
                <a:t> </a:t>
              </a:r>
              <a:r>
                <a:rPr lang="zh-TW" altLang="en-US" sz="2800" dirty="0">
                  <a:solidFill>
                    <a:srgbClr val="0000FF"/>
                  </a:solidFill>
                  <a:latin typeface="Times New Roman" panose="02020603050405020304" pitchFamily="18" charset="0"/>
                </a:rPr>
                <a:t>工作站</a:t>
              </a:r>
            </a:p>
          </p:txBody>
        </p:sp>
        <p:sp>
          <p:nvSpPr>
            <p:cNvPr id="10265" name="Line 29"/>
            <p:cNvSpPr>
              <a:spLocks noChangeShapeType="1"/>
            </p:cNvSpPr>
            <p:nvPr/>
          </p:nvSpPr>
          <p:spPr bwMode="auto">
            <a:xfrm>
              <a:off x="2457" y="3060"/>
              <a:ext cx="474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266" name="Text Box 31"/>
            <p:cNvSpPr txBox="1">
              <a:spLocks noChangeArrowheads="1"/>
            </p:cNvSpPr>
            <p:nvPr/>
          </p:nvSpPr>
          <p:spPr bwMode="auto">
            <a:xfrm>
              <a:off x="583" y="2763"/>
              <a:ext cx="1874" cy="745"/>
            </a:xfrm>
            <a:prstGeom prst="rect">
              <a:avLst/>
            </a:prstGeom>
            <a:noFill/>
            <a:ln w="57150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anose="05000000000000000000" pitchFamily="2" charset="2"/>
                <a:buChar char="n"/>
                <a:defRPr sz="2400" b="1">
                  <a:solidFill>
                    <a:srgbClr val="660066"/>
                  </a:solidFill>
                  <a:latin typeface="Trebuchet MS" panose="020B0603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rgbClr val="CC0099"/>
                </a:buClr>
                <a:buSzPct val="55000"/>
                <a:buFont typeface="Wingdings" panose="05000000000000000000" pitchFamily="2" charset="2"/>
                <a:buChar char="n"/>
                <a:defRPr sz="2200" b="1">
                  <a:solidFill>
                    <a:srgbClr val="9900CC"/>
                  </a:solidFill>
                  <a:latin typeface="Trebuchet MS" panose="020B0603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 b="1">
                  <a:solidFill>
                    <a:srgbClr val="6600CC"/>
                  </a:solidFill>
                  <a:latin typeface="Trebuchet MS" panose="020B0603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folHlink"/>
                </a:buClr>
                <a:buSzPct val="55000"/>
                <a:buFont typeface="Wingdings" panose="05000000000000000000" pitchFamily="2" charset="2"/>
                <a:buChar char="n"/>
                <a:defRPr b="1">
                  <a:solidFill>
                    <a:srgbClr val="333399"/>
                  </a:solidFill>
                  <a:latin typeface="Trebuchet MS" panose="020B0603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1400"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1400"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1400"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1400"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1400"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algn="ctr" eaLnBrk="1" hangingPunct="1">
                <a:spcBef>
                  <a:spcPct val="10000"/>
                </a:spcBef>
                <a:buClr>
                  <a:schemeClr val="bg1"/>
                </a:buClr>
                <a:buSzPct val="100000"/>
                <a:buFont typeface="Wingdings" panose="05000000000000000000" pitchFamily="2" charset="2"/>
                <a:buNone/>
              </a:pPr>
              <a:r>
                <a:rPr lang="en-US" altLang="zh-TW" sz="3200" dirty="0">
                  <a:solidFill>
                    <a:srgbClr val="0000FF"/>
                  </a:solidFill>
                  <a:latin typeface="Times New Roman" panose="02020603050405020304" pitchFamily="18" charset="0"/>
                </a:rPr>
                <a:t>Sybase</a:t>
              </a:r>
            </a:p>
            <a:p>
              <a:pPr algn="ctr" eaLnBrk="1" hangingPunct="1">
                <a:spcBef>
                  <a:spcPct val="10000"/>
                </a:spcBef>
                <a:buClr>
                  <a:schemeClr val="bg1"/>
                </a:buClr>
                <a:buSzPct val="100000"/>
                <a:buFont typeface="Wingdings" panose="05000000000000000000" pitchFamily="2" charset="2"/>
                <a:buNone/>
              </a:pPr>
              <a:r>
                <a:rPr lang="zh-TW" altLang="en-US" sz="3200" dirty="0">
                  <a:solidFill>
                    <a:srgbClr val="0000FF"/>
                  </a:solidFill>
                  <a:latin typeface="Times New Roman" panose="02020603050405020304" pitchFamily="18" charset="0"/>
                </a:rPr>
                <a:t>資料庫伺服器</a:t>
              </a:r>
            </a:p>
          </p:txBody>
        </p:sp>
      </p:grpSp>
      <p:sp>
        <p:nvSpPr>
          <p:cNvPr id="10246" name="Rectangle 1"/>
          <p:cNvSpPr>
            <a:spLocks noChangeArrowheads="1"/>
          </p:cNvSpPr>
          <p:nvPr/>
        </p:nvSpPr>
        <p:spPr bwMode="auto">
          <a:xfrm>
            <a:off x="1466851" y="1647825"/>
            <a:ext cx="1006475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3200">
                <a:solidFill>
                  <a:srgbClr val="FF0000"/>
                </a:solidFill>
              </a:rPr>
              <a:t>原本</a:t>
            </a:r>
            <a:endParaRPr lang="en-US" altLang="zh-HK" sz="3200">
              <a:solidFill>
                <a:srgbClr val="0000FF"/>
              </a:solidFill>
            </a:endParaRPr>
          </a:p>
        </p:txBody>
      </p:sp>
      <p:cxnSp>
        <p:nvCxnSpPr>
          <p:cNvPr id="10247" name="Straight Connector 20"/>
          <p:cNvCxnSpPr>
            <a:cxnSpLocks noChangeShapeType="1"/>
          </p:cNvCxnSpPr>
          <p:nvPr/>
        </p:nvCxnSpPr>
        <p:spPr bwMode="auto">
          <a:xfrm flipV="1">
            <a:off x="2606676" y="1304925"/>
            <a:ext cx="7885113" cy="1798638"/>
          </a:xfrm>
          <a:prstGeom prst="line">
            <a:avLst/>
          </a:prstGeom>
          <a:noFill/>
          <a:ln w="50800" algn="ctr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248" name="Straight Connector 22"/>
          <p:cNvCxnSpPr>
            <a:cxnSpLocks noChangeShapeType="1"/>
          </p:cNvCxnSpPr>
          <p:nvPr/>
        </p:nvCxnSpPr>
        <p:spPr bwMode="auto">
          <a:xfrm>
            <a:off x="2555876" y="1157288"/>
            <a:ext cx="7834313" cy="2290762"/>
          </a:xfrm>
          <a:prstGeom prst="line">
            <a:avLst/>
          </a:prstGeom>
          <a:noFill/>
          <a:ln w="50800" algn="ctr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0249" name="Rectangle 25"/>
          <p:cNvSpPr>
            <a:spLocks noChangeArrowheads="1"/>
          </p:cNvSpPr>
          <p:nvPr/>
        </p:nvSpPr>
        <p:spPr bwMode="auto">
          <a:xfrm>
            <a:off x="1479549" y="4076702"/>
            <a:ext cx="1006476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3200" dirty="0">
                <a:solidFill>
                  <a:srgbClr val="FF0000"/>
                </a:solidFill>
              </a:rPr>
              <a:t>現在</a:t>
            </a:r>
            <a:endParaRPr lang="en-US" altLang="zh-HK" sz="3200" dirty="0">
              <a:solidFill>
                <a:srgbClr val="0000FF"/>
              </a:solidFill>
            </a:endParaRPr>
          </a:p>
        </p:txBody>
      </p:sp>
      <p:sp>
        <p:nvSpPr>
          <p:cNvPr id="6" name="Cloud 5"/>
          <p:cNvSpPr/>
          <p:nvPr/>
        </p:nvSpPr>
        <p:spPr bwMode="auto">
          <a:xfrm>
            <a:off x="2606675" y="3336927"/>
            <a:ext cx="3386138" cy="1114425"/>
          </a:xfrm>
          <a:prstGeom prst="cloud">
            <a:avLst/>
          </a:prstGeom>
          <a:noFill/>
          <a:ln w="571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>
              <a:spcBef>
                <a:spcPct val="20000"/>
              </a:spcBef>
              <a:buClr>
                <a:schemeClr val="bg1"/>
              </a:buClr>
              <a:buSzPct val="100000"/>
              <a:defRPr/>
            </a:pPr>
            <a:r>
              <a:rPr lang="en-US" altLang="zh-TW" dirty="0" err="1">
                <a:latin typeface="Times New Roman" panose="02020603050405020304" pitchFamily="18" charset="0"/>
              </a:rPr>
              <a:t>CloudSAMS</a:t>
            </a:r>
            <a:r>
              <a:rPr lang="zh-TW" altLang="en-US" dirty="0">
                <a:latin typeface="Times New Roman" panose="02020603050405020304" pitchFamily="18" charset="0"/>
              </a:rPr>
              <a:t> </a:t>
            </a:r>
            <a:r>
              <a:rPr lang="zh-HK" altLang="en-US" dirty="0">
                <a:latin typeface="Times New Roman" panose="02020603050405020304" pitchFamily="18" charset="0"/>
              </a:rPr>
              <a:t>伺服器</a:t>
            </a:r>
            <a:br>
              <a:rPr lang="en-US" altLang="zh-HK" dirty="0">
                <a:latin typeface="Times New Roman" panose="02020603050405020304" pitchFamily="18" charset="0"/>
              </a:rPr>
            </a:br>
            <a:endParaRPr lang="en-US" dirty="0"/>
          </a:p>
        </p:txBody>
      </p:sp>
      <p:sp>
        <p:nvSpPr>
          <p:cNvPr id="10251" name="Rectangle 6"/>
          <p:cNvSpPr>
            <a:spLocks noChangeArrowheads="1"/>
          </p:cNvSpPr>
          <p:nvPr/>
        </p:nvSpPr>
        <p:spPr bwMode="auto">
          <a:xfrm>
            <a:off x="3770314" y="3876676"/>
            <a:ext cx="954087" cy="400050"/>
          </a:xfrm>
          <a:prstGeom prst="rect">
            <a:avLst/>
          </a:prstGeom>
          <a:solidFill>
            <a:srgbClr val="00B050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>
                <a:schemeClr val="bg1"/>
              </a:buClr>
              <a:buSzPct val="100000"/>
              <a:buFont typeface="Wingdings" panose="05000000000000000000" pitchFamily="2" charset="2"/>
              <a:buNone/>
            </a:pPr>
            <a:r>
              <a:rPr lang="zh-TW" altLang="en-US" sz="2000" dirty="0">
                <a:solidFill>
                  <a:srgbClr val="0000FF"/>
                </a:solidFill>
                <a:latin typeface="Times New Roman" panose="02020603050405020304" pitchFamily="18" charset="0"/>
              </a:rPr>
              <a:t>資料庫</a:t>
            </a:r>
            <a:endParaRPr lang="en-US" altLang="zh-TW" sz="1600" dirty="0">
              <a:solidFill>
                <a:srgbClr val="0000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10252" name="Rectangle 7"/>
          <p:cNvSpPr>
            <a:spLocks noChangeArrowheads="1"/>
          </p:cNvSpPr>
          <p:nvPr/>
        </p:nvSpPr>
        <p:spPr bwMode="auto">
          <a:xfrm>
            <a:off x="2686051" y="5313364"/>
            <a:ext cx="2811463" cy="1076325"/>
          </a:xfrm>
          <a:prstGeom prst="rect">
            <a:avLst/>
          </a:prstGeom>
          <a:noFill/>
          <a:ln w="635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spcBef>
                <a:spcPct val="10000"/>
              </a:spcBef>
              <a:buClr>
                <a:schemeClr val="bg1"/>
              </a:buClr>
              <a:buSzPct val="100000"/>
              <a:buFont typeface="Wingdings" panose="05000000000000000000" pitchFamily="2" charset="2"/>
              <a:buNone/>
            </a:pPr>
            <a:br>
              <a:rPr lang="en-US" altLang="zh-CN" sz="3200">
                <a:solidFill>
                  <a:srgbClr val="0000FF"/>
                </a:solidFill>
                <a:latin typeface="Times New Roman" panose="02020603050405020304" pitchFamily="18" charset="0"/>
              </a:rPr>
            </a:br>
            <a:r>
              <a:rPr lang="zh-CN" altLang="en-US" sz="3200">
                <a:solidFill>
                  <a:srgbClr val="0000FF"/>
                </a:solidFill>
                <a:latin typeface="Times New Roman" panose="02020603050405020304" pitchFamily="18" charset="0"/>
              </a:rPr>
              <a:t>學校</a:t>
            </a:r>
            <a:r>
              <a:rPr lang="zh-TW" altLang="en-US" sz="3200">
                <a:solidFill>
                  <a:srgbClr val="0000FF"/>
                </a:solidFill>
                <a:latin typeface="Times New Roman" panose="02020603050405020304" pitchFamily="18" charset="0"/>
              </a:rPr>
              <a:t>伺服器</a:t>
            </a:r>
          </a:p>
        </p:txBody>
      </p:sp>
      <p:sp>
        <p:nvSpPr>
          <p:cNvPr id="10253" name="Rectangle 30"/>
          <p:cNvSpPr>
            <a:spLocks noChangeArrowheads="1"/>
          </p:cNvSpPr>
          <p:nvPr/>
        </p:nvSpPr>
        <p:spPr bwMode="auto">
          <a:xfrm>
            <a:off x="3770314" y="5465763"/>
            <a:ext cx="954087" cy="400050"/>
          </a:xfrm>
          <a:prstGeom prst="rect">
            <a:avLst/>
          </a:prstGeom>
          <a:solidFill>
            <a:srgbClr val="00B050"/>
          </a:solidFill>
          <a:ln w="25400">
            <a:solidFill>
              <a:schemeClr val="tx1"/>
            </a:solidFill>
            <a:prstDash val="dash"/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>
                <a:schemeClr val="bg1"/>
              </a:buClr>
              <a:buSzPct val="100000"/>
              <a:buFont typeface="Wingdings" panose="05000000000000000000" pitchFamily="2" charset="2"/>
              <a:buNone/>
            </a:pPr>
            <a:r>
              <a:rPr lang="zh-TW" altLang="en-US" sz="2000">
                <a:solidFill>
                  <a:srgbClr val="0000FF"/>
                </a:solidFill>
                <a:latin typeface="Times New Roman" panose="02020603050405020304" pitchFamily="18" charset="0"/>
              </a:rPr>
              <a:t>資料庫</a:t>
            </a:r>
            <a:endParaRPr lang="en-US" altLang="zh-TW" sz="1600">
              <a:solidFill>
                <a:srgbClr val="0000FF"/>
              </a:solidFill>
              <a:latin typeface="Times New Roman" panose="02020603050405020304" pitchFamily="18" charset="0"/>
            </a:endParaRPr>
          </a:p>
        </p:txBody>
      </p:sp>
      <p:cxnSp>
        <p:nvCxnSpPr>
          <p:cNvPr id="10254" name="Straight Arrow Connector 9"/>
          <p:cNvCxnSpPr>
            <a:cxnSpLocks noChangeShapeType="1"/>
            <a:stCxn id="10251" idx="2"/>
            <a:endCxn id="10253" idx="0"/>
          </p:cNvCxnSpPr>
          <p:nvPr/>
        </p:nvCxnSpPr>
        <p:spPr bwMode="auto">
          <a:xfrm>
            <a:off x="4248150" y="4276727"/>
            <a:ext cx="0" cy="1189037"/>
          </a:xfrm>
          <a:prstGeom prst="straightConnector1">
            <a:avLst/>
          </a:prstGeom>
          <a:noFill/>
          <a:ln w="38100" algn="ctr">
            <a:solidFill>
              <a:srgbClr val="008080"/>
            </a:solidFill>
            <a:prstDash val="dash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0255" name="Rectangle 19"/>
          <p:cNvSpPr>
            <a:spLocks noChangeArrowheads="1"/>
          </p:cNvSpPr>
          <p:nvPr/>
        </p:nvSpPr>
        <p:spPr bwMode="auto">
          <a:xfrm>
            <a:off x="4248151" y="4646613"/>
            <a:ext cx="69691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2000">
                <a:solidFill>
                  <a:schemeClr val="tx1"/>
                </a:solidFill>
                <a:latin typeface="Times New Roman" panose="02020603050405020304" pitchFamily="18" charset="0"/>
              </a:rPr>
              <a:t>下載</a:t>
            </a:r>
            <a:endParaRPr lang="en-US" altLang="zh-HK" sz="2000">
              <a:solidFill>
                <a:schemeClr val="tx1"/>
              </a:solidFill>
            </a:endParaRPr>
          </a:p>
        </p:txBody>
      </p:sp>
      <p:sp>
        <p:nvSpPr>
          <p:cNvPr id="10256" name="Rectangle 12"/>
          <p:cNvSpPr>
            <a:spLocks noChangeArrowheads="1"/>
          </p:cNvSpPr>
          <p:nvPr/>
        </p:nvSpPr>
        <p:spPr bwMode="auto">
          <a:xfrm>
            <a:off x="6472239" y="5259389"/>
            <a:ext cx="1296987" cy="481013"/>
          </a:xfrm>
          <a:prstGeom prst="rect">
            <a:avLst/>
          </a:prstGeom>
          <a:solidFill>
            <a:schemeClr val="accent2"/>
          </a:solidFill>
          <a:ln w="12700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buClr>
                <a:schemeClr val="bg1"/>
              </a:buClr>
              <a:buSzPct val="100000"/>
              <a:buFont typeface="Wingdings" panose="05000000000000000000" pitchFamily="2" charset="2"/>
              <a:buNone/>
            </a:pPr>
            <a:r>
              <a:rPr lang="en-US" altLang="zh-TW" sz="2800">
                <a:solidFill>
                  <a:srgbClr val="0000FF"/>
                </a:solidFill>
                <a:latin typeface="Times New Roman" panose="02020603050405020304" pitchFamily="18" charset="0"/>
              </a:rPr>
              <a:t>ODBC</a:t>
            </a:r>
            <a:endParaRPr lang="en-US" altLang="zh-TW" sz="2000">
              <a:solidFill>
                <a:srgbClr val="0000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10257" name="Text Box 16"/>
          <p:cNvSpPr txBox="1">
            <a:spLocks noChangeArrowheads="1"/>
          </p:cNvSpPr>
          <p:nvPr/>
        </p:nvSpPr>
        <p:spPr bwMode="auto">
          <a:xfrm>
            <a:off x="7854950" y="5300663"/>
            <a:ext cx="2552700" cy="400050"/>
          </a:xfrm>
          <a:prstGeom prst="rect">
            <a:avLst/>
          </a:prstGeom>
          <a:solidFill>
            <a:schemeClr val="bg1"/>
          </a:solidFill>
          <a:ln w="12700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buClr>
                <a:schemeClr val="bg1"/>
              </a:buClr>
              <a:buSzPct val="100000"/>
              <a:buFont typeface="Wingdings" panose="05000000000000000000" pitchFamily="2" charset="2"/>
              <a:buNone/>
            </a:pPr>
            <a:r>
              <a:rPr lang="en-US" altLang="zh-TW" sz="2000">
                <a:solidFill>
                  <a:srgbClr val="0000FF"/>
                </a:solidFill>
                <a:latin typeface="Times New Roman" panose="02020603050405020304" pitchFamily="18" charset="0"/>
              </a:rPr>
              <a:t>Crystal Reports</a:t>
            </a:r>
            <a:r>
              <a:rPr lang="zh-TW" altLang="en-US" sz="2000">
                <a:solidFill>
                  <a:srgbClr val="0000FF"/>
                </a:solidFill>
                <a:latin typeface="Times New Roman" panose="02020603050405020304" pitchFamily="18" charset="0"/>
              </a:rPr>
              <a:t> </a:t>
            </a:r>
            <a:r>
              <a:rPr lang="en-US" altLang="zh-TW" sz="2000">
                <a:solidFill>
                  <a:srgbClr val="0000FF"/>
                </a:solidFill>
                <a:latin typeface="Times New Roman" panose="02020603050405020304" pitchFamily="18" charset="0"/>
              </a:rPr>
              <a:t>20</a:t>
            </a:r>
            <a:r>
              <a:rPr lang="en-US" altLang="zh-CN" sz="2000">
                <a:solidFill>
                  <a:srgbClr val="0000FF"/>
                </a:solidFill>
                <a:latin typeface="Times New Roman" panose="02020603050405020304" pitchFamily="18" charset="0"/>
              </a:rPr>
              <a:t>20</a:t>
            </a:r>
            <a:endParaRPr lang="en-US" altLang="zh-TW" sz="2000">
              <a:solidFill>
                <a:srgbClr val="0000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10258" name="Rectangle 19"/>
          <p:cNvSpPr>
            <a:spLocks noChangeArrowheads="1"/>
          </p:cNvSpPr>
          <p:nvPr/>
        </p:nvSpPr>
        <p:spPr bwMode="auto">
          <a:xfrm>
            <a:off x="6365876" y="5137151"/>
            <a:ext cx="4125913" cy="766762"/>
          </a:xfrm>
          <a:prstGeom prst="rect">
            <a:avLst/>
          </a:prstGeom>
          <a:noFill/>
          <a:ln w="57150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66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buClr>
                <a:schemeClr val="bg1"/>
              </a:buClr>
              <a:buSzPct val="100000"/>
              <a:buFont typeface="Wingdings" panose="05000000000000000000" pitchFamily="2" charset="2"/>
              <a:buNone/>
            </a:pPr>
            <a:endParaRPr lang="zh-HK" altLang="en-US" sz="2000">
              <a:solidFill>
                <a:srgbClr val="0000FF"/>
              </a:solidFill>
            </a:endParaRPr>
          </a:p>
        </p:txBody>
      </p:sp>
      <p:sp>
        <p:nvSpPr>
          <p:cNvPr id="10259" name="Text Box 18"/>
          <p:cNvSpPr txBox="1">
            <a:spLocks noChangeArrowheads="1"/>
          </p:cNvSpPr>
          <p:nvPr/>
        </p:nvSpPr>
        <p:spPr bwMode="auto">
          <a:xfrm>
            <a:off x="6370638" y="5877207"/>
            <a:ext cx="3841750" cy="523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buClr>
                <a:schemeClr val="bg1"/>
              </a:buClr>
              <a:buSzPct val="100000"/>
              <a:buFont typeface="Wingdings" panose="05000000000000000000" pitchFamily="2" charset="2"/>
              <a:buNone/>
            </a:pPr>
            <a:r>
              <a:rPr lang="en-US" altLang="zh-TW" sz="2800" dirty="0" err="1">
                <a:solidFill>
                  <a:srgbClr val="0000FF"/>
                </a:solidFill>
                <a:latin typeface="Times New Roman" panose="02020603050405020304" pitchFamily="18" charset="0"/>
              </a:rPr>
              <a:t>CloudSAMS</a:t>
            </a:r>
            <a:r>
              <a:rPr lang="en-US" altLang="zh-TW" sz="2800" dirty="0">
                <a:solidFill>
                  <a:srgbClr val="0000FF"/>
                </a:solidFill>
                <a:latin typeface="Times New Roman" panose="02020603050405020304" pitchFamily="18" charset="0"/>
              </a:rPr>
              <a:t> </a:t>
            </a:r>
            <a:r>
              <a:rPr lang="zh-TW" altLang="en-US" sz="2800" dirty="0">
                <a:solidFill>
                  <a:srgbClr val="0000FF"/>
                </a:solidFill>
                <a:latin typeface="Times New Roman" panose="02020603050405020304" pitchFamily="18" charset="0"/>
              </a:rPr>
              <a:t>工作站</a:t>
            </a:r>
          </a:p>
        </p:txBody>
      </p:sp>
      <p:sp>
        <p:nvSpPr>
          <p:cNvPr id="10260" name="Line 29"/>
          <p:cNvSpPr>
            <a:spLocks noChangeShapeType="1"/>
          </p:cNvSpPr>
          <p:nvPr/>
        </p:nvSpPr>
        <p:spPr bwMode="auto">
          <a:xfrm>
            <a:off x="5581651" y="5700713"/>
            <a:ext cx="752475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4114857"/>
      </p:ext>
    </p:extLst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zh-TW" altLang="en-US" sz="3200" dirty="0">
                <a:latin typeface="新細明體" panose="02020500000000000000" pitchFamily="18" charset="-120"/>
                <a:ea typeface="新細明體" panose="02020500000000000000" pitchFamily="18" charset="-120"/>
              </a:rPr>
              <a:t>本地資料庫伺服器設定</a:t>
            </a:r>
            <a:endParaRPr lang="en-US" sz="3200" dirty="0">
              <a:latin typeface="新細明體" panose="02020500000000000000" pitchFamily="18" charset="-120"/>
              <a:ea typeface="新細明體" panose="02020500000000000000" pitchFamily="18" charset="-120"/>
            </a:endParaRPr>
          </a:p>
        </p:txBody>
      </p:sp>
      <p:sp>
        <p:nvSpPr>
          <p:cNvPr id="11267" name="Slide Number Placeholder 3"/>
          <p:cNvSpPr>
            <a:spLocks noGrp="1"/>
          </p:cNvSpPr>
          <p:nvPr>
            <p:ph type="sldNum" sz="quarter" idx="4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0CBA4372-F1FB-4C22-BB7B-8897ED3E03B4}" type="slidenum">
              <a:rPr lang="en-US" altLang="zh-TW" sz="100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22</a:t>
            </a:fld>
            <a:endParaRPr lang="en-US" altLang="zh-TW" sz="10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pic>
        <p:nvPicPr>
          <p:cNvPr id="5" name="圖片 4">
            <a:extLst>
              <a:ext uri="{FF2B5EF4-FFF2-40B4-BE49-F238E27FC236}">
                <a16:creationId xmlns:a16="http://schemas.microsoft.com/office/drawing/2014/main" id="{CC27AADC-D4A8-4083-864D-4959DCEA7A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1536" y="1327678"/>
            <a:ext cx="9710276" cy="4748994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 bwMode="auto">
          <a:xfrm>
            <a:off x="1104811" y="4606957"/>
            <a:ext cx="2714154" cy="995984"/>
          </a:xfrm>
          <a:prstGeom prst="rect">
            <a:avLst/>
          </a:prstGeom>
          <a:noFill/>
          <a:ln w="50800" cap="flat" cmpd="sng" algn="ctr">
            <a:solidFill>
              <a:schemeClr val="hlink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</a:pPr>
            <a:endParaRPr lang="en-US" sz="2000" b="1">
              <a:solidFill>
                <a:srgbClr val="0000FF"/>
              </a:solidFill>
              <a:latin typeface="Trebuchet MS" pitchFamily="34" charset="0"/>
              <a:ea typeface="新細明體" pitchFamily="18" charset="-120"/>
            </a:endParaRPr>
          </a:p>
        </p:txBody>
      </p:sp>
      <p:sp>
        <p:nvSpPr>
          <p:cNvPr id="11270" name="Text Box 6"/>
          <p:cNvSpPr txBox="1">
            <a:spLocks noChangeArrowheads="1"/>
          </p:cNvSpPr>
          <p:nvPr/>
        </p:nvSpPr>
        <p:spPr bwMode="auto">
          <a:xfrm>
            <a:off x="6632065" y="1243786"/>
            <a:ext cx="4247051" cy="2185214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buClr>
                <a:schemeClr val="bg1"/>
              </a:buClr>
              <a:buSzPct val="100000"/>
              <a:buFont typeface="Wingdings" panose="05000000000000000000" pitchFamily="2" charset="2"/>
              <a:buNone/>
            </a:pPr>
            <a:r>
              <a:rPr lang="zh-TW" altLang="en-US" sz="4000" dirty="0">
                <a:solidFill>
                  <a:srgbClr val="0000FF"/>
                </a:solidFill>
                <a:latin typeface="Times New Roman" panose="02020603050405020304" pitchFamily="18" charset="0"/>
              </a:rPr>
              <a:t>有關詳細內容，</a:t>
            </a:r>
          </a:p>
          <a:p>
            <a:pPr eaLnBrk="1" hangingPunct="1">
              <a:buClr>
                <a:schemeClr val="bg1"/>
              </a:buClr>
              <a:buSzPct val="100000"/>
              <a:buFont typeface="Wingdings" panose="05000000000000000000" pitchFamily="2" charset="2"/>
              <a:buNone/>
            </a:pPr>
            <a:r>
              <a:rPr lang="zh-TW" altLang="en-US" sz="4000" dirty="0">
                <a:solidFill>
                  <a:srgbClr val="0000FF"/>
                </a:solidFill>
                <a:latin typeface="Times New Roman" panose="02020603050405020304" pitchFamily="18" charset="0"/>
              </a:rPr>
              <a:t>可參閱 </a:t>
            </a:r>
            <a:r>
              <a:rPr lang="en-US" altLang="zh-TW" sz="4000" dirty="0">
                <a:solidFill>
                  <a:srgbClr val="0000FF"/>
                </a:solidFill>
                <a:latin typeface="Times New Roman" panose="02020603050405020304" pitchFamily="18" charset="0"/>
              </a:rPr>
              <a:t>CDR </a:t>
            </a:r>
            <a:r>
              <a:rPr lang="zh-TW" altLang="en-US" sz="4000" dirty="0">
                <a:solidFill>
                  <a:srgbClr val="0000FF"/>
                </a:solidFill>
                <a:latin typeface="Times New Roman" panose="02020603050405020304" pitchFamily="18" charset="0"/>
              </a:rPr>
              <a:t>上的</a:t>
            </a:r>
            <a:endParaRPr lang="en-US" altLang="zh-TW" sz="4000" dirty="0">
              <a:solidFill>
                <a:srgbClr val="0000FF"/>
              </a:solidFill>
              <a:latin typeface="Times New Roman" panose="02020603050405020304" pitchFamily="18" charset="0"/>
            </a:endParaRPr>
          </a:p>
          <a:p>
            <a:pPr eaLnBrk="1" hangingPunct="1">
              <a:buClr>
                <a:schemeClr val="bg1"/>
              </a:buClr>
              <a:buSzPct val="100000"/>
              <a:buFont typeface="Wingdings" panose="05000000000000000000" pitchFamily="2" charset="2"/>
              <a:buNone/>
            </a:pPr>
            <a:r>
              <a:rPr lang="zh-CN" altLang="en-US" sz="4000" dirty="0">
                <a:solidFill>
                  <a:schemeClr val="tx1"/>
                </a:solidFill>
                <a:latin typeface="Times New Roman" panose="02020603050405020304" pitchFamily="18" charset="0"/>
                <a:hlinkClick r:id="rId3"/>
              </a:rPr>
              <a:t>參考</a:t>
            </a:r>
            <a:r>
              <a:rPr lang="zh-TW" altLang="en-US" sz="4000" dirty="0">
                <a:solidFill>
                  <a:schemeClr val="tx1"/>
                </a:solidFill>
                <a:latin typeface="Times New Roman" panose="02020603050405020304" pitchFamily="18" charset="0"/>
                <a:hlinkClick r:id="rId3"/>
              </a:rPr>
              <a:t>文件</a:t>
            </a:r>
            <a:endParaRPr lang="zh-TW" altLang="en-US" sz="4000" dirty="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2154236"/>
      </p:ext>
    </p:extLst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5317" y="276370"/>
            <a:ext cx="7419975" cy="762000"/>
          </a:xfrm>
        </p:spPr>
        <p:txBody>
          <a:bodyPr/>
          <a:lstStyle/>
          <a:p>
            <a:pPr>
              <a:defRPr/>
            </a:pPr>
            <a:r>
              <a:rPr lang="zh-TW" altLang="en-US" sz="3000" dirty="0">
                <a:latin typeface="新細明體" panose="02020500000000000000" pitchFamily="18" charset="-120"/>
                <a:ea typeface="新細明體" panose="02020500000000000000" pitchFamily="18" charset="-120"/>
              </a:rPr>
              <a:t>本地資料庫伺服器設定</a:t>
            </a:r>
            <a:r>
              <a:rPr lang="zh-CN" altLang="en-US" sz="3000" dirty="0">
                <a:latin typeface="新細明體" panose="02020500000000000000" pitchFamily="18" charset="-120"/>
                <a:ea typeface="新細明體" panose="02020500000000000000" pitchFamily="18" charset="-120"/>
              </a:rPr>
              <a:t>（於學校伺服器）</a:t>
            </a:r>
            <a:endParaRPr lang="en-US" altLang="zh-HK" sz="3000" dirty="0">
              <a:latin typeface="新細明體" panose="02020500000000000000" pitchFamily="18" charset="-120"/>
              <a:ea typeface="新細明體" panose="02020500000000000000" pitchFamily="18" charset="-120"/>
            </a:endParaRPr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>
          <a:xfrm>
            <a:off x="2303929" y="1280859"/>
            <a:ext cx="8077200" cy="4608512"/>
          </a:xfrm>
        </p:spPr>
        <p:txBody>
          <a:bodyPr/>
          <a:lstStyle/>
          <a:p>
            <a:r>
              <a:rPr lang="zh-CN" altLang="en-US" sz="2800" dirty="0">
                <a:latin typeface="新細明體" panose="02020500000000000000" pitchFamily="18" charset="-120"/>
                <a:ea typeface="新細明體" panose="02020500000000000000" pitchFamily="18" charset="-120"/>
              </a:rPr>
              <a:t>下載資料庫</a:t>
            </a:r>
            <a:endParaRPr lang="en-US" altLang="zh-CN" sz="2800" dirty="0">
              <a:latin typeface="新細明體" panose="02020500000000000000" pitchFamily="18" charset="-120"/>
              <a:ea typeface="新細明體" panose="02020500000000000000" pitchFamily="18" charset="-120"/>
            </a:endParaRPr>
          </a:p>
          <a:p>
            <a:endParaRPr lang="en-US" altLang="zh-HK" sz="2800" dirty="0">
              <a:latin typeface="新細明體" panose="02020500000000000000" pitchFamily="18" charset="-120"/>
              <a:ea typeface="新細明體" panose="02020500000000000000" pitchFamily="18" charset="-120"/>
            </a:endParaRPr>
          </a:p>
          <a:p>
            <a:endParaRPr lang="en-US" altLang="zh-HK" sz="2800" dirty="0">
              <a:latin typeface="新細明體" panose="02020500000000000000" pitchFamily="18" charset="-120"/>
              <a:ea typeface="新細明體" panose="02020500000000000000" pitchFamily="18" charset="-120"/>
            </a:endParaRPr>
          </a:p>
          <a:p>
            <a:endParaRPr lang="en-US" altLang="zh-HK" sz="2800" dirty="0">
              <a:latin typeface="新細明體" panose="02020500000000000000" pitchFamily="18" charset="-120"/>
              <a:ea typeface="新細明體" panose="02020500000000000000" pitchFamily="18" charset="-120"/>
            </a:endParaRPr>
          </a:p>
          <a:p>
            <a:pPr>
              <a:buFont typeface="Wingdings" panose="05000000000000000000" pitchFamily="2" charset="2"/>
              <a:buNone/>
            </a:pPr>
            <a:endParaRPr lang="en-US" altLang="zh-HK" sz="2800" dirty="0">
              <a:latin typeface="新細明體" panose="02020500000000000000" pitchFamily="18" charset="-120"/>
              <a:ea typeface="新細明體" panose="02020500000000000000" pitchFamily="18" charset="-120"/>
            </a:endParaRPr>
          </a:p>
          <a:p>
            <a:r>
              <a:rPr lang="zh-CN" altLang="en-US" sz="2800" dirty="0">
                <a:latin typeface="新細明體" panose="02020500000000000000" pitchFamily="18" charset="-120"/>
                <a:ea typeface="新細明體" panose="02020500000000000000" pitchFamily="18" charset="-120"/>
              </a:rPr>
              <a:t>複製資料庫至學校伺服器内</a:t>
            </a:r>
            <a:endParaRPr lang="en-US" altLang="zh-HK" sz="2800" dirty="0">
              <a:latin typeface="新細明體" panose="02020500000000000000" pitchFamily="18" charset="-120"/>
              <a:ea typeface="新細明體" panose="02020500000000000000" pitchFamily="18" charset="-120"/>
            </a:endParaRPr>
          </a:p>
        </p:txBody>
      </p:sp>
      <p:sp>
        <p:nvSpPr>
          <p:cNvPr id="12292" name="Slide Number Placeholder 3"/>
          <p:cNvSpPr>
            <a:spLocks noGrp="1"/>
          </p:cNvSpPr>
          <p:nvPr>
            <p:ph type="sldNum" sz="quarter" idx="4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4645AAAA-3B73-4CF4-B349-03B2FE74B815}" type="slidenum">
              <a:rPr lang="en-US" altLang="zh-TW" sz="100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23</a:t>
            </a:fld>
            <a:endParaRPr lang="en-US" altLang="zh-TW" sz="10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pic>
        <p:nvPicPr>
          <p:cNvPr id="12294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4587" y="4390600"/>
            <a:ext cx="3206844" cy="194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圖片 2">
            <a:extLst>
              <a:ext uri="{FF2B5EF4-FFF2-40B4-BE49-F238E27FC236}">
                <a16:creationId xmlns:a16="http://schemas.microsoft.com/office/drawing/2014/main" id="{5155888F-5667-45E2-A7FA-4B2E9F438E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44588" y="1765838"/>
            <a:ext cx="4267201" cy="21397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9450069"/>
      </p:ext>
    </p:extLst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175063" y="237751"/>
            <a:ext cx="7929563" cy="762000"/>
          </a:xfrm>
        </p:spPr>
        <p:txBody>
          <a:bodyPr/>
          <a:lstStyle/>
          <a:p>
            <a:pPr>
              <a:defRPr/>
            </a:pPr>
            <a:r>
              <a:rPr lang="zh-TW" altLang="en-US" sz="3000" dirty="0">
                <a:latin typeface="新細明體" panose="02020500000000000000" pitchFamily="18" charset="-120"/>
                <a:ea typeface="新細明體" panose="02020500000000000000" pitchFamily="18" charset="-120"/>
              </a:rPr>
              <a:t>本地資料庫伺服器設定</a:t>
            </a:r>
            <a:r>
              <a:rPr lang="zh-CN" altLang="en-US" sz="3000" dirty="0">
                <a:latin typeface="新細明體" panose="02020500000000000000" pitchFamily="18" charset="-120"/>
                <a:ea typeface="新細明體" panose="02020500000000000000" pitchFamily="18" charset="-120"/>
              </a:rPr>
              <a:t>（於學校伺服器）</a:t>
            </a:r>
            <a:endParaRPr lang="en-US" sz="3000" dirty="0"/>
          </a:p>
        </p:txBody>
      </p:sp>
      <p:sp>
        <p:nvSpPr>
          <p:cNvPr id="13314" name="Content Placeholder 2"/>
          <p:cNvSpPr>
            <a:spLocks noGrp="1"/>
          </p:cNvSpPr>
          <p:nvPr>
            <p:ph idx="1"/>
          </p:nvPr>
        </p:nvSpPr>
        <p:spPr>
          <a:xfrm>
            <a:off x="2370048" y="1249737"/>
            <a:ext cx="8077200" cy="4608512"/>
          </a:xfrm>
        </p:spPr>
        <p:txBody>
          <a:bodyPr/>
          <a:lstStyle/>
          <a:p>
            <a:r>
              <a:rPr lang="zh-CN" altLang="en-US" sz="2800" dirty="0">
                <a:latin typeface="新細明體" panose="02020500000000000000" pitchFamily="18" charset="-120"/>
                <a:ea typeface="新細明體" panose="02020500000000000000" pitchFamily="18" charset="-120"/>
              </a:rPr>
              <a:t>在記事簿中輸入以下文字，並儲存為 </a:t>
            </a:r>
            <a:r>
              <a:rPr lang="en-US" altLang="zh-CN" sz="2800" dirty="0">
                <a:latin typeface="新細明體" panose="02020500000000000000" pitchFamily="18" charset="-120"/>
                <a:ea typeface="新細明體" panose="02020500000000000000" pitchFamily="18" charset="-120"/>
              </a:rPr>
              <a:t>bat </a:t>
            </a:r>
            <a:r>
              <a:rPr lang="zh-CN" altLang="en-US" sz="2800" dirty="0">
                <a:latin typeface="新細明體" panose="02020500000000000000" pitchFamily="18" charset="-120"/>
                <a:ea typeface="新細明體" panose="02020500000000000000" pitchFamily="18" charset="-120"/>
              </a:rPr>
              <a:t>檔</a:t>
            </a:r>
            <a:br>
              <a:rPr lang="en-US" altLang="zh-CN" sz="2800" dirty="0">
                <a:latin typeface="新細明體" panose="02020500000000000000" pitchFamily="18" charset="-120"/>
                <a:ea typeface="新細明體" panose="02020500000000000000" pitchFamily="18" charset="-120"/>
              </a:rPr>
            </a:br>
            <a:endParaRPr lang="en-US" altLang="zh-HK" sz="2800" dirty="0">
              <a:latin typeface="新細明體" panose="02020500000000000000" pitchFamily="18" charset="-120"/>
              <a:ea typeface="新細明體" panose="02020500000000000000" pitchFamily="18" charset="-120"/>
            </a:endParaRPr>
          </a:p>
          <a:p>
            <a:endParaRPr lang="en-US" altLang="zh-HK" sz="2800" dirty="0">
              <a:latin typeface="新細明體" panose="02020500000000000000" pitchFamily="18" charset="-120"/>
              <a:ea typeface="新細明體" panose="02020500000000000000" pitchFamily="18" charset="-120"/>
            </a:endParaRPr>
          </a:p>
          <a:p>
            <a:endParaRPr lang="en-US" altLang="zh-HK" sz="2800" dirty="0">
              <a:latin typeface="新細明體" panose="02020500000000000000" pitchFamily="18" charset="-120"/>
              <a:ea typeface="新細明體" panose="02020500000000000000" pitchFamily="18" charset="-120"/>
            </a:endParaRPr>
          </a:p>
          <a:p>
            <a:endParaRPr lang="en-US" altLang="zh-HK" sz="2800" dirty="0">
              <a:latin typeface="新細明體" panose="02020500000000000000" pitchFamily="18" charset="-120"/>
              <a:ea typeface="新細明體" panose="02020500000000000000" pitchFamily="18" charset="-120"/>
            </a:endParaRPr>
          </a:p>
          <a:p>
            <a:r>
              <a:rPr lang="zh-CN" altLang="en-US" sz="2800" dirty="0">
                <a:latin typeface="新細明體" panose="02020500000000000000" pitchFamily="18" charset="-120"/>
                <a:ea typeface="新細明體" panose="02020500000000000000" pitchFamily="18" charset="-120"/>
              </a:rPr>
              <a:t>啓動以上 </a:t>
            </a:r>
            <a:r>
              <a:rPr lang="en-US" altLang="zh-CN" sz="2800" dirty="0">
                <a:latin typeface="新細明體" panose="02020500000000000000" pitchFamily="18" charset="-120"/>
                <a:ea typeface="新細明體" panose="02020500000000000000" pitchFamily="18" charset="-120"/>
              </a:rPr>
              <a:t>bat </a:t>
            </a:r>
            <a:r>
              <a:rPr lang="zh-CN" altLang="en-US" sz="2800" dirty="0">
                <a:latin typeface="新細明體" panose="02020500000000000000" pitchFamily="18" charset="-120"/>
                <a:ea typeface="新細明體" panose="02020500000000000000" pitchFamily="18" charset="-120"/>
              </a:rPr>
              <a:t>檔 </a:t>
            </a:r>
            <a:r>
              <a:rPr lang="en-US" altLang="zh-CN" sz="2800" dirty="0">
                <a:latin typeface="新細明體" panose="02020500000000000000" pitchFamily="18" charset="-120"/>
                <a:ea typeface="新細明體" panose="02020500000000000000" pitchFamily="18" charset="-120"/>
              </a:rPr>
              <a:t>/</a:t>
            </a:r>
            <a:r>
              <a:rPr lang="zh-CN" altLang="en-US" sz="2800" dirty="0">
                <a:latin typeface="新細明體" panose="02020500000000000000" pitchFamily="18" charset="-120"/>
                <a:ea typeface="新細明體" panose="02020500000000000000" pitchFamily="18" charset="-120"/>
              </a:rPr>
              <a:t>啓動</a:t>
            </a:r>
            <a:r>
              <a:rPr lang="en-US" altLang="zh-CN" sz="2800" dirty="0">
                <a:latin typeface="新細明體" panose="02020500000000000000" pitchFamily="18" charset="-120"/>
                <a:ea typeface="新細明體" panose="02020500000000000000" pitchFamily="18" charset="-120"/>
              </a:rPr>
              <a:t>Sybase</a:t>
            </a:r>
            <a:r>
              <a:rPr lang="zh-CN" altLang="en-US" sz="2800" dirty="0">
                <a:latin typeface="新細明體" panose="02020500000000000000" pitchFamily="18" charset="-120"/>
                <a:ea typeface="新細明體" panose="02020500000000000000" pitchFamily="18" charset="-120"/>
              </a:rPr>
              <a:t>資料庫</a:t>
            </a:r>
            <a:endParaRPr lang="en-US" altLang="zh-HK" sz="2800" dirty="0">
              <a:latin typeface="新細明體" panose="02020500000000000000" pitchFamily="18" charset="-120"/>
              <a:ea typeface="新細明體" panose="02020500000000000000" pitchFamily="18" charset="-120"/>
            </a:endParaRPr>
          </a:p>
        </p:txBody>
      </p:sp>
      <p:sp>
        <p:nvSpPr>
          <p:cNvPr id="13315" name="Slide Number Placeholder 3"/>
          <p:cNvSpPr>
            <a:spLocks noGrp="1"/>
          </p:cNvSpPr>
          <p:nvPr>
            <p:ph type="sldNum" sz="quarter" idx="4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A37052C1-14F4-4083-81E9-08F5712AE54D}" type="slidenum">
              <a:rPr lang="en-US" altLang="zh-TW" sz="100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24</a:t>
            </a:fld>
            <a:endParaRPr lang="en-US" altLang="zh-TW" sz="10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pic>
        <p:nvPicPr>
          <p:cNvPr id="13316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0101" y="3770928"/>
            <a:ext cx="1914525" cy="2606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474091" y="1769090"/>
            <a:ext cx="7869115" cy="1754326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kern="100" dirty="0">
                <a:latin typeface="Calibri" panose="020F0502020204030204" pitchFamily="34" charset="0"/>
                <a:cs typeface="Calibri" panose="020F0502020204030204" pitchFamily="34" charset="0"/>
              </a:rPr>
              <a:t>set SQLLOCALE=Charset=UTF8;Language=</a:t>
            </a:r>
            <a:r>
              <a:rPr lang="en-US" kern="100" dirty="0" err="1">
                <a:latin typeface="Calibri" panose="020F0502020204030204" pitchFamily="34" charset="0"/>
                <a:cs typeface="Calibri" panose="020F0502020204030204" pitchFamily="34" charset="0"/>
              </a:rPr>
              <a:t>ENGLISH;CollationLabel</a:t>
            </a:r>
            <a:r>
              <a:rPr lang="en-US" kern="100" dirty="0">
                <a:latin typeface="Calibri" panose="020F0502020204030204" pitchFamily="34" charset="0"/>
                <a:cs typeface="Calibri" panose="020F0502020204030204" pitchFamily="34" charset="0"/>
              </a:rPr>
              <a:t>=UTF8</a:t>
            </a:r>
            <a:endParaRPr lang="en-US" kern="100" dirty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defRPr/>
            </a:pPr>
            <a:r>
              <a:rPr lang="en-US" kern="100" dirty="0"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  <a:endParaRPr lang="en-US" kern="100" dirty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defRPr/>
            </a:pPr>
            <a:r>
              <a:rPr lang="en-US" kern="100" dirty="0">
                <a:latin typeface="Calibri" panose="020F0502020204030204" pitchFamily="34" charset="0"/>
                <a:cs typeface="Calibri" panose="020F0502020204030204" pitchFamily="34" charset="0"/>
              </a:rPr>
              <a:t>start C:\"Program Files"\"SQL Anywhere 17"\Bin64\dbsrv17.exe -</a:t>
            </a:r>
            <a:r>
              <a:rPr lang="en-US" kern="100" dirty="0" err="1">
                <a:latin typeface="Calibri" panose="020F0502020204030204" pitchFamily="34" charset="0"/>
                <a:cs typeface="Calibri" panose="020F0502020204030204" pitchFamily="34" charset="0"/>
              </a:rPr>
              <a:t>qs</a:t>
            </a:r>
            <a:r>
              <a:rPr lang="en-US" kern="100" dirty="0">
                <a:latin typeface="Calibri" panose="020F0502020204030204" pitchFamily="34" charset="0"/>
                <a:cs typeface="Calibri" panose="020F0502020204030204" pitchFamily="34" charset="0"/>
              </a:rPr>
              <a:t> -n "</a:t>
            </a:r>
            <a:r>
              <a:rPr lang="en-US" kern="100" dirty="0" err="1">
                <a:latin typeface="Calibri" panose="020F0502020204030204" pitchFamily="34" charset="0"/>
                <a:cs typeface="Calibri" panose="020F0502020204030204" pitchFamily="34" charset="0"/>
              </a:rPr>
              <a:t>websams</a:t>
            </a:r>
            <a:r>
              <a:rPr lang="en-US" kern="100" dirty="0">
                <a:latin typeface="Calibri" panose="020F0502020204030204" pitchFamily="34" charset="0"/>
                <a:cs typeface="Calibri" panose="020F0502020204030204" pitchFamily="34" charset="0"/>
              </a:rPr>
              <a:t>_</a:t>
            </a:r>
            <a:r>
              <a:rPr lang="en-US" kern="100" dirty="0">
                <a:highlight>
                  <a:srgbClr val="FFFF00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{SUID}</a:t>
            </a:r>
            <a:r>
              <a:rPr lang="en-US" kern="100" dirty="0">
                <a:latin typeface="Calibri" panose="020F0502020204030204" pitchFamily="34" charset="0"/>
                <a:cs typeface="Calibri" panose="020F0502020204030204" pitchFamily="34" charset="0"/>
              </a:rPr>
              <a:t>" -</a:t>
            </a:r>
            <a:r>
              <a:rPr lang="en-US" kern="100" dirty="0" err="1">
                <a:latin typeface="Calibri" panose="020F0502020204030204" pitchFamily="34" charset="0"/>
                <a:cs typeface="Calibri" panose="020F0502020204030204" pitchFamily="34" charset="0"/>
              </a:rPr>
              <a:t>ec</a:t>
            </a:r>
            <a:r>
              <a:rPr lang="en-US" kern="100" dirty="0">
                <a:latin typeface="Calibri" panose="020F0502020204030204" pitchFamily="34" charset="0"/>
                <a:cs typeface="Calibri" panose="020F0502020204030204" pitchFamily="34" charset="0"/>
              </a:rPr>
              <a:t> SIMPLE -sf </a:t>
            </a:r>
            <a:r>
              <a:rPr lang="en-US" kern="100" dirty="0" err="1">
                <a:latin typeface="Calibri" panose="020F0502020204030204" pitchFamily="34" charset="0"/>
                <a:cs typeface="Calibri" panose="020F0502020204030204" pitchFamily="34" charset="0"/>
              </a:rPr>
              <a:t>cmdshell</a:t>
            </a:r>
            <a:r>
              <a:rPr lang="en-US" kern="100" dirty="0">
                <a:latin typeface="Calibri" panose="020F0502020204030204" pitchFamily="34" charset="0"/>
                <a:cs typeface="Calibri" panose="020F0502020204030204" pitchFamily="34" charset="0"/>
              </a:rPr>
              <a:t> -</a:t>
            </a:r>
            <a:r>
              <a:rPr lang="en-US" kern="100" dirty="0" err="1">
                <a:latin typeface="Calibri" panose="020F0502020204030204" pitchFamily="34" charset="0"/>
                <a:cs typeface="Calibri" panose="020F0502020204030204" pitchFamily="34" charset="0"/>
              </a:rPr>
              <a:t>gb</a:t>
            </a:r>
            <a:r>
              <a:rPr lang="en-US" kern="100" dirty="0">
                <a:latin typeface="Calibri" panose="020F0502020204030204" pitchFamily="34" charset="0"/>
                <a:cs typeface="Calibri" panose="020F0502020204030204" pitchFamily="34" charset="0"/>
              </a:rPr>
              <a:t> maximum -</a:t>
            </a:r>
            <a:r>
              <a:rPr lang="en-US" kern="100" dirty="0" err="1">
                <a:latin typeface="Calibri" panose="020F0502020204030204" pitchFamily="34" charset="0"/>
                <a:cs typeface="Calibri" panose="020F0502020204030204" pitchFamily="34" charset="0"/>
              </a:rPr>
              <a:t>gss</a:t>
            </a:r>
            <a:r>
              <a:rPr lang="en-US" kern="100" dirty="0">
                <a:latin typeface="Calibri" panose="020F0502020204030204" pitchFamily="34" charset="0"/>
                <a:cs typeface="Calibri" panose="020F0502020204030204" pitchFamily="34" charset="0"/>
              </a:rPr>
              <a:t> 32M -</a:t>
            </a:r>
            <a:r>
              <a:rPr lang="en-US" kern="100" dirty="0" err="1">
                <a:latin typeface="Calibri" panose="020F0502020204030204" pitchFamily="34" charset="0"/>
                <a:cs typeface="Calibri" panose="020F0502020204030204" pitchFamily="34" charset="0"/>
              </a:rPr>
              <a:t>gna</a:t>
            </a:r>
            <a:r>
              <a:rPr lang="en-US" kern="100" dirty="0">
                <a:latin typeface="Calibri" panose="020F0502020204030204" pitchFamily="34" charset="0"/>
                <a:cs typeface="Calibri" panose="020F0502020204030204" pitchFamily="34" charset="0"/>
              </a:rPr>
              <a:t> 1 -gm 100 -</a:t>
            </a:r>
            <a:r>
              <a:rPr lang="en-US" kern="100" dirty="0" err="1">
                <a:latin typeface="Calibri" panose="020F0502020204030204" pitchFamily="34" charset="0"/>
                <a:cs typeface="Calibri" panose="020F0502020204030204" pitchFamily="34" charset="0"/>
              </a:rPr>
              <a:t>gt</a:t>
            </a:r>
            <a:r>
              <a:rPr lang="en-US" kern="100" dirty="0">
                <a:latin typeface="Calibri" panose="020F0502020204030204" pitchFamily="34" charset="0"/>
                <a:cs typeface="Calibri" panose="020F0502020204030204" pitchFamily="34" charset="0"/>
              </a:rPr>
              <a:t> 8 -</a:t>
            </a:r>
            <a:r>
              <a:rPr lang="en-US" kern="100" dirty="0" err="1">
                <a:latin typeface="Calibri" panose="020F0502020204030204" pitchFamily="34" charset="0"/>
                <a:cs typeface="Calibri" panose="020F0502020204030204" pitchFamily="34" charset="0"/>
              </a:rPr>
              <a:t>gtc</a:t>
            </a:r>
            <a:r>
              <a:rPr lang="en-US" kern="100" dirty="0">
                <a:latin typeface="Calibri" panose="020F0502020204030204" pitchFamily="34" charset="0"/>
                <a:cs typeface="Calibri" panose="020F0502020204030204" pitchFamily="34" charset="0"/>
              </a:rPr>
              <a:t> 8 -cl 20%% -c 30%% -x </a:t>
            </a:r>
            <a:r>
              <a:rPr lang="en-US" kern="100" dirty="0" err="1">
                <a:latin typeface="Calibri" panose="020F0502020204030204" pitchFamily="34" charset="0"/>
                <a:cs typeface="Calibri" panose="020F0502020204030204" pitchFamily="34" charset="0"/>
              </a:rPr>
              <a:t>tcpip</a:t>
            </a:r>
            <a:r>
              <a:rPr lang="en-US" kern="100" dirty="0">
                <a:latin typeface="Calibri" panose="020F0502020204030204" pitchFamily="34" charset="0"/>
                <a:cs typeface="Calibri" panose="020F0502020204030204" pitchFamily="34" charset="0"/>
              </a:rPr>
              <a:t>{PORT=3268} C:\websams\websams_</a:t>
            </a:r>
            <a:r>
              <a:rPr lang="en-US" kern="100" dirty="0">
                <a:highlight>
                  <a:srgbClr val="FFFF00"/>
                </a:highlight>
                <a:latin typeface="Calibri" panose="020F0502020204030204" pitchFamily="34" charset="0"/>
                <a:cs typeface="Calibri" panose="020F0502020204030204" pitchFamily="34" charset="0"/>
              </a:rPr>
              <a:t>{SUID}</a:t>
            </a:r>
            <a:r>
              <a:rPr lang="en-US" kern="100" dirty="0">
                <a:latin typeface="Calibri" panose="020F0502020204030204" pitchFamily="34" charset="0"/>
                <a:cs typeface="Calibri" panose="020F0502020204030204" pitchFamily="34" charset="0"/>
              </a:rPr>
              <a:t>.db -n </a:t>
            </a:r>
            <a:r>
              <a:rPr lang="en-US" kern="100" dirty="0" err="1">
                <a:latin typeface="Calibri" panose="020F0502020204030204" pitchFamily="34" charset="0"/>
                <a:cs typeface="Calibri" panose="020F0502020204030204" pitchFamily="34" charset="0"/>
              </a:rPr>
              <a:t>websams</a:t>
            </a:r>
            <a:r>
              <a:rPr lang="en-US" kern="100" dirty="0">
                <a:latin typeface="Calibri" panose="020F0502020204030204" pitchFamily="34" charset="0"/>
                <a:cs typeface="Calibri" panose="020F0502020204030204" pitchFamily="34" charset="0"/>
              </a:rPr>
              <a:t> -</a:t>
            </a:r>
            <a:r>
              <a:rPr lang="en-US" kern="100" dirty="0" err="1">
                <a:latin typeface="Calibri" panose="020F0502020204030204" pitchFamily="34" charset="0"/>
                <a:cs typeface="Calibri" panose="020F0502020204030204" pitchFamily="34" charset="0"/>
              </a:rPr>
              <a:t>gk</a:t>
            </a:r>
            <a:r>
              <a:rPr lang="en-US" kern="100" dirty="0">
                <a:latin typeface="Calibri" panose="020F0502020204030204" pitchFamily="34" charset="0"/>
                <a:cs typeface="Calibri" panose="020F0502020204030204" pitchFamily="34" charset="0"/>
              </a:rPr>
              <a:t> all -m</a:t>
            </a:r>
            <a:endParaRPr lang="en-US" kern="100" dirty="0"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5859252"/>
      </p:ext>
    </p:extLst>
  </p:cSld>
  <p:clrMapOvr>
    <a:masterClrMapping/>
  </p:clrMapOvr>
  <p:transition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9483" y="226836"/>
            <a:ext cx="9550400" cy="762000"/>
          </a:xfrm>
        </p:spPr>
        <p:txBody>
          <a:bodyPr/>
          <a:lstStyle/>
          <a:p>
            <a:pPr>
              <a:defRPr/>
            </a:pPr>
            <a:r>
              <a:rPr lang="zh-TW" altLang="en-US" sz="3000" dirty="0">
                <a:latin typeface="Times New Roman" panose="02020603050405020304" pitchFamily="18" charset="0"/>
                <a:ea typeface="新細明體" panose="02020500000000000000" pitchFamily="18" charset="-120"/>
                <a:cs typeface="Times New Roman" panose="02020603050405020304" pitchFamily="18" charset="0"/>
              </a:rPr>
              <a:t>查找 </a:t>
            </a:r>
            <a:r>
              <a:rPr lang="en-US" altLang="zh-HK" sz="3000" dirty="0">
                <a:latin typeface="Times New Roman" panose="02020603050405020304" pitchFamily="18" charset="0"/>
                <a:ea typeface="新細明體" panose="02020500000000000000" pitchFamily="18" charset="-120"/>
                <a:cs typeface="Times New Roman" panose="02020603050405020304" pitchFamily="18" charset="0"/>
              </a:rPr>
              <a:t>SUID (</a:t>
            </a:r>
            <a:r>
              <a:rPr lang="en-US" altLang="zh-TW" sz="3000" dirty="0">
                <a:latin typeface="Times New Roman" panose="02020603050405020304" pitchFamily="18" charset="0"/>
                <a:ea typeface="新細明體" panose="02020500000000000000" pitchFamily="18" charset="-120"/>
                <a:cs typeface="Times New Roman" panose="02020603050405020304" pitchFamily="18" charset="0"/>
              </a:rPr>
              <a:t>4</a:t>
            </a:r>
            <a:r>
              <a:rPr lang="zh-TW" altLang="en-US" sz="3000" dirty="0">
                <a:latin typeface="Times New Roman" panose="02020603050405020304" pitchFamily="18" charset="0"/>
                <a:ea typeface="新細明體" panose="02020500000000000000" pitchFamily="18" charset="-120"/>
                <a:cs typeface="Times New Roman" panose="02020603050405020304" pitchFamily="18" charset="0"/>
              </a:rPr>
              <a:t>位數字</a:t>
            </a:r>
            <a:r>
              <a:rPr lang="en-US" altLang="zh-HK" sz="3000" dirty="0">
                <a:latin typeface="Times New Roman" panose="02020603050405020304" pitchFamily="18" charset="0"/>
                <a:ea typeface="新細明體" panose="02020500000000000000" pitchFamily="18" charset="-120"/>
                <a:cs typeface="Times New Roman" panose="02020603050405020304" pitchFamily="18" charset="0"/>
              </a:rPr>
              <a:t>) </a:t>
            </a:r>
            <a:r>
              <a:rPr lang="zh-TW" altLang="en-US" sz="3000" dirty="0">
                <a:latin typeface="Times New Roman" panose="02020603050405020304" pitchFamily="18" charset="0"/>
                <a:ea typeface="新細明體" panose="02020500000000000000" pitchFamily="18" charset="-120"/>
                <a:cs typeface="Times New Roman" panose="02020603050405020304" pitchFamily="18" charset="0"/>
              </a:rPr>
              <a:t>的方法</a:t>
            </a:r>
            <a:endParaRPr lang="en-US" altLang="zh-HK" sz="3000" dirty="0">
              <a:latin typeface="Times New Roman" panose="02020603050405020304" pitchFamily="18" charset="0"/>
              <a:ea typeface="新細明體" panose="02020500000000000000" pitchFamily="18" charset="-120"/>
              <a:cs typeface="Times New Roman" panose="02020603050405020304" pitchFamily="18" charset="0"/>
            </a:endParaRPr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>
          <a:xfrm>
            <a:off x="1873954" y="1237131"/>
            <a:ext cx="8770848" cy="4827307"/>
          </a:xfrm>
        </p:spPr>
        <p:txBody>
          <a:bodyPr/>
          <a:lstStyle/>
          <a:p>
            <a:pPr marL="0" indent="0">
              <a:buNone/>
            </a:pPr>
            <a:r>
              <a:rPr lang="zh-TW" altLang="en-US" sz="2800" dirty="0">
                <a:latin typeface="新細明體" panose="02020500000000000000" pitchFamily="18" charset="-120"/>
                <a:ea typeface="新細明體" panose="02020500000000000000" pitchFamily="18" charset="-120"/>
              </a:rPr>
              <a:t>方法一</a:t>
            </a:r>
            <a:r>
              <a:rPr lang="en-US" altLang="zh-TW" sz="2800" dirty="0">
                <a:latin typeface="新細明體" panose="02020500000000000000" pitchFamily="18" charset="-120"/>
                <a:ea typeface="新細明體" panose="02020500000000000000" pitchFamily="18" charset="-120"/>
              </a:rPr>
              <a:t>: </a:t>
            </a:r>
            <a:r>
              <a:rPr lang="zh-TW" altLang="en-US" sz="2800" dirty="0">
                <a:latin typeface="新細明體" panose="02020500000000000000" pitchFamily="18" charset="-120"/>
                <a:ea typeface="新細明體" panose="02020500000000000000" pitchFamily="18" charset="-120"/>
              </a:rPr>
              <a:t>使用</a:t>
            </a:r>
            <a:r>
              <a:rPr lang="en-US" altLang="zh-TW" sz="2800" dirty="0">
                <a:latin typeface="新細明體" panose="02020500000000000000" pitchFamily="18" charset="-120"/>
                <a:ea typeface="新細明體" panose="02020500000000000000" pitchFamily="18" charset="-120"/>
              </a:rPr>
              <a:t>SQL</a:t>
            </a:r>
            <a:r>
              <a:rPr lang="zh-TW" altLang="en-US" sz="2800" dirty="0">
                <a:latin typeface="新細明體" panose="02020500000000000000" pitchFamily="18" charset="-120"/>
                <a:ea typeface="新細明體" panose="02020500000000000000" pitchFamily="18" charset="-120"/>
              </a:rPr>
              <a:t>查找</a:t>
            </a:r>
            <a:r>
              <a:rPr lang="en-US" altLang="zh-TW" sz="2800" dirty="0">
                <a:latin typeface="新細明體" panose="02020500000000000000" pitchFamily="18" charset="-120"/>
                <a:ea typeface="新細明體" panose="02020500000000000000" pitchFamily="18" charset="-120"/>
              </a:rPr>
              <a:t>SUID</a:t>
            </a:r>
            <a:endParaRPr lang="en-US" altLang="zh-CN" sz="2800" dirty="0">
              <a:latin typeface="新細明體" panose="02020500000000000000" pitchFamily="18" charset="-120"/>
              <a:ea typeface="新細明體" panose="02020500000000000000" pitchFamily="18" charset="-120"/>
            </a:endParaRPr>
          </a:p>
          <a:p>
            <a:r>
              <a:rPr lang="zh-CN" altLang="en-US" sz="2800" dirty="0">
                <a:latin typeface="新細明體" panose="02020500000000000000" pitchFamily="18" charset="-120"/>
                <a:ea typeface="新細明體" panose="02020500000000000000" pitchFamily="18" charset="-120"/>
              </a:rPr>
              <a:t>在</a:t>
            </a:r>
            <a:r>
              <a:rPr lang="en-US" altLang="zh-TW" sz="2800" dirty="0" err="1">
                <a:latin typeface="新細明體" panose="02020500000000000000" pitchFamily="18" charset="-120"/>
                <a:ea typeface="新細明體" panose="02020500000000000000" pitchFamily="18" charset="-120"/>
              </a:rPr>
              <a:t>CloudSAMS</a:t>
            </a:r>
            <a:r>
              <a:rPr lang="en-US" altLang="zh-TW" sz="2800" dirty="0">
                <a:latin typeface="新細明體" panose="02020500000000000000" pitchFamily="18" charset="-120"/>
                <a:ea typeface="新細明體" panose="02020500000000000000" pitchFamily="18" charset="-120"/>
              </a:rPr>
              <a:t> </a:t>
            </a:r>
            <a:r>
              <a:rPr lang="zh-TW" altLang="en-US" sz="2800" dirty="0">
                <a:latin typeface="新細明體" panose="02020500000000000000" pitchFamily="18" charset="-120"/>
                <a:ea typeface="新細明體" panose="02020500000000000000" pitchFamily="18" charset="-120"/>
              </a:rPr>
              <a:t>資料管理 </a:t>
            </a:r>
            <a:r>
              <a:rPr lang="en-US" altLang="zh-TW" sz="2800" dirty="0">
                <a:latin typeface="新細明體" panose="02020500000000000000" pitchFamily="18" charset="-120"/>
                <a:ea typeface="新細明體" panose="02020500000000000000" pitchFamily="18" charset="-120"/>
              </a:rPr>
              <a:t>&gt; </a:t>
            </a:r>
            <a:r>
              <a:rPr lang="zh-TW" altLang="en-US" sz="2800" dirty="0">
                <a:latin typeface="新細明體" panose="02020500000000000000" pitchFamily="18" charset="-120"/>
                <a:ea typeface="新細明體" panose="02020500000000000000" pitchFamily="18" charset="-120"/>
              </a:rPr>
              <a:t>資料選取編修，按</a:t>
            </a:r>
            <a:r>
              <a:rPr lang="en-US" altLang="zh-TW" sz="2800" dirty="0">
                <a:latin typeface="新細明體" panose="02020500000000000000" pitchFamily="18" charset="-120"/>
                <a:ea typeface="新細明體" panose="02020500000000000000" pitchFamily="18" charset="-120"/>
              </a:rPr>
              <a:t>&lt;</a:t>
            </a:r>
            <a:r>
              <a:rPr lang="zh-TW" altLang="en-US" sz="2800" dirty="0">
                <a:latin typeface="新細明體" panose="02020500000000000000" pitchFamily="18" charset="-120"/>
                <a:ea typeface="新細明體" panose="02020500000000000000" pitchFamily="18" charset="-120"/>
              </a:rPr>
              <a:t>自編資料選取</a:t>
            </a:r>
            <a:r>
              <a:rPr lang="en-US" altLang="zh-TW" sz="2800" dirty="0">
                <a:latin typeface="新細明體" panose="02020500000000000000" pitchFamily="18" charset="-120"/>
                <a:ea typeface="新細明體" panose="02020500000000000000" pitchFamily="18" charset="-120"/>
              </a:rPr>
              <a:t>&gt;</a:t>
            </a:r>
          </a:p>
          <a:p>
            <a:r>
              <a:rPr lang="zh-TW" altLang="en-US" sz="2800" dirty="0">
                <a:latin typeface="新細明體" panose="02020500000000000000" pitchFamily="18" charset="-120"/>
                <a:ea typeface="新細明體" panose="02020500000000000000" pitchFamily="18" charset="-120"/>
              </a:rPr>
              <a:t>輸入</a:t>
            </a:r>
            <a:r>
              <a:rPr lang="en-US" altLang="zh-TW" sz="2800" dirty="0">
                <a:latin typeface="新細明體" panose="02020500000000000000" pitchFamily="18" charset="-120"/>
                <a:ea typeface="新細明體" panose="02020500000000000000" pitchFamily="18" charset="-120"/>
              </a:rPr>
              <a:t>&lt;</a:t>
            </a:r>
            <a:r>
              <a:rPr lang="zh-TW" altLang="en-US" sz="2800" dirty="0">
                <a:latin typeface="新細明體" panose="02020500000000000000" pitchFamily="18" charset="-120"/>
                <a:ea typeface="新細明體" panose="02020500000000000000" pitchFamily="18" charset="-120"/>
              </a:rPr>
              <a:t>資料選取名稱</a:t>
            </a:r>
            <a:r>
              <a:rPr lang="en-US" altLang="zh-TW" sz="2800" dirty="0">
                <a:latin typeface="新細明體" panose="02020500000000000000" pitchFamily="18" charset="-120"/>
                <a:ea typeface="新細明體" panose="02020500000000000000" pitchFamily="18" charset="-120"/>
              </a:rPr>
              <a:t>&gt; </a:t>
            </a:r>
            <a:r>
              <a:rPr lang="zh-TW" altLang="en-US" sz="2800" dirty="0">
                <a:latin typeface="新細明體" panose="02020500000000000000" pitchFamily="18" charset="-120"/>
                <a:ea typeface="新細明體" panose="02020500000000000000" pitchFamily="18" charset="-120"/>
              </a:rPr>
              <a:t>、</a:t>
            </a:r>
            <a:r>
              <a:rPr lang="en-US" altLang="zh-TW" sz="2800" dirty="0">
                <a:latin typeface="新細明體" panose="02020500000000000000" pitchFamily="18" charset="-120"/>
                <a:ea typeface="新細明體" panose="02020500000000000000" pitchFamily="18" charset="-120"/>
              </a:rPr>
              <a:t>&lt;</a:t>
            </a:r>
            <a:r>
              <a:rPr lang="zh-TW" altLang="en-US" sz="2800" dirty="0">
                <a:latin typeface="新細明體" panose="02020500000000000000" pitchFamily="18" charset="-120"/>
                <a:ea typeface="新細明體" panose="02020500000000000000" pitchFamily="18" charset="-120"/>
              </a:rPr>
              <a:t>資料選取說明</a:t>
            </a:r>
            <a:r>
              <a:rPr lang="en-US" altLang="zh-TW" sz="2800" dirty="0">
                <a:latin typeface="新細明體" panose="02020500000000000000" pitchFamily="18" charset="-120"/>
                <a:ea typeface="新細明體" panose="02020500000000000000" pitchFamily="18" charset="-120"/>
              </a:rPr>
              <a:t>&gt;</a:t>
            </a:r>
            <a:r>
              <a:rPr lang="zh-TW" altLang="en-US" sz="2800" dirty="0">
                <a:latin typeface="新細明體" panose="02020500000000000000" pitchFamily="18" charset="-120"/>
                <a:ea typeface="新細明體" panose="02020500000000000000" pitchFamily="18" charset="-120"/>
              </a:rPr>
              <a:t>及</a:t>
            </a:r>
            <a:r>
              <a:rPr lang="en-US" altLang="zh-TW" sz="2800" dirty="0">
                <a:latin typeface="新細明體" panose="02020500000000000000" pitchFamily="18" charset="-120"/>
                <a:ea typeface="新細明體" panose="02020500000000000000" pitchFamily="18" charset="-120"/>
              </a:rPr>
              <a:t>&lt;SQL</a:t>
            </a:r>
            <a:r>
              <a:rPr lang="zh-TW" altLang="en-US" sz="2800" dirty="0">
                <a:latin typeface="新細明體" panose="02020500000000000000" pitchFamily="18" charset="-120"/>
                <a:ea typeface="新細明體" panose="02020500000000000000" pitchFamily="18" charset="-120"/>
              </a:rPr>
              <a:t>語句</a:t>
            </a:r>
            <a:r>
              <a:rPr lang="en-US" altLang="zh-TW" sz="2800" dirty="0">
                <a:latin typeface="新細明體" panose="02020500000000000000" pitchFamily="18" charset="-120"/>
                <a:ea typeface="新細明體" panose="02020500000000000000" pitchFamily="18" charset="-120"/>
              </a:rPr>
              <a:t>&gt;</a:t>
            </a:r>
          </a:p>
          <a:p>
            <a:pPr marL="0" indent="0">
              <a:buNone/>
            </a:pPr>
            <a:r>
              <a:rPr lang="en-US" altLang="en-US" sz="2800" dirty="0">
                <a:latin typeface="新細明體" panose="02020500000000000000" pitchFamily="18" charset="-120"/>
                <a:ea typeface="新細明體" panose="02020500000000000000" pitchFamily="18" charset="-120"/>
              </a:rPr>
              <a:t>    </a:t>
            </a:r>
            <a:r>
              <a:rPr lang="en-US" altLang="en-US" sz="2800" b="1" dirty="0">
                <a:solidFill>
                  <a:schemeClr val="tx1"/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select suid from tb_sch_school where schyear = 2024</a:t>
            </a:r>
          </a:p>
          <a:p>
            <a:endParaRPr lang="en-US" altLang="zh-TW" dirty="0">
              <a:ea typeface="宋体" panose="02010600030101010101" pitchFamily="2" charset="-122"/>
            </a:endParaRPr>
          </a:p>
          <a:p>
            <a:pPr>
              <a:buFont typeface="Wingdings" panose="05000000000000000000" pitchFamily="2" charset="2"/>
              <a:buNone/>
            </a:pPr>
            <a:r>
              <a:rPr lang="en-US" altLang="zh-TW" dirty="0">
                <a:ea typeface="宋体" panose="02010600030101010101" pitchFamily="2" charset="-122"/>
              </a:rPr>
              <a:t>    </a:t>
            </a:r>
            <a:endParaRPr lang="en-US" altLang="zh-HK" dirty="0">
              <a:ea typeface="新細明體" panose="02020500000000000000" pitchFamily="18" charset="-120"/>
            </a:endParaRPr>
          </a:p>
          <a:p>
            <a:endParaRPr lang="en-US" altLang="zh-HK" dirty="0">
              <a:ea typeface="新細明體" panose="02020500000000000000" pitchFamily="18" charset="-120"/>
            </a:endParaRPr>
          </a:p>
          <a:p>
            <a:endParaRPr lang="en-US" altLang="zh-HK" dirty="0">
              <a:ea typeface="新細明體" panose="02020500000000000000" pitchFamily="18" charset="-120"/>
            </a:endParaRPr>
          </a:p>
          <a:p>
            <a:endParaRPr lang="en-US" altLang="zh-HK" dirty="0">
              <a:ea typeface="新細明體" panose="02020500000000000000" pitchFamily="18" charset="-120"/>
            </a:endParaRPr>
          </a:p>
          <a:p>
            <a:endParaRPr lang="en-US" altLang="zh-CN" dirty="0">
              <a:ea typeface="宋体" panose="02010600030101010101" pitchFamily="2" charset="-122"/>
            </a:endParaRPr>
          </a:p>
          <a:p>
            <a:endParaRPr lang="en-US" altLang="zh-CN" dirty="0">
              <a:ea typeface="宋体" panose="02010600030101010101" pitchFamily="2" charset="-122"/>
            </a:endParaRPr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4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58976E04-2016-4C5E-975C-D2DE66DA7BE4}" type="slidenum">
              <a:rPr lang="en-US" altLang="zh-TW" sz="100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25</a:t>
            </a:fld>
            <a:endParaRPr lang="en-US" altLang="zh-TW" sz="10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pic>
        <p:nvPicPr>
          <p:cNvPr id="4" name="圖片 3">
            <a:extLst>
              <a:ext uri="{FF2B5EF4-FFF2-40B4-BE49-F238E27FC236}">
                <a16:creationId xmlns:a16="http://schemas.microsoft.com/office/drawing/2014/main" id="{026F5F85-3314-42F0-A2DB-130648A010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9483" y="3766850"/>
            <a:ext cx="7694801" cy="26629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0049989"/>
      </p:ext>
    </p:extLst>
  </p:cSld>
  <p:clrMapOvr>
    <a:masterClrMapping/>
  </p:clrMapOvr>
  <p:transition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4567910-51BE-4306-89BD-CC9B11FE59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26575" y="253730"/>
            <a:ext cx="9550400" cy="762000"/>
          </a:xfrm>
        </p:spPr>
        <p:txBody>
          <a:bodyPr/>
          <a:lstStyle/>
          <a:p>
            <a:r>
              <a:rPr lang="zh-TW" altLang="en-US" sz="3000" dirty="0">
                <a:latin typeface="Times New Roman" panose="02020603050405020304" pitchFamily="18" charset="0"/>
                <a:ea typeface="新細明體" panose="02020500000000000000" pitchFamily="18" charset="-120"/>
                <a:cs typeface="Times New Roman" panose="02020603050405020304" pitchFamily="18" charset="0"/>
              </a:rPr>
              <a:t>查找 </a:t>
            </a:r>
            <a:r>
              <a:rPr lang="en-US" altLang="zh-HK" sz="3000" dirty="0">
                <a:latin typeface="Times New Roman" panose="02020603050405020304" pitchFamily="18" charset="0"/>
                <a:ea typeface="新細明體" panose="02020500000000000000" pitchFamily="18" charset="-120"/>
                <a:cs typeface="Times New Roman" panose="02020603050405020304" pitchFamily="18" charset="0"/>
              </a:rPr>
              <a:t>SUID (</a:t>
            </a:r>
            <a:r>
              <a:rPr lang="en-US" altLang="zh-TW" sz="3000" dirty="0">
                <a:latin typeface="Times New Roman" panose="02020603050405020304" pitchFamily="18" charset="0"/>
                <a:ea typeface="新細明體" panose="02020500000000000000" pitchFamily="18" charset="-120"/>
                <a:cs typeface="Times New Roman" panose="02020603050405020304" pitchFamily="18" charset="0"/>
              </a:rPr>
              <a:t>4</a:t>
            </a:r>
            <a:r>
              <a:rPr lang="zh-TW" altLang="en-US" sz="3000" dirty="0">
                <a:latin typeface="Times New Roman" panose="02020603050405020304" pitchFamily="18" charset="0"/>
                <a:ea typeface="新細明體" panose="02020500000000000000" pitchFamily="18" charset="-120"/>
                <a:cs typeface="Times New Roman" panose="02020603050405020304" pitchFamily="18" charset="0"/>
              </a:rPr>
              <a:t>位數字</a:t>
            </a:r>
            <a:r>
              <a:rPr lang="en-US" altLang="zh-HK" sz="3000" dirty="0">
                <a:latin typeface="Times New Roman" panose="02020603050405020304" pitchFamily="18" charset="0"/>
                <a:ea typeface="新細明體" panose="02020500000000000000" pitchFamily="18" charset="-120"/>
                <a:cs typeface="Times New Roman" panose="02020603050405020304" pitchFamily="18" charset="0"/>
              </a:rPr>
              <a:t>) </a:t>
            </a:r>
            <a:r>
              <a:rPr lang="zh-TW" altLang="en-US" sz="3000" dirty="0">
                <a:latin typeface="Times New Roman" panose="02020603050405020304" pitchFamily="18" charset="0"/>
                <a:ea typeface="新細明體" panose="02020500000000000000" pitchFamily="18" charset="-120"/>
                <a:cs typeface="Times New Roman" panose="02020603050405020304" pitchFamily="18" charset="0"/>
              </a:rPr>
              <a:t>的方法</a:t>
            </a:r>
            <a:endParaRPr lang="en-US" sz="3000" dirty="0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7777B8BA-89D2-4369-A664-E88558A3FED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89D6ED25-E15A-4D79-B80B-56FDDE3E31D4}" type="slidenum">
              <a:rPr lang="en-US" altLang="zh-TW" smtClean="0"/>
              <a:pPr>
                <a:defRPr/>
              </a:pPr>
              <a:t>26</a:t>
            </a:fld>
            <a:endParaRPr lang="en-US" altLang="zh-TW" dirty="0"/>
          </a:p>
        </p:txBody>
      </p:sp>
      <p:sp>
        <p:nvSpPr>
          <p:cNvPr id="9" name="內容版面配置區 8">
            <a:extLst>
              <a:ext uri="{FF2B5EF4-FFF2-40B4-BE49-F238E27FC236}">
                <a16:creationId xmlns:a16="http://schemas.microsoft.com/office/drawing/2014/main" id="{1DBCC9FF-CE61-4F45-94B3-B563B6A066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" name="圖片 9">
            <a:extLst>
              <a:ext uri="{FF2B5EF4-FFF2-40B4-BE49-F238E27FC236}">
                <a16:creationId xmlns:a16="http://schemas.microsoft.com/office/drawing/2014/main" id="{2533D82C-B27C-4B12-839D-6BA2985B16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7536" y="1509713"/>
            <a:ext cx="11694464" cy="3379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6615574"/>
      </p:ext>
    </p:extLst>
  </p:cSld>
  <p:clrMapOvr>
    <a:masterClrMapping/>
  </p:clrMapOvr>
  <p:transition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65F7121D-B76E-4E30-98A3-558DC7015C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71398" y="235800"/>
            <a:ext cx="9550400" cy="762000"/>
          </a:xfrm>
        </p:spPr>
        <p:txBody>
          <a:bodyPr/>
          <a:lstStyle/>
          <a:p>
            <a:r>
              <a:rPr lang="zh-TW" altLang="en-US" sz="3000" dirty="0">
                <a:latin typeface="Times New Roman" panose="02020603050405020304" pitchFamily="18" charset="0"/>
                <a:ea typeface="新細明體" panose="02020500000000000000" pitchFamily="18" charset="-120"/>
                <a:cs typeface="Times New Roman" panose="02020603050405020304" pitchFamily="18" charset="0"/>
              </a:rPr>
              <a:t>查找 </a:t>
            </a:r>
            <a:r>
              <a:rPr lang="en-US" altLang="zh-HK" sz="3000" dirty="0">
                <a:latin typeface="Times New Roman" panose="02020603050405020304" pitchFamily="18" charset="0"/>
                <a:ea typeface="新細明體" panose="02020500000000000000" pitchFamily="18" charset="-120"/>
                <a:cs typeface="Times New Roman" panose="02020603050405020304" pitchFamily="18" charset="0"/>
              </a:rPr>
              <a:t>SUID (</a:t>
            </a:r>
            <a:r>
              <a:rPr lang="en-US" altLang="zh-TW" sz="3000" dirty="0">
                <a:latin typeface="Times New Roman" panose="02020603050405020304" pitchFamily="18" charset="0"/>
                <a:ea typeface="新細明體" panose="02020500000000000000" pitchFamily="18" charset="-120"/>
                <a:cs typeface="Times New Roman" panose="02020603050405020304" pitchFamily="18" charset="0"/>
              </a:rPr>
              <a:t>4</a:t>
            </a:r>
            <a:r>
              <a:rPr lang="zh-TW" altLang="en-US" sz="3000" dirty="0">
                <a:latin typeface="Times New Roman" panose="02020603050405020304" pitchFamily="18" charset="0"/>
                <a:ea typeface="新細明體" panose="02020500000000000000" pitchFamily="18" charset="-120"/>
                <a:cs typeface="Times New Roman" panose="02020603050405020304" pitchFamily="18" charset="0"/>
              </a:rPr>
              <a:t>位數字</a:t>
            </a:r>
            <a:r>
              <a:rPr lang="en-US" altLang="zh-HK" sz="3000" dirty="0">
                <a:latin typeface="Times New Roman" panose="02020603050405020304" pitchFamily="18" charset="0"/>
                <a:ea typeface="新細明體" panose="02020500000000000000" pitchFamily="18" charset="-120"/>
                <a:cs typeface="Times New Roman" panose="02020603050405020304" pitchFamily="18" charset="0"/>
              </a:rPr>
              <a:t>) </a:t>
            </a:r>
            <a:r>
              <a:rPr lang="zh-TW" altLang="en-US" sz="3000" dirty="0">
                <a:latin typeface="Times New Roman" panose="02020603050405020304" pitchFamily="18" charset="0"/>
                <a:ea typeface="新細明體" panose="02020500000000000000" pitchFamily="18" charset="-120"/>
                <a:cs typeface="Times New Roman" panose="02020603050405020304" pitchFamily="18" charset="0"/>
              </a:rPr>
              <a:t>的方法</a:t>
            </a:r>
            <a:endParaRPr lang="en-US" sz="3000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C7637219-EB4F-43D5-964E-E4EF913801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57400" y="1437996"/>
            <a:ext cx="8077200" cy="4608512"/>
          </a:xfrm>
        </p:spPr>
        <p:txBody>
          <a:bodyPr/>
          <a:lstStyle/>
          <a:p>
            <a:r>
              <a:rPr lang="zh-TW" altLang="en-US" sz="2800" dirty="0">
                <a:latin typeface="新細明體" panose="02020500000000000000" pitchFamily="18" charset="-120"/>
                <a:ea typeface="新細明體" panose="02020500000000000000" pitchFamily="18" charset="-120"/>
              </a:rPr>
              <a:t>方法二</a:t>
            </a:r>
            <a:r>
              <a:rPr lang="en-US" altLang="zh-TW" sz="2800" dirty="0">
                <a:latin typeface="新細明體" panose="02020500000000000000" pitchFamily="18" charset="-120"/>
                <a:ea typeface="新細明體" panose="02020500000000000000" pitchFamily="18" charset="-120"/>
              </a:rPr>
              <a:t>: </a:t>
            </a:r>
            <a:r>
              <a:rPr lang="zh-CN" altLang="en-US" sz="2800" dirty="0">
                <a:latin typeface="新細明體" panose="02020500000000000000" pitchFamily="18" charset="-120"/>
                <a:ea typeface="新細明體" panose="02020500000000000000" pitchFamily="18" charset="-120"/>
              </a:rPr>
              <a:t>在</a:t>
            </a:r>
            <a:r>
              <a:rPr lang="en-US" altLang="zh-TW" sz="2800" dirty="0" err="1">
                <a:latin typeface="新細明體" panose="02020500000000000000" pitchFamily="18" charset="-120"/>
                <a:ea typeface="新細明體" panose="02020500000000000000" pitchFamily="18" charset="-120"/>
              </a:rPr>
              <a:t>CloudSAMS</a:t>
            </a:r>
            <a:r>
              <a:rPr lang="zh-TW" altLang="en-US" sz="2800" dirty="0">
                <a:latin typeface="新細明體" panose="02020500000000000000" pitchFamily="18" charset="-120"/>
                <a:ea typeface="新細明體" panose="02020500000000000000" pitchFamily="18" charset="-120"/>
              </a:rPr>
              <a:t>系統保安 </a:t>
            </a:r>
            <a:r>
              <a:rPr lang="en-US" altLang="zh-TW" sz="2800" dirty="0">
                <a:latin typeface="新細明體" panose="02020500000000000000" pitchFamily="18" charset="-120"/>
                <a:ea typeface="新細明體" panose="02020500000000000000" pitchFamily="18" charset="-120"/>
              </a:rPr>
              <a:t>&gt;  </a:t>
            </a:r>
            <a:r>
              <a:rPr lang="zh-TW" altLang="en-US" sz="2800" dirty="0">
                <a:latin typeface="新細明體" panose="02020500000000000000" pitchFamily="18" charset="-120"/>
                <a:ea typeface="新細明體" panose="02020500000000000000" pitchFamily="18" charset="-120"/>
              </a:rPr>
              <a:t>雲端服務管理 </a:t>
            </a:r>
            <a:r>
              <a:rPr lang="en-US" altLang="zh-TW" sz="2800" dirty="0">
                <a:latin typeface="新細明體" panose="02020500000000000000" pitchFamily="18" charset="-120"/>
                <a:ea typeface="新細明體" panose="02020500000000000000" pitchFamily="18" charset="-120"/>
              </a:rPr>
              <a:t>&gt; </a:t>
            </a:r>
            <a:r>
              <a:rPr lang="zh-TW" altLang="en-US" sz="2800" dirty="0">
                <a:latin typeface="新細明體" panose="02020500000000000000" pitchFamily="18" charset="-120"/>
                <a:ea typeface="新細明體" panose="02020500000000000000" pitchFamily="18" charset="-120"/>
              </a:rPr>
              <a:t>網上校管系統管理查找</a:t>
            </a:r>
            <a:r>
              <a:rPr lang="en-US" altLang="zh-TW" sz="2800" dirty="0">
                <a:latin typeface="新細明體" panose="02020500000000000000" pitchFamily="18" charset="-120"/>
                <a:ea typeface="新細明體" panose="02020500000000000000" pitchFamily="18" charset="-120"/>
              </a:rPr>
              <a:t>SUID</a:t>
            </a:r>
          </a:p>
          <a:p>
            <a:endParaRPr lang="en-US" altLang="zh-CN" dirty="0">
              <a:ea typeface="宋体" panose="02010600030101010101" pitchFamily="2" charset="-122"/>
            </a:endParaRPr>
          </a:p>
          <a:p>
            <a:pPr marL="0" indent="0">
              <a:buNone/>
            </a:pPr>
            <a:endParaRPr lang="en-US" altLang="zh-CN" dirty="0">
              <a:ea typeface="宋体" panose="02010600030101010101" pitchFamily="2" charset="-122"/>
            </a:endParaRPr>
          </a:p>
          <a:p>
            <a:endParaRPr lang="en-US" dirty="0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B7FA59B7-2AA7-4F2C-AC68-F6F006CCB60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89D6ED25-E15A-4D79-B80B-56FDDE3E31D4}" type="slidenum">
              <a:rPr lang="en-US" altLang="zh-TW" smtClean="0"/>
              <a:pPr>
                <a:defRPr/>
              </a:pPr>
              <a:t>27</a:t>
            </a:fld>
            <a:endParaRPr lang="en-US" altLang="zh-TW" dirty="0"/>
          </a:p>
        </p:txBody>
      </p:sp>
      <p:pic>
        <p:nvPicPr>
          <p:cNvPr id="5" name="圖片 4">
            <a:extLst>
              <a:ext uri="{FF2B5EF4-FFF2-40B4-BE49-F238E27FC236}">
                <a16:creationId xmlns:a16="http://schemas.microsoft.com/office/drawing/2014/main" id="{E35B118D-087A-4824-A7C5-81304C12EA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8545" y="2543735"/>
            <a:ext cx="9543268" cy="1810819"/>
          </a:xfrm>
          <a:prstGeom prst="rect">
            <a:avLst/>
          </a:prstGeom>
        </p:spPr>
      </p:pic>
      <p:sp>
        <p:nvSpPr>
          <p:cNvPr id="7" name="文字方塊 6">
            <a:extLst>
              <a:ext uri="{FF2B5EF4-FFF2-40B4-BE49-F238E27FC236}">
                <a16:creationId xmlns:a16="http://schemas.microsoft.com/office/drawing/2014/main" id="{355DFA3F-4F0D-4E7F-AED4-F7260F38C65B}"/>
              </a:ext>
            </a:extLst>
          </p:cNvPr>
          <p:cNvSpPr txBox="1"/>
          <p:nvPr/>
        </p:nvSpPr>
        <p:spPr>
          <a:xfrm>
            <a:off x="2957885" y="4723477"/>
            <a:ext cx="6613525" cy="95410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>
              <a:defRPr/>
            </a:pPr>
            <a:r>
              <a:rPr lang="zh-TW" altLang="en-US" sz="2800" dirty="0"/>
              <a:t>只有相關</a:t>
            </a:r>
            <a:r>
              <a:rPr lang="zh-TW" altLang="zh-HK" sz="2800" dirty="0"/>
              <a:t>用户組的</a:t>
            </a:r>
            <a:r>
              <a:rPr lang="zh-TW" altLang="en-US" sz="2800" dirty="0"/>
              <a:t>用戶</a:t>
            </a:r>
            <a:r>
              <a:rPr lang="zh-TW" altLang="zh-HK" sz="2800" dirty="0"/>
              <a:t>可</a:t>
            </a:r>
            <a:r>
              <a:rPr lang="zh-TW" altLang="en-US" sz="2800" dirty="0"/>
              <a:t>使用資料管理或系統保安模組</a:t>
            </a:r>
            <a:endParaRPr lang="zh-HK" altLang="en-US" sz="2800" dirty="0"/>
          </a:p>
        </p:txBody>
      </p:sp>
    </p:spTree>
    <p:extLst>
      <p:ext uri="{BB962C8B-B14F-4D97-AF65-F5344CB8AC3E}">
        <p14:creationId xmlns:p14="http://schemas.microsoft.com/office/powerpoint/2010/main" val="27413710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5539" y="234058"/>
            <a:ext cx="9550400" cy="762000"/>
          </a:xfrm>
        </p:spPr>
        <p:txBody>
          <a:bodyPr/>
          <a:lstStyle/>
          <a:p>
            <a:pPr>
              <a:defRPr/>
            </a:pPr>
            <a:r>
              <a:rPr lang="zh-TW" altLang="en-US" sz="3000" dirty="0">
                <a:latin typeface="新細明體" panose="02020500000000000000" pitchFamily="18" charset="-120"/>
                <a:ea typeface="新細明體" panose="02020500000000000000" pitchFamily="18" charset="-120"/>
              </a:rPr>
              <a:t>本地資料庫伺服器設定</a:t>
            </a:r>
            <a:r>
              <a:rPr lang="zh-CN" altLang="en-US" sz="3000" dirty="0">
                <a:latin typeface="新細明體" panose="02020500000000000000" pitchFamily="18" charset="-120"/>
                <a:ea typeface="新細明體" panose="02020500000000000000" pitchFamily="18" charset="-120"/>
              </a:rPr>
              <a:t>（於工作站）</a:t>
            </a:r>
            <a:endParaRPr lang="en-US" sz="3000" dirty="0"/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2370048" y="1204913"/>
            <a:ext cx="8077200" cy="4608512"/>
          </a:xfrm>
        </p:spPr>
        <p:txBody>
          <a:bodyPr/>
          <a:lstStyle/>
          <a:p>
            <a:r>
              <a:rPr lang="zh-CN" altLang="en-US" dirty="0">
                <a:latin typeface="新細明體" panose="02020500000000000000" pitchFamily="18" charset="-120"/>
                <a:ea typeface="新細明體" panose="02020500000000000000" pitchFamily="18" charset="-120"/>
              </a:rPr>
              <a:t>修改</a:t>
            </a:r>
            <a:r>
              <a:rPr lang="en-US" altLang="zh-CN" dirty="0">
                <a:latin typeface="新細明體" panose="02020500000000000000" pitchFamily="18" charset="-120"/>
                <a:ea typeface="新細明體" panose="02020500000000000000" pitchFamily="18" charset="-120"/>
              </a:rPr>
              <a:t>ODBC</a:t>
            </a:r>
            <a:r>
              <a:rPr lang="zh-CN" altLang="en-US" dirty="0">
                <a:latin typeface="新細明體" panose="02020500000000000000" pitchFamily="18" charset="-120"/>
                <a:ea typeface="新細明體" panose="02020500000000000000" pitchFamily="18" charset="-120"/>
              </a:rPr>
              <a:t>設定（例如：</a:t>
            </a:r>
            <a:r>
              <a:rPr lang="en-US" altLang="zh-CN" dirty="0">
                <a:latin typeface="新細明體" panose="02020500000000000000" pitchFamily="18" charset="-120"/>
                <a:ea typeface="新細明體" panose="02020500000000000000" pitchFamily="18" charset="-120"/>
              </a:rPr>
              <a:t>Host</a:t>
            </a:r>
            <a:r>
              <a:rPr lang="zh-CN" altLang="en-US" dirty="0">
                <a:latin typeface="新細明體" panose="02020500000000000000" pitchFamily="18" charset="-120"/>
                <a:ea typeface="新細明體" panose="02020500000000000000" pitchFamily="18" charset="-120"/>
              </a:rPr>
              <a:t>的</a:t>
            </a:r>
            <a:r>
              <a:rPr lang="en-US" altLang="zh-CN" dirty="0">
                <a:latin typeface="新細明體" panose="02020500000000000000" pitchFamily="18" charset="-120"/>
                <a:ea typeface="新細明體" panose="02020500000000000000" pitchFamily="18" charset="-120"/>
              </a:rPr>
              <a:t>IP</a:t>
            </a:r>
            <a:r>
              <a:rPr lang="zh-CN" altLang="en-US" dirty="0">
                <a:latin typeface="新細明體" panose="02020500000000000000" pitchFamily="18" charset="-120"/>
                <a:ea typeface="新細明體" panose="02020500000000000000" pitchFamily="18" charset="-120"/>
              </a:rPr>
              <a:t>地址）</a:t>
            </a:r>
            <a:endParaRPr lang="en-US" altLang="zh-CN" dirty="0">
              <a:latin typeface="新細明體" panose="02020500000000000000" pitchFamily="18" charset="-120"/>
              <a:ea typeface="新細明體" panose="02020500000000000000" pitchFamily="18" charset="-120"/>
            </a:endParaRPr>
          </a:p>
          <a:p>
            <a:endParaRPr lang="en-US" altLang="zh-CN" dirty="0">
              <a:latin typeface="新細明體" panose="02020500000000000000" pitchFamily="18" charset="-120"/>
              <a:ea typeface="新細明體" panose="02020500000000000000" pitchFamily="18" charset="-120"/>
            </a:endParaRPr>
          </a:p>
          <a:p>
            <a:endParaRPr lang="en-US" altLang="zh-CN" dirty="0">
              <a:latin typeface="新細明體" panose="02020500000000000000" pitchFamily="18" charset="-120"/>
              <a:ea typeface="新細明體" panose="02020500000000000000" pitchFamily="18" charset="-120"/>
            </a:endParaRPr>
          </a:p>
          <a:p>
            <a:endParaRPr lang="en-US" altLang="zh-CN" dirty="0">
              <a:latin typeface="新細明體" panose="02020500000000000000" pitchFamily="18" charset="-120"/>
              <a:ea typeface="新細明體" panose="02020500000000000000" pitchFamily="18" charset="-120"/>
            </a:endParaRPr>
          </a:p>
          <a:p>
            <a:endParaRPr lang="en-US" altLang="zh-CN" dirty="0">
              <a:latin typeface="新細明體" panose="02020500000000000000" pitchFamily="18" charset="-120"/>
              <a:ea typeface="新細明體" panose="02020500000000000000" pitchFamily="18" charset="-120"/>
            </a:endParaRPr>
          </a:p>
          <a:p>
            <a:endParaRPr lang="en-US" altLang="zh-CN" dirty="0">
              <a:latin typeface="新細明體" panose="02020500000000000000" pitchFamily="18" charset="-120"/>
              <a:ea typeface="新細明體" panose="02020500000000000000" pitchFamily="18" charset="-120"/>
            </a:endParaRPr>
          </a:p>
          <a:p>
            <a:endParaRPr lang="en-US" altLang="zh-CN" dirty="0">
              <a:latin typeface="新細明體" panose="02020500000000000000" pitchFamily="18" charset="-120"/>
              <a:ea typeface="新細明體" panose="02020500000000000000" pitchFamily="18" charset="-120"/>
            </a:endParaRPr>
          </a:p>
          <a:p>
            <a:endParaRPr lang="en-US" altLang="zh-CN" dirty="0">
              <a:latin typeface="新細明體" panose="02020500000000000000" pitchFamily="18" charset="-120"/>
              <a:ea typeface="新細明體" panose="02020500000000000000" pitchFamily="18" charset="-120"/>
            </a:endParaRPr>
          </a:p>
          <a:p>
            <a:r>
              <a:rPr lang="zh-CN" altLang="en-US" dirty="0">
                <a:latin typeface="新細明體" panose="02020500000000000000" pitchFamily="18" charset="-120"/>
                <a:ea typeface="新細明體" panose="02020500000000000000" pitchFamily="18" charset="-120"/>
              </a:rPr>
              <a:t>修改後，測試能否連接成功</a:t>
            </a:r>
            <a:br>
              <a:rPr lang="en-US" altLang="zh-CN" dirty="0">
                <a:latin typeface="新細明體" panose="02020500000000000000" pitchFamily="18" charset="-120"/>
                <a:ea typeface="新細明體" panose="02020500000000000000" pitchFamily="18" charset="-120"/>
              </a:rPr>
            </a:br>
            <a:endParaRPr lang="en-US" altLang="zh-HK" dirty="0">
              <a:latin typeface="新細明體" panose="02020500000000000000" pitchFamily="18" charset="-120"/>
              <a:ea typeface="新細明體" panose="02020500000000000000" pitchFamily="18" charset="-120"/>
            </a:endParaRPr>
          </a:p>
          <a:p>
            <a:endParaRPr lang="en-US" altLang="zh-HK" dirty="0">
              <a:latin typeface="新細明體" panose="02020500000000000000" pitchFamily="18" charset="-120"/>
              <a:ea typeface="新細明體" panose="02020500000000000000" pitchFamily="18" charset="-120"/>
            </a:endParaRPr>
          </a:p>
          <a:p>
            <a:endParaRPr lang="en-US" altLang="zh-HK" dirty="0">
              <a:latin typeface="新細明體" panose="02020500000000000000" pitchFamily="18" charset="-120"/>
              <a:ea typeface="新細明體" panose="02020500000000000000" pitchFamily="18" charset="-120"/>
            </a:endParaRPr>
          </a:p>
          <a:p>
            <a:endParaRPr lang="en-US" altLang="zh-HK" dirty="0">
              <a:latin typeface="新細明體" panose="02020500000000000000" pitchFamily="18" charset="-120"/>
              <a:ea typeface="新細明體" panose="02020500000000000000" pitchFamily="18" charset="-120"/>
            </a:endParaRPr>
          </a:p>
          <a:p>
            <a:endParaRPr lang="en-US" altLang="zh-HK" dirty="0">
              <a:latin typeface="新細明體" panose="02020500000000000000" pitchFamily="18" charset="-120"/>
              <a:ea typeface="新細明體" panose="02020500000000000000" pitchFamily="18" charset="-120"/>
            </a:endParaRPr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4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3CC0D1B9-0061-4EC6-9B99-845EBC2055B2}" type="slidenum">
              <a:rPr lang="en-US" altLang="zh-TW" sz="100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28</a:t>
            </a:fld>
            <a:endParaRPr lang="en-US" altLang="zh-TW" sz="10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pic>
        <p:nvPicPr>
          <p:cNvPr id="15365" name="圖片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8590" y="1622624"/>
            <a:ext cx="1979612" cy="2179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6" name="圖片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4444" y="4219973"/>
            <a:ext cx="2468562" cy="234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8750203"/>
      </p:ext>
    </p:extLst>
  </p:cSld>
  <p:clrMapOvr>
    <a:masterClrMapping/>
  </p:clrMapOvr>
  <p:transition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2"/>
          <p:cNvSpPr>
            <a:spLocks noGrp="1" noChangeArrowheads="1"/>
          </p:cNvSpPr>
          <p:nvPr>
            <p:ph type="title"/>
          </p:nvPr>
        </p:nvSpPr>
        <p:spPr>
          <a:xfrm>
            <a:off x="2126575" y="248444"/>
            <a:ext cx="9550400" cy="762000"/>
          </a:xfrm>
        </p:spPr>
        <p:txBody>
          <a:bodyPr/>
          <a:lstStyle/>
          <a:p>
            <a:pPr eaLnBrk="1" hangingPunct="1"/>
            <a:r>
              <a:rPr lang="zh-TW" altLang="en-US" sz="3200" dirty="0">
                <a:solidFill>
                  <a:schemeClr val="folHlink"/>
                </a:solidFill>
                <a:effectLst/>
                <a:latin typeface="Times New Roman" panose="02020603050405020304" pitchFamily="18" charset="0"/>
                <a:ea typeface="新細明體" panose="02020500000000000000" pitchFamily="18" charset="-120"/>
              </a:rPr>
              <a:t>修改 </a:t>
            </a:r>
            <a:r>
              <a:rPr lang="en-US" altLang="zh-TW" sz="3200" dirty="0" err="1">
                <a:solidFill>
                  <a:schemeClr val="folHlink"/>
                </a:solidFill>
                <a:effectLst/>
                <a:latin typeface="Times New Roman" panose="02020603050405020304" pitchFamily="18" charset="0"/>
                <a:ea typeface="新細明體" panose="02020500000000000000" pitchFamily="18" charset="-120"/>
              </a:rPr>
              <a:t>CloudSAMS</a:t>
            </a:r>
            <a:r>
              <a:rPr lang="zh-HK" altLang="en-US" sz="3200" dirty="0">
                <a:solidFill>
                  <a:schemeClr val="folHlink"/>
                </a:solidFill>
                <a:effectLst/>
                <a:latin typeface="Times New Roman" panose="02020603050405020304" pitchFamily="18" charset="0"/>
                <a:ea typeface="新細明體" panose="02020500000000000000" pitchFamily="18" charset="-120"/>
              </a:rPr>
              <a:t>報告</a:t>
            </a:r>
            <a:r>
              <a:rPr lang="zh-TW" altLang="en-US" sz="3200" dirty="0">
                <a:solidFill>
                  <a:schemeClr val="folHlink"/>
                </a:solidFill>
                <a:effectLst/>
                <a:latin typeface="Times New Roman" panose="02020603050405020304" pitchFamily="18" charset="0"/>
                <a:ea typeface="新細明體" panose="02020500000000000000" pitchFamily="18" charset="-120"/>
              </a:rPr>
              <a:t>範本流程</a:t>
            </a:r>
            <a:endParaRPr lang="zh-TW" altLang="en-GB" sz="3200" dirty="0">
              <a:solidFill>
                <a:schemeClr val="folHlink"/>
              </a:solidFill>
              <a:effectLst/>
              <a:latin typeface="Times New Roman" panose="02020603050405020304" pitchFamily="18" charset="0"/>
              <a:ea typeface="新細明體" panose="02020500000000000000" pitchFamily="18" charset="-120"/>
            </a:endParaRPr>
          </a:p>
        </p:txBody>
      </p:sp>
      <p:sp>
        <p:nvSpPr>
          <p:cNvPr id="16386" name="投影片編號版面配置區 5"/>
          <p:cNvSpPr>
            <a:spLocks noGrp="1"/>
          </p:cNvSpPr>
          <p:nvPr>
            <p:ph type="sldNum" sz="quarter" idx="4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FF3EAF72-8A27-44D9-99B3-79DB790B14F5}" type="slidenum">
              <a:rPr lang="en-US" altLang="zh-TW" sz="1000">
                <a:solidFill>
                  <a:srgbClr val="000000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29</a:t>
            </a:fld>
            <a:endParaRPr lang="en-US" altLang="zh-TW" sz="10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16388" name="Text Box 5"/>
          <p:cNvSpPr txBox="1">
            <a:spLocks noChangeArrowheads="1"/>
          </p:cNvSpPr>
          <p:nvPr/>
        </p:nvSpPr>
        <p:spPr bwMode="auto">
          <a:xfrm>
            <a:off x="1798048" y="1293812"/>
            <a:ext cx="8707030" cy="22529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457200" indent="-45720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buClr>
                <a:srgbClr val="3333CC"/>
              </a:buClr>
              <a:buSzTx/>
              <a:buFont typeface="Wingdings" panose="05000000000000000000" pitchFamily="2" charset="2"/>
              <a:buAutoNum type="arabicPeriod"/>
            </a:pPr>
            <a:r>
              <a:rPr lang="zh-TW" altLang="en-US" sz="2600" dirty="0">
                <a:solidFill>
                  <a:srgbClr val="3333CC"/>
                </a:solidFill>
                <a:latin typeface="Times New Roman" panose="02020603050405020304" pitchFamily="18" charset="0"/>
              </a:rPr>
              <a:t>從 </a:t>
            </a:r>
            <a:r>
              <a:rPr lang="en-US" altLang="zh-TW" sz="2600" dirty="0" err="1">
                <a:solidFill>
                  <a:srgbClr val="3333CC"/>
                </a:solidFill>
                <a:latin typeface="Times New Roman" panose="02020603050405020304" pitchFamily="18" charset="0"/>
              </a:rPr>
              <a:t>CloudSAMS</a:t>
            </a:r>
            <a:r>
              <a:rPr lang="zh-TW" altLang="en-US" sz="2600" dirty="0">
                <a:solidFill>
                  <a:srgbClr val="3333CC"/>
                </a:solidFill>
                <a:latin typeface="Times New Roman" panose="02020603050405020304" pitchFamily="18" charset="0"/>
              </a:rPr>
              <a:t>「報告管理 </a:t>
            </a:r>
            <a:r>
              <a:rPr lang="en-US" altLang="zh-TW" sz="2600" dirty="0">
                <a:solidFill>
                  <a:srgbClr val="3333CC"/>
                </a:solidFill>
                <a:latin typeface="Times New Roman" panose="02020603050405020304" pitchFamily="18" charset="0"/>
              </a:rPr>
              <a:t>&gt;</a:t>
            </a:r>
            <a:r>
              <a:rPr lang="zh-TW" altLang="en-US" sz="2600" dirty="0">
                <a:solidFill>
                  <a:srgbClr val="3333CC"/>
                </a:solidFill>
                <a:latin typeface="Times New Roman" panose="02020603050405020304" pitchFamily="18" charset="0"/>
              </a:rPr>
              <a:t>範本 </a:t>
            </a:r>
            <a:r>
              <a:rPr lang="en-US" altLang="zh-TW" sz="2600" dirty="0">
                <a:solidFill>
                  <a:srgbClr val="3333CC"/>
                </a:solidFill>
                <a:latin typeface="Times New Roman" panose="02020603050405020304" pitchFamily="18" charset="0"/>
              </a:rPr>
              <a:t>&gt;</a:t>
            </a:r>
            <a:r>
              <a:rPr lang="zh-TW" altLang="en-US" sz="2600" dirty="0">
                <a:solidFill>
                  <a:srgbClr val="3333CC"/>
                </a:solidFill>
                <a:latin typeface="Times New Roman" panose="02020603050405020304" pitchFamily="18" charset="0"/>
              </a:rPr>
              <a:t>編修範本」下載範本</a:t>
            </a:r>
          </a:p>
          <a:p>
            <a:pPr eaLnBrk="1" hangingPunct="1">
              <a:buClr>
                <a:srgbClr val="3333CC"/>
              </a:buClr>
              <a:buSzTx/>
              <a:buFont typeface="Wingdings" panose="05000000000000000000" pitchFamily="2" charset="2"/>
              <a:buAutoNum type="arabicPeriod"/>
            </a:pPr>
            <a:r>
              <a:rPr lang="zh-TW" altLang="en-US" sz="2600" dirty="0">
                <a:solidFill>
                  <a:srgbClr val="3333CC"/>
                </a:solidFill>
                <a:latin typeface="Times New Roman" panose="02020603050405020304" pitchFamily="18" charset="0"/>
              </a:rPr>
              <a:t>在 </a:t>
            </a:r>
            <a:r>
              <a:rPr lang="en-US" altLang="zh-TW" sz="2600" dirty="0" err="1">
                <a:solidFill>
                  <a:srgbClr val="3333CC"/>
                </a:solidFill>
                <a:latin typeface="Times New Roman" panose="02020603050405020304" pitchFamily="18" charset="0"/>
              </a:rPr>
              <a:t>CloudSAMS</a:t>
            </a:r>
            <a:r>
              <a:rPr lang="en-US" altLang="zh-TW" sz="2600" dirty="0">
                <a:solidFill>
                  <a:srgbClr val="3333CC"/>
                </a:solidFill>
                <a:latin typeface="Times New Roman" panose="02020603050405020304" pitchFamily="18" charset="0"/>
              </a:rPr>
              <a:t> </a:t>
            </a:r>
            <a:r>
              <a:rPr lang="zh-TW" altLang="en-US" sz="2600" dirty="0">
                <a:solidFill>
                  <a:srgbClr val="3333CC"/>
                </a:solidFill>
                <a:latin typeface="Times New Roman" panose="02020603050405020304" pitchFamily="18" charset="0"/>
              </a:rPr>
              <a:t>工作站使用 </a:t>
            </a:r>
            <a:r>
              <a:rPr lang="en-US" altLang="zh-TW" sz="2600" dirty="0">
                <a:solidFill>
                  <a:srgbClr val="3333CC"/>
                </a:solidFill>
                <a:latin typeface="Times New Roman" panose="02020603050405020304" pitchFamily="18" charset="0"/>
              </a:rPr>
              <a:t>Crystal Reports 20</a:t>
            </a:r>
            <a:r>
              <a:rPr lang="en-US" altLang="zh-CN" sz="2600" dirty="0">
                <a:solidFill>
                  <a:srgbClr val="3333CC"/>
                </a:solidFill>
                <a:latin typeface="Times New Roman" panose="02020603050405020304" pitchFamily="18" charset="0"/>
              </a:rPr>
              <a:t>20</a:t>
            </a:r>
            <a:r>
              <a:rPr lang="zh-TW" altLang="en-US" sz="2600" dirty="0">
                <a:solidFill>
                  <a:srgbClr val="3333CC"/>
                </a:solidFill>
                <a:latin typeface="Times New Roman" panose="02020603050405020304" pitchFamily="18" charset="0"/>
              </a:rPr>
              <a:t>修改範本 </a:t>
            </a:r>
            <a:r>
              <a:rPr lang="en-US" altLang="zh-TW" sz="2600" dirty="0">
                <a:solidFill>
                  <a:srgbClr val="969696"/>
                </a:solidFill>
                <a:latin typeface="Times New Roman" panose="02020603050405020304" pitchFamily="18" charset="0"/>
              </a:rPr>
              <a:t>(</a:t>
            </a:r>
            <a:r>
              <a:rPr lang="zh-TW" altLang="en-US" sz="2600" dirty="0">
                <a:solidFill>
                  <a:srgbClr val="969696"/>
                </a:solidFill>
                <a:latin typeface="Times New Roman" panose="02020603050405020304" pitchFamily="18" charset="0"/>
              </a:rPr>
              <a:t>透過 </a:t>
            </a:r>
            <a:r>
              <a:rPr lang="en-US" altLang="zh-TW" sz="2600" dirty="0">
                <a:solidFill>
                  <a:srgbClr val="969696"/>
                </a:solidFill>
                <a:latin typeface="Times New Roman" panose="02020603050405020304" pitchFamily="18" charset="0"/>
              </a:rPr>
              <a:t>ODBC </a:t>
            </a:r>
            <a:r>
              <a:rPr lang="zh-TW" altLang="en-US" sz="2600" dirty="0">
                <a:solidFill>
                  <a:srgbClr val="969696"/>
                </a:solidFill>
                <a:latin typeface="Times New Roman" panose="02020603050405020304" pitchFamily="18" charset="0"/>
              </a:rPr>
              <a:t>預覽或連結其它表格</a:t>
            </a:r>
            <a:r>
              <a:rPr lang="en-US" altLang="zh-TW" sz="2600" dirty="0">
                <a:solidFill>
                  <a:srgbClr val="969696"/>
                </a:solidFill>
                <a:latin typeface="Times New Roman" panose="02020603050405020304" pitchFamily="18" charset="0"/>
              </a:rPr>
              <a:t>)</a:t>
            </a:r>
          </a:p>
          <a:p>
            <a:pPr eaLnBrk="1" hangingPunct="1">
              <a:buClr>
                <a:srgbClr val="3333CC"/>
              </a:buClr>
              <a:buSzTx/>
              <a:buFont typeface="Wingdings" panose="05000000000000000000" pitchFamily="2" charset="2"/>
              <a:buAutoNum type="arabicPeriod"/>
            </a:pPr>
            <a:r>
              <a:rPr lang="zh-TW" altLang="en-US" sz="2600" dirty="0">
                <a:solidFill>
                  <a:srgbClr val="3333CC"/>
                </a:solidFill>
                <a:latin typeface="Times New Roman" panose="02020603050405020304" pitchFamily="18" charset="0"/>
              </a:rPr>
              <a:t>用「報告管理 </a:t>
            </a:r>
            <a:r>
              <a:rPr lang="en-US" altLang="zh-TW" sz="2600" dirty="0">
                <a:solidFill>
                  <a:srgbClr val="3333CC"/>
                </a:solidFill>
                <a:latin typeface="Times New Roman" panose="02020603050405020304" pitchFamily="18" charset="0"/>
              </a:rPr>
              <a:t>&gt;</a:t>
            </a:r>
            <a:r>
              <a:rPr lang="zh-TW" altLang="en-US" sz="2600" dirty="0">
                <a:solidFill>
                  <a:srgbClr val="3333CC"/>
                </a:solidFill>
                <a:latin typeface="Times New Roman" panose="02020603050405020304" pitchFamily="18" charset="0"/>
              </a:rPr>
              <a:t>範本 </a:t>
            </a:r>
            <a:r>
              <a:rPr lang="en-US" altLang="zh-TW" sz="2600" dirty="0">
                <a:solidFill>
                  <a:srgbClr val="3333CC"/>
                </a:solidFill>
                <a:latin typeface="Times New Roman" panose="02020603050405020304" pitchFamily="18" charset="0"/>
              </a:rPr>
              <a:t>&gt;</a:t>
            </a:r>
            <a:r>
              <a:rPr lang="zh-TW" altLang="en-US" sz="2600" dirty="0">
                <a:solidFill>
                  <a:srgbClr val="3333CC"/>
                </a:solidFill>
                <a:latin typeface="Times New Roman" panose="02020603050405020304" pitchFamily="18" charset="0"/>
              </a:rPr>
              <a:t>上載範本」功能，上載範本至 </a:t>
            </a:r>
            <a:r>
              <a:rPr lang="en-US" altLang="zh-TW" sz="2600" dirty="0" err="1">
                <a:solidFill>
                  <a:srgbClr val="3333CC"/>
                </a:solidFill>
                <a:latin typeface="Times New Roman" panose="02020603050405020304" pitchFamily="18" charset="0"/>
              </a:rPr>
              <a:t>CloudSAMS</a:t>
            </a:r>
            <a:r>
              <a:rPr lang="zh-TW" altLang="en-US" sz="2600" dirty="0">
                <a:solidFill>
                  <a:srgbClr val="3333CC"/>
                </a:solidFill>
                <a:latin typeface="Times New Roman" panose="02020603050405020304" pitchFamily="18" charset="0"/>
              </a:rPr>
              <a:t>，再作預覽測試</a:t>
            </a:r>
            <a:endParaRPr lang="zh-TW" altLang="en-GB" sz="2600" dirty="0">
              <a:solidFill>
                <a:srgbClr val="3333CC"/>
              </a:solidFill>
              <a:latin typeface="Times New Roman" panose="02020603050405020304" pitchFamily="18" charset="0"/>
            </a:endParaRPr>
          </a:p>
        </p:txBody>
      </p:sp>
      <p:grpSp>
        <p:nvGrpSpPr>
          <p:cNvPr id="16389" name="Group 16"/>
          <p:cNvGrpSpPr>
            <a:grpSpLocks/>
          </p:cNvGrpSpPr>
          <p:nvPr/>
        </p:nvGrpSpPr>
        <p:grpSpPr bwMode="auto">
          <a:xfrm>
            <a:off x="2516188" y="3413125"/>
            <a:ext cx="7529512" cy="3019426"/>
            <a:chOff x="625" y="2386"/>
            <a:chExt cx="4743" cy="1902"/>
          </a:xfrm>
        </p:grpSpPr>
        <p:pic>
          <p:nvPicPr>
            <p:cNvPr id="16390" name="Picture 3" descr="workstation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75" y="2386"/>
              <a:ext cx="1687" cy="13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391" name="Picture 4" descr="server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39" y="2421"/>
              <a:ext cx="1331" cy="15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392" name="Text Box 7"/>
            <p:cNvSpPr txBox="1">
              <a:spLocks noChangeArrowheads="1"/>
            </p:cNvSpPr>
            <p:nvPr/>
          </p:nvSpPr>
          <p:spPr bwMode="auto">
            <a:xfrm>
              <a:off x="2705" y="2684"/>
              <a:ext cx="363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anose="05000000000000000000" pitchFamily="2" charset="2"/>
                <a:buChar char="n"/>
                <a:defRPr sz="2400" b="1">
                  <a:solidFill>
                    <a:srgbClr val="660066"/>
                  </a:solidFill>
                  <a:latin typeface="Trebuchet MS" panose="020B0603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rgbClr val="CC0099"/>
                </a:buClr>
                <a:buSzPct val="55000"/>
                <a:buFont typeface="Wingdings" panose="05000000000000000000" pitchFamily="2" charset="2"/>
                <a:buChar char="n"/>
                <a:defRPr sz="2200" b="1">
                  <a:solidFill>
                    <a:srgbClr val="9900CC"/>
                  </a:solidFill>
                  <a:latin typeface="Trebuchet MS" panose="020B0603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 b="1">
                  <a:solidFill>
                    <a:srgbClr val="6600CC"/>
                  </a:solidFill>
                  <a:latin typeface="Trebuchet MS" panose="020B0603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folHlink"/>
                </a:buClr>
                <a:buSzPct val="55000"/>
                <a:buFont typeface="Wingdings" panose="05000000000000000000" pitchFamily="2" charset="2"/>
                <a:buChar char="n"/>
                <a:defRPr b="1">
                  <a:solidFill>
                    <a:srgbClr val="333399"/>
                  </a:solidFill>
                  <a:latin typeface="Trebuchet MS" panose="020B0603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1400"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1400"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1400"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1400"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1400"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eaLnBrk="1" hangingPunct="1">
                <a:buClr>
                  <a:srgbClr val="FFFFFF"/>
                </a:buClr>
                <a:buSzPct val="100000"/>
                <a:buFont typeface="Wingdings" panose="05000000000000000000" pitchFamily="2" charset="2"/>
                <a:buNone/>
              </a:pPr>
              <a:r>
                <a:rPr lang="en-US" altLang="zh-TW" sz="2000">
                  <a:solidFill>
                    <a:srgbClr val="0000FF"/>
                  </a:solidFill>
                </a:rPr>
                <a:t>1,2</a:t>
              </a:r>
            </a:p>
          </p:txBody>
        </p:sp>
        <p:sp>
          <p:nvSpPr>
            <p:cNvPr id="16393" name="Text Box 9"/>
            <p:cNvSpPr txBox="1">
              <a:spLocks noChangeArrowheads="1"/>
            </p:cNvSpPr>
            <p:nvPr/>
          </p:nvSpPr>
          <p:spPr bwMode="auto">
            <a:xfrm>
              <a:off x="2784" y="3328"/>
              <a:ext cx="210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anose="05000000000000000000" pitchFamily="2" charset="2"/>
                <a:buChar char="n"/>
                <a:defRPr sz="2400" b="1">
                  <a:solidFill>
                    <a:srgbClr val="660066"/>
                  </a:solidFill>
                  <a:latin typeface="Trebuchet MS" panose="020B0603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rgbClr val="CC0099"/>
                </a:buClr>
                <a:buSzPct val="55000"/>
                <a:buFont typeface="Wingdings" panose="05000000000000000000" pitchFamily="2" charset="2"/>
                <a:buChar char="n"/>
                <a:defRPr sz="2200" b="1">
                  <a:solidFill>
                    <a:srgbClr val="9900CC"/>
                  </a:solidFill>
                  <a:latin typeface="Trebuchet MS" panose="020B0603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 b="1">
                  <a:solidFill>
                    <a:srgbClr val="6600CC"/>
                  </a:solidFill>
                  <a:latin typeface="Trebuchet MS" panose="020B0603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folHlink"/>
                </a:buClr>
                <a:buSzPct val="55000"/>
                <a:buFont typeface="Wingdings" panose="05000000000000000000" pitchFamily="2" charset="2"/>
                <a:buChar char="n"/>
                <a:defRPr b="1">
                  <a:solidFill>
                    <a:srgbClr val="333399"/>
                  </a:solidFill>
                  <a:latin typeface="Trebuchet MS" panose="020B0603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1400"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1400"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1400"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1400"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1400"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eaLnBrk="1" hangingPunct="1">
                <a:buClr>
                  <a:srgbClr val="FFFFFF"/>
                </a:buClr>
                <a:buSzPct val="100000"/>
                <a:buFont typeface="Wingdings" panose="05000000000000000000" pitchFamily="2" charset="2"/>
                <a:buNone/>
              </a:pPr>
              <a:r>
                <a:rPr lang="en-US" altLang="zh-TW" sz="2000">
                  <a:solidFill>
                    <a:srgbClr val="0000FF"/>
                  </a:solidFill>
                </a:rPr>
                <a:t>3</a:t>
              </a:r>
            </a:p>
          </p:txBody>
        </p:sp>
        <p:sp>
          <p:nvSpPr>
            <p:cNvPr id="16394" name="Text Box 10"/>
            <p:cNvSpPr txBox="1">
              <a:spLocks noChangeArrowheads="1"/>
            </p:cNvSpPr>
            <p:nvPr/>
          </p:nvSpPr>
          <p:spPr bwMode="auto">
            <a:xfrm>
              <a:off x="625" y="3997"/>
              <a:ext cx="1908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anose="05000000000000000000" pitchFamily="2" charset="2"/>
                <a:buChar char="n"/>
                <a:defRPr sz="2400" b="1">
                  <a:solidFill>
                    <a:srgbClr val="660066"/>
                  </a:solidFill>
                  <a:latin typeface="Trebuchet MS" panose="020B0603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rgbClr val="CC0099"/>
                </a:buClr>
                <a:buSzPct val="55000"/>
                <a:buFont typeface="Wingdings" panose="05000000000000000000" pitchFamily="2" charset="2"/>
                <a:buChar char="n"/>
                <a:defRPr sz="2200" b="1">
                  <a:solidFill>
                    <a:srgbClr val="9900CC"/>
                  </a:solidFill>
                  <a:latin typeface="Trebuchet MS" panose="020B0603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 b="1">
                  <a:solidFill>
                    <a:srgbClr val="6600CC"/>
                  </a:solidFill>
                  <a:latin typeface="Trebuchet MS" panose="020B0603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folHlink"/>
                </a:buClr>
                <a:buSzPct val="55000"/>
                <a:buFont typeface="Wingdings" panose="05000000000000000000" pitchFamily="2" charset="2"/>
                <a:buChar char="n"/>
                <a:defRPr b="1">
                  <a:solidFill>
                    <a:srgbClr val="333399"/>
                  </a:solidFill>
                  <a:latin typeface="Trebuchet MS" panose="020B0603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1400"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1400"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1400"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1400"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1400"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eaLnBrk="1" hangingPunct="1">
                <a:buClr>
                  <a:srgbClr val="FFFFFF"/>
                </a:buClr>
                <a:buSzPct val="100000"/>
                <a:buNone/>
              </a:pPr>
              <a:r>
                <a:rPr lang="en-US" altLang="zh-TW" dirty="0" err="1">
                  <a:solidFill>
                    <a:srgbClr val="3333CC"/>
                  </a:solidFill>
                  <a:latin typeface="Times New Roman" panose="02020603050405020304" pitchFamily="18" charset="0"/>
                </a:rPr>
                <a:t>Cloud</a:t>
              </a:r>
              <a:r>
                <a:rPr lang="en-US" altLang="zh-TW" dirty="0" err="1">
                  <a:solidFill>
                    <a:srgbClr val="0000FF"/>
                  </a:solidFill>
                  <a:latin typeface="Times New Roman" panose="02020603050405020304" pitchFamily="18" charset="0"/>
                </a:rPr>
                <a:t>SAMS</a:t>
              </a:r>
              <a:r>
                <a:rPr lang="en-US" altLang="zh-TW" dirty="0">
                  <a:solidFill>
                    <a:srgbClr val="0000FF"/>
                  </a:solidFill>
                  <a:latin typeface="Times New Roman" panose="02020603050405020304" pitchFamily="18" charset="0"/>
                </a:rPr>
                <a:t> </a:t>
              </a:r>
              <a:r>
                <a:rPr lang="zh-TW" altLang="en-US" dirty="0">
                  <a:solidFill>
                    <a:srgbClr val="0000FF"/>
                  </a:solidFill>
                  <a:latin typeface="Times New Roman" panose="02020603050405020304" pitchFamily="18" charset="0"/>
                </a:rPr>
                <a:t>伺服器</a:t>
              </a:r>
            </a:p>
          </p:txBody>
        </p:sp>
        <p:sp>
          <p:nvSpPr>
            <p:cNvPr id="16395" name="Text Box 11"/>
            <p:cNvSpPr txBox="1">
              <a:spLocks noChangeArrowheads="1"/>
            </p:cNvSpPr>
            <p:nvPr/>
          </p:nvSpPr>
          <p:spPr bwMode="auto">
            <a:xfrm>
              <a:off x="3575" y="3997"/>
              <a:ext cx="1793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anose="05000000000000000000" pitchFamily="2" charset="2"/>
                <a:buChar char="n"/>
                <a:defRPr sz="2400" b="1">
                  <a:solidFill>
                    <a:srgbClr val="660066"/>
                  </a:solidFill>
                  <a:latin typeface="Trebuchet MS" panose="020B0603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rgbClr val="CC0099"/>
                </a:buClr>
                <a:buSzPct val="55000"/>
                <a:buFont typeface="Wingdings" panose="05000000000000000000" pitchFamily="2" charset="2"/>
                <a:buChar char="n"/>
                <a:defRPr sz="2200" b="1">
                  <a:solidFill>
                    <a:srgbClr val="9900CC"/>
                  </a:solidFill>
                  <a:latin typeface="Trebuchet MS" panose="020B0603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 b="1">
                  <a:solidFill>
                    <a:srgbClr val="6600CC"/>
                  </a:solidFill>
                  <a:latin typeface="Trebuchet MS" panose="020B0603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folHlink"/>
                </a:buClr>
                <a:buSzPct val="55000"/>
                <a:buFont typeface="Wingdings" panose="05000000000000000000" pitchFamily="2" charset="2"/>
                <a:buChar char="n"/>
                <a:defRPr b="1">
                  <a:solidFill>
                    <a:srgbClr val="333399"/>
                  </a:solidFill>
                  <a:latin typeface="Trebuchet MS" panose="020B0603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1400"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1400"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1400"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1400"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1400"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eaLnBrk="1" hangingPunct="1">
                <a:buClr>
                  <a:srgbClr val="FFFFFF"/>
                </a:buClr>
                <a:buSzPct val="100000"/>
                <a:buNone/>
              </a:pPr>
              <a:r>
                <a:rPr lang="en-US" altLang="zh-TW" dirty="0" err="1">
                  <a:solidFill>
                    <a:srgbClr val="3333CC"/>
                  </a:solidFill>
                  <a:latin typeface="Times New Roman" panose="02020603050405020304" pitchFamily="18" charset="0"/>
                </a:rPr>
                <a:t>Cloud</a:t>
              </a:r>
              <a:r>
                <a:rPr lang="en-US" altLang="zh-TW" dirty="0" err="1">
                  <a:solidFill>
                    <a:srgbClr val="0000FF"/>
                  </a:solidFill>
                  <a:latin typeface="Times New Roman" panose="02020603050405020304" pitchFamily="18" charset="0"/>
                </a:rPr>
                <a:t>SAMS</a:t>
              </a:r>
              <a:r>
                <a:rPr lang="en-US" altLang="zh-TW" dirty="0">
                  <a:solidFill>
                    <a:srgbClr val="0000FF"/>
                  </a:solidFill>
                  <a:latin typeface="Times New Roman" panose="02020603050405020304" pitchFamily="18" charset="0"/>
                </a:rPr>
                <a:t> </a:t>
              </a:r>
              <a:r>
                <a:rPr lang="zh-TW" altLang="en-US" dirty="0">
                  <a:solidFill>
                    <a:srgbClr val="0000FF"/>
                  </a:solidFill>
                  <a:latin typeface="Times New Roman" panose="02020603050405020304" pitchFamily="18" charset="0"/>
                </a:rPr>
                <a:t>工作站</a:t>
              </a:r>
            </a:p>
          </p:txBody>
        </p:sp>
        <p:sp>
          <p:nvSpPr>
            <p:cNvPr id="16396" name="Line 13"/>
            <p:cNvSpPr>
              <a:spLocks noChangeShapeType="1"/>
            </p:cNvSpPr>
            <p:nvPr/>
          </p:nvSpPr>
          <p:spPr bwMode="auto">
            <a:xfrm>
              <a:off x="2384" y="2995"/>
              <a:ext cx="1069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397" name="Line 14"/>
            <p:cNvSpPr>
              <a:spLocks noChangeShapeType="1"/>
            </p:cNvSpPr>
            <p:nvPr/>
          </p:nvSpPr>
          <p:spPr bwMode="auto">
            <a:xfrm flipH="1">
              <a:off x="2377" y="3352"/>
              <a:ext cx="1076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650338229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40544" y="3820206"/>
            <a:ext cx="5430613" cy="1419048"/>
          </a:xfrm>
          <a:prstGeom prst="rect">
            <a:avLst/>
          </a:prstGeom>
        </p:spPr>
      </p:pic>
      <p:sp>
        <p:nvSpPr>
          <p:cNvPr id="819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TW" altLang="en-US" sz="3200">
                <a:solidFill>
                  <a:schemeClr val="folHlink"/>
                </a:solidFill>
                <a:effectLst/>
                <a:ea typeface="新細明體" panose="02020500000000000000" pitchFamily="18" charset="-120"/>
              </a:rPr>
              <a:t>下載工作坊教材</a:t>
            </a:r>
          </a:p>
        </p:txBody>
      </p:sp>
      <p:sp>
        <p:nvSpPr>
          <p:cNvPr id="8197" name="Rectangle 3"/>
          <p:cNvSpPr>
            <a:spLocks noGrp="1" noChangeArrowheads="1"/>
          </p:cNvSpPr>
          <p:nvPr>
            <p:ph idx="1"/>
          </p:nvPr>
        </p:nvSpPr>
        <p:spPr>
          <a:xfrm>
            <a:off x="2251075" y="1192214"/>
            <a:ext cx="7969250" cy="568325"/>
          </a:xfrm>
        </p:spPr>
        <p:txBody>
          <a:bodyPr/>
          <a:lstStyle/>
          <a:p>
            <a:pPr algn="ctr" eaLnBrk="1" hangingPunct="1"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en-US" altLang="zh-TW" sz="2800" dirty="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  <a:hlinkClick r:id="rId3"/>
              </a:rPr>
              <a:t>https://cdrcloudsams.edb.gov.hk</a:t>
            </a:r>
            <a:endParaRPr lang="en-US" altLang="zh-TW" dirty="0">
              <a:solidFill>
                <a:schemeClr val="tx1"/>
              </a:solidFill>
              <a:latin typeface="Times New Roman" panose="02020603050405020304" pitchFamily="18" charset="0"/>
              <a:ea typeface="新細明體" panose="02020500000000000000" pitchFamily="18" charset="-120"/>
            </a:endParaRPr>
          </a:p>
        </p:txBody>
      </p:sp>
      <p:sp>
        <p:nvSpPr>
          <p:cNvPr id="8198" name="投影片編號版面配置區 5"/>
          <p:cNvSpPr>
            <a:spLocks noGrp="1"/>
          </p:cNvSpPr>
          <p:nvPr>
            <p:ph type="sldNum" sz="quarter" idx="4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51E1F73B-4A94-4C10-9DC2-D49136879E52}" type="slidenum">
              <a:rPr lang="en-US" altLang="zh-TW" sz="100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3</a:t>
            </a:fld>
            <a:endParaRPr lang="en-US" altLang="zh-TW" sz="1000" dirty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8199" name="Oval 3"/>
          <p:cNvSpPr>
            <a:spLocks noChangeArrowheads="1"/>
          </p:cNvSpPr>
          <p:nvPr/>
        </p:nvSpPr>
        <p:spPr bwMode="auto">
          <a:xfrm>
            <a:off x="6410118" y="4043695"/>
            <a:ext cx="5576473" cy="503391"/>
          </a:xfrm>
          <a:prstGeom prst="ellipse">
            <a:avLst/>
          </a:prstGeom>
          <a:noFill/>
          <a:ln w="28575" algn="ctr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buClr>
                <a:schemeClr val="bg1"/>
              </a:buClr>
              <a:buSzPct val="100000"/>
              <a:buFont typeface="Wingdings" panose="05000000000000000000" pitchFamily="2" charset="2"/>
              <a:buNone/>
            </a:pPr>
            <a:endParaRPr lang="zh-HK" altLang="en-US" sz="2000">
              <a:solidFill>
                <a:srgbClr val="0000FF"/>
              </a:solidFill>
            </a:endParaRPr>
          </a:p>
        </p:txBody>
      </p:sp>
      <p:pic>
        <p:nvPicPr>
          <p:cNvPr id="8202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2001" y="2045558"/>
            <a:ext cx="1114425" cy="54292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203" name="Right Arrow 3"/>
          <p:cNvSpPr>
            <a:spLocks noChangeArrowheads="1"/>
          </p:cNvSpPr>
          <p:nvPr/>
        </p:nvSpPr>
        <p:spPr bwMode="auto">
          <a:xfrm rot="5400000">
            <a:off x="7201162" y="3007402"/>
            <a:ext cx="1005047" cy="323850"/>
          </a:xfrm>
          <a:prstGeom prst="rightArrow">
            <a:avLst>
              <a:gd name="adj1" fmla="val 50000"/>
              <a:gd name="adj2" fmla="val 49907"/>
            </a:avLst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2857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buClr>
                <a:schemeClr val="bg1"/>
              </a:buClr>
              <a:buSzPct val="100000"/>
              <a:buFont typeface="Wingdings" panose="05000000000000000000" pitchFamily="2" charset="2"/>
              <a:buNone/>
            </a:pPr>
            <a:endParaRPr lang="zh-HK" altLang="en-US" sz="2000">
              <a:solidFill>
                <a:srgbClr val="0000FF"/>
              </a:solidFill>
            </a:endParaRPr>
          </a:p>
        </p:txBody>
      </p:sp>
      <p:pic>
        <p:nvPicPr>
          <p:cNvPr id="5" name="圖片 4">
            <a:extLst>
              <a:ext uri="{FF2B5EF4-FFF2-40B4-BE49-F238E27FC236}">
                <a16:creationId xmlns:a16="http://schemas.microsoft.com/office/drawing/2014/main" id="{510BD92A-5412-4C28-82A4-FA88CAAFD09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6199" y="3261270"/>
            <a:ext cx="5794345" cy="2690410"/>
          </a:xfrm>
          <a:prstGeom prst="rect">
            <a:avLst/>
          </a:prstGeom>
        </p:spPr>
      </p:pic>
      <p:sp>
        <p:nvSpPr>
          <p:cNvPr id="8200" name="Right Arrow 3"/>
          <p:cNvSpPr>
            <a:spLocks noChangeArrowheads="1"/>
          </p:cNvSpPr>
          <p:nvPr/>
        </p:nvSpPr>
        <p:spPr bwMode="auto">
          <a:xfrm rot="20712878">
            <a:off x="2484254" y="2802342"/>
            <a:ext cx="4633549" cy="354012"/>
          </a:xfrm>
          <a:prstGeom prst="rightArrow">
            <a:avLst>
              <a:gd name="adj1" fmla="val 50000"/>
              <a:gd name="adj2" fmla="val 49964"/>
            </a:avLst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2857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buClr>
                <a:schemeClr val="bg1"/>
              </a:buClr>
              <a:buSzPct val="100000"/>
              <a:buFont typeface="Wingdings" panose="05000000000000000000" pitchFamily="2" charset="2"/>
              <a:buNone/>
            </a:pPr>
            <a:endParaRPr lang="zh-HK" altLang="en-US" sz="2000">
              <a:solidFill>
                <a:srgbClr val="0000FF"/>
              </a:solidFill>
            </a:endParaRPr>
          </a:p>
        </p:txBody>
      </p:sp>
      <p:sp>
        <p:nvSpPr>
          <p:cNvPr id="8201" name="Oval 3"/>
          <p:cNvSpPr>
            <a:spLocks noChangeArrowheads="1"/>
          </p:cNvSpPr>
          <p:nvPr/>
        </p:nvSpPr>
        <p:spPr bwMode="auto">
          <a:xfrm>
            <a:off x="1937146" y="3378455"/>
            <a:ext cx="627857" cy="733425"/>
          </a:xfrm>
          <a:prstGeom prst="ellipse">
            <a:avLst/>
          </a:prstGeom>
          <a:noFill/>
          <a:ln w="28575" algn="ctr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buClr>
                <a:schemeClr val="bg1"/>
              </a:buClr>
              <a:buSzPct val="100000"/>
              <a:buFont typeface="Wingdings" panose="05000000000000000000" pitchFamily="2" charset="2"/>
              <a:buNone/>
            </a:pPr>
            <a:endParaRPr lang="zh-HK" altLang="en-US" sz="2000">
              <a:solidFill>
                <a:srgbClr val="0000FF"/>
              </a:solidFill>
            </a:endParaRPr>
          </a:p>
        </p:txBody>
      </p:sp>
    </p:spTree>
  </p:cSld>
  <p:clrMapOvr>
    <a:masterClrMapping/>
  </p:clrMapOvr>
  <p:transition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244445" y="203199"/>
            <a:ext cx="7567612" cy="762000"/>
          </a:xfrm>
        </p:spPr>
        <p:txBody>
          <a:bodyPr/>
          <a:lstStyle/>
          <a:p>
            <a:pPr>
              <a:defRPr/>
            </a:pPr>
            <a:br>
              <a:rPr lang="en-US" altLang="zh-HK" dirty="0">
                <a:effectLst/>
                <a:ea typeface="新細明體" panose="02020500000000000000" pitchFamily="18" charset="-120"/>
              </a:rPr>
            </a:br>
            <a:r>
              <a:rPr lang="zh-TW" altLang="en-US" sz="3000" dirty="0">
                <a:solidFill>
                  <a:srgbClr val="3333CC"/>
                </a:solidFill>
                <a:latin typeface="新細明體" panose="02020500000000000000" pitchFamily="18" charset="-120"/>
                <a:ea typeface="新細明體" panose="02020500000000000000" pitchFamily="18" charset="-120"/>
                <a:cs typeface="Times New Roman" panose="02020603050405020304" pitchFamily="18" charset="0"/>
              </a:rPr>
              <a:t>更新</a:t>
            </a:r>
            <a:r>
              <a:rPr lang="zh-CN" altLang="en-US" sz="3000" dirty="0">
                <a:solidFill>
                  <a:srgbClr val="3333CC"/>
                </a:solidFill>
                <a:latin typeface="新細明體" panose="02020500000000000000" pitchFamily="18" charset="-120"/>
                <a:ea typeface="新細明體" panose="02020500000000000000" pitchFamily="18" charset="-120"/>
                <a:cs typeface="Times New Roman" panose="02020603050405020304" pitchFamily="18" charset="0"/>
              </a:rPr>
              <a:t>至</a:t>
            </a:r>
            <a:r>
              <a:rPr lang="en-US" altLang="zh-TW" sz="3000" dirty="0">
                <a:solidFill>
                  <a:srgbClr val="3333CC"/>
                </a:solidFill>
                <a:latin typeface="新細明體" panose="02020500000000000000" pitchFamily="18" charset="-120"/>
                <a:ea typeface="新細明體" panose="02020500000000000000" pitchFamily="18" charset="-120"/>
                <a:cs typeface="Times New Roman" panose="02020603050405020304" pitchFamily="18" charset="0"/>
              </a:rPr>
              <a:t> Crystal Reports 2020 </a:t>
            </a:r>
            <a:r>
              <a:rPr lang="zh-CN" altLang="en-US" sz="3000" dirty="0">
                <a:solidFill>
                  <a:srgbClr val="3333CC"/>
                </a:solidFill>
                <a:latin typeface="新細明體" panose="02020500000000000000" pitchFamily="18" charset="-120"/>
                <a:ea typeface="新細明體" panose="02020500000000000000" pitchFamily="18" charset="-120"/>
                <a:cs typeface="Times New Roman" panose="02020603050405020304" pitchFamily="18" charset="0"/>
              </a:rPr>
              <a:t>後</a:t>
            </a:r>
            <a:r>
              <a:rPr lang="zh-TW" altLang="en-US" sz="3000" dirty="0">
                <a:solidFill>
                  <a:srgbClr val="3333CC"/>
                </a:solidFill>
                <a:latin typeface="新細明體" panose="02020500000000000000" pitchFamily="18" charset="-120"/>
                <a:ea typeface="新細明體" panose="02020500000000000000" pitchFamily="18" charset="-120"/>
                <a:cs typeface="Times New Roman" panose="02020603050405020304" pitchFamily="18" charset="0"/>
              </a:rPr>
              <a:t>五個常見問題</a:t>
            </a:r>
            <a:endParaRPr lang="zh-HK" altLang="en-US" sz="3000" dirty="0">
              <a:latin typeface="新細明體" panose="02020500000000000000" pitchFamily="18" charset="-120"/>
              <a:ea typeface="新細明體" panose="02020500000000000000" pitchFamily="18" charset="-120"/>
              <a:cs typeface="Times New Roman" panose="02020603050405020304" pitchFamily="18" charset="0"/>
            </a:endParaRPr>
          </a:p>
        </p:txBody>
      </p:sp>
      <p:sp>
        <p:nvSpPr>
          <p:cNvPr id="17412" name="Text Box 5"/>
          <p:cNvSpPr>
            <a:spLocks noGrp="1" noChangeArrowheads="1"/>
          </p:cNvSpPr>
          <p:nvPr>
            <p:ph idx="1"/>
          </p:nvPr>
        </p:nvSpPr>
        <p:spPr>
          <a:xfrm>
            <a:off x="2030414" y="1192214"/>
            <a:ext cx="8180387" cy="2948499"/>
          </a:xfrm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969963" indent="-969963">
              <a:buClr>
                <a:srgbClr val="3333CC"/>
              </a:buClr>
              <a:buSzTx/>
              <a:buFont typeface="+mj-lt"/>
              <a:buAutoNum type="romanUcPeriod"/>
            </a:pPr>
            <a:r>
              <a:rPr lang="zh-TW" altLang="en-US" sz="3200" dirty="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  <a:hlinkClick r:id="rId2" action="ppaction://hlinksldjump"/>
              </a:rPr>
              <a:t>如何調整範本中的文字方塊大小</a:t>
            </a:r>
            <a:endParaRPr lang="en-US" altLang="zh-TW" sz="3200" dirty="0">
              <a:solidFill>
                <a:schemeClr val="tx1"/>
              </a:solidFill>
              <a:latin typeface="Times New Roman" panose="02020603050405020304" pitchFamily="18" charset="0"/>
              <a:ea typeface="新細明體" panose="02020500000000000000" pitchFamily="18" charset="-120"/>
            </a:endParaRPr>
          </a:p>
          <a:p>
            <a:pPr marL="969963" indent="-969963">
              <a:buClr>
                <a:srgbClr val="3333CC"/>
              </a:buClr>
              <a:buSzTx/>
              <a:buFont typeface="+mj-lt"/>
              <a:buAutoNum type="romanUcPeriod"/>
            </a:pPr>
            <a:r>
              <a:rPr lang="zh-TW" altLang="en-US" sz="3200" dirty="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  <a:hlinkClick r:id="rId3" action="ppaction://hlinksldjump"/>
              </a:rPr>
              <a:t>如何刪除範本中的空行</a:t>
            </a:r>
            <a:endParaRPr lang="en-US" altLang="zh-TW" sz="3200" dirty="0">
              <a:solidFill>
                <a:schemeClr val="tx1"/>
              </a:solidFill>
              <a:latin typeface="Times New Roman" panose="02020603050405020304" pitchFamily="18" charset="0"/>
              <a:ea typeface="新細明體" panose="02020500000000000000" pitchFamily="18" charset="-120"/>
            </a:endParaRPr>
          </a:p>
          <a:p>
            <a:pPr marL="969963" indent="-969963">
              <a:buClr>
                <a:srgbClr val="3333CC"/>
              </a:buClr>
              <a:buSzTx/>
              <a:buFont typeface="Wingdings" panose="05000000000000000000" pitchFamily="2" charset="2"/>
              <a:buAutoNum type="romanUcPeriod"/>
            </a:pPr>
            <a:r>
              <a:rPr lang="zh-TW" altLang="en-US" sz="3200" dirty="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  <a:hlinkClick r:id="rId4" action="ppaction://hlinksldjump"/>
              </a:rPr>
              <a:t>如何修正資料錄排序</a:t>
            </a:r>
            <a:endParaRPr lang="en-US" altLang="zh-TW" sz="3200" dirty="0">
              <a:solidFill>
                <a:schemeClr val="tx1"/>
              </a:solidFill>
              <a:latin typeface="Times New Roman" panose="02020603050405020304" pitchFamily="18" charset="0"/>
              <a:ea typeface="新細明體" panose="02020500000000000000" pitchFamily="18" charset="-120"/>
            </a:endParaRPr>
          </a:p>
          <a:p>
            <a:pPr marL="969963" indent="-969963">
              <a:buClr>
                <a:srgbClr val="3333CC"/>
              </a:buClr>
              <a:buSzTx/>
              <a:buFont typeface="Wingdings" panose="05000000000000000000" pitchFamily="2" charset="2"/>
              <a:buAutoNum type="romanUcPeriod"/>
            </a:pPr>
            <a:r>
              <a:rPr lang="zh-TW" altLang="en-US" sz="3200" dirty="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  <a:hlinkClick r:id="rId5" action="ppaction://hlinksldjump"/>
              </a:rPr>
              <a:t>如何修正範本中的中文亂碼</a:t>
            </a:r>
            <a:endParaRPr lang="en-US" altLang="zh-TW" sz="3200" dirty="0">
              <a:solidFill>
                <a:schemeClr val="tx1"/>
              </a:solidFill>
              <a:latin typeface="Times New Roman" panose="02020603050405020304" pitchFamily="18" charset="0"/>
              <a:ea typeface="新細明體" panose="02020500000000000000" pitchFamily="18" charset="-120"/>
            </a:endParaRPr>
          </a:p>
          <a:p>
            <a:pPr marL="969963" indent="-969963">
              <a:buClr>
                <a:srgbClr val="3333CC"/>
              </a:buClr>
              <a:buSzTx/>
              <a:buFont typeface="Wingdings" panose="05000000000000000000" pitchFamily="2" charset="2"/>
              <a:buAutoNum type="romanUcPeriod"/>
            </a:pPr>
            <a:r>
              <a:rPr lang="zh-TW" altLang="en-US" sz="3200" u="sng" dirty="0">
                <a:solidFill>
                  <a:srgbClr val="FF0000"/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如何刪除報表中的</a:t>
            </a:r>
            <a:r>
              <a:rPr lang="en-US" altLang="zh-TW" sz="3200" u="sng" dirty="0">
                <a:solidFill>
                  <a:srgbClr val="FF0000"/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LOGIN ID: </a:t>
            </a:r>
            <a:r>
              <a:rPr lang="en-US" altLang="zh-TW" sz="3200" u="sng" dirty="0" err="1">
                <a:solidFill>
                  <a:srgbClr val="FF0000"/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genuser</a:t>
            </a:r>
            <a:endParaRPr lang="zh-TW" altLang="en-GB" sz="3200" u="sng" dirty="0">
              <a:solidFill>
                <a:srgbClr val="FF0000"/>
              </a:solidFill>
              <a:latin typeface="新細明體" panose="02020500000000000000" pitchFamily="18" charset="-120"/>
              <a:ea typeface="新細明體" panose="02020500000000000000" pitchFamily="18" charset="-120"/>
            </a:endParaRPr>
          </a:p>
        </p:txBody>
      </p:sp>
      <p:sp>
        <p:nvSpPr>
          <p:cNvPr id="17411" name="投影片編號版面配置區 3"/>
          <p:cNvSpPr>
            <a:spLocks noGrp="1"/>
          </p:cNvSpPr>
          <p:nvPr>
            <p:ph type="sldNum" sz="quarter" idx="4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0642FBE1-0B92-47BC-BBAE-2D3C495E0029}" type="slidenum">
              <a:rPr lang="en-US" altLang="zh-TW" sz="100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30</a:t>
            </a:fld>
            <a:endParaRPr lang="en-US" altLang="zh-TW" sz="10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5" name="圓角矩形 4"/>
          <p:cNvSpPr/>
          <p:nvPr/>
        </p:nvSpPr>
        <p:spPr bwMode="auto">
          <a:xfrm>
            <a:off x="1615442" y="5110408"/>
            <a:ext cx="5486399" cy="1163393"/>
          </a:xfrm>
          <a:prstGeom prst="roundRect">
            <a:avLst/>
          </a:prstGeom>
          <a:solidFill>
            <a:srgbClr val="FFFF00"/>
          </a:solidFill>
          <a:ln w="28575" cap="flat" cmpd="sng" algn="ctr">
            <a:solidFill>
              <a:schemeClr val="hlink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1" hangingPunct="1">
              <a:spcBef>
                <a:spcPct val="20000"/>
              </a:spcBef>
              <a:buClr>
                <a:schemeClr val="bg1"/>
              </a:buClr>
              <a:buSzPct val="100000"/>
            </a:pPr>
            <a:r>
              <a:rPr lang="zh-TW" altLang="en-US" sz="3000" b="1" dirty="0">
                <a:solidFill>
                  <a:srgbClr val="0000FF"/>
                </a:solidFill>
              </a:rPr>
              <a:t>針對以上</a:t>
            </a:r>
            <a:r>
              <a:rPr lang="en-US" altLang="zh-TW" sz="3000" b="1" dirty="0">
                <a:solidFill>
                  <a:srgbClr val="0000FF"/>
                </a:solidFill>
              </a:rPr>
              <a:t>5</a:t>
            </a:r>
            <a:r>
              <a:rPr lang="zh-TW" altLang="en-US" sz="3000" b="1" dirty="0">
                <a:solidFill>
                  <a:srgbClr val="0000FF"/>
                </a:solidFill>
              </a:rPr>
              <a:t>項，在教學環節內，</a:t>
            </a:r>
            <a:br>
              <a:rPr lang="en-US" altLang="zh-TW" sz="3000" b="1" dirty="0">
                <a:solidFill>
                  <a:srgbClr val="0000FF"/>
                </a:solidFill>
              </a:rPr>
            </a:br>
            <a:r>
              <a:rPr lang="zh-TW" altLang="en-US" sz="3000" b="1" dirty="0">
                <a:solidFill>
                  <a:srgbClr val="0000FF"/>
                </a:solidFill>
              </a:rPr>
              <a:t>會逐一講解</a:t>
            </a:r>
            <a:r>
              <a:rPr lang="zh-TW" altLang="en-US" sz="3000" dirty="0"/>
              <a:t>如何處理以上問題。</a:t>
            </a:r>
            <a:endParaRPr lang="en-US" sz="3000" dirty="0"/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7185429" y="4289947"/>
            <a:ext cx="3391131" cy="1975926"/>
          </a:xfrm>
          <a:prstGeom prst="rect">
            <a:avLst/>
          </a:prstGeom>
          <a:solidFill>
            <a:schemeClr val="accent2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buClr>
                <a:schemeClr val="bg1"/>
              </a:buClr>
              <a:buSzPct val="100000"/>
              <a:buFont typeface="Wingdings" panose="05000000000000000000" pitchFamily="2" charset="2"/>
              <a:buNone/>
            </a:pPr>
            <a:r>
              <a:rPr lang="zh-TW" altLang="en-US" sz="3600" dirty="0">
                <a:solidFill>
                  <a:srgbClr val="0000FF"/>
                </a:solidFill>
                <a:latin typeface="Times New Roman" panose="02020603050405020304" pitchFamily="18" charset="0"/>
              </a:rPr>
              <a:t>有關詳細內容，</a:t>
            </a:r>
          </a:p>
          <a:p>
            <a:pPr eaLnBrk="1" hangingPunct="1">
              <a:buClr>
                <a:schemeClr val="bg1"/>
              </a:buClr>
              <a:buSzPct val="100000"/>
              <a:buFont typeface="Wingdings" panose="05000000000000000000" pitchFamily="2" charset="2"/>
              <a:buNone/>
            </a:pPr>
            <a:r>
              <a:rPr lang="zh-TW" altLang="en-US" sz="3600" dirty="0">
                <a:solidFill>
                  <a:srgbClr val="0000FF"/>
                </a:solidFill>
                <a:latin typeface="Times New Roman" panose="02020603050405020304" pitchFamily="18" charset="0"/>
              </a:rPr>
              <a:t>可參閱 </a:t>
            </a:r>
            <a:r>
              <a:rPr lang="en-US" altLang="zh-TW" sz="3600" dirty="0">
                <a:solidFill>
                  <a:srgbClr val="0000FF"/>
                </a:solidFill>
                <a:latin typeface="Times New Roman" panose="02020603050405020304" pitchFamily="18" charset="0"/>
              </a:rPr>
              <a:t>CDR </a:t>
            </a:r>
          </a:p>
          <a:p>
            <a:pPr eaLnBrk="1" hangingPunct="1">
              <a:buClr>
                <a:schemeClr val="bg1"/>
              </a:buClr>
              <a:buSzPct val="100000"/>
              <a:buFont typeface="Wingdings" panose="05000000000000000000" pitchFamily="2" charset="2"/>
              <a:buNone/>
            </a:pPr>
            <a:r>
              <a:rPr lang="zh-TW" altLang="en-US" sz="3600" dirty="0">
                <a:solidFill>
                  <a:srgbClr val="0000FF"/>
                </a:solidFill>
                <a:latin typeface="Times New Roman" panose="02020603050405020304" pitchFamily="18" charset="0"/>
              </a:rPr>
              <a:t>上的</a:t>
            </a:r>
            <a:r>
              <a:rPr lang="zh-CN" altLang="en-US" sz="3600" dirty="0">
                <a:solidFill>
                  <a:srgbClr val="0000FF"/>
                </a:solidFill>
                <a:latin typeface="Times New Roman" panose="02020603050405020304" pitchFamily="18" charset="0"/>
                <a:hlinkClick r:id="rId6"/>
              </a:rPr>
              <a:t>參考</a:t>
            </a:r>
            <a:r>
              <a:rPr lang="zh-TW" altLang="en-US" sz="3600" dirty="0">
                <a:solidFill>
                  <a:srgbClr val="0000FF"/>
                </a:solidFill>
                <a:latin typeface="Times New Roman" panose="02020603050405020304" pitchFamily="18" charset="0"/>
                <a:hlinkClick r:id="rId6"/>
              </a:rPr>
              <a:t>文件</a:t>
            </a:r>
            <a:endParaRPr lang="zh-TW" altLang="en-US" sz="3600" dirty="0">
              <a:solidFill>
                <a:srgbClr val="0000FF"/>
              </a:solidFill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4607896"/>
      </p:ext>
    </p:extLst>
  </p:cSld>
  <p:clrMapOvr>
    <a:masterClrMapping/>
  </p:clrMapOvr>
  <p:transition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524000" y="1852613"/>
            <a:ext cx="9144000" cy="4589462"/>
          </a:xfrm>
          <a:noFill/>
        </p:spPr>
        <p:txBody>
          <a:bodyPr anchor="ctr"/>
          <a:lstStyle/>
          <a:p>
            <a:pPr algn="ctr" eaLnBrk="1" hangingPunct="1"/>
            <a:r>
              <a:rPr lang="zh-TW" altLang="en-US" sz="6600">
                <a:solidFill>
                  <a:schemeClr val="folHlink"/>
                </a:solidFill>
                <a:effectLst/>
                <a:latin typeface="標楷體" panose="03000509000000000000" pitchFamily="65" charset="-120"/>
                <a:ea typeface="標楷體" panose="03000509000000000000" pitchFamily="65" charset="-120"/>
              </a:rPr>
              <a:t>報表設計技巧</a:t>
            </a:r>
            <a:br>
              <a:rPr lang="en-US" altLang="zh-TW" sz="5400">
                <a:solidFill>
                  <a:schemeClr val="folHlink"/>
                </a:solidFill>
                <a:effectLst/>
                <a:latin typeface="標楷體" panose="03000509000000000000" pitchFamily="65" charset="-120"/>
                <a:ea typeface="標楷體" panose="03000509000000000000" pitchFamily="65" charset="-120"/>
              </a:rPr>
            </a:br>
            <a:br>
              <a:rPr lang="en-US" altLang="zh-TW" sz="5400">
                <a:solidFill>
                  <a:schemeClr val="folHlink"/>
                </a:solidFill>
                <a:effectLst/>
                <a:latin typeface="標楷體" panose="03000509000000000000" pitchFamily="65" charset="-120"/>
                <a:ea typeface="標楷體" panose="03000509000000000000" pitchFamily="65" charset="-120"/>
              </a:rPr>
            </a:br>
            <a:br>
              <a:rPr lang="en-US" altLang="zh-TW" sz="5400">
                <a:solidFill>
                  <a:schemeClr val="folHlink"/>
                </a:solidFill>
                <a:effectLst/>
                <a:latin typeface="標楷體" panose="03000509000000000000" pitchFamily="65" charset="-120"/>
                <a:ea typeface="標楷體" panose="03000509000000000000" pitchFamily="65" charset="-120"/>
              </a:rPr>
            </a:br>
            <a:endParaRPr lang="zh-TW" altLang="en-GB">
              <a:solidFill>
                <a:schemeClr val="folHlink"/>
              </a:solidFill>
              <a:effectLst/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</p:cSld>
  <p:clrMapOvr>
    <a:masterClrMapping/>
  </p:clrMapOvr>
  <p:transition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TW" altLang="en-US" sz="3200">
                <a:solidFill>
                  <a:schemeClr val="folHlink"/>
                </a:solidFill>
                <a:effectLst/>
                <a:ea typeface="新細明體" panose="02020500000000000000" pitchFamily="18" charset="-120"/>
              </a:rPr>
              <a:t>插入文字及修改文字屬性</a:t>
            </a:r>
          </a:p>
        </p:txBody>
      </p:sp>
      <p:sp>
        <p:nvSpPr>
          <p:cNvPr id="36866" name="投影片編號版面配置區 5"/>
          <p:cNvSpPr>
            <a:spLocks noGrp="1"/>
          </p:cNvSpPr>
          <p:nvPr>
            <p:ph type="sldNum" sz="quarter" idx="4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B645E9A3-CAAA-47DB-87E5-23DD7748829C}" type="slidenum">
              <a:rPr lang="en-US" altLang="zh-TW" sz="100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32</a:t>
            </a:fld>
            <a:endParaRPr lang="en-US" altLang="zh-TW" sz="10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36868" name="Text Box 25"/>
          <p:cNvSpPr txBox="1">
            <a:spLocks noChangeArrowheads="1"/>
          </p:cNvSpPr>
          <p:nvPr/>
        </p:nvSpPr>
        <p:spPr bwMode="auto">
          <a:xfrm>
            <a:off x="2398714" y="5702301"/>
            <a:ext cx="7354887" cy="701675"/>
          </a:xfrm>
          <a:prstGeom prst="rect">
            <a:avLst/>
          </a:prstGeom>
          <a:solidFill>
            <a:srgbClr val="FFCF0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buClr>
                <a:schemeClr val="bg1"/>
              </a:buClr>
              <a:buSzPct val="100000"/>
              <a:buFont typeface="Wingdings" panose="05000000000000000000" pitchFamily="2" charset="2"/>
              <a:buNone/>
            </a:pPr>
            <a:r>
              <a:rPr lang="zh-TW" altLang="en-US" sz="4000" dirty="0">
                <a:solidFill>
                  <a:srgbClr val="0000FF"/>
                </a:solidFill>
                <a:latin typeface="Times New Roman" panose="02020603050405020304" pitchFamily="18" charset="0"/>
              </a:rPr>
              <a:t>按鈕或功能表 </a:t>
            </a:r>
            <a:r>
              <a:rPr lang="en-US" altLang="zh-TW" sz="4000" dirty="0">
                <a:solidFill>
                  <a:srgbClr val="0000FF"/>
                </a:solidFill>
                <a:latin typeface="Times New Roman" panose="02020603050405020304" pitchFamily="18" charset="0"/>
              </a:rPr>
              <a:t>Insert &gt; Text</a:t>
            </a:r>
          </a:p>
        </p:txBody>
      </p:sp>
      <p:pic>
        <p:nvPicPr>
          <p:cNvPr id="36869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5550" y="1290639"/>
            <a:ext cx="7200900" cy="427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br>
              <a:rPr lang="en-US" altLang="zh-HK" dirty="0">
                <a:effectLst/>
                <a:ea typeface="新細明體" panose="02020500000000000000" pitchFamily="18" charset="-120"/>
              </a:rPr>
            </a:br>
            <a:r>
              <a:rPr lang="en-US" altLang="zh-HK" sz="3200" dirty="0">
                <a:effectLst/>
                <a:latin typeface="新細明體" panose="02020500000000000000" pitchFamily="18" charset="-120"/>
                <a:ea typeface="新細明體" panose="02020500000000000000" pitchFamily="18" charset="-120"/>
                <a:cs typeface="Times New Roman" panose="02020603050405020304" pitchFamily="18" charset="0"/>
              </a:rPr>
              <a:t>I. </a:t>
            </a:r>
            <a:r>
              <a:rPr lang="zh-TW" altLang="en-US" sz="3200" dirty="0">
                <a:solidFill>
                  <a:schemeClr val="folHlink"/>
                </a:solidFill>
                <a:effectLst/>
                <a:latin typeface="新細明體" panose="02020500000000000000" pitchFamily="18" charset="-120"/>
                <a:ea typeface="新細明體" panose="02020500000000000000" pitchFamily="18" charset="-120"/>
                <a:cs typeface="Times New Roman" panose="02020603050405020304" pitchFamily="18" charset="0"/>
              </a:rPr>
              <a:t>調整範本中的文字方塊大小</a:t>
            </a:r>
            <a:endParaRPr lang="zh-HK" altLang="en-US" sz="3200" dirty="0">
              <a:latin typeface="新細明體" panose="02020500000000000000" pitchFamily="18" charset="-120"/>
              <a:ea typeface="新細明體" panose="02020500000000000000" pitchFamily="18" charset="-120"/>
              <a:cs typeface="Times New Roman" panose="02020603050405020304" pitchFamily="18" charset="0"/>
            </a:endParaRPr>
          </a:p>
        </p:txBody>
      </p:sp>
      <p:sp>
        <p:nvSpPr>
          <p:cNvPr id="28676" name="投影片編號版面配置區 3"/>
          <p:cNvSpPr>
            <a:spLocks noGrp="1"/>
          </p:cNvSpPr>
          <p:nvPr>
            <p:ph type="sldNum" sz="quarter" idx="4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E365159B-1422-4D93-97E5-A53CD96AD557}" type="slidenum">
              <a:rPr lang="en-US" altLang="zh-TW" sz="100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33</a:t>
            </a:fld>
            <a:endParaRPr lang="en-US" altLang="zh-TW" sz="1000" dirty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grpSp>
        <p:nvGrpSpPr>
          <p:cNvPr id="8" name="群組 7"/>
          <p:cNvGrpSpPr/>
          <p:nvPr/>
        </p:nvGrpSpPr>
        <p:grpSpPr>
          <a:xfrm>
            <a:off x="6413170" y="1159384"/>
            <a:ext cx="3811918" cy="2061270"/>
            <a:chOff x="501650" y="3608821"/>
            <a:chExt cx="3811918" cy="2061270"/>
          </a:xfrm>
        </p:grpSpPr>
        <p:pic>
          <p:nvPicPr>
            <p:cNvPr id="7" name="Picture 60"/>
            <p:cNvPicPr/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6448" y="4008931"/>
              <a:ext cx="3627120" cy="166116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4" name="文字方塊 3"/>
            <p:cNvSpPr txBox="1"/>
            <p:nvPr/>
          </p:nvSpPr>
          <p:spPr>
            <a:xfrm>
              <a:off x="501650" y="3608821"/>
              <a:ext cx="203132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TW" altLang="en-US" dirty="0"/>
                <a:t>問題二：文字重疊</a:t>
              </a:r>
              <a:endParaRPr lang="en-US" dirty="0"/>
            </a:p>
          </p:txBody>
        </p:sp>
      </p:grpSp>
      <p:grpSp>
        <p:nvGrpSpPr>
          <p:cNvPr id="15" name="群組 14"/>
          <p:cNvGrpSpPr/>
          <p:nvPr/>
        </p:nvGrpSpPr>
        <p:grpSpPr>
          <a:xfrm>
            <a:off x="1938106" y="1166536"/>
            <a:ext cx="4475064" cy="2793258"/>
            <a:chOff x="414106" y="1166536"/>
            <a:chExt cx="4475064" cy="2793258"/>
          </a:xfrm>
        </p:grpSpPr>
        <p:pic>
          <p:nvPicPr>
            <p:cNvPr id="6" name="Picture 53"/>
            <p:cNvPicPr/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1650" y="1507697"/>
              <a:ext cx="2331720" cy="149352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" name="Picture 11"/>
            <p:cNvPicPr/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42210" y="2390074"/>
              <a:ext cx="2346960" cy="1569720"/>
            </a:xfrm>
            <a:prstGeom prst="rect">
              <a:avLst/>
            </a:prstGeom>
            <a:noFill/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9" name="矩形 8"/>
            <p:cNvSpPr/>
            <p:nvPr/>
          </p:nvSpPr>
          <p:spPr bwMode="auto">
            <a:xfrm>
              <a:off x="4313548" y="2959199"/>
              <a:ext cx="517237" cy="261455"/>
            </a:xfrm>
            <a:prstGeom prst="rect">
              <a:avLst/>
            </a:prstGeom>
            <a:noFill/>
            <a:ln w="38100" cap="flat" cmpd="sng" algn="ctr">
              <a:solidFill>
                <a:srgbClr val="C00000"/>
              </a:solidFill>
              <a:prstDash val="sysDot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20000"/>
                </a:spcBef>
                <a:spcAft>
                  <a:spcPct val="0"/>
                </a:spcAft>
                <a:buClr>
                  <a:schemeClr val="bg1"/>
                </a:buClr>
                <a:buSzPct val="100000"/>
              </a:pPr>
              <a:endParaRPr lang="en-US" sz="2000" b="1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endParaRPr>
            </a:p>
          </p:txBody>
        </p:sp>
        <p:sp>
          <p:nvSpPr>
            <p:cNvPr id="13" name="文字方塊 12"/>
            <p:cNvSpPr txBox="1"/>
            <p:nvPr/>
          </p:nvSpPr>
          <p:spPr>
            <a:xfrm>
              <a:off x="414106" y="1166536"/>
              <a:ext cx="272382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TW" altLang="en-US" dirty="0"/>
                <a:t>問題一：列印時文字消失</a:t>
              </a:r>
              <a:endParaRPr lang="en-US" dirty="0"/>
            </a:p>
          </p:txBody>
        </p:sp>
      </p:grpSp>
      <p:sp>
        <p:nvSpPr>
          <p:cNvPr id="18" name="文字方塊 17"/>
          <p:cNvSpPr txBox="1"/>
          <p:nvPr/>
        </p:nvSpPr>
        <p:spPr>
          <a:xfrm>
            <a:off x="1938106" y="4226915"/>
            <a:ext cx="65079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/>
              <a:t>解決方法：點選文字方塊 旁邊的調節點，調整高</a:t>
            </a:r>
            <a:r>
              <a:rPr lang="en-US" altLang="zh-TW" dirty="0"/>
              <a:t>/</a:t>
            </a:r>
            <a:r>
              <a:rPr lang="zh-TW" altLang="en-US" dirty="0"/>
              <a:t>闊度，或移動文字到適當位置。</a:t>
            </a:r>
            <a:endParaRPr lang="en-US" dirty="0"/>
          </a:p>
        </p:txBody>
      </p:sp>
      <p:grpSp>
        <p:nvGrpSpPr>
          <p:cNvPr id="27" name="群組 26"/>
          <p:cNvGrpSpPr/>
          <p:nvPr/>
        </p:nvGrpSpPr>
        <p:grpSpPr>
          <a:xfrm>
            <a:off x="3556026" y="4966055"/>
            <a:ext cx="4198462" cy="1476375"/>
            <a:chOff x="2542210" y="5026025"/>
            <a:chExt cx="4198462" cy="1476375"/>
          </a:xfrm>
        </p:grpSpPr>
        <p:pic>
          <p:nvPicPr>
            <p:cNvPr id="14" name="圖片 13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542210" y="5026025"/>
              <a:ext cx="3200400" cy="1476375"/>
            </a:xfrm>
            <a:prstGeom prst="rect">
              <a:avLst/>
            </a:prstGeom>
          </p:spPr>
        </p:pic>
        <p:grpSp>
          <p:nvGrpSpPr>
            <p:cNvPr id="26" name="群組 25"/>
            <p:cNvGrpSpPr/>
            <p:nvPr/>
          </p:nvGrpSpPr>
          <p:grpSpPr>
            <a:xfrm>
              <a:off x="5687194" y="5110156"/>
              <a:ext cx="1053478" cy="914400"/>
              <a:chOff x="5742610" y="5126182"/>
              <a:chExt cx="1053478" cy="914400"/>
            </a:xfrm>
          </p:grpSpPr>
          <p:cxnSp>
            <p:nvCxnSpPr>
              <p:cNvPr id="21" name="直線單箭頭接點 20"/>
              <p:cNvCxnSpPr/>
              <p:nvPr/>
            </p:nvCxnSpPr>
            <p:spPr bwMode="auto">
              <a:xfrm flipH="1" flipV="1">
                <a:off x="5742610" y="5126182"/>
                <a:ext cx="1053478" cy="452582"/>
              </a:xfrm>
              <a:prstGeom prst="straightConnector1">
                <a:avLst/>
              </a:prstGeom>
              <a:noFill/>
              <a:ln w="28575" cap="flat" cmpd="sng" algn="ctr">
                <a:solidFill>
                  <a:schemeClr val="hlink"/>
                </a:solidFill>
                <a:prstDash val="solid"/>
                <a:round/>
                <a:headEnd type="none" w="med" len="med"/>
                <a:tailEnd type="triangle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" name="直線單箭頭接點 22"/>
              <p:cNvCxnSpPr/>
              <p:nvPr/>
            </p:nvCxnSpPr>
            <p:spPr bwMode="auto">
              <a:xfrm flipH="1">
                <a:off x="5742610" y="5578764"/>
                <a:ext cx="1053478" cy="0"/>
              </a:xfrm>
              <a:prstGeom prst="straightConnector1">
                <a:avLst/>
              </a:prstGeom>
              <a:noFill/>
              <a:ln w="28575" cap="flat" cmpd="sng" algn="ctr">
                <a:solidFill>
                  <a:schemeClr val="hlink"/>
                </a:solidFill>
                <a:prstDash val="solid"/>
                <a:round/>
                <a:headEnd type="none" w="med" len="med"/>
                <a:tailEnd type="triangle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5" name="直線單箭頭接點 24"/>
              <p:cNvCxnSpPr/>
              <p:nvPr/>
            </p:nvCxnSpPr>
            <p:spPr bwMode="auto">
              <a:xfrm flipH="1">
                <a:off x="5742610" y="5578764"/>
                <a:ext cx="1053478" cy="461818"/>
              </a:xfrm>
              <a:prstGeom prst="straightConnector1">
                <a:avLst/>
              </a:prstGeom>
              <a:noFill/>
              <a:ln w="28575" cap="flat" cmpd="sng" algn="ctr">
                <a:solidFill>
                  <a:schemeClr val="hlink"/>
                </a:solidFill>
                <a:prstDash val="solid"/>
                <a:round/>
                <a:headEnd type="none" w="med" len="med"/>
                <a:tailEnd type="triangle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</p:grpSp>
      <p:grpSp>
        <p:nvGrpSpPr>
          <p:cNvPr id="12" name="Group 11"/>
          <p:cNvGrpSpPr/>
          <p:nvPr/>
        </p:nvGrpSpPr>
        <p:grpSpPr>
          <a:xfrm>
            <a:off x="8411528" y="3598547"/>
            <a:ext cx="2210752" cy="1664468"/>
            <a:chOff x="6746391" y="4700017"/>
            <a:chExt cx="2210752" cy="1049244"/>
          </a:xfrm>
        </p:grpSpPr>
        <p:sp>
          <p:nvSpPr>
            <p:cNvPr id="10" name="Folded Corner 9"/>
            <p:cNvSpPr/>
            <p:nvPr/>
          </p:nvSpPr>
          <p:spPr bwMode="auto">
            <a:xfrm rot="10800000">
              <a:off x="6746391" y="4700017"/>
              <a:ext cx="2210752" cy="1049244"/>
            </a:xfrm>
            <a:prstGeom prst="foldedCorner">
              <a:avLst>
                <a:gd name="adj" fmla="val 23039"/>
              </a:avLst>
            </a:prstGeom>
            <a:solidFill>
              <a:srgbClr val="FFFF00">
                <a:alpha val="50000"/>
              </a:srgbClr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20000"/>
                </a:spcBef>
                <a:spcAft>
                  <a:spcPct val="0"/>
                </a:spcAft>
                <a:buClr>
                  <a:schemeClr val="bg1"/>
                </a:buClr>
                <a:buSzPct val="100000"/>
              </a:pPr>
              <a:endParaRPr lang="en-US" sz="2000" b="1" dirty="0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6804008" y="4947894"/>
              <a:ext cx="2153135" cy="75666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dirty="0" err="1">
                  <a:solidFill>
                    <a:srgbClr val="FF0000"/>
                  </a:solidFill>
                </a:rPr>
                <a:t>調整完高</a:t>
              </a:r>
              <a:r>
                <a:rPr lang="en-US" dirty="0">
                  <a:solidFill>
                    <a:srgbClr val="FF0000"/>
                  </a:solidFill>
                </a:rPr>
                <a:t>/</a:t>
              </a:r>
              <a:r>
                <a:rPr lang="en-US" dirty="0" err="1">
                  <a:solidFill>
                    <a:srgbClr val="FF0000"/>
                  </a:solidFill>
                </a:rPr>
                <a:t>闊度後，留意</a:t>
              </a:r>
              <a:r>
                <a:rPr lang="zh-CN" altLang="en-US" dirty="0">
                  <a:solidFill>
                    <a:srgbClr val="FF0000"/>
                  </a:solidFill>
                </a:rPr>
                <a:t>文</a:t>
              </a:r>
              <a:r>
                <a:rPr lang="en-US" dirty="0" err="1">
                  <a:solidFill>
                    <a:srgbClr val="FF0000"/>
                  </a:solidFill>
                </a:rPr>
                <a:t>字方塊內的文字對齊方式</a:t>
              </a:r>
              <a:r>
                <a:rPr lang="zh-CN" altLang="en-US" dirty="0">
                  <a:solidFill>
                    <a:srgbClr val="FF0000"/>
                  </a:solidFill>
                </a:rPr>
                <a:t>與</a:t>
              </a:r>
              <a:r>
                <a:rPr lang="en-US" dirty="0" err="1">
                  <a:solidFill>
                    <a:srgbClr val="FF0000"/>
                  </a:solidFill>
                </a:rPr>
                <a:t>其他文字方塊</a:t>
              </a:r>
              <a:r>
                <a:rPr lang="zh-CN" altLang="en-US" dirty="0">
                  <a:solidFill>
                    <a:srgbClr val="FF0000"/>
                  </a:solidFill>
                </a:rPr>
                <a:t>一致</a:t>
              </a:r>
              <a:r>
                <a:rPr lang="en-US" dirty="0">
                  <a:solidFill>
                    <a:srgbClr val="FF0000"/>
                  </a:solidFill>
                </a:rPr>
                <a:t>。</a:t>
              </a:r>
            </a:p>
          </p:txBody>
        </p:sp>
      </p:grpSp>
    </p:spTree>
  </p:cSld>
  <p:clrMapOvr>
    <a:masterClrMapping/>
  </p:clrMapOvr>
  <p:transition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br>
              <a:rPr lang="en-US" altLang="zh-HK" dirty="0">
                <a:effectLst/>
                <a:ea typeface="新細明體" panose="02020500000000000000" pitchFamily="18" charset="-120"/>
              </a:rPr>
            </a:br>
            <a:r>
              <a:rPr lang="en-US" altLang="zh-HK" sz="3200" dirty="0">
                <a:effectLst/>
                <a:latin typeface="新細明體" panose="02020500000000000000" pitchFamily="18" charset="-120"/>
                <a:ea typeface="新細明體" panose="02020500000000000000" pitchFamily="18" charset="-120"/>
              </a:rPr>
              <a:t>IV. </a:t>
            </a:r>
            <a:r>
              <a:rPr lang="zh-TW" altLang="en-US" sz="3200" dirty="0">
                <a:solidFill>
                  <a:schemeClr val="folHlink"/>
                </a:solidFill>
                <a:effectLst/>
                <a:latin typeface="新細明體" panose="02020500000000000000" pitchFamily="18" charset="-120"/>
                <a:ea typeface="新細明體" panose="02020500000000000000" pitchFamily="18" charset="-120"/>
              </a:rPr>
              <a:t>如何修正範本中的中文亂碼</a:t>
            </a:r>
            <a:endParaRPr lang="zh-HK" altLang="en-US" sz="3200" dirty="0">
              <a:latin typeface="新細明體" panose="02020500000000000000" pitchFamily="18" charset="-120"/>
              <a:ea typeface="新細明體" panose="02020500000000000000" pitchFamily="18" charset="-120"/>
            </a:endParaRPr>
          </a:p>
        </p:txBody>
      </p:sp>
      <p:sp>
        <p:nvSpPr>
          <p:cNvPr id="28676" name="投影片編號版面配置區 3"/>
          <p:cNvSpPr>
            <a:spLocks noGrp="1"/>
          </p:cNvSpPr>
          <p:nvPr>
            <p:ph type="sldNum" sz="quarter" idx="4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E365159B-1422-4D93-97E5-A53CD96AD557}" type="slidenum">
              <a:rPr lang="en-US" altLang="zh-TW" sz="100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34</a:t>
            </a:fld>
            <a:endParaRPr lang="en-US" altLang="zh-TW" sz="10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pic>
        <p:nvPicPr>
          <p:cNvPr id="9" name="Picture 14"/>
          <p:cNvPicPr/>
          <p:nvPr/>
        </p:nvPicPr>
        <p:blipFill rotWithShape="1">
          <a:blip r:embed="rId2"/>
          <a:srcRect b="8527"/>
          <a:stretch/>
        </p:blipFill>
        <p:spPr bwMode="auto">
          <a:xfrm>
            <a:off x="6239010" y="1631095"/>
            <a:ext cx="3748055" cy="164554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" name="Picture 15"/>
          <p:cNvPicPr/>
          <p:nvPr/>
        </p:nvPicPr>
        <p:blipFill>
          <a:blip r:embed="rId3"/>
          <a:stretch>
            <a:fillRect/>
          </a:stretch>
        </p:blipFill>
        <p:spPr>
          <a:xfrm>
            <a:off x="2096175" y="1528225"/>
            <a:ext cx="3315916" cy="1748414"/>
          </a:xfrm>
          <a:prstGeom prst="rect">
            <a:avLst/>
          </a:prstGeom>
        </p:spPr>
      </p:pic>
      <p:pic>
        <p:nvPicPr>
          <p:cNvPr id="11" name="Picture 12"/>
          <p:cNvPicPr/>
          <p:nvPr/>
        </p:nvPicPr>
        <p:blipFill>
          <a:blip r:embed="rId4"/>
          <a:stretch>
            <a:fillRect/>
          </a:stretch>
        </p:blipFill>
        <p:spPr>
          <a:xfrm>
            <a:off x="2283619" y="4276270"/>
            <a:ext cx="3143250" cy="1834515"/>
          </a:xfrm>
          <a:prstGeom prst="rect">
            <a:avLst/>
          </a:prstGeom>
        </p:spPr>
      </p:pic>
      <p:pic>
        <p:nvPicPr>
          <p:cNvPr id="12" name="Picture 13"/>
          <p:cNvPicPr/>
          <p:nvPr/>
        </p:nvPicPr>
        <p:blipFill>
          <a:blip r:embed="rId5"/>
          <a:stretch>
            <a:fillRect/>
          </a:stretch>
        </p:blipFill>
        <p:spPr>
          <a:xfrm>
            <a:off x="6365539" y="4087779"/>
            <a:ext cx="2843314" cy="2266260"/>
          </a:xfrm>
          <a:prstGeom prst="rect">
            <a:avLst/>
          </a:prstGeom>
        </p:spPr>
      </p:pic>
      <p:sp>
        <p:nvSpPr>
          <p:cNvPr id="3" name="文字方塊 2"/>
          <p:cNvSpPr txBox="1"/>
          <p:nvPr/>
        </p:nvSpPr>
        <p:spPr>
          <a:xfrm>
            <a:off x="1922681" y="1185794"/>
            <a:ext cx="8745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/>
              <a:t>在預覽時，正常顯示中文字。當</a:t>
            </a:r>
            <a:r>
              <a:rPr lang="en-US" altLang="zh-TW" dirty="0" err="1"/>
              <a:t>CloudSAMS</a:t>
            </a:r>
            <a:r>
              <a:rPr lang="zh-TW" altLang="en-US" dirty="0"/>
              <a:t>系統執行時，中文字顯示</a:t>
            </a:r>
            <a:r>
              <a:rPr lang="zh-CN" altLang="en-US" dirty="0"/>
              <a:t>為方格</a:t>
            </a:r>
            <a:r>
              <a:rPr lang="zh-TW" altLang="en-US" dirty="0"/>
              <a:t>。</a:t>
            </a:r>
            <a:endParaRPr lang="en-US" dirty="0"/>
          </a:p>
        </p:txBody>
      </p:sp>
      <p:sp>
        <p:nvSpPr>
          <p:cNvPr id="13" name="向下箭號 12"/>
          <p:cNvSpPr/>
          <p:nvPr/>
        </p:nvSpPr>
        <p:spPr bwMode="auto">
          <a:xfrm rot="16200000">
            <a:off x="5713684" y="2317665"/>
            <a:ext cx="340468" cy="573959"/>
          </a:xfrm>
          <a:prstGeom prst="downArrow">
            <a:avLst/>
          </a:prstGeom>
          <a:noFill/>
          <a:ln w="28575" cap="flat" cmpd="sng" algn="ctr">
            <a:solidFill>
              <a:schemeClr val="hlink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</a:pPr>
            <a:endParaRPr lang="en-US" sz="2000" b="1">
              <a:solidFill>
                <a:srgbClr val="0000FF"/>
              </a:solidFill>
              <a:latin typeface="Trebuchet MS" pitchFamily="34" charset="0"/>
              <a:ea typeface="新細明體" pitchFamily="18" charset="-120"/>
            </a:endParaRPr>
          </a:p>
        </p:txBody>
      </p:sp>
      <p:sp>
        <p:nvSpPr>
          <p:cNvPr id="14" name="矩形 13"/>
          <p:cNvSpPr/>
          <p:nvPr/>
        </p:nvSpPr>
        <p:spPr bwMode="auto">
          <a:xfrm>
            <a:off x="8557101" y="2643556"/>
            <a:ext cx="651753" cy="274741"/>
          </a:xfrm>
          <a:prstGeom prst="rect">
            <a:avLst/>
          </a:prstGeom>
          <a:noFill/>
          <a:ln w="28575" cap="flat" cmpd="sng" algn="ctr">
            <a:solidFill>
              <a:schemeClr val="hlink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</a:pPr>
            <a:endParaRPr lang="en-US" sz="2000" b="1">
              <a:solidFill>
                <a:srgbClr val="0000FF"/>
              </a:solidFill>
              <a:latin typeface="Trebuchet MS" pitchFamily="34" charset="0"/>
              <a:ea typeface="新細明體" pitchFamily="18" charset="-120"/>
            </a:endParaRPr>
          </a:p>
        </p:txBody>
      </p:sp>
      <p:sp>
        <p:nvSpPr>
          <p:cNvPr id="16" name="文字方塊 15"/>
          <p:cNvSpPr txBox="1"/>
          <p:nvPr/>
        </p:nvSpPr>
        <p:spPr>
          <a:xfrm>
            <a:off x="1922682" y="3334596"/>
            <a:ext cx="84964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/>
              <a:t>解決方法：點選方塊，在上方工具列                                    選擇中文</a:t>
            </a:r>
            <a:endParaRPr lang="en-US" altLang="zh-TW" dirty="0"/>
          </a:p>
          <a:p>
            <a:r>
              <a:rPr lang="zh-TW" altLang="en-US" dirty="0"/>
              <a:t>                 字體。或 按右建選擇</a:t>
            </a:r>
            <a:r>
              <a:rPr lang="en-US" altLang="zh-TW" dirty="0"/>
              <a:t>Format Field</a:t>
            </a:r>
            <a:r>
              <a:rPr lang="zh-TW" altLang="en-US" dirty="0"/>
              <a:t>，在</a:t>
            </a:r>
            <a:r>
              <a:rPr lang="en-US" altLang="zh-TW" dirty="0"/>
              <a:t>Font</a:t>
            </a:r>
            <a:r>
              <a:rPr lang="zh-TW" altLang="en-US" dirty="0"/>
              <a:t>頁內，選擇字體</a:t>
            </a:r>
            <a:endParaRPr lang="en-US" dirty="0"/>
          </a:p>
        </p:txBody>
      </p:sp>
      <p:pic>
        <p:nvPicPr>
          <p:cNvPr id="15" name="圖片 1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713698" y="3381674"/>
            <a:ext cx="2272047" cy="257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481425"/>
      </p:ext>
    </p:extLst>
  </p:cSld>
  <p:clrMapOvr>
    <a:masterClrMapping/>
  </p:clrMapOvr>
  <p:transition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圖片 4">
            <a:extLst>
              <a:ext uri="{FF2B5EF4-FFF2-40B4-BE49-F238E27FC236}">
                <a16:creationId xmlns:a16="http://schemas.microsoft.com/office/drawing/2014/main" id="{38D2D6C1-DAB1-4E3F-8223-D7608DA95F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9464" y="1396400"/>
            <a:ext cx="8767784" cy="3657261"/>
          </a:xfrm>
          <a:prstGeom prst="rect">
            <a:avLst/>
          </a:prstGeom>
        </p:spPr>
      </p:pic>
      <p:sp>
        <p:nvSpPr>
          <p:cNvPr id="389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TW" altLang="en-US" sz="3200">
                <a:solidFill>
                  <a:schemeClr val="folHlink"/>
                </a:solidFill>
                <a:effectLst/>
                <a:ea typeface="新細明體" panose="02020500000000000000" pitchFamily="18" charset="-120"/>
              </a:rPr>
              <a:t>插入直線與框線</a:t>
            </a:r>
          </a:p>
        </p:txBody>
      </p:sp>
      <p:sp>
        <p:nvSpPr>
          <p:cNvPr id="38914" name="投影片編號版面配置區 5"/>
          <p:cNvSpPr>
            <a:spLocks noGrp="1"/>
          </p:cNvSpPr>
          <p:nvPr>
            <p:ph type="sldNum" sz="quarter" idx="4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90CD7842-E6F4-4D03-A782-2819085E5C88}" type="slidenum">
              <a:rPr lang="en-US" altLang="zh-TW" sz="100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35</a:t>
            </a:fld>
            <a:endParaRPr lang="en-US" altLang="zh-TW" sz="10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38916" name="Text Box 41"/>
          <p:cNvSpPr txBox="1">
            <a:spLocks noChangeArrowheads="1"/>
          </p:cNvSpPr>
          <p:nvPr/>
        </p:nvSpPr>
        <p:spPr bwMode="auto">
          <a:xfrm>
            <a:off x="2927352" y="4827588"/>
            <a:ext cx="6334125" cy="1446213"/>
          </a:xfrm>
          <a:prstGeom prst="rect">
            <a:avLst/>
          </a:prstGeom>
          <a:solidFill>
            <a:srgbClr val="FFCF0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buClr>
                <a:schemeClr val="bg1"/>
              </a:buClr>
              <a:buSzPct val="100000"/>
              <a:buFont typeface="Wingdings" panose="05000000000000000000" pitchFamily="2" charset="2"/>
              <a:buNone/>
            </a:pPr>
            <a:r>
              <a:rPr lang="zh-TW" altLang="en-US" sz="4000" dirty="0">
                <a:solidFill>
                  <a:srgbClr val="0000FF"/>
                </a:solidFill>
                <a:latin typeface="Times New Roman" panose="02020603050405020304" pitchFamily="18" charset="0"/>
              </a:rPr>
              <a:t>按鈕或在功能表選</a:t>
            </a:r>
          </a:p>
          <a:p>
            <a:pPr algn="ctr" eaLnBrk="1" hangingPunct="1">
              <a:buClr>
                <a:schemeClr val="bg1"/>
              </a:buClr>
              <a:buSzPct val="100000"/>
              <a:buFont typeface="Wingdings" panose="05000000000000000000" pitchFamily="2" charset="2"/>
              <a:buNone/>
            </a:pPr>
            <a:r>
              <a:rPr lang="en-US" altLang="zh-TW" sz="4000" dirty="0">
                <a:solidFill>
                  <a:srgbClr val="0000FF"/>
                </a:solidFill>
                <a:latin typeface="Times New Roman" panose="02020603050405020304" pitchFamily="18" charset="0"/>
              </a:rPr>
              <a:t>Insert &gt; Line</a:t>
            </a:r>
            <a:r>
              <a:rPr lang="zh-TW" altLang="en-US" sz="4000" dirty="0">
                <a:solidFill>
                  <a:srgbClr val="0000FF"/>
                </a:solidFill>
                <a:latin typeface="Times New Roman" panose="02020603050405020304" pitchFamily="18" charset="0"/>
              </a:rPr>
              <a:t> </a:t>
            </a:r>
            <a:r>
              <a:rPr lang="en-US" altLang="zh-TW" sz="4000" dirty="0">
                <a:solidFill>
                  <a:srgbClr val="0000FF"/>
                </a:solidFill>
                <a:latin typeface="Times New Roman" panose="02020603050405020304" pitchFamily="18" charset="0"/>
              </a:rPr>
              <a:t>/</a:t>
            </a:r>
            <a:r>
              <a:rPr lang="zh-TW" altLang="en-US" sz="4000" dirty="0">
                <a:solidFill>
                  <a:srgbClr val="0000FF"/>
                </a:solidFill>
                <a:latin typeface="Times New Roman" panose="02020603050405020304" pitchFamily="18" charset="0"/>
              </a:rPr>
              <a:t> </a:t>
            </a:r>
            <a:r>
              <a:rPr lang="en-US" altLang="zh-TW" sz="4000" dirty="0">
                <a:solidFill>
                  <a:srgbClr val="0000FF"/>
                </a:solidFill>
                <a:latin typeface="Times New Roman" panose="02020603050405020304" pitchFamily="18" charset="0"/>
              </a:rPr>
              <a:t>Insert &gt; Box</a:t>
            </a:r>
          </a:p>
        </p:txBody>
      </p:sp>
    </p:spTree>
  </p:cSld>
  <p:clrMapOvr>
    <a:masterClrMapping/>
  </p:clrMapOvr>
  <p:transition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TW" sz="3200" dirty="0">
                <a:solidFill>
                  <a:srgbClr val="3333CC"/>
                </a:solidFill>
                <a:effectLst/>
                <a:latin typeface="新細明體" panose="02020500000000000000" pitchFamily="18" charset="-120"/>
                <a:ea typeface="新細明體" panose="02020500000000000000" pitchFamily="18" charset="-120"/>
                <a:cs typeface="Times New Roman" panose="02020603050405020304" pitchFamily="18" charset="0"/>
              </a:rPr>
              <a:t>II. </a:t>
            </a:r>
            <a:r>
              <a:rPr lang="zh-TW" altLang="en-US" sz="3200" dirty="0">
                <a:solidFill>
                  <a:srgbClr val="3333CC"/>
                </a:solidFill>
                <a:effectLst/>
                <a:latin typeface="新細明體" panose="02020500000000000000" pitchFamily="18" charset="-120"/>
                <a:ea typeface="新細明體" panose="02020500000000000000" pitchFamily="18" charset="-120"/>
                <a:cs typeface="Times New Roman" panose="02020603050405020304" pitchFamily="18" charset="0"/>
              </a:rPr>
              <a:t>如何刪除範本中的空行</a:t>
            </a:r>
            <a:endParaRPr lang="zh-TW" altLang="en-US" sz="3200" dirty="0">
              <a:solidFill>
                <a:schemeClr val="folHlink"/>
              </a:solidFill>
              <a:effectLst/>
              <a:ea typeface="新細明體" panose="02020500000000000000" pitchFamily="18" charset="-120"/>
              <a:cs typeface="Times New Roman" panose="02020603050405020304" pitchFamily="18" charset="0"/>
            </a:endParaRPr>
          </a:p>
        </p:txBody>
      </p:sp>
      <p:sp>
        <p:nvSpPr>
          <p:cNvPr id="39938" name="投影片編號版面配置區 5"/>
          <p:cNvSpPr>
            <a:spLocks noGrp="1"/>
          </p:cNvSpPr>
          <p:nvPr>
            <p:ph type="sldNum" sz="quarter" idx="4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054FBCC6-031D-4ADF-A82E-79C555B25CE6}" type="slidenum">
              <a:rPr lang="en-US" altLang="zh-TW" sz="100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36</a:t>
            </a:fld>
            <a:endParaRPr lang="en-US" altLang="zh-TW" sz="10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pic>
        <p:nvPicPr>
          <p:cNvPr id="3994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3438" y="2520950"/>
            <a:ext cx="5581650" cy="179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941" name="文字方塊 1"/>
          <p:cNvSpPr txBox="1">
            <a:spLocks noChangeArrowheads="1"/>
          </p:cNvSpPr>
          <p:nvPr/>
        </p:nvSpPr>
        <p:spPr bwMode="auto">
          <a:xfrm>
            <a:off x="2018140" y="1323181"/>
            <a:ext cx="8223250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zh-TW" altLang="en-US" sz="2800" dirty="0">
                <a:solidFill>
                  <a:srgbClr val="0000FF"/>
                </a:solidFill>
              </a:rPr>
              <a:t>表格由直線</a:t>
            </a:r>
            <a:r>
              <a:rPr lang="en-US" altLang="zh-TW" sz="2800" dirty="0">
                <a:solidFill>
                  <a:srgbClr val="0000FF"/>
                </a:solidFill>
              </a:rPr>
              <a:t>/</a:t>
            </a:r>
            <a:r>
              <a:rPr lang="zh-TW" altLang="en-US" sz="2800" dirty="0">
                <a:solidFill>
                  <a:srgbClr val="0000FF"/>
                </a:solidFill>
              </a:rPr>
              <a:t>橫線組合而成，可利用刪除和調整長度</a:t>
            </a:r>
            <a:br>
              <a:rPr lang="en-US" altLang="zh-TW" sz="2800" dirty="0">
                <a:solidFill>
                  <a:srgbClr val="0000FF"/>
                </a:solidFill>
              </a:rPr>
            </a:br>
            <a:r>
              <a:rPr lang="zh-TW" altLang="en-US" sz="2800" dirty="0">
                <a:solidFill>
                  <a:srgbClr val="0000FF"/>
                </a:solidFill>
              </a:rPr>
              <a:t>功能去除多餘的空行。</a:t>
            </a:r>
            <a:endParaRPr lang="en-US" altLang="en-US" sz="2800" dirty="0">
              <a:solidFill>
                <a:srgbClr val="0000FF"/>
              </a:solidFill>
            </a:endParaRPr>
          </a:p>
        </p:txBody>
      </p:sp>
      <p:pic>
        <p:nvPicPr>
          <p:cNvPr id="39942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66"/>
          <a:stretch>
            <a:fillRect/>
          </a:stretch>
        </p:blipFill>
        <p:spPr bwMode="auto">
          <a:xfrm>
            <a:off x="4132263" y="5229226"/>
            <a:ext cx="5562600" cy="1209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9943" name="群組 13"/>
          <p:cNvGrpSpPr>
            <a:grpSpLocks/>
          </p:cNvGrpSpPr>
          <p:nvPr/>
        </p:nvGrpSpPr>
        <p:grpSpPr bwMode="auto">
          <a:xfrm>
            <a:off x="2524126" y="3457575"/>
            <a:ext cx="2119313" cy="503238"/>
            <a:chOff x="1582045" y="3351870"/>
            <a:chExt cx="1735720" cy="502730"/>
          </a:xfrm>
        </p:grpSpPr>
        <p:grpSp>
          <p:nvGrpSpPr>
            <p:cNvPr id="39962" name="群組 8"/>
            <p:cNvGrpSpPr>
              <a:grpSpLocks/>
            </p:cNvGrpSpPr>
            <p:nvPr/>
          </p:nvGrpSpPr>
          <p:grpSpPr bwMode="auto">
            <a:xfrm>
              <a:off x="1582045" y="3351870"/>
              <a:ext cx="1093869" cy="426216"/>
              <a:chOff x="1203354" y="3125708"/>
              <a:chExt cx="1093869" cy="426216"/>
            </a:xfrm>
          </p:grpSpPr>
          <p:sp>
            <p:nvSpPr>
              <p:cNvPr id="39965" name="圓角矩形 6"/>
              <p:cNvSpPr>
                <a:spLocks noChangeArrowheads="1"/>
              </p:cNvSpPr>
              <p:nvPr/>
            </p:nvSpPr>
            <p:spPr bwMode="auto">
              <a:xfrm>
                <a:off x="1203354" y="3125708"/>
                <a:ext cx="1093869" cy="426216"/>
              </a:xfrm>
              <a:prstGeom prst="roundRect">
                <a:avLst>
                  <a:gd name="adj" fmla="val 16667"/>
                </a:avLst>
              </a:prstGeom>
              <a:noFill/>
              <a:ln w="28575" algn="ctr">
                <a:solidFill>
                  <a:srgbClr val="0099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anose="05000000000000000000" pitchFamily="2" charset="2"/>
                  <a:buChar char="n"/>
                  <a:defRPr sz="2400" b="1">
                    <a:solidFill>
                      <a:srgbClr val="660066"/>
                    </a:solidFill>
                    <a:latin typeface="Trebuchet MS" panose="020B0603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rgbClr val="CC0099"/>
                  </a:buClr>
                  <a:buSzPct val="55000"/>
                  <a:buFont typeface="Wingdings" panose="05000000000000000000" pitchFamily="2" charset="2"/>
                  <a:buChar char="n"/>
                  <a:defRPr sz="2200" b="1">
                    <a:solidFill>
                      <a:srgbClr val="9900CC"/>
                    </a:solidFill>
                    <a:latin typeface="Trebuchet MS" panose="020B0603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2000" b="1">
                    <a:solidFill>
                      <a:srgbClr val="6600CC"/>
                    </a:solidFill>
                    <a:latin typeface="Trebuchet MS" panose="020B0603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folHlink"/>
                  </a:buClr>
                  <a:buSzPct val="55000"/>
                  <a:buFont typeface="Wingdings" panose="05000000000000000000" pitchFamily="2" charset="2"/>
                  <a:buChar char="n"/>
                  <a:defRPr b="1">
                    <a:solidFill>
                      <a:srgbClr val="333399"/>
                    </a:solidFill>
                    <a:latin typeface="Trebuchet MS" panose="020B0603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14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14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14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14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14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9pPr>
              </a:lstStyle>
              <a:p>
                <a:pPr algn="ctr" eaLnBrk="1" hangingPunct="1">
                  <a:buClr>
                    <a:schemeClr val="bg1"/>
                  </a:buClr>
                  <a:buSzPct val="100000"/>
                  <a:buFont typeface="Wingdings" panose="05000000000000000000" pitchFamily="2" charset="2"/>
                  <a:buNone/>
                </a:pPr>
                <a:endParaRPr lang="en-US" altLang="en-US" sz="2000">
                  <a:solidFill>
                    <a:srgbClr val="0099FF"/>
                  </a:solidFill>
                </a:endParaRPr>
              </a:p>
            </p:txBody>
          </p:sp>
          <p:sp>
            <p:nvSpPr>
              <p:cNvPr id="39966" name="文字方塊 7"/>
              <p:cNvSpPr txBox="1">
                <a:spLocks noChangeArrowheads="1"/>
              </p:cNvSpPr>
              <p:nvPr/>
            </p:nvSpPr>
            <p:spPr bwMode="auto">
              <a:xfrm>
                <a:off x="1266022" y="3138761"/>
                <a:ext cx="991473" cy="3997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anose="05000000000000000000" pitchFamily="2" charset="2"/>
                  <a:buChar char="n"/>
                  <a:defRPr sz="2400" b="1">
                    <a:solidFill>
                      <a:srgbClr val="660066"/>
                    </a:solidFill>
                    <a:latin typeface="Trebuchet MS" panose="020B0603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rgbClr val="CC0099"/>
                  </a:buClr>
                  <a:buSzPct val="55000"/>
                  <a:buFont typeface="Wingdings" panose="05000000000000000000" pitchFamily="2" charset="2"/>
                  <a:buChar char="n"/>
                  <a:defRPr sz="2200" b="1">
                    <a:solidFill>
                      <a:srgbClr val="9900CC"/>
                    </a:solidFill>
                    <a:latin typeface="Trebuchet MS" panose="020B0603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2000" b="1">
                    <a:solidFill>
                      <a:srgbClr val="6600CC"/>
                    </a:solidFill>
                    <a:latin typeface="Trebuchet MS" panose="020B0603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folHlink"/>
                  </a:buClr>
                  <a:buSzPct val="55000"/>
                  <a:buFont typeface="Wingdings" panose="05000000000000000000" pitchFamily="2" charset="2"/>
                  <a:buChar char="n"/>
                  <a:defRPr b="1">
                    <a:solidFill>
                      <a:srgbClr val="333399"/>
                    </a:solidFill>
                    <a:latin typeface="Trebuchet MS" panose="020B0603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14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14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14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14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14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9pPr>
              </a:lstStyle>
              <a:p>
                <a:pPr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zh-TW" altLang="en-US" sz="2000">
                    <a:solidFill>
                      <a:srgbClr val="0099FF"/>
                    </a:solidFill>
                  </a:rPr>
                  <a:t>刪除橫線</a:t>
                </a:r>
                <a:endParaRPr lang="en-US" altLang="en-US" sz="2000">
                  <a:solidFill>
                    <a:srgbClr val="0099FF"/>
                  </a:solidFill>
                </a:endParaRPr>
              </a:p>
            </p:txBody>
          </p:sp>
        </p:grpSp>
        <p:cxnSp>
          <p:nvCxnSpPr>
            <p:cNvPr id="39963" name="直線接點 10"/>
            <p:cNvCxnSpPr>
              <a:cxnSpLocks noChangeShapeType="1"/>
            </p:cNvCxnSpPr>
            <p:nvPr/>
          </p:nvCxnSpPr>
          <p:spPr bwMode="auto">
            <a:xfrm>
              <a:off x="2681249" y="3424580"/>
              <a:ext cx="636515" cy="430020"/>
            </a:xfrm>
            <a:prstGeom prst="line">
              <a:avLst/>
            </a:prstGeom>
            <a:noFill/>
            <a:ln w="28575" algn="ctr">
              <a:solidFill>
                <a:srgbClr val="0099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9964" name="直線接點 12"/>
            <p:cNvCxnSpPr>
              <a:cxnSpLocks noChangeShapeType="1"/>
            </p:cNvCxnSpPr>
            <p:nvPr/>
          </p:nvCxnSpPr>
          <p:spPr bwMode="auto">
            <a:xfrm flipH="1" flipV="1">
              <a:off x="2681250" y="3740554"/>
              <a:ext cx="636515" cy="114044"/>
            </a:xfrm>
            <a:prstGeom prst="line">
              <a:avLst/>
            </a:prstGeom>
            <a:noFill/>
            <a:ln w="28575" algn="ctr">
              <a:solidFill>
                <a:srgbClr val="0099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39944" name="群組 14"/>
          <p:cNvGrpSpPr>
            <a:grpSpLocks/>
          </p:cNvGrpSpPr>
          <p:nvPr/>
        </p:nvGrpSpPr>
        <p:grpSpPr bwMode="auto">
          <a:xfrm>
            <a:off x="4637088" y="3319464"/>
            <a:ext cx="5581650" cy="854075"/>
            <a:chOff x="3119438" y="2387599"/>
            <a:chExt cx="5581650" cy="854365"/>
          </a:xfrm>
        </p:grpSpPr>
        <p:cxnSp>
          <p:nvCxnSpPr>
            <p:cNvPr id="39957" name="直線接點 4"/>
            <p:cNvCxnSpPr>
              <a:cxnSpLocks noChangeShapeType="1"/>
            </p:cNvCxnSpPr>
            <p:nvPr/>
          </p:nvCxnSpPr>
          <p:spPr bwMode="auto">
            <a:xfrm>
              <a:off x="3119438" y="3241964"/>
              <a:ext cx="5581650" cy="0"/>
            </a:xfrm>
            <a:prstGeom prst="line">
              <a:avLst/>
            </a:prstGeom>
            <a:noFill/>
            <a:ln w="28575" algn="ctr">
              <a:solidFill>
                <a:srgbClr val="0099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9958" name="直線接點 16"/>
            <p:cNvCxnSpPr>
              <a:cxnSpLocks noChangeShapeType="1"/>
            </p:cNvCxnSpPr>
            <p:nvPr/>
          </p:nvCxnSpPr>
          <p:spPr bwMode="auto">
            <a:xfrm>
              <a:off x="3119438" y="3024911"/>
              <a:ext cx="5581650" cy="0"/>
            </a:xfrm>
            <a:prstGeom prst="line">
              <a:avLst/>
            </a:prstGeom>
            <a:noFill/>
            <a:ln w="28575" algn="ctr">
              <a:solidFill>
                <a:srgbClr val="0099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9959" name="直線接點 17"/>
            <p:cNvCxnSpPr>
              <a:cxnSpLocks noChangeShapeType="1"/>
            </p:cNvCxnSpPr>
            <p:nvPr/>
          </p:nvCxnSpPr>
          <p:spPr bwMode="auto">
            <a:xfrm>
              <a:off x="3119438" y="2812473"/>
              <a:ext cx="5581650" cy="0"/>
            </a:xfrm>
            <a:prstGeom prst="line">
              <a:avLst/>
            </a:prstGeom>
            <a:noFill/>
            <a:ln w="28575" algn="ctr">
              <a:solidFill>
                <a:srgbClr val="0099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9960" name="直線接點 18"/>
            <p:cNvCxnSpPr>
              <a:cxnSpLocks noChangeShapeType="1"/>
            </p:cNvCxnSpPr>
            <p:nvPr/>
          </p:nvCxnSpPr>
          <p:spPr bwMode="auto">
            <a:xfrm>
              <a:off x="3119438" y="2595418"/>
              <a:ext cx="5581650" cy="0"/>
            </a:xfrm>
            <a:prstGeom prst="line">
              <a:avLst/>
            </a:prstGeom>
            <a:noFill/>
            <a:ln w="28575" algn="ctr">
              <a:solidFill>
                <a:srgbClr val="0099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9961" name="直線接點 19"/>
            <p:cNvCxnSpPr>
              <a:cxnSpLocks noChangeShapeType="1"/>
            </p:cNvCxnSpPr>
            <p:nvPr/>
          </p:nvCxnSpPr>
          <p:spPr bwMode="auto">
            <a:xfrm>
              <a:off x="3119438" y="2387599"/>
              <a:ext cx="5581650" cy="0"/>
            </a:xfrm>
            <a:prstGeom prst="line">
              <a:avLst/>
            </a:prstGeom>
            <a:noFill/>
            <a:ln w="28575" algn="ctr">
              <a:solidFill>
                <a:srgbClr val="0099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4" name="群組 3"/>
          <p:cNvGrpSpPr>
            <a:grpSpLocks/>
          </p:cNvGrpSpPr>
          <p:nvPr/>
        </p:nvGrpSpPr>
        <p:grpSpPr bwMode="auto">
          <a:xfrm>
            <a:off x="2994026" y="2501900"/>
            <a:ext cx="1209675" cy="509588"/>
            <a:chOff x="1368827" y="1800128"/>
            <a:chExt cx="1210588" cy="509567"/>
          </a:xfrm>
        </p:grpSpPr>
        <p:sp>
          <p:nvSpPr>
            <p:cNvPr id="39955" name="圓角矩形 1"/>
            <p:cNvSpPr>
              <a:spLocks noChangeArrowheads="1"/>
            </p:cNvSpPr>
            <p:nvPr/>
          </p:nvSpPr>
          <p:spPr bwMode="auto">
            <a:xfrm>
              <a:off x="1402401" y="1800128"/>
              <a:ext cx="1143441" cy="509567"/>
            </a:xfrm>
            <a:prstGeom prst="roundRect">
              <a:avLst>
                <a:gd name="adj" fmla="val 16667"/>
              </a:avLst>
            </a:prstGeom>
            <a:noFill/>
            <a:ln w="28575" algn="ctr">
              <a:solidFill>
                <a:schemeClr val="hlink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2000" b="1">
                  <a:solidFill>
                    <a:srgbClr val="0000FF"/>
                  </a:solidFill>
                  <a:latin typeface="Trebuchet MS" panose="020B0603020202020204" pitchFamily="34" charset="0"/>
                  <a:ea typeface="新細明體" panose="02020500000000000000" pitchFamily="18" charset="-120"/>
                </a:defRPr>
              </a:lvl1pPr>
              <a:lvl2pPr marL="742950" indent="-285750">
                <a:defRPr sz="2000" b="1">
                  <a:solidFill>
                    <a:srgbClr val="0000FF"/>
                  </a:solidFill>
                  <a:latin typeface="Trebuchet MS" panose="020B0603020202020204" pitchFamily="34" charset="0"/>
                  <a:ea typeface="新細明體" panose="02020500000000000000" pitchFamily="18" charset="-120"/>
                </a:defRPr>
              </a:lvl2pPr>
              <a:lvl3pPr marL="1143000" indent="-228600">
                <a:defRPr sz="2000" b="1">
                  <a:solidFill>
                    <a:srgbClr val="0000FF"/>
                  </a:solidFill>
                  <a:latin typeface="Trebuchet MS" panose="020B0603020202020204" pitchFamily="34" charset="0"/>
                  <a:ea typeface="新細明體" panose="02020500000000000000" pitchFamily="18" charset="-120"/>
                </a:defRPr>
              </a:lvl3pPr>
              <a:lvl4pPr marL="1600200" indent="-228600">
                <a:defRPr sz="2000" b="1">
                  <a:solidFill>
                    <a:srgbClr val="0000FF"/>
                  </a:solidFill>
                  <a:latin typeface="Trebuchet MS" panose="020B0603020202020204" pitchFamily="34" charset="0"/>
                  <a:ea typeface="新細明體" panose="02020500000000000000" pitchFamily="18" charset="-120"/>
                </a:defRPr>
              </a:lvl4pPr>
              <a:lvl5pPr marL="2057400" indent="-228600">
                <a:defRPr sz="2000" b="1">
                  <a:solidFill>
                    <a:srgbClr val="0000FF"/>
                  </a:solidFill>
                  <a:latin typeface="Trebuchet MS" panose="020B0603020202020204" pitchFamily="34" charset="0"/>
                  <a:ea typeface="新細明體" panose="02020500000000000000" pitchFamily="18" charset="-12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0000FF"/>
                  </a:solidFill>
                  <a:latin typeface="Trebuchet MS" panose="020B0603020202020204" pitchFamily="34" charset="0"/>
                  <a:ea typeface="新細明體" panose="02020500000000000000" pitchFamily="18" charset="-12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0000FF"/>
                  </a:solidFill>
                  <a:latin typeface="Trebuchet MS" panose="020B0603020202020204" pitchFamily="34" charset="0"/>
                  <a:ea typeface="新細明體" panose="02020500000000000000" pitchFamily="18" charset="-12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0000FF"/>
                  </a:solidFill>
                  <a:latin typeface="Trebuchet MS" panose="020B0603020202020204" pitchFamily="34" charset="0"/>
                  <a:ea typeface="新細明體" panose="02020500000000000000" pitchFamily="18" charset="-12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0000FF"/>
                  </a:solidFill>
                  <a:latin typeface="Trebuchet MS" panose="020B0603020202020204" pitchFamily="34" charset="0"/>
                  <a:ea typeface="新細明體" panose="02020500000000000000" pitchFamily="18" charset="-120"/>
                </a:defRPr>
              </a:lvl9pPr>
            </a:lstStyle>
            <a:p>
              <a:pPr algn="ctr" eaLnBrk="1" hangingPunct="1">
                <a:spcBef>
                  <a:spcPct val="20000"/>
                </a:spcBef>
                <a:buClr>
                  <a:schemeClr val="bg1"/>
                </a:buClr>
                <a:buSzPct val="100000"/>
                <a:buFont typeface="Wingdings" panose="05000000000000000000" pitchFamily="2" charset="2"/>
                <a:buNone/>
              </a:pPr>
              <a:endParaRPr lang="en-US" altLang="en-US"/>
            </a:p>
          </p:txBody>
        </p:sp>
        <p:sp>
          <p:nvSpPr>
            <p:cNvPr id="39956" name="文字方塊 2"/>
            <p:cNvSpPr txBox="1">
              <a:spLocks noChangeArrowheads="1"/>
            </p:cNvSpPr>
            <p:nvPr/>
          </p:nvSpPr>
          <p:spPr bwMode="auto">
            <a:xfrm>
              <a:off x="1368827" y="1854856"/>
              <a:ext cx="1210588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000" b="1">
                  <a:solidFill>
                    <a:srgbClr val="0000FF"/>
                  </a:solidFill>
                  <a:latin typeface="Trebuchet MS" panose="020B0603020202020204" pitchFamily="34" charset="0"/>
                  <a:ea typeface="新細明體" panose="02020500000000000000" pitchFamily="18" charset="-120"/>
                </a:defRPr>
              </a:lvl1pPr>
              <a:lvl2pPr marL="742950" indent="-285750">
                <a:defRPr sz="2000" b="1">
                  <a:solidFill>
                    <a:srgbClr val="0000FF"/>
                  </a:solidFill>
                  <a:latin typeface="Trebuchet MS" panose="020B0603020202020204" pitchFamily="34" charset="0"/>
                  <a:ea typeface="新細明體" panose="02020500000000000000" pitchFamily="18" charset="-120"/>
                </a:defRPr>
              </a:lvl2pPr>
              <a:lvl3pPr marL="1143000" indent="-228600">
                <a:defRPr sz="2000" b="1">
                  <a:solidFill>
                    <a:srgbClr val="0000FF"/>
                  </a:solidFill>
                  <a:latin typeface="Trebuchet MS" panose="020B0603020202020204" pitchFamily="34" charset="0"/>
                  <a:ea typeface="新細明體" panose="02020500000000000000" pitchFamily="18" charset="-120"/>
                </a:defRPr>
              </a:lvl3pPr>
              <a:lvl4pPr marL="1600200" indent="-228600">
                <a:defRPr sz="2000" b="1">
                  <a:solidFill>
                    <a:srgbClr val="0000FF"/>
                  </a:solidFill>
                  <a:latin typeface="Trebuchet MS" panose="020B0603020202020204" pitchFamily="34" charset="0"/>
                  <a:ea typeface="新細明體" panose="02020500000000000000" pitchFamily="18" charset="-120"/>
                </a:defRPr>
              </a:lvl4pPr>
              <a:lvl5pPr marL="2057400" indent="-228600">
                <a:defRPr sz="2000" b="1">
                  <a:solidFill>
                    <a:srgbClr val="0000FF"/>
                  </a:solidFill>
                  <a:latin typeface="Trebuchet MS" panose="020B0603020202020204" pitchFamily="34" charset="0"/>
                  <a:ea typeface="新細明體" panose="02020500000000000000" pitchFamily="18" charset="-12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0000FF"/>
                  </a:solidFill>
                  <a:latin typeface="Trebuchet MS" panose="020B0603020202020204" pitchFamily="34" charset="0"/>
                  <a:ea typeface="新細明體" panose="02020500000000000000" pitchFamily="18" charset="-12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0000FF"/>
                  </a:solidFill>
                  <a:latin typeface="Trebuchet MS" panose="020B0603020202020204" pitchFamily="34" charset="0"/>
                  <a:ea typeface="新細明體" panose="02020500000000000000" pitchFamily="18" charset="-12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0000FF"/>
                  </a:solidFill>
                  <a:latin typeface="Trebuchet MS" panose="020B0603020202020204" pitchFamily="34" charset="0"/>
                  <a:ea typeface="新細明體" panose="02020500000000000000" pitchFamily="18" charset="-12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rgbClr val="0000FF"/>
                  </a:solidFill>
                  <a:latin typeface="Trebuchet MS" panose="020B0603020202020204" pitchFamily="34" charset="0"/>
                  <a:ea typeface="新細明體" panose="02020500000000000000" pitchFamily="18" charset="-120"/>
                </a:defRPr>
              </a:lvl9pPr>
            </a:lstStyle>
            <a:p>
              <a:r>
                <a:rPr lang="zh-TW" altLang="en-US">
                  <a:solidFill>
                    <a:srgbClr val="FF0000"/>
                  </a:solidFill>
                </a:rPr>
                <a:t>縮短直線</a:t>
              </a:r>
              <a:endParaRPr lang="en-US" altLang="en-US">
                <a:solidFill>
                  <a:srgbClr val="FF0000"/>
                </a:solidFill>
              </a:endParaRPr>
            </a:p>
          </p:txBody>
        </p:sp>
      </p:grpSp>
      <p:grpSp>
        <p:nvGrpSpPr>
          <p:cNvPr id="18" name="群組 17"/>
          <p:cNvGrpSpPr>
            <a:grpSpLocks/>
          </p:cNvGrpSpPr>
          <p:nvPr/>
        </p:nvGrpSpPr>
        <p:grpSpPr bwMode="auto">
          <a:xfrm>
            <a:off x="4997451" y="2605088"/>
            <a:ext cx="61913" cy="1625600"/>
            <a:chOff x="922625" y="2663908"/>
            <a:chExt cx="62645" cy="1626161"/>
          </a:xfrm>
        </p:grpSpPr>
        <p:sp>
          <p:nvSpPr>
            <p:cNvPr id="39949" name="橢圓 25"/>
            <p:cNvSpPr>
              <a:spLocks noChangeArrowheads="1"/>
            </p:cNvSpPr>
            <p:nvPr/>
          </p:nvSpPr>
          <p:spPr bwMode="auto">
            <a:xfrm>
              <a:off x="922625" y="2663908"/>
              <a:ext cx="51539" cy="45736"/>
            </a:xfrm>
            <a:prstGeom prst="ellipse">
              <a:avLst/>
            </a:prstGeom>
            <a:noFill/>
            <a:ln w="28575" algn="ctr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anose="05000000000000000000" pitchFamily="2" charset="2"/>
                <a:buChar char="n"/>
                <a:defRPr sz="2400" b="1">
                  <a:solidFill>
                    <a:srgbClr val="660066"/>
                  </a:solidFill>
                  <a:latin typeface="Trebuchet MS" panose="020B0603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rgbClr val="CC0099"/>
                </a:buClr>
                <a:buSzPct val="55000"/>
                <a:buFont typeface="Wingdings" panose="05000000000000000000" pitchFamily="2" charset="2"/>
                <a:buChar char="n"/>
                <a:defRPr sz="2200" b="1">
                  <a:solidFill>
                    <a:srgbClr val="9900CC"/>
                  </a:solidFill>
                  <a:latin typeface="Trebuchet MS" panose="020B0603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 b="1">
                  <a:solidFill>
                    <a:srgbClr val="6600CC"/>
                  </a:solidFill>
                  <a:latin typeface="Trebuchet MS" panose="020B0603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folHlink"/>
                </a:buClr>
                <a:buSzPct val="55000"/>
                <a:buFont typeface="Wingdings" panose="05000000000000000000" pitchFamily="2" charset="2"/>
                <a:buChar char="n"/>
                <a:defRPr b="1">
                  <a:solidFill>
                    <a:srgbClr val="333399"/>
                  </a:solidFill>
                  <a:latin typeface="Trebuchet MS" panose="020B0603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1400"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1400"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1400"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1400"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1400"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algn="ctr" eaLnBrk="1" hangingPunct="1">
                <a:buClr>
                  <a:schemeClr val="bg1"/>
                </a:buClr>
                <a:buSzPct val="100000"/>
                <a:buFont typeface="Wingdings" panose="05000000000000000000" pitchFamily="2" charset="2"/>
                <a:buNone/>
              </a:pPr>
              <a:endParaRPr lang="en-US" altLang="en-US" sz="2000">
                <a:solidFill>
                  <a:srgbClr val="0000FF"/>
                </a:solidFill>
              </a:endParaRPr>
            </a:p>
          </p:txBody>
        </p:sp>
        <p:grpSp>
          <p:nvGrpSpPr>
            <p:cNvPr id="39950" name="群組 16"/>
            <p:cNvGrpSpPr>
              <a:grpSpLocks/>
            </p:cNvGrpSpPr>
            <p:nvPr/>
          </p:nvGrpSpPr>
          <p:grpSpPr bwMode="auto">
            <a:xfrm>
              <a:off x="944559" y="2685894"/>
              <a:ext cx="9727" cy="1572844"/>
              <a:chOff x="3498916" y="1682075"/>
              <a:chExt cx="9727" cy="1572844"/>
            </a:xfrm>
          </p:grpSpPr>
          <p:cxnSp>
            <p:nvCxnSpPr>
              <p:cNvPr id="39953" name="直線接點 13"/>
              <p:cNvCxnSpPr>
                <a:cxnSpLocks noChangeShapeType="1"/>
              </p:cNvCxnSpPr>
              <p:nvPr/>
            </p:nvCxnSpPr>
            <p:spPr bwMode="auto">
              <a:xfrm>
                <a:off x="3503779" y="2199184"/>
                <a:ext cx="0" cy="1055735"/>
              </a:xfrm>
              <a:prstGeom prst="line">
                <a:avLst/>
              </a:prstGeom>
              <a:noFill/>
              <a:ln w="28575" algn="ctr">
                <a:solidFill>
                  <a:schemeClr val="hlink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9954" name="直線接點 44"/>
              <p:cNvCxnSpPr>
                <a:cxnSpLocks noChangeShapeType="1"/>
              </p:cNvCxnSpPr>
              <p:nvPr/>
            </p:nvCxnSpPr>
            <p:spPr bwMode="auto">
              <a:xfrm>
                <a:off x="3498916" y="1682075"/>
                <a:ext cx="9727" cy="490333"/>
              </a:xfrm>
              <a:prstGeom prst="line">
                <a:avLst/>
              </a:prstGeom>
              <a:noFill/>
              <a:ln w="28575" algn="ctr">
                <a:solidFill>
                  <a:schemeClr val="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sp>
          <p:nvSpPr>
            <p:cNvPr id="39951" name="橢圓 25"/>
            <p:cNvSpPr>
              <a:spLocks noChangeArrowheads="1"/>
            </p:cNvSpPr>
            <p:nvPr/>
          </p:nvSpPr>
          <p:spPr bwMode="auto">
            <a:xfrm>
              <a:off x="933731" y="3155137"/>
              <a:ext cx="51539" cy="45736"/>
            </a:xfrm>
            <a:prstGeom prst="ellipse">
              <a:avLst/>
            </a:prstGeom>
            <a:noFill/>
            <a:ln w="28575" algn="ctr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anose="05000000000000000000" pitchFamily="2" charset="2"/>
                <a:buChar char="n"/>
                <a:defRPr sz="2400" b="1">
                  <a:solidFill>
                    <a:srgbClr val="660066"/>
                  </a:solidFill>
                  <a:latin typeface="Trebuchet MS" panose="020B0603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rgbClr val="CC0099"/>
                </a:buClr>
                <a:buSzPct val="55000"/>
                <a:buFont typeface="Wingdings" panose="05000000000000000000" pitchFamily="2" charset="2"/>
                <a:buChar char="n"/>
                <a:defRPr sz="2200" b="1">
                  <a:solidFill>
                    <a:srgbClr val="9900CC"/>
                  </a:solidFill>
                  <a:latin typeface="Trebuchet MS" panose="020B0603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 b="1">
                  <a:solidFill>
                    <a:srgbClr val="6600CC"/>
                  </a:solidFill>
                  <a:latin typeface="Trebuchet MS" panose="020B0603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folHlink"/>
                </a:buClr>
                <a:buSzPct val="55000"/>
                <a:buFont typeface="Wingdings" panose="05000000000000000000" pitchFamily="2" charset="2"/>
                <a:buChar char="n"/>
                <a:defRPr b="1">
                  <a:solidFill>
                    <a:srgbClr val="333399"/>
                  </a:solidFill>
                  <a:latin typeface="Trebuchet MS" panose="020B0603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1400"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1400"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1400"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1400"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1400"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algn="ctr" eaLnBrk="1" hangingPunct="1">
                <a:buClr>
                  <a:schemeClr val="bg1"/>
                </a:buClr>
                <a:buSzPct val="100000"/>
                <a:buFont typeface="Wingdings" panose="05000000000000000000" pitchFamily="2" charset="2"/>
                <a:buNone/>
              </a:pPr>
              <a:endParaRPr lang="en-US" altLang="en-US" sz="2000">
                <a:solidFill>
                  <a:srgbClr val="0000FF"/>
                </a:solidFill>
              </a:endParaRPr>
            </a:p>
          </p:txBody>
        </p:sp>
        <p:sp>
          <p:nvSpPr>
            <p:cNvPr id="39952" name="橢圓 25"/>
            <p:cNvSpPr>
              <a:spLocks noChangeArrowheads="1"/>
            </p:cNvSpPr>
            <p:nvPr/>
          </p:nvSpPr>
          <p:spPr bwMode="auto">
            <a:xfrm>
              <a:off x="928516" y="4244333"/>
              <a:ext cx="51539" cy="45736"/>
            </a:xfrm>
            <a:prstGeom prst="ellipse">
              <a:avLst/>
            </a:prstGeom>
            <a:noFill/>
            <a:ln w="28575" algn="ctr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anose="05000000000000000000" pitchFamily="2" charset="2"/>
                <a:buChar char="n"/>
                <a:defRPr sz="2400" b="1">
                  <a:solidFill>
                    <a:srgbClr val="660066"/>
                  </a:solidFill>
                  <a:latin typeface="Trebuchet MS" panose="020B0603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rgbClr val="CC0099"/>
                </a:buClr>
                <a:buSzPct val="55000"/>
                <a:buFont typeface="Wingdings" panose="05000000000000000000" pitchFamily="2" charset="2"/>
                <a:buChar char="n"/>
                <a:defRPr sz="2200" b="1">
                  <a:solidFill>
                    <a:srgbClr val="9900CC"/>
                  </a:solidFill>
                  <a:latin typeface="Trebuchet MS" panose="020B0603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 b="1">
                  <a:solidFill>
                    <a:srgbClr val="6600CC"/>
                  </a:solidFill>
                  <a:latin typeface="Trebuchet MS" panose="020B0603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folHlink"/>
                </a:buClr>
                <a:buSzPct val="55000"/>
                <a:buFont typeface="Wingdings" panose="05000000000000000000" pitchFamily="2" charset="2"/>
                <a:buChar char="n"/>
                <a:defRPr b="1">
                  <a:solidFill>
                    <a:srgbClr val="333399"/>
                  </a:solidFill>
                  <a:latin typeface="Trebuchet MS" panose="020B0603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1400"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1400"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1400"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1400"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1400"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pPr algn="ctr" eaLnBrk="1" hangingPunct="1">
                <a:buClr>
                  <a:schemeClr val="bg1"/>
                </a:buClr>
                <a:buSzPct val="100000"/>
                <a:buFont typeface="Wingdings" panose="05000000000000000000" pitchFamily="2" charset="2"/>
                <a:buNone/>
              </a:pPr>
              <a:endParaRPr lang="en-US" altLang="en-US" sz="2000">
                <a:solidFill>
                  <a:srgbClr val="0000FF"/>
                </a:solidFill>
              </a:endParaRPr>
            </a:p>
          </p:txBody>
        </p:sp>
      </p:grpSp>
      <p:sp>
        <p:nvSpPr>
          <p:cNvPr id="19" name="向上箭號 18"/>
          <p:cNvSpPr>
            <a:spLocks noChangeArrowheads="1"/>
          </p:cNvSpPr>
          <p:nvPr/>
        </p:nvSpPr>
        <p:spPr bwMode="auto">
          <a:xfrm>
            <a:off x="5208589" y="3290888"/>
            <a:ext cx="198437" cy="635000"/>
          </a:xfrm>
          <a:prstGeom prst="up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 w="28575" algn="ctr">
            <a:solidFill>
              <a:schemeClr val="hlink"/>
            </a:solidFill>
            <a:round/>
            <a:headEnd/>
            <a:tailEnd/>
          </a:ln>
        </p:spPr>
        <p:txBody>
          <a:bodyPr wrap="none" anchor="ctr"/>
          <a:lstStyle>
            <a:lvl1pPr>
              <a:defRPr sz="2000" b="1">
                <a:solidFill>
                  <a:srgbClr val="0000FF"/>
                </a:solidFill>
                <a:latin typeface="Trebuchet MS" panose="020B0603020202020204" pitchFamily="34" charset="0"/>
                <a:ea typeface="新細明體" panose="02020500000000000000" pitchFamily="18" charset="-120"/>
              </a:defRPr>
            </a:lvl1pPr>
            <a:lvl2pPr marL="742950" indent="-285750">
              <a:defRPr sz="2000" b="1">
                <a:solidFill>
                  <a:srgbClr val="0000FF"/>
                </a:solidFill>
                <a:latin typeface="Trebuchet MS" panose="020B0603020202020204" pitchFamily="34" charset="0"/>
                <a:ea typeface="新細明體" panose="02020500000000000000" pitchFamily="18" charset="-120"/>
              </a:defRPr>
            </a:lvl2pPr>
            <a:lvl3pPr marL="1143000" indent="-228600">
              <a:defRPr sz="2000" b="1">
                <a:solidFill>
                  <a:srgbClr val="0000FF"/>
                </a:solidFill>
                <a:latin typeface="Trebuchet MS" panose="020B0603020202020204" pitchFamily="34" charset="0"/>
                <a:ea typeface="新細明體" panose="02020500000000000000" pitchFamily="18" charset="-120"/>
              </a:defRPr>
            </a:lvl3pPr>
            <a:lvl4pPr marL="1600200" indent="-228600">
              <a:defRPr sz="2000" b="1">
                <a:solidFill>
                  <a:srgbClr val="0000FF"/>
                </a:solidFill>
                <a:latin typeface="Trebuchet MS" panose="020B0603020202020204" pitchFamily="34" charset="0"/>
                <a:ea typeface="新細明體" panose="02020500000000000000" pitchFamily="18" charset="-120"/>
              </a:defRPr>
            </a:lvl4pPr>
            <a:lvl5pPr marL="2057400" indent="-228600">
              <a:defRPr sz="2000" b="1">
                <a:solidFill>
                  <a:srgbClr val="0000FF"/>
                </a:solidFill>
                <a:latin typeface="Trebuchet MS" panose="020B0603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FF"/>
                </a:solidFill>
                <a:latin typeface="Trebuchet MS" panose="020B0603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FF"/>
                </a:solidFill>
                <a:latin typeface="Trebuchet MS" panose="020B0603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FF"/>
                </a:solidFill>
                <a:latin typeface="Trebuchet MS" panose="020B0603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FF"/>
                </a:solidFill>
                <a:latin typeface="Trebuchet MS" panose="020B0603020202020204" pitchFamily="34" charset="0"/>
                <a:ea typeface="新細明體" panose="02020500000000000000" pitchFamily="18" charset="-120"/>
              </a:defRPr>
            </a:lvl9pPr>
          </a:lstStyle>
          <a:p>
            <a:pPr algn="ctr" eaLnBrk="1" hangingPunct="1">
              <a:spcBef>
                <a:spcPct val="20000"/>
              </a:spcBef>
              <a:buClr>
                <a:schemeClr val="bg1"/>
              </a:buClr>
              <a:buSzPct val="100000"/>
              <a:buFont typeface="Wingdings" panose="05000000000000000000" pitchFamily="2" charset="2"/>
              <a:buNone/>
            </a:pPr>
            <a:endParaRPr lang="en-US" altLang="en-US"/>
          </a:p>
        </p:txBody>
      </p:sp>
      <p:sp>
        <p:nvSpPr>
          <p:cNvPr id="39948" name="文字方塊 19"/>
          <p:cNvSpPr txBox="1">
            <a:spLocks noChangeArrowheads="1"/>
          </p:cNvSpPr>
          <p:nvPr/>
        </p:nvSpPr>
        <p:spPr bwMode="auto">
          <a:xfrm>
            <a:off x="2717801" y="4681539"/>
            <a:ext cx="1414463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000" b="1">
                <a:solidFill>
                  <a:srgbClr val="0000FF"/>
                </a:solidFill>
                <a:latin typeface="Trebuchet MS" panose="020B0603020202020204" pitchFamily="34" charset="0"/>
                <a:ea typeface="新細明體" panose="02020500000000000000" pitchFamily="18" charset="-120"/>
              </a:defRPr>
            </a:lvl1pPr>
            <a:lvl2pPr marL="742950" indent="-285750">
              <a:defRPr sz="2000" b="1">
                <a:solidFill>
                  <a:srgbClr val="0000FF"/>
                </a:solidFill>
                <a:latin typeface="Trebuchet MS" panose="020B0603020202020204" pitchFamily="34" charset="0"/>
                <a:ea typeface="新細明體" panose="02020500000000000000" pitchFamily="18" charset="-120"/>
              </a:defRPr>
            </a:lvl2pPr>
            <a:lvl3pPr marL="1143000" indent="-228600">
              <a:defRPr sz="2000" b="1">
                <a:solidFill>
                  <a:srgbClr val="0000FF"/>
                </a:solidFill>
                <a:latin typeface="Trebuchet MS" panose="020B0603020202020204" pitchFamily="34" charset="0"/>
                <a:ea typeface="新細明體" panose="02020500000000000000" pitchFamily="18" charset="-120"/>
              </a:defRPr>
            </a:lvl3pPr>
            <a:lvl4pPr marL="1600200" indent="-228600">
              <a:defRPr sz="2000" b="1">
                <a:solidFill>
                  <a:srgbClr val="0000FF"/>
                </a:solidFill>
                <a:latin typeface="Trebuchet MS" panose="020B0603020202020204" pitchFamily="34" charset="0"/>
                <a:ea typeface="新細明體" panose="02020500000000000000" pitchFamily="18" charset="-120"/>
              </a:defRPr>
            </a:lvl4pPr>
            <a:lvl5pPr marL="2057400" indent="-228600">
              <a:defRPr sz="2000" b="1">
                <a:solidFill>
                  <a:srgbClr val="0000FF"/>
                </a:solidFill>
                <a:latin typeface="Trebuchet MS" panose="020B0603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FF"/>
                </a:solidFill>
                <a:latin typeface="Trebuchet MS" panose="020B0603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FF"/>
                </a:solidFill>
                <a:latin typeface="Trebuchet MS" panose="020B0603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FF"/>
                </a:solidFill>
                <a:latin typeface="Trebuchet MS" panose="020B0603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FF"/>
                </a:solidFill>
                <a:latin typeface="Trebuchet MS" panose="020B0603020202020204" pitchFamily="34" charset="0"/>
                <a:ea typeface="新細明體" panose="02020500000000000000" pitchFamily="18" charset="-120"/>
              </a:defRPr>
            </a:lvl9pPr>
          </a:lstStyle>
          <a:p>
            <a:r>
              <a:rPr lang="zh-TW" altLang="en-US" sz="3200">
                <a:solidFill>
                  <a:schemeClr val="tx1"/>
                </a:solidFill>
              </a:rPr>
              <a:t>效果：</a:t>
            </a:r>
            <a:endParaRPr lang="en-US" altLang="en-US" sz="320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TW" sz="3200" dirty="0">
                <a:solidFill>
                  <a:srgbClr val="3333CC"/>
                </a:solidFill>
                <a:effectLst/>
                <a:latin typeface="新細明體" panose="02020500000000000000" pitchFamily="18" charset="-120"/>
                <a:ea typeface="新細明體" panose="02020500000000000000" pitchFamily="18" charset="-120"/>
                <a:cs typeface="Times New Roman" panose="02020603050405020304" pitchFamily="18" charset="0"/>
              </a:rPr>
              <a:t>II. </a:t>
            </a:r>
            <a:r>
              <a:rPr lang="zh-TW" altLang="en-US" sz="3200" dirty="0">
                <a:solidFill>
                  <a:srgbClr val="3333CC"/>
                </a:solidFill>
                <a:effectLst/>
                <a:latin typeface="新細明體" panose="02020500000000000000" pitchFamily="18" charset="-120"/>
                <a:ea typeface="新細明體" panose="02020500000000000000" pitchFamily="18" charset="-120"/>
                <a:cs typeface="Times New Roman" panose="02020603050405020304" pitchFamily="18" charset="0"/>
              </a:rPr>
              <a:t>如何刪除範本中的空行 </a:t>
            </a:r>
            <a:r>
              <a:rPr lang="en-US" altLang="zh-TW" sz="3200" dirty="0">
                <a:solidFill>
                  <a:srgbClr val="3333CC"/>
                </a:solidFill>
                <a:effectLst/>
                <a:latin typeface="新細明體" panose="02020500000000000000" pitchFamily="18" charset="-120"/>
                <a:ea typeface="新細明體" panose="02020500000000000000" pitchFamily="18" charset="-120"/>
                <a:cs typeface="Times New Roman" panose="02020603050405020304" pitchFamily="18" charset="0"/>
              </a:rPr>
              <a:t>(</a:t>
            </a:r>
            <a:r>
              <a:rPr lang="zh-TW" altLang="en-US" sz="3200" dirty="0">
                <a:solidFill>
                  <a:srgbClr val="3333CC"/>
                </a:solidFill>
                <a:effectLst/>
                <a:latin typeface="新細明體" panose="02020500000000000000" pitchFamily="18" charset="-120"/>
                <a:ea typeface="新細明體" panose="02020500000000000000" pitchFamily="18" charset="-120"/>
                <a:cs typeface="Times New Roman" panose="02020603050405020304" pitchFamily="18" charset="0"/>
              </a:rPr>
              <a:t>續</a:t>
            </a:r>
            <a:r>
              <a:rPr lang="en-US" altLang="zh-TW" sz="3200" dirty="0">
                <a:solidFill>
                  <a:srgbClr val="3333CC"/>
                </a:solidFill>
                <a:effectLst/>
                <a:latin typeface="新細明體" panose="02020500000000000000" pitchFamily="18" charset="-120"/>
                <a:ea typeface="新細明體" panose="02020500000000000000" pitchFamily="18" charset="-120"/>
                <a:cs typeface="Times New Roman" panose="02020603050405020304" pitchFamily="18" charset="0"/>
              </a:rPr>
              <a:t>)</a:t>
            </a:r>
            <a:endParaRPr lang="zh-TW" altLang="en-US" sz="3200" dirty="0">
              <a:solidFill>
                <a:schemeClr val="folHlink"/>
              </a:solidFill>
              <a:effectLst/>
              <a:ea typeface="新細明體" panose="02020500000000000000" pitchFamily="18" charset="-120"/>
              <a:cs typeface="Times New Roman" panose="02020603050405020304" pitchFamily="18" charset="0"/>
            </a:endParaRPr>
          </a:p>
        </p:txBody>
      </p:sp>
      <p:sp>
        <p:nvSpPr>
          <p:cNvPr id="39938" name="投影片編號版面配置區 5"/>
          <p:cNvSpPr>
            <a:spLocks noGrp="1"/>
          </p:cNvSpPr>
          <p:nvPr>
            <p:ph type="sldNum" sz="quarter" idx="4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054FBCC6-031D-4ADF-A82E-79C555B25CE6}" type="slidenum">
              <a:rPr lang="en-US" altLang="zh-TW" sz="100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37</a:t>
            </a:fld>
            <a:endParaRPr lang="en-US" altLang="zh-TW" sz="10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39941" name="文字方塊 1"/>
          <p:cNvSpPr txBox="1">
            <a:spLocks noChangeArrowheads="1"/>
          </p:cNvSpPr>
          <p:nvPr/>
        </p:nvSpPr>
        <p:spPr bwMode="auto">
          <a:xfrm>
            <a:off x="1844592" y="1327117"/>
            <a:ext cx="839679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zh-TW" altLang="en-US" sz="2000" dirty="0">
                <a:solidFill>
                  <a:srgbClr val="0000FF"/>
                </a:solidFill>
              </a:rPr>
              <a:t>以系統報表</a:t>
            </a:r>
            <a:r>
              <a:rPr lang="en-US" sz="2000" dirty="0">
                <a:solidFill>
                  <a:srgbClr val="0000FF"/>
                </a:solidFill>
              </a:rPr>
              <a:t>R-STA005</a:t>
            </a:r>
            <a:r>
              <a:rPr lang="zh-TW" altLang="en-US" sz="2000" dirty="0">
                <a:solidFill>
                  <a:srgbClr val="0000FF"/>
                </a:solidFill>
              </a:rPr>
              <a:t>為例，</a:t>
            </a:r>
            <a:r>
              <a:rPr lang="en-US" altLang="zh-TW" sz="2000" dirty="0" err="1">
                <a:solidFill>
                  <a:srgbClr val="0000FF"/>
                </a:solidFill>
              </a:rPr>
              <a:t>Blank_Line</a:t>
            </a:r>
            <a:r>
              <a:rPr lang="zh-TW" altLang="en-US" sz="2000" dirty="0">
                <a:solidFill>
                  <a:srgbClr val="0000FF"/>
                </a:solidFill>
              </a:rPr>
              <a:t>子報表已含有格線。</a:t>
            </a:r>
            <a:endParaRPr lang="en-US" altLang="en-US" sz="2000" dirty="0">
              <a:solidFill>
                <a:srgbClr val="0000FF"/>
              </a:solidFill>
            </a:endParaRPr>
          </a:p>
        </p:txBody>
      </p:sp>
      <p:pic>
        <p:nvPicPr>
          <p:cNvPr id="31" name="Picture 1"/>
          <p:cNvPicPr/>
          <p:nvPr/>
        </p:nvPicPr>
        <p:blipFill>
          <a:blip r:embed="rId3"/>
          <a:stretch>
            <a:fillRect/>
          </a:stretch>
        </p:blipFill>
        <p:spPr>
          <a:xfrm>
            <a:off x="3705727" y="3052132"/>
            <a:ext cx="6414716" cy="1789889"/>
          </a:xfrm>
          <a:prstGeom prst="rect">
            <a:avLst/>
          </a:prstGeom>
        </p:spPr>
      </p:pic>
      <p:pic>
        <p:nvPicPr>
          <p:cNvPr id="2" name="圖片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05728" y="5076331"/>
            <a:ext cx="1580745" cy="1574159"/>
          </a:xfrm>
          <a:prstGeom prst="rect">
            <a:avLst/>
          </a:prstGeom>
        </p:spPr>
      </p:pic>
      <p:pic>
        <p:nvPicPr>
          <p:cNvPr id="3" name="圖片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49845" y="5115094"/>
            <a:ext cx="1447800" cy="1123950"/>
          </a:xfrm>
          <a:prstGeom prst="rect">
            <a:avLst/>
          </a:prstGeom>
        </p:spPr>
      </p:pic>
      <p:pic>
        <p:nvPicPr>
          <p:cNvPr id="5" name="圖片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828289" y="1678583"/>
            <a:ext cx="8380379" cy="1222139"/>
          </a:xfrm>
          <a:prstGeom prst="rect">
            <a:avLst/>
          </a:prstGeom>
        </p:spPr>
      </p:pic>
      <p:sp>
        <p:nvSpPr>
          <p:cNvPr id="6" name="矩形圖說文字 5"/>
          <p:cNvSpPr/>
          <p:nvPr/>
        </p:nvSpPr>
        <p:spPr bwMode="auto">
          <a:xfrm>
            <a:off x="1828288" y="2942811"/>
            <a:ext cx="1631516" cy="1260621"/>
          </a:xfrm>
          <a:prstGeom prst="wedgeRectCallout">
            <a:avLst>
              <a:gd name="adj1" fmla="val 141067"/>
              <a:gd name="adj2" fmla="val 64043"/>
            </a:avLst>
          </a:prstGeom>
          <a:noFill/>
          <a:ln w="28575" cap="flat" cmpd="sng" algn="ctr">
            <a:solidFill>
              <a:schemeClr val="hlink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1" hangingPunct="1">
              <a:spcBef>
                <a:spcPct val="20000"/>
              </a:spcBef>
              <a:buClr>
                <a:schemeClr val="bg1"/>
              </a:buClr>
              <a:buSzPct val="100000"/>
            </a:pPr>
            <a:r>
              <a:rPr lang="zh-TW" altLang="en-US" dirty="0"/>
              <a:t>可以刪除下層</a:t>
            </a:r>
            <a:endParaRPr lang="en-US" altLang="zh-TW" dirty="0"/>
          </a:p>
          <a:p>
            <a:pPr algn="ctr" eaLnBrk="1" hangingPunct="1">
              <a:spcBef>
                <a:spcPct val="20000"/>
              </a:spcBef>
              <a:buClr>
                <a:schemeClr val="bg1"/>
              </a:buClr>
              <a:buSzPct val="100000"/>
            </a:pPr>
            <a:r>
              <a:rPr lang="zh-TW" altLang="en-US" dirty="0">
                <a:solidFill>
                  <a:schemeClr val="folHlink"/>
                </a:solidFill>
                <a:latin typeface="Times New Roman" panose="02020603050405020304" pitchFamily="18" charset="0"/>
              </a:rPr>
              <a:t>區段 </a:t>
            </a:r>
            <a:r>
              <a:rPr lang="en-US" altLang="zh-TW" dirty="0">
                <a:solidFill>
                  <a:schemeClr val="folHlink"/>
                </a:solidFill>
                <a:latin typeface="Times New Roman" panose="02020603050405020304" pitchFamily="18" charset="0"/>
              </a:rPr>
              <a:t>(section)</a:t>
            </a:r>
            <a:br>
              <a:rPr lang="en-US" altLang="zh-TW" dirty="0">
                <a:solidFill>
                  <a:schemeClr val="folHlink"/>
                </a:solidFill>
                <a:latin typeface="Times New Roman" panose="02020603050405020304" pitchFamily="18" charset="0"/>
              </a:rPr>
            </a:br>
            <a:r>
              <a:rPr lang="zh-TW" altLang="en-US" dirty="0"/>
              <a:t>多餘的空行。</a:t>
            </a:r>
            <a:endParaRPr lang="en-US" sz="2000" b="1" dirty="0">
              <a:solidFill>
                <a:srgbClr val="0000FF"/>
              </a:solidFill>
              <a:latin typeface="Trebuchet MS" pitchFamily="34" charset="0"/>
              <a:ea typeface="新細明體" pitchFamily="18" charset="-120"/>
            </a:endParaRPr>
          </a:p>
        </p:txBody>
      </p:sp>
      <p:sp>
        <p:nvSpPr>
          <p:cNvPr id="38" name="矩形圖說文字 37"/>
          <p:cNvSpPr/>
          <p:nvPr/>
        </p:nvSpPr>
        <p:spPr bwMode="auto">
          <a:xfrm>
            <a:off x="1828288" y="5046760"/>
            <a:ext cx="1631516" cy="1260621"/>
          </a:xfrm>
          <a:prstGeom prst="wedgeRectCallout">
            <a:avLst>
              <a:gd name="adj1" fmla="val 89195"/>
              <a:gd name="adj2" fmla="val -11579"/>
            </a:avLst>
          </a:prstGeom>
          <a:noFill/>
          <a:ln w="28575" cap="flat" cmpd="sng" algn="ctr">
            <a:solidFill>
              <a:schemeClr val="hlink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1" hangingPunct="1">
              <a:spcBef>
                <a:spcPct val="20000"/>
              </a:spcBef>
              <a:buClr>
                <a:schemeClr val="bg1"/>
              </a:buClr>
              <a:buSzPct val="100000"/>
            </a:pPr>
            <a:r>
              <a:rPr lang="zh-TW" altLang="en-US" dirty="0"/>
              <a:t>刪除</a:t>
            </a:r>
            <a:r>
              <a:rPr lang="zh-TW" altLang="en-US" dirty="0">
                <a:solidFill>
                  <a:schemeClr val="folHlink"/>
                </a:solidFill>
                <a:latin typeface="Times New Roman" panose="02020603050405020304" pitchFamily="18" charset="0"/>
              </a:rPr>
              <a:t>區段    </a:t>
            </a:r>
            <a:br>
              <a:rPr lang="en-US" altLang="zh-TW" dirty="0"/>
            </a:br>
            <a:r>
              <a:rPr lang="zh-TW" altLang="en-US" dirty="0"/>
              <a:t>旁邊的線。</a:t>
            </a:r>
            <a:endParaRPr lang="en-US" sz="2000" b="1" dirty="0">
              <a:solidFill>
                <a:srgbClr val="0000FF"/>
              </a:solidFill>
              <a:latin typeface="Trebuchet MS" pitchFamily="34" charset="0"/>
              <a:ea typeface="新細明體" pitchFamily="18" charset="-120"/>
            </a:endParaRPr>
          </a:p>
        </p:txBody>
      </p:sp>
      <p:sp>
        <p:nvSpPr>
          <p:cNvPr id="39" name="矩形圖說文字 38"/>
          <p:cNvSpPr/>
          <p:nvPr/>
        </p:nvSpPr>
        <p:spPr bwMode="auto">
          <a:xfrm>
            <a:off x="7904832" y="5241780"/>
            <a:ext cx="1645528" cy="1214898"/>
          </a:xfrm>
          <a:prstGeom prst="wedgeRectCallout">
            <a:avLst>
              <a:gd name="adj1" fmla="val -148702"/>
              <a:gd name="adj2" fmla="val -43217"/>
            </a:avLst>
          </a:prstGeom>
          <a:noFill/>
          <a:ln w="28575" cap="flat" cmpd="sng" algn="ctr">
            <a:solidFill>
              <a:schemeClr val="hlink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1" hangingPunct="1">
              <a:spcBef>
                <a:spcPct val="20000"/>
              </a:spcBef>
              <a:buClr>
                <a:schemeClr val="bg1"/>
              </a:buClr>
              <a:buSzPct val="100000"/>
            </a:pPr>
            <a:r>
              <a:rPr lang="zh-TW" altLang="en-US" dirty="0"/>
              <a:t>刪除</a:t>
            </a:r>
            <a:br>
              <a:rPr lang="en-US" altLang="zh-TW" dirty="0"/>
            </a:br>
            <a:r>
              <a:rPr lang="zh-TW" altLang="en-US" dirty="0">
                <a:solidFill>
                  <a:srgbClr val="3333CC"/>
                </a:solidFill>
                <a:cs typeface="Times New Roman" panose="02020603050405020304" pitchFamily="18" charset="0"/>
              </a:rPr>
              <a:t>倒三角形</a:t>
            </a:r>
            <a:br>
              <a:rPr lang="en-US" altLang="zh-TW" dirty="0">
                <a:solidFill>
                  <a:srgbClr val="3333CC"/>
                </a:solidFill>
                <a:cs typeface="Times New Roman" panose="02020603050405020304" pitchFamily="18" charset="0"/>
              </a:rPr>
            </a:br>
            <a:r>
              <a:rPr lang="zh-TW" altLang="en-US" dirty="0">
                <a:solidFill>
                  <a:srgbClr val="3333CC"/>
                </a:solidFill>
                <a:cs typeface="Times New Roman" panose="02020603050405020304" pitchFamily="18" charset="0"/>
              </a:rPr>
              <a:t>標記</a:t>
            </a:r>
            <a:endParaRPr lang="en-US" sz="2000" b="1" dirty="0">
              <a:solidFill>
                <a:srgbClr val="0000FF"/>
              </a:solidFill>
              <a:latin typeface="Trebuchet MS" pitchFamily="34" charset="0"/>
              <a:ea typeface="新細明體" pitchFamily="18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619588514"/>
      </p:ext>
    </p:extLst>
  </p:cSld>
  <p:clrMapOvr>
    <a:masterClrMapping/>
  </p:clrMapOvr>
  <p:transition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7" name="Rectangle 18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eaLnBrk="1" hangingPunct="1"/>
            <a:r>
              <a:rPr lang="zh-TW" altLang="en-US" sz="3200">
                <a:solidFill>
                  <a:schemeClr val="folHlink"/>
                </a:solidFill>
                <a:effectLst/>
                <a:ea typeface="新細明體" panose="02020500000000000000" pitchFamily="18" charset="-120"/>
              </a:rPr>
              <a:t>插入圖片</a:t>
            </a:r>
          </a:p>
        </p:txBody>
      </p:sp>
      <p:sp>
        <p:nvSpPr>
          <p:cNvPr id="41986" name="投影片編號版面配置區 5"/>
          <p:cNvSpPr>
            <a:spLocks noGrp="1"/>
          </p:cNvSpPr>
          <p:nvPr>
            <p:ph type="sldNum" sz="quarter" idx="4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5FB520CA-61FB-4B95-A6BF-FFB5AB9DD7D6}" type="slidenum">
              <a:rPr lang="en-US" altLang="zh-TW" sz="100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38</a:t>
            </a:fld>
            <a:endParaRPr lang="en-US" altLang="zh-TW" sz="10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41990" name="Text Box 24"/>
          <p:cNvSpPr txBox="1">
            <a:spLocks noChangeArrowheads="1"/>
          </p:cNvSpPr>
          <p:nvPr/>
        </p:nvSpPr>
        <p:spPr bwMode="auto">
          <a:xfrm>
            <a:off x="2555875" y="5478464"/>
            <a:ext cx="7354888" cy="701675"/>
          </a:xfrm>
          <a:prstGeom prst="rect">
            <a:avLst/>
          </a:prstGeom>
          <a:solidFill>
            <a:srgbClr val="FFCF0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buClr>
                <a:schemeClr val="bg1"/>
              </a:buClr>
              <a:buSzPct val="100000"/>
              <a:buFont typeface="Wingdings" panose="05000000000000000000" pitchFamily="2" charset="2"/>
              <a:buNone/>
            </a:pPr>
            <a:r>
              <a:rPr lang="zh-TW" altLang="en-US" sz="4000">
                <a:solidFill>
                  <a:srgbClr val="0000FF"/>
                </a:solidFill>
                <a:latin typeface="Times New Roman" panose="02020603050405020304" pitchFamily="18" charset="0"/>
              </a:rPr>
              <a:t>按鈕或功能表 </a:t>
            </a:r>
            <a:r>
              <a:rPr lang="en-US" altLang="zh-TW" sz="4000">
                <a:solidFill>
                  <a:srgbClr val="0000FF"/>
                </a:solidFill>
                <a:latin typeface="Times New Roman" panose="02020603050405020304" pitchFamily="18" charset="0"/>
              </a:rPr>
              <a:t>Insert &gt; Picture</a:t>
            </a:r>
          </a:p>
        </p:txBody>
      </p:sp>
      <p:pic>
        <p:nvPicPr>
          <p:cNvPr id="2" name="圖片 1">
            <a:extLst>
              <a:ext uri="{FF2B5EF4-FFF2-40B4-BE49-F238E27FC236}">
                <a16:creationId xmlns:a16="http://schemas.microsoft.com/office/drawing/2014/main" id="{B93FDBE8-8CAA-40AB-90F5-B92FBAD63E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34376" y="1402006"/>
            <a:ext cx="8923248" cy="3708182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1" name="Rectangle 2"/>
          <p:cNvSpPr>
            <a:spLocks noGrp="1" noChangeArrowheads="1"/>
          </p:cNvSpPr>
          <p:nvPr>
            <p:ph type="title"/>
          </p:nvPr>
        </p:nvSpPr>
        <p:spPr>
          <a:xfrm>
            <a:off x="2282825" y="254796"/>
            <a:ext cx="7162800" cy="762000"/>
          </a:xfrm>
        </p:spPr>
        <p:txBody>
          <a:bodyPr/>
          <a:lstStyle/>
          <a:p>
            <a:pPr eaLnBrk="1" hangingPunct="1"/>
            <a:r>
              <a:rPr lang="zh-TW" altLang="en-US" sz="3200" dirty="0">
                <a:solidFill>
                  <a:schemeClr val="folHlink"/>
                </a:solidFill>
                <a:effectLst/>
                <a:ea typeface="新細明體" panose="02020500000000000000" pitchFamily="18" charset="-120"/>
              </a:rPr>
              <a:t>設定日期格式</a:t>
            </a:r>
          </a:p>
        </p:txBody>
      </p:sp>
      <p:sp>
        <p:nvSpPr>
          <p:cNvPr id="43010" name="投影片編號版面配置區 5"/>
          <p:cNvSpPr>
            <a:spLocks noGrp="1"/>
          </p:cNvSpPr>
          <p:nvPr>
            <p:ph type="sldNum" sz="quarter" idx="4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4256429F-B79C-4F11-922B-5DA5D2A23BBF}" type="slidenum">
              <a:rPr lang="en-US" altLang="zh-TW" sz="100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39</a:t>
            </a:fld>
            <a:endParaRPr lang="en-US" altLang="zh-TW" sz="10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43012" name="Text Box 8"/>
          <p:cNvSpPr txBox="1">
            <a:spLocks noChangeArrowheads="1"/>
          </p:cNvSpPr>
          <p:nvPr/>
        </p:nvSpPr>
        <p:spPr bwMode="auto">
          <a:xfrm>
            <a:off x="2398714" y="5591176"/>
            <a:ext cx="7354887" cy="701675"/>
          </a:xfrm>
          <a:prstGeom prst="rect">
            <a:avLst/>
          </a:prstGeom>
          <a:solidFill>
            <a:srgbClr val="FFCF0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buClr>
                <a:schemeClr val="bg1"/>
              </a:buClr>
              <a:buSzPct val="100000"/>
              <a:buFont typeface="Wingdings" panose="05000000000000000000" pitchFamily="2" charset="2"/>
              <a:buNone/>
            </a:pPr>
            <a:r>
              <a:rPr lang="zh-TW" altLang="en-US" sz="4000">
                <a:solidFill>
                  <a:srgbClr val="0000FF"/>
                </a:solidFill>
              </a:rPr>
              <a:t>選擇所需日期時間格式</a:t>
            </a:r>
          </a:p>
        </p:txBody>
      </p:sp>
      <p:pic>
        <p:nvPicPr>
          <p:cNvPr id="43013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8876" y="1433514"/>
            <a:ext cx="3286125" cy="3990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014" name="Picture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2375" y="1481139"/>
            <a:ext cx="3371850" cy="3895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z="3200">
                <a:solidFill>
                  <a:srgbClr val="3333CC"/>
                </a:solidFill>
                <a:effectLst/>
                <a:latin typeface="新細明體" panose="02020500000000000000" pitchFamily="18" charset="-120"/>
                <a:ea typeface="新細明體" panose="02020500000000000000" pitchFamily="18" charset="-120"/>
              </a:rPr>
              <a:t>工作坊內容</a:t>
            </a:r>
            <a:endParaRPr lang="zh-HK" altLang="en-US" sz="3200">
              <a:solidFill>
                <a:srgbClr val="3333CC"/>
              </a:solidFill>
              <a:effectLst/>
              <a:latin typeface="新細明體" panose="02020500000000000000" pitchFamily="18" charset="-120"/>
              <a:ea typeface="新細明體" panose="02020500000000000000" pitchFamily="18" charset="-120"/>
            </a:endParaRP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>
          <a:xfrm>
            <a:off x="2072787" y="1033658"/>
            <a:ext cx="7876192" cy="5429895"/>
          </a:xfrm>
          <a:ln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pPr marL="514350" indent="-514350">
              <a:lnSpc>
                <a:spcPts val="2800"/>
              </a:lnSpc>
              <a:buClr>
                <a:srgbClr val="3333CC"/>
              </a:buClr>
              <a:buSzPct val="100000"/>
              <a:buFont typeface="Tahoma" panose="020B0604030504040204" pitchFamily="34" charset="0"/>
              <a:buAutoNum type="arabicPeriod"/>
            </a:pPr>
            <a:r>
              <a:rPr lang="zh-HK" altLang="en-US" sz="2600" dirty="0">
                <a:solidFill>
                  <a:srgbClr val="3333CC"/>
                </a:solidFill>
                <a:latin typeface="新細明體" panose="02020500000000000000" pitchFamily="18" charset="-120"/>
                <a:ea typeface="新細明體" panose="02020500000000000000" pitchFamily="18" charset="-120"/>
                <a:cs typeface="Times New Roman" panose="02020603050405020304" pitchFamily="18" charset="0"/>
              </a:rPr>
              <a:t>報告管理</a:t>
            </a:r>
            <a:endParaRPr lang="en-US" altLang="zh-TW" sz="2600" dirty="0">
              <a:solidFill>
                <a:srgbClr val="3333CC"/>
              </a:solidFill>
              <a:latin typeface="新細明體" panose="02020500000000000000" pitchFamily="18" charset="-120"/>
              <a:ea typeface="新細明體" panose="02020500000000000000" pitchFamily="18" charset="-120"/>
              <a:cs typeface="Times New Roman" panose="02020603050405020304" pitchFamily="18" charset="0"/>
            </a:endParaRPr>
          </a:p>
          <a:p>
            <a:pPr lvl="1">
              <a:lnSpc>
                <a:spcPts val="2800"/>
              </a:lnSpc>
              <a:buClr>
                <a:srgbClr val="3333CC"/>
              </a:buClr>
              <a:buSzPct val="100000"/>
            </a:pPr>
            <a:r>
              <a:rPr lang="zh-TW" altLang="en-US" dirty="0">
                <a:solidFill>
                  <a:srgbClr val="3333CC"/>
                </a:solidFill>
                <a:latin typeface="新細明體" panose="02020500000000000000" pitchFamily="18" charset="-120"/>
                <a:ea typeface="新細明體" panose="02020500000000000000" pitchFamily="18" charset="-120"/>
                <a:cs typeface="Times New Roman" panose="02020603050405020304" pitchFamily="18" charset="0"/>
              </a:rPr>
              <a:t> </a:t>
            </a:r>
            <a:r>
              <a:rPr lang="zh-TW" altLang="en-US" dirty="0">
                <a:solidFill>
                  <a:srgbClr val="00B0F0"/>
                </a:solidFill>
                <a:latin typeface="新細明體" panose="02020500000000000000" pitchFamily="18" charset="-120"/>
                <a:ea typeface="新細明體" panose="02020500000000000000" pitchFamily="18" charset="-120"/>
                <a:cs typeface="Times New Roman" panose="02020603050405020304" pitchFamily="18" charset="0"/>
              </a:rPr>
              <a:t>報告範本 上傳下載流程 和庫存功能</a:t>
            </a:r>
            <a:endParaRPr lang="en-US" altLang="zh-HK" dirty="0">
              <a:solidFill>
                <a:srgbClr val="00B0F0"/>
              </a:solidFill>
              <a:latin typeface="新細明體" panose="02020500000000000000" pitchFamily="18" charset="-120"/>
              <a:ea typeface="新細明體" panose="02020500000000000000" pitchFamily="18" charset="-120"/>
              <a:cs typeface="Times New Roman" panose="02020603050405020304" pitchFamily="18" charset="0"/>
            </a:endParaRPr>
          </a:p>
          <a:p>
            <a:pPr marL="514350" indent="-514350">
              <a:lnSpc>
                <a:spcPts val="2800"/>
              </a:lnSpc>
              <a:buClr>
                <a:srgbClr val="3333CC"/>
              </a:buClr>
              <a:buSzPct val="100000"/>
              <a:buFont typeface="Tahoma" panose="020B0604030504040204" pitchFamily="34" charset="0"/>
              <a:buAutoNum type="arabicPeriod"/>
            </a:pPr>
            <a:r>
              <a:rPr lang="en-US" altLang="zh-TW" sz="2600" dirty="0" err="1">
                <a:solidFill>
                  <a:srgbClr val="3333CC"/>
                </a:solidFill>
                <a:latin typeface="新細明體" panose="02020500000000000000" pitchFamily="18" charset="-120"/>
                <a:ea typeface="新細明體" panose="02020500000000000000" pitchFamily="18" charset="-120"/>
                <a:cs typeface="Times New Roman" panose="02020603050405020304" pitchFamily="18" charset="0"/>
              </a:rPr>
              <a:t>CloudSAMS</a:t>
            </a:r>
            <a:r>
              <a:rPr lang="en-US" altLang="zh-TW" sz="2600" dirty="0">
                <a:solidFill>
                  <a:srgbClr val="3333CC"/>
                </a:solidFill>
                <a:latin typeface="新細明體" panose="02020500000000000000" pitchFamily="18" charset="-120"/>
                <a:ea typeface="新細明體" panose="02020500000000000000" pitchFamily="18" charset="-120"/>
                <a:cs typeface="Times New Roman" panose="02020603050405020304" pitchFamily="18" charset="0"/>
              </a:rPr>
              <a:t> </a:t>
            </a:r>
            <a:r>
              <a:rPr lang="zh-TW" altLang="en-US" sz="2600" dirty="0">
                <a:solidFill>
                  <a:srgbClr val="3333CC"/>
                </a:solidFill>
                <a:latin typeface="新細明體" panose="02020500000000000000" pitchFamily="18" charset="-120"/>
                <a:ea typeface="新細明體" panose="02020500000000000000" pitchFamily="18" charset="-120"/>
                <a:cs typeface="Times New Roman" panose="02020603050405020304" pitchFamily="18" charset="0"/>
              </a:rPr>
              <a:t>內的 </a:t>
            </a:r>
            <a:r>
              <a:rPr lang="en-US" altLang="zh-TW" sz="2600" dirty="0">
                <a:solidFill>
                  <a:srgbClr val="3333CC"/>
                </a:solidFill>
                <a:latin typeface="新細明體" panose="02020500000000000000" pitchFamily="18" charset="-120"/>
                <a:ea typeface="新細明體" panose="02020500000000000000" pitchFamily="18" charset="-120"/>
                <a:cs typeface="Times New Roman" panose="02020603050405020304" pitchFamily="18" charset="0"/>
              </a:rPr>
              <a:t>Crystal Reports 2020</a:t>
            </a:r>
          </a:p>
          <a:p>
            <a:pPr lvl="1">
              <a:lnSpc>
                <a:spcPts val="2800"/>
              </a:lnSpc>
              <a:buClr>
                <a:srgbClr val="3333CC"/>
              </a:buClr>
              <a:buSzPct val="100000"/>
            </a:pPr>
            <a:r>
              <a:rPr lang="zh-TW" altLang="en-US" dirty="0">
                <a:solidFill>
                  <a:srgbClr val="3333CC"/>
                </a:solidFill>
                <a:latin typeface="新細明體" panose="02020500000000000000" pitchFamily="18" charset="-120"/>
                <a:ea typeface="新細明體" panose="02020500000000000000" pitchFamily="18" charset="-120"/>
                <a:cs typeface="Times New Roman" panose="02020603050405020304" pitchFamily="18" charset="0"/>
              </a:rPr>
              <a:t> </a:t>
            </a:r>
            <a:r>
              <a:rPr lang="zh-HK" altLang="en-US" dirty="0">
                <a:solidFill>
                  <a:srgbClr val="00B0F0"/>
                </a:solidFill>
                <a:latin typeface="新細明體" panose="02020500000000000000" pitchFamily="18" charset="-120"/>
                <a:ea typeface="新細明體" panose="02020500000000000000" pitchFamily="18" charset="-120"/>
                <a:cs typeface="Times New Roman" panose="02020603050405020304" pitchFamily="18" charset="0"/>
              </a:rPr>
              <a:t>連繫 </a:t>
            </a:r>
            <a:r>
              <a:rPr lang="en-US" altLang="zh-TW" dirty="0" err="1">
                <a:solidFill>
                  <a:srgbClr val="00B0F0"/>
                </a:solidFill>
                <a:latin typeface="新細明體" panose="02020500000000000000" pitchFamily="18" charset="-120"/>
                <a:ea typeface="新細明體" panose="02020500000000000000" pitchFamily="18" charset="-120"/>
                <a:cs typeface="Times New Roman" panose="02020603050405020304" pitchFamily="18" charset="0"/>
              </a:rPr>
              <a:t>CloudSAMS</a:t>
            </a:r>
            <a:r>
              <a:rPr lang="en-US" altLang="zh-TW" dirty="0">
                <a:solidFill>
                  <a:srgbClr val="00B0F0"/>
                </a:solidFill>
                <a:latin typeface="新細明體" panose="02020500000000000000" pitchFamily="18" charset="-120"/>
                <a:ea typeface="新細明體" panose="02020500000000000000" pitchFamily="18" charset="-120"/>
                <a:cs typeface="Times New Roman" panose="02020603050405020304" pitchFamily="18" charset="0"/>
              </a:rPr>
              <a:t> </a:t>
            </a:r>
            <a:r>
              <a:rPr lang="zh-HK" altLang="en-US" dirty="0">
                <a:solidFill>
                  <a:srgbClr val="00B0F0"/>
                </a:solidFill>
                <a:latin typeface="新細明體" panose="02020500000000000000" pitchFamily="18" charset="-120"/>
                <a:ea typeface="新細明體" panose="02020500000000000000" pitchFamily="18" charset="-120"/>
                <a:cs typeface="Times New Roman" panose="02020603050405020304" pitchFamily="18" charset="0"/>
              </a:rPr>
              <a:t>的 </a:t>
            </a:r>
            <a:r>
              <a:rPr lang="en-US" altLang="zh-TW" dirty="0">
                <a:solidFill>
                  <a:srgbClr val="00B0F0"/>
                </a:solidFill>
                <a:latin typeface="新細明體" panose="02020500000000000000" pitchFamily="18" charset="-120"/>
                <a:ea typeface="新細明體" panose="02020500000000000000" pitchFamily="18" charset="-120"/>
                <a:cs typeface="Times New Roman" panose="02020603050405020304" pitchFamily="18" charset="0"/>
              </a:rPr>
              <a:t>Sybase </a:t>
            </a:r>
            <a:r>
              <a:rPr lang="zh-HK" altLang="en-US" dirty="0">
                <a:solidFill>
                  <a:srgbClr val="00B0F0"/>
                </a:solidFill>
                <a:latin typeface="新細明體" panose="02020500000000000000" pitchFamily="18" charset="-120"/>
                <a:ea typeface="新細明體" panose="02020500000000000000" pitchFamily="18" charset="-120"/>
                <a:cs typeface="Times New Roman" panose="02020603050405020304" pitchFamily="18" charset="0"/>
              </a:rPr>
              <a:t>資料庫伺服器</a:t>
            </a:r>
            <a:endParaRPr lang="en-US" altLang="zh-HK" dirty="0">
              <a:solidFill>
                <a:srgbClr val="00B0F0"/>
              </a:solidFill>
              <a:latin typeface="新細明體" panose="02020500000000000000" pitchFamily="18" charset="-120"/>
              <a:ea typeface="新細明體" panose="02020500000000000000" pitchFamily="18" charset="-120"/>
              <a:cs typeface="Times New Roman" panose="02020603050405020304" pitchFamily="18" charset="0"/>
            </a:endParaRPr>
          </a:p>
          <a:p>
            <a:pPr lvl="1">
              <a:lnSpc>
                <a:spcPts val="2800"/>
              </a:lnSpc>
              <a:buClr>
                <a:srgbClr val="3333CC"/>
              </a:buClr>
              <a:buSzPct val="100000"/>
            </a:pPr>
            <a:r>
              <a:rPr lang="zh-TW" altLang="en-US" dirty="0">
                <a:solidFill>
                  <a:srgbClr val="3333CC"/>
                </a:solidFill>
                <a:latin typeface="新細明體" panose="02020500000000000000" pitchFamily="18" charset="-120"/>
                <a:ea typeface="新細明體" panose="02020500000000000000" pitchFamily="18" charset="-120"/>
                <a:cs typeface="Times New Roman" panose="02020603050405020304" pitchFamily="18" charset="0"/>
              </a:rPr>
              <a:t> </a:t>
            </a:r>
            <a:r>
              <a:rPr lang="zh-TW" altLang="en-US" dirty="0">
                <a:solidFill>
                  <a:srgbClr val="00B0F0"/>
                </a:solidFill>
                <a:latin typeface="新細明體" panose="02020500000000000000" pitchFamily="18" charset="-120"/>
                <a:ea typeface="新細明體" panose="02020500000000000000" pitchFamily="18" charset="-120"/>
                <a:cs typeface="Times New Roman" panose="02020603050405020304" pitchFamily="18" charset="0"/>
              </a:rPr>
              <a:t>修改 </a:t>
            </a:r>
            <a:r>
              <a:rPr lang="en-US" altLang="zh-TW" dirty="0" err="1">
                <a:solidFill>
                  <a:srgbClr val="00B0F0"/>
                </a:solidFill>
                <a:latin typeface="新細明體" panose="02020500000000000000" pitchFamily="18" charset="-120"/>
                <a:ea typeface="新細明體" panose="02020500000000000000" pitchFamily="18" charset="-120"/>
                <a:cs typeface="Times New Roman" panose="02020603050405020304" pitchFamily="18" charset="0"/>
              </a:rPr>
              <a:t>CloudSAMS</a:t>
            </a:r>
            <a:r>
              <a:rPr lang="zh-TW" altLang="en-US" dirty="0">
                <a:solidFill>
                  <a:srgbClr val="00B0F0"/>
                </a:solidFill>
                <a:latin typeface="新細明體" panose="02020500000000000000" pitchFamily="18" charset="-120"/>
                <a:ea typeface="新細明體" panose="02020500000000000000" pitchFamily="18" charset="-120"/>
                <a:cs typeface="Times New Roman" panose="02020603050405020304" pitchFamily="18" charset="0"/>
              </a:rPr>
              <a:t>報告範本流程</a:t>
            </a:r>
            <a:endParaRPr lang="en-US" altLang="zh-TW" sz="2600" dirty="0">
              <a:solidFill>
                <a:srgbClr val="3333CC"/>
              </a:solidFill>
              <a:latin typeface="新細明體" panose="02020500000000000000" pitchFamily="18" charset="-120"/>
              <a:ea typeface="新細明體" panose="02020500000000000000" pitchFamily="18" charset="-120"/>
              <a:cs typeface="Times New Roman" panose="02020603050405020304" pitchFamily="18" charset="0"/>
            </a:endParaRPr>
          </a:p>
          <a:p>
            <a:pPr marL="514350" indent="-514350">
              <a:buClr>
                <a:srgbClr val="3333CC"/>
              </a:buClr>
              <a:buSzPct val="100000"/>
              <a:buFont typeface="Wingdings" panose="05000000000000000000" pitchFamily="2" charset="2"/>
              <a:buAutoNum type="arabicPeriod"/>
            </a:pPr>
            <a:r>
              <a:rPr lang="zh-TW" altLang="en-US" sz="2600" dirty="0">
                <a:solidFill>
                  <a:srgbClr val="3333CC"/>
                </a:solidFill>
                <a:latin typeface="新細明體" panose="02020500000000000000" pitchFamily="18" charset="-120"/>
                <a:ea typeface="新細明體" panose="02020500000000000000" pitchFamily="18" charset="-120"/>
                <a:cs typeface="Times New Roman" panose="02020603050405020304" pitchFamily="18" charset="0"/>
              </a:rPr>
              <a:t>更新至 </a:t>
            </a:r>
            <a:r>
              <a:rPr lang="en-US" altLang="zh-TW" sz="2600" dirty="0">
                <a:solidFill>
                  <a:srgbClr val="3333CC"/>
                </a:solidFill>
                <a:latin typeface="新細明體" panose="02020500000000000000" pitchFamily="18" charset="-120"/>
                <a:ea typeface="新細明體" panose="02020500000000000000" pitchFamily="18" charset="-120"/>
                <a:cs typeface="Times New Roman" panose="02020603050405020304" pitchFamily="18" charset="0"/>
              </a:rPr>
              <a:t>Crystal Reports 2020 </a:t>
            </a:r>
            <a:r>
              <a:rPr lang="zh-TW" altLang="en-US" sz="2600" dirty="0">
                <a:solidFill>
                  <a:srgbClr val="3333CC"/>
                </a:solidFill>
                <a:latin typeface="新細明體" panose="02020500000000000000" pitchFamily="18" charset="-120"/>
                <a:ea typeface="新細明體" panose="02020500000000000000" pitchFamily="18" charset="-120"/>
                <a:cs typeface="Times New Roman" panose="02020603050405020304" pitchFamily="18" charset="0"/>
              </a:rPr>
              <a:t>後五個常見問題 </a:t>
            </a:r>
            <a:endParaRPr lang="en-US" altLang="zh-TW" sz="2600" dirty="0">
              <a:solidFill>
                <a:srgbClr val="3333CC"/>
              </a:solidFill>
              <a:latin typeface="新細明體" panose="02020500000000000000" pitchFamily="18" charset="-120"/>
              <a:ea typeface="新細明體" panose="02020500000000000000" pitchFamily="18" charset="-120"/>
              <a:cs typeface="Times New Roman" panose="02020603050405020304" pitchFamily="18" charset="0"/>
            </a:endParaRPr>
          </a:p>
          <a:p>
            <a:pPr marL="514350" indent="-514350">
              <a:buClr>
                <a:srgbClr val="3333CC"/>
              </a:buClr>
              <a:buSzPct val="100000"/>
              <a:buFont typeface="Wingdings" panose="05000000000000000000" pitchFamily="2" charset="2"/>
              <a:buAutoNum type="arabicPeriod"/>
            </a:pPr>
            <a:r>
              <a:rPr lang="zh-TW" altLang="en-US" sz="2600" dirty="0">
                <a:solidFill>
                  <a:srgbClr val="3333CC"/>
                </a:solidFill>
                <a:latin typeface="新細明體" panose="02020500000000000000" pitchFamily="18" charset="-120"/>
                <a:ea typeface="新細明體" panose="02020500000000000000" pitchFamily="18" charset="-120"/>
                <a:cs typeface="Times New Roman" panose="02020603050405020304" pitchFamily="18" charset="0"/>
              </a:rPr>
              <a:t>報表設計技巧</a:t>
            </a:r>
            <a:r>
              <a:rPr lang="en-US" altLang="zh-TW" sz="2600" dirty="0">
                <a:solidFill>
                  <a:srgbClr val="3333CC"/>
                </a:solidFill>
                <a:latin typeface="新細明體" panose="02020500000000000000" pitchFamily="18" charset="-120"/>
                <a:ea typeface="新細明體" panose="02020500000000000000" pitchFamily="18" charset="-120"/>
                <a:cs typeface="Times New Roman" panose="02020603050405020304" pitchFamily="18" charset="0"/>
              </a:rPr>
              <a:t>(</a:t>
            </a:r>
            <a:r>
              <a:rPr lang="zh-TW" altLang="en-US" sz="2600" dirty="0">
                <a:solidFill>
                  <a:srgbClr val="00B0F0"/>
                </a:solidFill>
                <a:latin typeface="新細明體" panose="02020500000000000000" pitchFamily="18" charset="-120"/>
                <a:ea typeface="新細明體" panose="02020500000000000000" pitchFamily="18" charset="-120"/>
                <a:cs typeface="Times New Roman" panose="02020603050405020304" pitchFamily="18" charset="0"/>
              </a:rPr>
              <a:t>使用相同大小及對齊功能及其他</a:t>
            </a:r>
            <a:r>
              <a:rPr lang="en-US" altLang="zh-TW" sz="2600" dirty="0">
                <a:solidFill>
                  <a:srgbClr val="3333CC"/>
                </a:solidFill>
                <a:latin typeface="新細明體" panose="02020500000000000000" pitchFamily="18" charset="-120"/>
                <a:ea typeface="新細明體" panose="02020500000000000000" pitchFamily="18" charset="-120"/>
                <a:cs typeface="Times New Roman" panose="02020603050405020304" pitchFamily="18" charset="0"/>
              </a:rPr>
              <a:t>)</a:t>
            </a:r>
            <a:r>
              <a:rPr lang="zh-TW" altLang="en-US" sz="2600" dirty="0">
                <a:solidFill>
                  <a:srgbClr val="3333CC"/>
                </a:solidFill>
                <a:latin typeface="新細明體" panose="02020500000000000000" pitchFamily="18" charset="-120"/>
                <a:ea typeface="新細明體" panose="02020500000000000000" pitchFamily="18" charset="-120"/>
                <a:cs typeface="Times New Roman" panose="02020603050405020304" pitchFamily="18" charset="0"/>
              </a:rPr>
              <a:t> </a:t>
            </a:r>
            <a:endParaRPr lang="en-US" altLang="zh-TW" sz="2600" dirty="0">
              <a:solidFill>
                <a:srgbClr val="3333CC"/>
              </a:solidFill>
              <a:latin typeface="新細明體" panose="02020500000000000000" pitchFamily="18" charset="-120"/>
              <a:ea typeface="新細明體" panose="02020500000000000000" pitchFamily="18" charset="-120"/>
              <a:cs typeface="Times New Roman" panose="02020603050405020304" pitchFamily="18" charset="0"/>
            </a:endParaRPr>
          </a:p>
          <a:p>
            <a:pPr marL="514350" indent="-514350">
              <a:buClr>
                <a:srgbClr val="3333CC"/>
              </a:buClr>
              <a:buSzPct val="100000"/>
              <a:buFont typeface="Wingdings" panose="05000000000000000000" pitchFamily="2" charset="2"/>
              <a:buAutoNum type="arabicPeriod"/>
            </a:pPr>
            <a:r>
              <a:rPr lang="zh-TW" altLang="en-US" sz="2600" dirty="0">
                <a:solidFill>
                  <a:srgbClr val="3333CC"/>
                </a:solidFill>
                <a:latin typeface="新細明體" panose="02020500000000000000" pitchFamily="18" charset="-120"/>
                <a:ea typeface="新細明體" panose="02020500000000000000" pitchFamily="18" charset="-120"/>
                <a:cs typeface="Times New Roman" panose="02020603050405020304" pitchFamily="18" charset="0"/>
              </a:rPr>
              <a:t>練習</a:t>
            </a:r>
            <a:r>
              <a:rPr lang="en-US" altLang="zh-TW" sz="2600" dirty="0">
                <a:solidFill>
                  <a:srgbClr val="3333CC"/>
                </a:solidFill>
                <a:latin typeface="新細明體" panose="02020500000000000000" pitchFamily="18" charset="-120"/>
                <a:ea typeface="新細明體" panose="02020500000000000000" pitchFamily="18" charset="-120"/>
                <a:cs typeface="Times New Roman" panose="02020603050405020304" pitchFamily="18" charset="0"/>
              </a:rPr>
              <a:t>(</a:t>
            </a:r>
            <a:r>
              <a:rPr lang="zh-TW" altLang="en-US" sz="2600" dirty="0">
                <a:solidFill>
                  <a:srgbClr val="3333CC"/>
                </a:solidFill>
                <a:latin typeface="新細明體" panose="02020500000000000000" pitchFamily="18" charset="-120"/>
                <a:ea typeface="新細明體" panose="02020500000000000000" pitchFamily="18" charset="-120"/>
                <a:cs typeface="Times New Roman" panose="02020603050405020304" pitchFamily="18" charset="0"/>
              </a:rPr>
              <a:t>一</a:t>
            </a:r>
            <a:r>
              <a:rPr lang="en-US" altLang="zh-TW" sz="2600" dirty="0">
                <a:solidFill>
                  <a:srgbClr val="3333CC"/>
                </a:solidFill>
                <a:latin typeface="新細明體" panose="02020500000000000000" pitchFamily="18" charset="-120"/>
                <a:ea typeface="新細明體" panose="02020500000000000000" pitchFamily="18" charset="-120"/>
                <a:cs typeface="Times New Roman" panose="02020603050405020304" pitchFamily="18" charset="0"/>
              </a:rPr>
              <a:t>)</a:t>
            </a:r>
            <a:r>
              <a:rPr lang="zh-TW" altLang="en-US" sz="2600" dirty="0">
                <a:solidFill>
                  <a:srgbClr val="3333CC"/>
                </a:solidFill>
                <a:latin typeface="新細明體" panose="02020500000000000000" pitchFamily="18" charset="-120"/>
                <a:ea typeface="新細明體" panose="02020500000000000000" pitchFamily="18" charset="-120"/>
                <a:cs typeface="Times New Roman" panose="02020603050405020304" pitchFamily="18" charset="0"/>
              </a:rPr>
              <a:t> 修改班別名單報告 </a:t>
            </a:r>
            <a:r>
              <a:rPr lang="en-US" altLang="zh-TW" sz="2600" dirty="0">
                <a:solidFill>
                  <a:srgbClr val="3333CC"/>
                </a:solidFill>
                <a:latin typeface="新細明體" panose="02020500000000000000" pitchFamily="18" charset="-120"/>
                <a:ea typeface="新細明體" panose="02020500000000000000" pitchFamily="18" charset="-120"/>
                <a:cs typeface="Times New Roman" panose="02020603050405020304" pitchFamily="18" charset="0"/>
              </a:rPr>
              <a:t>(</a:t>
            </a:r>
            <a:r>
              <a:rPr lang="zh-TW" altLang="en-US" sz="2600" dirty="0">
                <a:solidFill>
                  <a:srgbClr val="00B0F0"/>
                </a:solidFill>
                <a:latin typeface="新細明體" panose="02020500000000000000" pitchFamily="18" charset="-120"/>
                <a:ea typeface="新細明體" panose="02020500000000000000" pitchFamily="18" charset="-120"/>
                <a:cs typeface="Times New Roman" panose="02020603050405020304" pitchFamily="18" charset="0"/>
              </a:rPr>
              <a:t>熟習修改範本流程</a:t>
            </a:r>
            <a:r>
              <a:rPr lang="en-US" altLang="zh-TW" sz="2600" dirty="0">
                <a:solidFill>
                  <a:srgbClr val="3333CC"/>
                </a:solidFill>
                <a:latin typeface="新細明體" panose="02020500000000000000" pitchFamily="18" charset="-120"/>
                <a:ea typeface="新細明體" panose="02020500000000000000" pitchFamily="18" charset="-120"/>
                <a:cs typeface="Times New Roman" panose="02020603050405020304" pitchFamily="18" charset="0"/>
              </a:rPr>
              <a:t>)</a:t>
            </a:r>
          </a:p>
          <a:p>
            <a:pPr marL="514350" indent="-514350">
              <a:buClr>
                <a:srgbClr val="3333CC"/>
              </a:buClr>
              <a:buSzPct val="100000"/>
              <a:buFont typeface="Tahoma" panose="020B0604030504040204" pitchFamily="34" charset="0"/>
              <a:buAutoNum type="arabicPeriod"/>
            </a:pPr>
            <a:r>
              <a:rPr lang="zh-TW" altLang="en-US" sz="2600" dirty="0">
                <a:latin typeface="新細明體" panose="02020500000000000000" pitchFamily="18" charset="-120"/>
                <a:ea typeface="新細明體" panose="02020500000000000000" pitchFamily="18" charset="-120"/>
                <a:cs typeface="Times New Roman" panose="02020603050405020304" pitchFamily="18" charset="0"/>
              </a:rPr>
              <a:t>練習</a:t>
            </a:r>
            <a:r>
              <a:rPr lang="en-US" altLang="zh-TW" sz="2600" dirty="0">
                <a:latin typeface="新細明體" panose="02020500000000000000" pitchFamily="18" charset="-120"/>
                <a:ea typeface="新細明體" panose="02020500000000000000" pitchFamily="18" charset="-120"/>
                <a:cs typeface="Times New Roman" panose="02020603050405020304" pitchFamily="18" charset="0"/>
              </a:rPr>
              <a:t>(</a:t>
            </a:r>
            <a:r>
              <a:rPr lang="zh-TW" altLang="en-US" sz="2600" dirty="0">
                <a:latin typeface="新細明體" panose="02020500000000000000" pitchFamily="18" charset="-120"/>
                <a:ea typeface="新細明體" panose="02020500000000000000" pitchFamily="18" charset="-120"/>
                <a:cs typeface="Times New Roman" panose="02020603050405020304" pitchFamily="18" charset="0"/>
              </a:rPr>
              <a:t>二</a:t>
            </a:r>
            <a:r>
              <a:rPr lang="en-US" altLang="zh-TW" sz="2600" dirty="0">
                <a:latin typeface="新細明體" panose="02020500000000000000" pitchFamily="18" charset="-120"/>
                <a:ea typeface="新細明體" panose="02020500000000000000" pitchFamily="18" charset="-120"/>
                <a:cs typeface="Times New Roman" panose="02020603050405020304" pitchFamily="18" charset="0"/>
              </a:rPr>
              <a:t>) </a:t>
            </a:r>
            <a:r>
              <a:rPr lang="zh-TW" altLang="en-US" sz="2600" dirty="0">
                <a:latin typeface="新細明體" panose="02020500000000000000" pitchFamily="18" charset="-120"/>
                <a:ea typeface="新細明體" panose="02020500000000000000" pitchFamily="18" charset="-120"/>
                <a:cs typeface="Times New Roman" panose="02020603050405020304" pitchFamily="18" charset="0"/>
              </a:rPr>
              <a:t>製作學生名單</a:t>
            </a:r>
            <a:endParaRPr lang="en-US" altLang="zh-TW" sz="2600" dirty="0">
              <a:latin typeface="新細明體" panose="02020500000000000000" pitchFamily="18" charset="-120"/>
              <a:ea typeface="新細明體" panose="02020500000000000000" pitchFamily="18" charset="-120"/>
              <a:cs typeface="Times New Roman" panose="02020603050405020304" pitchFamily="18" charset="0"/>
            </a:endParaRPr>
          </a:p>
          <a:p>
            <a:pPr lvl="1">
              <a:buClr>
                <a:srgbClr val="3333CC"/>
              </a:buClr>
              <a:buSzPct val="100000"/>
            </a:pPr>
            <a:r>
              <a:rPr lang="zh-TW" altLang="en-US" dirty="0">
                <a:latin typeface="新細明體" panose="02020500000000000000" pitchFamily="18" charset="-120"/>
                <a:ea typeface="新細明體" panose="02020500000000000000" pitchFamily="18" charset="-120"/>
                <a:cs typeface="Times New Roman" panose="02020603050405020304" pitchFamily="18" charset="0"/>
              </a:rPr>
              <a:t> </a:t>
            </a:r>
            <a:r>
              <a:rPr lang="zh-TW" altLang="en-US" dirty="0">
                <a:solidFill>
                  <a:srgbClr val="0099FF"/>
                </a:solidFill>
                <a:latin typeface="新細明體" panose="02020500000000000000" pitchFamily="18" charset="-120"/>
                <a:ea typeface="新細明體" panose="02020500000000000000" pitchFamily="18" charset="-120"/>
                <a:cs typeface="Times New Roman" panose="02020603050405020304" pitchFamily="18" charset="0"/>
              </a:rPr>
              <a:t>連</a:t>
            </a:r>
            <a:r>
              <a:rPr lang="zh-TW" altLang="en-US" dirty="0">
                <a:solidFill>
                  <a:srgbClr val="00B0F0"/>
                </a:solidFill>
                <a:latin typeface="新細明體" panose="02020500000000000000" pitchFamily="18" charset="-120"/>
                <a:ea typeface="新細明體" panose="02020500000000000000" pitchFamily="18" charset="-120"/>
                <a:cs typeface="Times New Roman" panose="02020603050405020304" pitchFamily="18" charset="0"/>
              </a:rPr>
              <a:t>接資料庫並提取所需資料</a:t>
            </a:r>
            <a:endParaRPr lang="en-US" altLang="zh-TW" dirty="0">
              <a:solidFill>
                <a:srgbClr val="00B0F0"/>
              </a:solidFill>
              <a:latin typeface="新細明體" panose="02020500000000000000" pitchFamily="18" charset="-120"/>
              <a:ea typeface="新細明體" panose="02020500000000000000" pitchFamily="18" charset="-120"/>
              <a:cs typeface="Times New Roman" panose="02020603050405020304" pitchFamily="18" charset="0"/>
            </a:endParaRPr>
          </a:p>
          <a:p>
            <a:pPr lvl="1">
              <a:buClr>
                <a:srgbClr val="3333CC"/>
              </a:buClr>
              <a:buSzPct val="100000"/>
            </a:pPr>
            <a:r>
              <a:rPr lang="zh-TW" altLang="en-US" dirty="0">
                <a:latin typeface="新細明體" panose="02020500000000000000" pitchFamily="18" charset="-120"/>
                <a:ea typeface="新細明體" panose="02020500000000000000" pitchFamily="18" charset="-120"/>
                <a:cs typeface="Times New Roman" panose="02020603050405020304" pitchFamily="18" charset="0"/>
              </a:rPr>
              <a:t> </a:t>
            </a:r>
            <a:r>
              <a:rPr lang="zh-TW" altLang="en-US" dirty="0">
                <a:solidFill>
                  <a:srgbClr val="00B0F0"/>
                </a:solidFill>
                <a:latin typeface="新細明體" panose="02020500000000000000" pitchFamily="18" charset="-120"/>
                <a:ea typeface="新細明體" panose="02020500000000000000" pitchFamily="18" charset="-120"/>
                <a:cs typeface="Times New Roman" panose="02020603050405020304" pitchFamily="18" charset="0"/>
              </a:rPr>
              <a:t>靈活地顯示報告表內容 </a:t>
            </a:r>
            <a:endParaRPr lang="en-US" altLang="zh-TW" dirty="0">
              <a:solidFill>
                <a:srgbClr val="00B0F0"/>
              </a:solidFill>
              <a:latin typeface="新細明體" panose="02020500000000000000" pitchFamily="18" charset="-120"/>
              <a:ea typeface="新細明體" panose="02020500000000000000" pitchFamily="18" charset="-120"/>
              <a:cs typeface="Times New Roman" panose="02020603050405020304" pitchFamily="18" charset="0"/>
            </a:endParaRPr>
          </a:p>
          <a:p>
            <a:pPr lvl="3">
              <a:spcBef>
                <a:spcPts val="100"/>
              </a:spcBef>
              <a:buSzPct val="100000"/>
              <a:buFont typeface="Wingdings" panose="05000000000000000000" pitchFamily="2" charset="2"/>
              <a:buChar char="Ø"/>
            </a:pPr>
            <a:r>
              <a:rPr lang="en-US" altLang="zh-TW" sz="2200" dirty="0">
                <a:latin typeface="新細明體" panose="02020500000000000000" pitchFamily="18" charset="-120"/>
                <a:ea typeface="新細明體" panose="02020500000000000000" pitchFamily="18" charset="-120"/>
                <a:cs typeface="Times New Roman" panose="02020603050405020304" pitchFamily="18" charset="0"/>
              </a:rPr>
              <a:t>	</a:t>
            </a:r>
            <a:r>
              <a:rPr lang="zh-TW" altLang="en-US" sz="2200" dirty="0">
                <a:latin typeface="新細明體" panose="02020500000000000000" pitchFamily="18" charset="-120"/>
                <a:ea typeface="新細明體" panose="02020500000000000000" pitchFamily="18" charset="-120"/>
                <a:cs typeface="Times New Roman" panose="02020603050405020304" pitchFamily="18" charset="0"/>
              </a:rPr>
              <a:t> </a:t>
            </a:r>
            <a:r>
              <a:rPr lang="zh-HK" altLang="en-US" dirty="0">
                <a:solidFill>
                  <a:srgbClr val="00B050"/>
                </a:solidFill>
                <a:latin typeface="新細明體" panose="02020500000000000000" pitchFamily="18" charset="-120"/>
                <a:ea typeface="新細明體" panose="02020500000000000000" pitchFamily="18" charset="-120"/>
                <a:cs typeface="Times New Roman" panose="02020603050405020304" pitchFamily="18" charset="0"/>
              </a:rPr>
              <a:t>篩選資料錄</a:t>
            </a:r>
            <a:r>
              <a:rPr lang="zh-TW" altLang="en-US" dirty="0">
                <a:solidFill>
                  <a:srgbClr val="00B050"/>
                </a:solidFill>
                <a:latin typeface="新細明體" panose="02020500000000000000" pitchFamily="18" charset="-120"/>
                <a:ea typeface="新細明體" panose="02020500000000000000" pitchFamily="18" charset="-120"/>
                <a:cs typeface="Times New Roman" panose="02020603050405020304" pitchFamily="18" charset="0"/>
              </a:rPr>
              <a:t>、</a:t>
            </a:r>
            <a:r>
              <a:rPr lang="zh-HK" altLang="en-US" dirty="0">
                <a:solidFill>
                  <a:srgbClr val="00B050"/>
                </a:solidFill>
                <a:latin typeface="新細明體" panose="02020500000000000000" pitchFamily="18" charset="-120"/>
                <a:ea typeface="新細明體" panose="02020500000000000000" pitchFamily="18" charset="-120"/>
                <a:cs typeface="Times New Roman" panose="02020603050405020304" pitchFamily="18" charset="0"/>
              </a:rPr>
              <a:t>排序</a:t>
            </a:r>
            <a:r>
              <a:rPr lang="zh-TW" altLang="en-US" dirty="0">
                <a:solidFill>
                  <a:srgbClr val="00B050"/>
                </a:solidFill>
                <a:latin typeface="新細明體" panose="02020500000000000000" pitchFamily="18" charset="-120"/>
                <a:ea typeface="新細明體" panose="02020500000000000000" pitchFamily="18" charset="-120"/>
                <a:cs typeface="Times New Roman" panose="02020603050405020304" pitchFamily="18" charset="0"/>
              </a:rPr>
              <a:t>、</a:t>
            </a:r>
            <a:r>
              <a:rPr lang="zh-HK" altLang="en-US" dirty="0">
                <a:solidFill>
                  <a:srgbClr val="00B050"/>
                </a:solidFill>
                <a:latin typeface="新細明體" panose="02020500000000000000" pitchFamily="18" charset="-120"/>
                <a:ea typeface="新細明體" panose="02020500000000000000" pitchFamily="18" charset="-120"/>
                <a:cs typeface="Times New Roman" panose="02020603050405020304" pitchFamily="18" charset="0"/>
              </a:rPr>
              <a:t>建立群組</a:t>
            </a:r>
            <a:r>
              <a:rPr lang="zh-TW" altLang="en-US" dirty="0">
                <a:solidFill>
                  <a:srgbClr val="00B050"/>
                </a:solidFill>
                <a:latin typeface="新細明體" panose="02020500000000000000" pitchFamily="18" charset="-120"/>
                <a:ea typeface="新細明體" panose="02020500000000000000" pitchFamily="18" charset="-120"/>
                <a:cs typeface="Times New Roman" panose="02020603050405020304" pitchFamily="18" charset="0"/>
              </a:rPr>
              <a:t>、 加入公式、函數</a:t>
            </a:r>
            <a:endParaRPr lang="en-US" altLang="zh-TW" dirty="0">
              <a:solidFill>
                <a:srgbClr val="00B050"/>
              </a:solidFill>
              <a:latin typeface="新細明體" panose="02020500000000000000" pitchFamily="18" charset="-120"/>
              <a:ea typeface="新細明體" panose="02020500000000000000" pitchFamily="18" charset="-120"/>
              <a:cs typeface="Times New Roman" panose="02020603050405020304" pitchFamily="18" charset="0"/>
            </a:endParaRPr>
          </a:p>
          <a:p>
            <a:pPr marL="514350" indent="-514350">
              <a:buClr>
                <a:srgbClr val="3333CC"/>
              </a:buClr>
              <a:buSzPct val="100000"/>
              <a:buFont typeface="Tahoma" panose="020B0604030504040204" pitchFamily="34" charset="0"/>
              <a:buAutoNum type="arabicPeriod"/>
            </a:pPr>
            <a:r>
              <a:rPr lang="zh-TW" altLang="en-US" sz="2600" dirty="0">
                <a:solidFill>
                  <a:srgbClr val="3333CC"/>
                </a:solidFill>
                <a:latin typeface="新細明體" panose="02020500000000000000" pitchFamily="18" charset="-120"/>
                <a:ea typeface="新細明體" panose="02020500000000000000" pitchFamily="18" charset="-120"/>
                <a:cs typeface="Times New Roman" panose="02020603050405020304" pitchFamily="18" charset="0"/>
              </a:rPr>
              <a:t>練習</a:t>
            </a:r>
            <a:r>
              <a:rPr lang="en-US" altLang="zh-TW" sz="2600" dirty="0">
                <a:solidFill>
                  <a:srgbClr val="3333CC"/>
                </a:solidFill>
                <a:latin typeface="新細明體" panose="02020500000000000000" pitchFamily="18" charset="-120"/>
                <a:ea typeface="新細明體" panose="02020500000000000000" pitchFamily="18" charset="-120"/>
                <a:cs typeface="Times New Roman" panose="02020603050405020304" pitchFamily="18" charset="0"/>
              </a:rPr>
              <a:t>(</a:t>
            </a:r>
            <a:r>
              <a:rPr lang="zh-TW" altLang="en-US" sz="2600" dirty="0">
                <a:solidFill>
                  <a:srgbClr val="3333CC"/>
                </a:solidFill>
                <a:latin typeface="新細明體" panose="02020500000000000000" pitchFamily="18" charset="-120"/>
                <a:ea typeface="新細明體" panose="02020500000000000000" pitchFamily="18" charset="-120"/>
                <a:cs typeface="Times New Roman" panose="02020603050405020304" pitchFamily="18" charset="0"/>
              </a:rPr>
              <a:t>三</a:t>
            </a:r>
            <a:r>
              <a:rPr lang="en-US" altLang="zh-TW" sz="2600" dirty="0">
                <a:solidFill>
                  <a:srgbClr val="3333CC"/>
                </a:solidFill>
                <a:latin typeface="新細明體" panose="02020500000000000000" pitchFamily="18" charset="-120"/>
                <a:ea typeface="新細明體" panose="02020500000000000000" pitchFamily="18" charset="-120"/>
                <a:cs typeface="Times New Roman" panose="02020603050405020304" pitchFamily="18" charset="0"/>
              </a:rPr>
              <a:t>)</a:t>
            </a:r>
            <a:r>
              <a:rPr lang="zh-HK" altLang="en-US" sz="2600" dirty="0">
                <a:solidFill>
                  <a:srgbClr val="3333CC"/>
                </a:solidFill>
                <a:latin typeface="新細明體" panose="02020500000000000000" pitchFamily="18" charset="-120"/>
                <a:ea typeface="新細明體" panose="02020500000000000000" pitchFamily="18" charset="-120"/>
                <a:cs typeface="Times New Roman" panose="02020603050405020304" pitchFamily="18" charset="0"/>
              </a:rPr>
              <a:t> </a:t>
            </a:r>
            <a:r>
              <a:rPr lang="zh-TW" altLang="en-US" sz="2600" dirty="0">
                <a:solidFill>
                  <a:srgbClr val="3333CC"/>
                </a:solidFill>
                <a:latin typeface="新細明體" panose="02020500000000000000" pitchFamily="18" charset="-120"/>
                <a:ea typeface="新細明體" panose="02020500000000000000" pitchFamily="18" charset="-120"/>
                <a:cs typeface="Times New Roman" panose="02020603050405020304" pitchFamily="18" charset="0"/>
              </a:rPr>
              <a:t>製作每月學生生日名單 </a:t>
            </a:r>
            <a:r>
              <a:rPr lang="en-US" altLang="zh-TW" sz="2600" dirty="0">
                <a:solidFill>
                  <a:srgbClr val="3333CC"/>
                </a:solidFill>
                <a:latin typeface="新細明體" panose="02020500000000000000" pitchFamily="18" charset="-120"/>
                <a:ea typeface="新細明體" panose="02020500000000000000" pitchFamily="18" charset="-120"/>
                <a:cs typeface="Times New Roman" panose="02020603050405020304" pitchFamily="18" charset="0"/>
              </a:rPr>
              <a:t>(</a:t>
            </a:r>
            <a:r>
              <a:rPr lang="zh-TW" altLang="en-US" dirty="0">
                <a:solidFill>
                  <a:srgbClr val="00B0F0"/>
                </a:solidFill>
                <a:latin typeface="新細明體" panose="02020500000000000000" pitchFamily="18" charset="-120"/>
                <a:ea typeface="新細明體" panose="02020500000000000000" pitchFamily="18" charset="-120"/>
                <a:cs typeface="Times New Roman" panose="02020603050405020304" pitchFamily="18" charset="0"/>
              </a:rPr>
              <a:t>自學部份</a:t>
            </a:r>
            <a:r>
              <a:rPr lang="en-US" altLang="zh-TW" sz="2600" dirty="0">
                <a:solidFill>
                  <a:srgbClr val="3333CC"/>
                </a:solidFill>
                <a:latin typeface="新細明體" panose="02020500000000000000" pitchFamily="18" charset="-120"/>
                <a:ea typeface="新細明體" panose="02020500000000000000" pitchFamily="18" charset="-120"/>
                <a:cs typeface="Times New Roman" panose="02020603050405020304" pitchFamily="18" charset="0"/>
              </a:rPr>
              <a:t>)</a:t>
            </a:r>
          </a:p>
          <a:p>
            <a:pPr marL="514350" indent="-514350">
              <a:buClr>
                <a:srgbClr val="3333CC"/>
              </a:buClr>
              <a:buSzPct val="100000"/>
              <a:buFont typeface="Wingdings" panose="05000000000000000000" pitchFamily="2" charset="2"/>
              <a:buAutoNum type="arabicPeriod"/>
            </a:pPr>
            <a:endParaRPr lang="en-US" altLang="zh-TW" sz="2600" dirty="0">
              <a:solidFill>
                <a:srgbClr val="3333CC"/>
              </a:solidFill>
              <a:latin typeface="新細明體" panose="02020500000000000000" pitchFamily="18" charset="-120"/>
              <a:ea typeface="新細明體" panose="02020500000000000000" pitchFamily="18" charset="-120"/>
              <a:cs typeface="Times New Roman" panose="02020603050405020304" pitchFamily="18" charset="0"/>
            </a:endParaRPr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9718187" y="6400800"/>
            <a:ext cx="1905000" cy="457200"/>
          </a:xfrm>
          <a:noFill/>
        </p:spPr>
        <p:txBody>
          <a:bodyPr/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AE48067B-4740-4BC1-B2D2-1EC1732E8017}" type="slidenum">
              <a:rPr lang="en-US" altLang="zh-TW" sz="100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4</a:t>
            </a:fld>
            <a:endParaRPr lang="en-US" altLang="zh-TW" sz="1000" dirty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TW" altLang="en-US" sz="3200" dirty="0">
                <a:solidFill>
                  <a:schemeClr val="folHlink"/>
                </a:solidFill>
                <a:effectLst/>
                <a:ea typeface="新細明體" panose="02020500000000000000" pitchFamily="18" charset="-120"/>
              </a:rPr>
              <a:t>複製物件格式</a:t>
            </a:r>
          </a:p>
        </p:txBody>
      </p:sp>
      <p:sp>
        <p:nvSpPr>
          <p:cNvPr id="44034" name="投影片編號版面配置區 5"/>
          <p:cNvSpPr>
            <a:spLocks noGrp="1"/>
          </p:cNvSpPr>
          <p:nvPr>
            <p:ph type="sldNum" sz="quarter" idx="4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F7597646-C458-4BF6-9B58-2D6B2E55B4F9}" type="slidenum">
              <a:rPr lang="en-US" altLang="zh-TW" sz="100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40</a:t>
            </a:fld>
            <a:endParaRPr lang="en-US" altLang="zh-TW" sz="10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44036" name="Text Box 8"/>
          <p:cNvSpPr txBox="1">
            <a:spLocks noChangeArrowheads="1"/>
          </p:cNvSpPr>
          <p:nvPr/>
        </p:nvSpPr>
        <p:spPr bwMode="auto">
          <a:xfrm>
            <a:off x="1895475" y="5791201"/>
            <a:ext cx="8477250" cy="646113"/>
          </a:xfrm>
          <a:prstGeom prst="rect">
            <a:avLst/>
          </a:prstGeom>
          <a:solidFill>
            <a:srgbClr val="FFCF0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buClr>
                <a:schemeClr val="bg1"/>
              </a:buClr>
              <a:buSzPct val="100000"/>
              <a:buFont typeface="Wingdings" panose="05000000000000000000" pitchFamily="2" charset="2"/>
              <a:buNone/>
            </a:pPr>
            <a:r>
              <a:rPr lang="zh-TW" altLang="en-US" sz="3600">
                <a:solidFill>
                  <a:srgbClr val="0000FF"/>
                </a:solidFill>
              </a:rPr>
              <a:t>按鈕或功能表 </a:t>
            </a:r>
            <a:r>
              <a:rPr lang="en-US" altLang="zh-TW" sz="3600">
                <a:solidFill>
                  <a:srgbClr val="0000FF"/>
                </a:solidFill>
              </a:rPr>
              <a:t>Format &gt; Format Painter</a:t>
            </a:r>
            <a:endParaRPr lang="zh-TW" altLang="en-US" sz="3600">
              <a:solidFill>
                <a:srgbClr val="0000FF"/>
              </a:solidFill>
            </a:endParaRPr>
          </a:p>
        </p:txBody>
      </p:sp>
      <p:pic>
        <p:nvPicPr>
          <p:cNvPr id="44037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7875" y="1085851"/>
            <a:ext cx="8096250" cy="4619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TW" altLang="en-US" sz="3200" dirty="0">
                <a:solidFill>
                  <a:srgbClr val="3333CC"/>
                </a:solidFill>
                <a:effectLst/>
                <a:latin typeface="Times New Roman" panose="02020603050405020304" pitchFamily="18" charset="0"/>
                <a:ea typeface="新細明體" panose="02020500000000000000" pitchFamily="18" charset="-120"/>
                <a:cs typeface="Times New Roman" panose="02020603050405020304" pitchFamily="18" charset="0"/>
              </a:rPr>
              <a:t>使物件相同大小</a:t>
            </a:r>
            <a:endParaRPr lang="zh-TW" altLang="en-US" sz="3200" dirty="0">
              <a:solidFill>
                <a:srgbClr val="3333CC"/>
              </a:solidFill>
              <a:effectLst/>
              <a:ea typeface="新細明體" panose="02020500000000000000" pitchFamily="18" charset="-120"/>
              <a:cs typeface="Times New Roman" panose="02020603050405020304" pitchFamily="18" charset="0"/>
            </a:endParaRPr>
          </a:p>
        </p:txBody>
      </p:sp>
      <p:sp>
        <p:nvSpPr>
          <p:cNvPr id="45061" name="Content Placeholder 1"/>
          <p:cNvSpPr>
            <a:spLocks noGrp="1"/>
          </p:cNvSpPr>
          <p:nvPr>
            <p:ph idx="1"/>
          </p:nvPr>
        </p:nvSpPr>
        <p:spPr>
          <a:xfrm>
            <a:off x="2287588" y="1646238"/>
            <a:ext cx="7969250" cy="4959350"/>
          </a:xfrm>
        </p:spPr>
        <p:txBody>
          <a:bodyPr/>
          <a:lstStyle/>
          <a:p>
            <a:endParaRPr lang="en-US" altLang="zh-HK">
              <a:ea typeface="新細明體" panose="02020500000000000000" pitchFamily="18" charset="-120"/>
            </a:endParaRPr>
          </a:p>
          <a:p>
            <a:pPr>
              <a:buFont typeface="Wingdings" panose="05000000000000000000" pitchFamily="2" charset="2"/>
              <a:buNone/>
            </a:pPr>
            <a:endParaRPr lang="zh-HK" altLang="en-US">
              <a:ea typeface="新細明體" panose="02020500000000000000" pitchFamily="18" charset="-120"/>
            </a:endParaRPr>
          </a:p>
        </p:txBody>
      </p:sp>
      <p:sp>
        <p:nvSpPr>
          <p:cNvPr id="45058" name="Slide Number Placeholder 3"/>
          <p:cNvSpPr>
            <a:spLocks noGrp="1"/>
          </p:cNvSpPr>
          <p:nvPr>
            <p:ph type="sldNum" sz="quarter" idx="4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67749141-561E-471B-8C83-918BDA5D690D}" type="slidenum">
              <a:rPr lang="en-US" altLang="zh-TW" sz="100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41</a:t>
            </a:fld>
            <a:endParaRPr lang="en-US" altLang="zh-TW" sz="10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45060" name="TextBox 4"/>
          <p:cNvSpPr txBox="1">
            <a:spLocks noChangeArrowheads="1"/>
          </p:cNvSpPr>
          <p:nvPr/>
        </p:nvSpPr>
        <p:spPr bwMode="auto">
          <a:xfrm>
            <a:off x="1935162" y="1319708"/>
            <a:ext cx="86487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buClr>
                <a:schemeClr val="bg1"/>
              </a:buClr>
              <a:buSzPct val="100000"/>
              <a:buFont typeface="Wingdings" panose="05000000000000000000" pitchFamily="2" charset="2"/>
              <a:buNone/>
            </a:pPr>
            <a:r>
              <a:rPr lang="zh-TW" altLang="en-US" dirty="0">
                <a:solidFill>
                  <a:srgbClr val="3333CC"/>
                </a:solidFill>
                <a:latin typeface="新細明體" panose="02020500000000000000" pitchFamily="18" charset="-120"/>
              </a:rPr>
              <a:t>先點選要相同大小的物件，再用</a:t>
            </a:r>
            <a:r>
              <a:rPr lang="zh-TW" altLang="en-US" dirty="0">
                <a:solidFill>
                  <a:srgbClr val="00B0F0"/>
                </a:solidFill>
                <a:latin typeface="新細明體" panose="02020500000000000000" pitchFamily="18" charset="-120"/>
              </a:rPr>
              <a:t>工具列</a:t>
            </a:r>
            <a:r>
              <a:rPr lang="en-US" altLang="zh-TW" dirty="0">
                <a:solidFill>
                  <a:srgbClr val="3333CC"/>
                </a:solidFill>
                <a:latin typeface="新細明體" panose="02020500000000000000" pitchFamily="18" charset="-120"/>
              </a:rPr>
              <a:t>&gt;</a:t>
            </a:r>
            <a:r>
              <a:rPr lang="zh-TW" altLang="en-US" dirty="0">
                <a:solidFill>
                  <a:srgbClr val="00B0F0"/>
                </a:solidFill>
                <a:latin typeface="新細明體" panose="02020500000000000000" pitchFamily="18" charset="-120"/>
              </a:rPr>
              <a:t>格式</a:t>
            </a:r>
            <a:r>
              <a:rPr lang="en-US" altLang="zh-TW" dirty="0">
                <a:solidFill>
                  <a:srgbClr val="3333CC"/>
                </a:solidFill>
                <a:latin typeface="新細明體" panose="02020500000000000000" pitchFamily="18" charset="-120"/>
              </a:rPr>
              <a:t>&gt;</a:t>
            </a:r>
            <a:r>
              <a:rPr lang="zh-TW" altLang="en-US" dirty="0">
                <a:solidFill>
                  <a:srgbClr val="00B0F0"/>
                </a:solidFill>
                <a:latin typeface="新細明體" panose="02020500000000000000" pitchFamily="18" charset="-120"/>
              </a:rPr>
              <a:t>相同大小</a:t>
            </a:r>
            <a:r>
              <a:rPr lang="zh-TW" altLang="en-US" dirty="0">
                <a:solidFill>
                  <a:srgbClr val="3333CC"/>
                </a:solidFill>
                <a:latin typeface="新細明體" panose="02020500000000000000" pitchFamily="18" charset="-120"/>
              </a:rPr>
              <a:t>去執行</a:t>
            </a:r>
            <a:endParaRPr lang="zh-HK" altLang="en-US" dirty="0">
              <a:solidFill>
                <a:srgbClr val="3333CC"/>
              </a:solidFill>
              <a:latin typeface="新細明體" panose="02020500000000000000" pitchFamily="18" charset="-120"/>
            </a:endParaRPr>
          </a:p>
        </p:txBody>
      </p:sp>
      <p:pic>
        <p:nvPicPr>
          <p:cNvPr id="4506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0751" y="1793813"/>
            <a:ext cx="7616638" cy="4654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HK" altLang="en-US" sz="3200">
                <a:solidFill>
                  <a:srgbClr val="3333CC"/>
                </a:solidFill>
                <a:effectLst/>
                <a:latin typeface="Times New Roman" panose="02020603050405020304" pitchFamily="18" charset="0"/>
                <a:ea typeface="新細明體" panose="02020500000000000000" pitchFamily="18" charset="-120"/>
                <a:cs typeface="Times New Roman" panose="02020603050405020304" pitchFamily="18" charset="0"/>
              </a:rPr>
              <a:t>對齊</a:t>
            </a:r>
            <a:r>
              <a:rPr lang="en-US" altLang="zh-TW" sz="3200">
                <a:solidFill>
                  <a:srgbClr val="3333CC"/>
                </a:solidFill>
                <a:effectLst/>
                <a:latin typeface="Times New Roman" panose="02020603050405020304" pitchFamily="18" charset="0"/>
                <a:ea typeface="新細明體" panose="02020500000000000000" pitchFamily="18" charset="-120"/>
                <a:cs typeface="Times New Roman" panose="02020603050405020304" pitchFamily="18" charset="0"/>
              </a:rPr>
              <a:t>(</a:t>
            </a:r>
            <a:r>
              <a:rPr lang="zh-HK" altLang="en-US" sz="3200">
                <a:solidFill>
                  <a:srgbClr val="3333CC"/>
                </a:solidFill>
                <a:effectLst/>
                <a:latin typeface="Times New Roman" panose="02020603050405020304" pitchFamily="18" charset="0"/>
                <a:ea typeface="新細明體" panose="02020500000000000000" pitchFamily="18" charset="-120"/>
                <a:cs typeface="Times New Roman" panose="02020603050405020304" pitchFamily="18" charset="0"/>
              </a:rPr>
              <a:t>或排列</a:t>
            </a:r>
            <a:r>
              <a:rPr lang="en-US" altLang="zh-TW" sz="3200">
                <a:solidFill>
                  <a:srgbClr val="3333CC"/>
                </a:solidFill>
                <a:effectLst/>
                <a:latin typeface="Times New Roman" panose="02020603050405020304" pitchFamily="18" charset="0"/>
                <a:ea typeface="新細明體" panose="02020500000000000000" pitchFamily="18" charset="-120"/>
                <a:cs typeface="Times New Roman" panose="02020603050405020304" pitchFamily="18" charset="0"/>
              </a:rPr>
              <a:t>)</a:t>
            </a:r>
            <a:r>
              <a:rPr lang="zh-HK" altLang="en-US" sz="3200">
                <a:solidFill>
                  <a:srgbClr val="3333CC"/>
                </a:solidFill>
                <a:effectLst/>
                <a:latin typeface="Times New Roman" panose="02020603050405020304" pitchFamily="18" charset="0"/>
                <a:ea typeface="新細明體" panose="02020500000000000000" pitchFamily="18" charset="-120"/>
                <a:cs typeface="Times New Roman" panose="02020603050405020304" pitchFamily="18" charset="0"/>
              </a:rPr>
              <a:t>物件</a:t>
            </a:r>
            <a:endParaRPr lang="en-US" altLang="zh-TW" sz="3200">
              <a:solidFill>
                <a:srgbClr val="3333CC"/>
              </a:solidFill>
              <a:effectLst/>
              <a:latin typeface="Times New Roman" panose="02020603050405020304" pitchFamily="18" charset="0"/>
              <a:ea typeface="新細明體" panose="02020500000000000000" pitchFamily="18" charset="-120"/>
              <a:cs typeface="Times New Roman" panose="02020603050405020304" pitchFamily="18" charset="0"/>
            </a:endParaRPr>
          </a:p>
        </p:txBody>
      </p:sp>
      <p:sp>
        <p:nvSpPr>
          <p:cNvPr id="46084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Clr>
                <a:srgbClr val="3333CC"/>
              </a:buClr>
              <a:buSzPct val="80000"/>
              <a:buFont typeface="Wingdings" panose="05000000000000000000" pitchFamily="2" charset="2"/>
              <a:buChar char="u"/>
            </a:pPr>
            <a:r>
              <a:rPr lang="zh-TW" altLang="en-US" sz="2600" dirty="0">
                <a:solidFill>
                  <a:srgbClr val="3333CC"/>
                </a:solidFill>
                <a:ea typeface="新細明體" panose="02020500000000000000" pitchFamily="18" charset="-120"/>
              </a:rPr>
              <a:t>通過移動或排列一些物件使報表美觀、整齊</a:t>
            </a:r>
            <a:endParaRPr lang="en-US" altLang="zh-TW" sz="2600" dirty="0">
              <a:solidFill>
                <a:srgbClr val="3333CC"/>
              </a:solidFill>
              <a:ea typeface="新細明體" panose="02020500000000000000" pitchFamily="18" charset="-120"/>
            </a:endParaRPr>
          </a:p>
          <a:p>
            <a:pPr eaLnBrk="1" hangingPunct="1">
              <a:buClr>
                <a:srgbClr val="0000FF"/>
              </a:buClr>
              <a:buSzPct val="80000"/>
              <a:buFont typeface="Wingdings" panose="05000000000000000000" pitchFamily="2" charset="2"/>
              <a:buChar char="u"/>
            </a:pPr>
            <a:endParaRPr lang="zh-TW" altLang="en-US" sz="2600" dirty="0">
              <a:solidFill>
                <a:srgbClr val="3333CC"/>
              </a:solidFill>
              <a:ea typeface="新細明體" panose="02020500000000000000" pitchFamily="18" charset="-120"/>
            </a:endParaRPr>
          </a:p>
          <a:p>
            <a:pPr eaLnBrk="1" hangingPunct="1">
              <a:buClr>
                <a:srgbClr val="3333CC"/>
              </a:buClr>
              <a:buSzPct val="80000"/>
              <a:buFont typeface="Wingdings" panose="05000000000000000000" pitchFamily="2" charset="2"/>
              <a:buChar char="u"/>
            </a:pPr>
            <a:r>
              <a:rPr lang="zh-TW" altLang="en-US" sz="2600" dirty="0">
                <a:solidFill>
                  <a:srgbClr val="3333CC"/>
                </a:solidFill>
                <a:ea typeface="新細明體" panose="02020500000000000000" pitchFamily="18" charset="-120"/>
              </a:rPr>
              <a:t>在此介紹可以達到此效果的三種方法</a:t>
            </a:r>
            <a:endParaRPr lang="en-US" altLang="zh-TW" sz="2600" dirty="0">
              <a:solidFill>
                <a:srgbClr val="3333CC"/>
              </a:solidFill>
              <a:ea typeface="新細明體" panose="02020500000000000000" pitchFamily="18" charset="-120"/>
            </a:endParaRPr>
          </a:p>
          <a:p>
            <a:pPr lvl="1" eaLnBrk="1" hangingPunct="1">
              <a:buClr>
                <a:srgbClr val="3333CC"/>
              </a:buClr>
              <a:buSzPct val="80000"/>
              <a:buFont typeface="Wingdings" panose="05000000000000000000" pitchFamily="2" charset="2"/>
              <a:buChar char="Ø"/>
            </a:pPr>
            <a:r>
              <a:rPr lang="zh-TW" altLang="en-US" sz="2400" dirty="0">
                <a:solidFill>
                  <a:srgbClr val="3333CC"/>
                </a:solidFill>
                <a:ea typeface="新細明體" panose="02020500000000000000" pitchFamily="18" charset="-120"/>
              </a:rPr>
              <a:t>利用尺規上的三角形標記</a:t>
            </a:r>
            <a:endParaRPr lang="en-US" altLang="zh-TW" sz="2400" dirty="0">
              <a:solidFill>
                <a:srgbClr val="3333CC"/>
              </a:solidFill>
              <a:ea typeface="新細明體" panose="02020500000000000000" pitchFamily="18" charset="-120"/>
            </a:endParaRPr>
          </a:p>
          <a:p>
            <a:pPr lvl="1" eaLnBrk="1" hangingPunct="1">
              <a:buClr>
                <a:srgbClr val="3333CC"/>
              </a:buClr>
              <a:buSzPct val="80000"/>
              <a:buFont typeface="Wingdings" panose="05000000000000000000" pitchFamily="2" charset="2"/>
              <a:buChar char="Ø"/>
            </a:pPr>
            <a:r>
              <a:rPr lang="zh-HK" altLang="en-US" sz="2400" dirty="0">
                <a:solidFill>
                  <a:srgbClr val="3333CC"/>
                </a:solidFill>
                <a:ea typeface="新細明體" panose="02020500000000000000" pitchFamily="18" charset="-120"/>
              </a:rPr>
              <a:t>調校</a:t>
            </a:r>
            <a:r>
              <a:rPr lang="zh-TW" altLang="en-US" sz="2400" dirty="0">
                <a:solidFill>
                  <a:srgbClr val="3333CC"/>
                </a:solidFill>
                <a:ea typeface="新細明體" panose="02020500000000000000" pitchFamily="18" charset="-120"/>
              </a:rPr>
              <a:t>格線大小</a:t>
            </a:r>
            <a:r>
              <a:rPr lang="en-US" altLang="zh-TW" sz="2400" dirty="0">
                <a:solidFill>
                  <a:srgbClr val="3333CC"/>
                </a:solidFill>
                <a:ea typeface="新細明體" panose="02020500000000000000" pitchFamily="18" charset="-120"/>
              </a:rPr>
              <a:t>(Grid Size)</a:t>
            </a:r>
          </a:p>
          <a:p>
            <a:pPr lvl="1" eaLnBrk="1" hangingPunct="1">
              <a:buClr>
                <a:srgbClr val="3333CC"/>
              </a:buClr>
              <a:buSzPct val="80000"/>
              <a:buFont typeface="Wingdings" panose="05000000000000000000" pitchFamily="2" charset="2"/>
              <a:buChar char="Ø"/>
            </a:pPr>
            <a:r>
              <a:rPr lang="zh-TW" altLang="en-US" sz="2400" dirty="0">
                <a:solidFill>
                  <a:srgbClr val="3333CC"/>
                </a:solidFill>
                <a:ea typeface="新細明體" panose="02020500000000000000" pitchFamily="18" charset="-120"/>
              </a:rPr>
              <a:t>利用「工具列 </a:t>
            </a:r>
            <a:r>
              <a:rPr lang="en-US" altLang="zh-TW" sz="2400" dirty="0">
                <a:solidFill>
                  <a:srgbClr val="3333CC"/>
                </a:solidFill>
                <a:ea typeface="新細明體" panose="02020500000000000000" pitchFamily="18" charset="-120"/>
              </a:rPr>
              <a:t>&gt; </a:t>
            </a:r>
            <a:r>
              <a:rPr lang="zh-TW" altLang="en-US" sz="2400" dirty="0">
                <a:solidFill>
                  <a:srgbClr val="3333CC"/>
                </a:solidFill>
                <a:ea typeface="新細明體" panose="02020500000000000000" pitchFamily="18" charset="-120"/>
              </a:rPr>
              <a:t>格式 </a:t>
            </a:r>
            <a:r>
              <a:rPr lang="en-US" altLang="zh-TW" sz="2400" dirty="0">
                <a:solidFill>
                  <a:srgbClr val="3333CC"/>
                </a:solidFill>
                <a:ea typeface="新細明體" panose="02020500000000000000" pitchFamily="18" charset="-120"/>
              </a:rPr>
              <a:t>&gt; </a:t>
            </a:r>
            <a:r>
              <a:rPr lang="zh-TW" altLang="en-US" sz="2400" dirty="0">
                <a:solidFill>
                  <a:srgbClr val="3333CC"/>
                </a:solidFill>
                <a:ea typeface="新細明體" panose="02020500000000000000" pitchFamily="18" charset="-120"/>
              </a:rPr>
              <a:t>對齊」的功能</a:t>
            </a:r>
            <a:endParaRPr lang="en-US" altLang="zh-TW" sz="2400" dirty="0">
              <a:solidFill>
                <a:srgbClr val="3333CC"/>
              </a:solidFill>
              <a:ea typeface="新細明體" panose="02020500000000000000" pitchFamily="18" charset="-120"/>
            </a:endParaRPr>
          </a:p>
          <a:p>
            <a:pPr lvl="1" eaLnBrk="1" hangingPunct="1">
              <a:buClr>
                <a:srgbClr val="3333CC"/>
              </a:buClr>
              <a:buSzPct val="80000"/>
              <a:buFont typeface="Wingdings" panose="05000000000000000000" pitchFamily="2" charset="2"/>
              <a:buChar char="Ø"/>
            </a:pPr>
            <a:endParaRPr lang="en-US" altLang="zh-TW" sz="2400" dirty="0">
              <a:solidFill>
                <a:srgbClr val="3333CC"/>
              </a:solidFill>
              <a:ea typeface="新細明體" panose="02020500000000000000" pitchFamily="18" charset="-120"/>
            </a:endParaRPr>
          </a:p>
          <a:p>
            <a:pPr lvl="1" eaLnBrk="1" hangingPunct="1">
              <a:buClr>
                <a:srgbClr val="3333CC"/>
              </a:buClr>
              <a:buSzPct val="80000"/>
              <a:buFont typeface="Wingdings" panose="05000000000000000000" pitchFamily="2" charset="2"/>
              <a:buChar char="Ø"/>
            </a:pPr>
            <a:endParaRPr lang="zh-TW" altLang="en-US" sz="2400" dirty="0">
              <a:solidFill>
                <a:srgbClr val="3333CC"/>
              </a:solidFill>
              <a:ea typeface="新細明體" panose="02020500000000000000" pitchFamily="18" charset="-120"/>
            </a:endParaRPr>
          </a:p>
          <a:p>
            <a:pPr eaLnBrk="1" hangingPunct="1">
              <a:buClr>
                <a:srgbClr val="3333CC"/>
              </a:buClr>
              <a:buSzPct val="80000"/>
              <a:buFont typeface="Wingdings" panose="05000000000000000000" pitchFamily="2" charset="2"/>
              <a:buChar char="u"/>
            </a:pPr>
            <a:endParaRPr lang="en-US" altLang="zh-TW" dirty="0">
              <a:ea typeface="新細明體" panose="02020500000000000000" pitchFamily="18" charset="-120"/>
            </a:endParaRPr>
          </a:p>
        </p:txBody>
      </p:sp>
      <p:sp>
        <p:nvSpPr>
          <p:cNvPr id="46082" name="投影片編號版面配置區 5"/>
          <p:cNvSpPr>
            <a:spLocks noGrp="1"/>
          </p:cNvSpPr>
          <p:nvPr>
            <p:ph type="sldNum" sz="quarter" idx="4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623686DE-C06B-440F-9699-FD2455552D72}" type="slidenum">
              <a:rPr lang="en-US" altLang="zh-TW" sz="100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42</a:t>
            </a:fld>
            <a:endParaRPr lang="en-US" altLang="zh-TW" sz="10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TW" altLang="en-US" sz="3200">
                <a:solidFill>
                  <a:srgbClr val="3333CC"/>
                </a:solidFill>
                <a:effectLst/>
                <a:latin typeface="Times New Roman" panose="02020603050405020304" pitchFamily="18" charset="0"/>
                <a:ea typeface="新細明體" panose="02020500000000000000" pitchFamily="18" charset="-120"/>
                <a:cs typeface="Times New Roman" panose="02020603050405020304" pitchFamily="18" charset="0"/>
              </a:rPr>
              <a:t>對齊</a:t>
            </a:r>
            <a:r>
              <a:rPr lang="en-US" altLang="zh-TW" sz="3200">
                <a:solidFill>
                  <a:srgbClr val="3333CC"/>
                </a:solidFill>
                <a:effectLst/>
                <a:latin typeface="Times New Roman" panose="02020603050405020304" pitchFamily="18" charset="0"/>
                <a:ea typeface="新細明體" panose="02020500000000000000" pitchFamily="18" charset="-120"/>
                <a:cs typeface="Times New Roman" panose="02020603050405020304" pitchFamily="18" charset="0"/>
              </a:rPr>
              <a:t>(</a:t>
            </a:r>
            <a:r>
              <a:rPr lang="zh-TW" altLang="en-US" sz="3200">
                <a:solidFill>
                  <a:srgbClr val="3333CC"/>
                </a:solidFill>
                <a:effectLst/>
                <a:latin typeface="Times New Roman" panose="02020603050405020304" pitchFamily="18" charset="0"/>
                <a:ea typeface="新細明體" panose="02020500000000000000" pitchFamily="18" charset="-120"/>
                <a:cs typeface="Times New Roman" panose="02020603050405020304" pitchFamily="18" charset="0"/>
              </a:rPr>
              <a:t>或排列</a:t>
            </a:r>
            <a:r>
              <a:rPr lang="en-US" altLang="zh-TW" sz="3200">
                <a:solidFill>
                  <a:srgbClr val="3333CC"/>
                </a:solidFill>
                <a:effectLst/>
                <a:latin typeface="Times New Roman" panose="02020603050405020304" pitchFamily="18" charset="0"/>
                <a:ea typeface="新細明體" panose="02020500000000000000" pitchFamily="18" charset="-120"/>
                <a:cs typeface="Times New Roman" panose="02020603050405020304" pitchFamily="18" charset="0"/>
              </a:rPr>
              <a:t>)</a:t>
            </a:r>
            <a:r>
              <a:rPr lang="zh-TW" altLang="en-US" sz="3200">
                <a:solidFill>
                  <a:srgbClr val="3333CC"/>
                </a:solidFill>
                <a:effectLst/>
                <a:latin typeface="Times New Roman" panose="02020603050405020304" pitchFamily="18" charset="0"/>
                <a:ea typeface="新細明體" panose="02020500000000000000" pitchFamily="18" charset="-120"/>
                <a:cs typeface="Times New Roman" panose="02020603050405020304" pitchFamily="18" charset="0"/>
              </a:rPr>
              <a:t>物件</a:t>
            </a:r>
            <a:r>
              <a:rPr lang="en-US" altLang="zh-TW" sz="3200">
                <a:solidFill>
                  <a:srgbClr val="3333CC"/>
                </a:solidFill>
                <a:effectLst/>
                <a:latin typeface="Times New Roman" panose="02020603050405020304" pitchFamily="18" charset="0"/>
                <a:ea typeface="新細明體" panose="02020500000000000000" pitchFamily="18" charset="-120"/>
                <a:cs typeface="Times New Roman" panose="02020603050405020304" pitchFamily="18" charset="0"/>
              </a:rPr>
              <a:t> </a:t>
            </a:r>
            <a:r>
              <a:rPr lang="zh-TW" altLang="en-US" sz="3200">
                <a:solidFill>
                  <a:srgbClr val="3333CC"/>
                </a:solidFill>
                <a:effectLst/>
                <a:latin typeface="Times New Roman" panose="02020603050405020304" pitchFamily="18" charset="0"/>
                <a:ea typeface="新細明體" panose="02020500000000000000" pitchFamily="18" charset="-120"/>
                <a:cs typeface="Times New Roman" panose="02020603050405020304" pitchFamily="18" charset="0"/>
              </a:rPr>
              <a:t> </a:t>
            </a:r>
            <a:r>
              <a:rPr lang="en-US" altLang="zh-TW" sz="3200">
                <a:solidFill>
                  <a:srgbClr val="3333CC"/>
                </a:solidFill>
                <a:effectLst/>
                <a:ea typeface="新細明體" panose="02020500000000000000" pitchFamily="18" charset="-120"/>
                <a:cs typeface="Times New Roman" panose="02020603050405020304" pitchFamily="18" charset="0"/>
              </a:rPr>
              <a:t>– </a:t>
            </a:r>
            <a:r>
              <a:rPr lang="zh-TW" altLang="en-US" sz="3200">
                <a:solidFill>
                  <a:srgbClr val="3333CC"/>
                </a:solidFill>
                <a:effectLst/>
                <a:ea typeface="新細明體" panose="02020500000000000000" pitchFamily="18" charset="-120"/>
                <a:cs typeface="Times New Roman" panose="02020603050405020304" pitchFamily="18" charset="0"/>
              </a:rPr>
              <a:t>方法一</a:t>
            </a:r>
          </a:p>
        </p:txBody>
      </p:sp>
      <p:sp>
        <p:nvSpPr>
          <p:cNvPr id="47106" name="投影片編號版面配置區 5"/>
          <p:cNvSpPr>
            <a:spLocks noGrp="1"/>
          </p:cNvSpPr>
          <p:nvPr>
            <p:ph type="sldNum" sz="quarter" idx="4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FF25F28B-DE63-4C2D-84B9-8D49A8D005B1}" type="slidenum">
              <a:rPr lang="en-US" altLang="zh-TW" sz="100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43</a:t>
            </a:fld>
            <a:endParaRPr lang="en-US" altLang="zh-TW" sz="10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176464" y="1321542"/>
            <a:ext cx="7505418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buClr>
                <a:schemeClr val="bg1"/>
              </a:buClr>
              <a:buSzPct val="100000"/>
            </a:pPr>
            <a:r>
              <a:rPr lang="en-US" altLang="zh-TW" sz="2600" dirty="0">
                <a:solidFill>
                  <a:srgbClr val="3333CC"/>
                </a:solidFill>
                <a:latin typeface="新細明體" panose="02020500000000000000" pitchFamily="18" charset="-120"/>
              </a:rPr>
              <a:t>1. </a:t>
            </a:r>
            <a:r>
              <a:rPr lang="zh-TW" altLang="zh-HK" sz="2600" dirty="0">
                <a:solidFill>
                  <a:srgbClr val="3333CC"/>
                </a:solidFill>
                <a:latin typeface="新細明體" panose="02020500000000000000" pitchFamily="18" charset="-120"/>
              </a:rPr>
              <a:t>先在欲排列整齊的位置上點一下尺規</a:t>
            </a:r>
            <a:r>
              <a:rPr lang="zh-TW" altLang="en-US" sz="2600" dirty="0">
                <a:solidFill>
                  <a:srgbClr val="3333CC"/>
                </a:solidFill>
                <a:latin typeface="新細明體" panose="02020500000000000000" pitchFamily="18" charset="-120"/>
              </a:rPr>
              <a:t>，顯示倒三角形標記</a:t>
            </a:r>
          </a:p>
        </p:txBody>
      </p:sp>
      <p:pic>
        <p:nvPicPr>
          <p:cNvPr id="4" name="圖片 3">
            <a:extLst>
              <a:ext uri="{FF2B5EF4-FFF2-40B4-BE49-F238E27FC236}">
                <a16:creationId xmlns:a16="http://schemas.microsoft.com/office/drawing/2014/main" id="{F6946792-7670-4EE0-BD8E-77E33DFC73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68154" y="2214095"/>
            <a:ext cx="8901234" cy="3639859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TW" altLang="en-US" sz="3200">
                <a:solidFill>
                  <a:srgbClr val="3333CC"/>
                </a:solidFill>
                <a:effectLst/>
                <a:latin typeface="Times New Roman" panose="02020603050405020304" pitchFamily="18" charset="0"/>
                <a:ea typeface="新細明體" panose="02020500000000000000" pitchFamily="18" charset="-120"/>
                <a:cs typeface="Times New Roman" panose="02020603050405020304" pitchFamily="18" charset="0"/>
              </a:rPr>
              <a:t>對齊</a:t>
            </a:r>
            <a:r>
              <a:rPr lang="en-US" altLang="zh-TW" sz="3200">
                <a:solidFill>
                  <a:srgbClr val="3333CC"/>
                </a:solidFill>
                <a:effectLst/>
                <a:latin typeface="Times New Roman" panose="02020603050405020304" pitchFamily="18" charset="0"/>
                <a:ea typeface="新細明體" panose="02020500000000000000" pitchFamily="18" charset="-120"/>
                <a:cs typeface="Times New Roman" panose="02020603050405020304" pitchFamily="18" charset="0"/>
              </a:rPr>
              <a:t>(</a:t>
            </a:r>
            <a:r>
              <a:rPr lang="zh-TW" altLang="en-US" sz="3200">
                <a:solidFill>
                  <a:srgbClr val="3333CC"/>
                </a:solidFill>
                <a:effectLst/>
                <a:latin typeface="Times New Roman" panose="02020603050405020304" pitchFamily="18" charset="0"/>
                <a:ea typeface="新細明體" panose="02020500000000000000" pitchFamily="18" charset="-120"/>
                <a:cs typeface="Times New Roman" panose="02020603050405020304" pitchFamily="18" charset="0"/>
              </a:rPr>
              <a:t>或排列</a:t>
            </a:r>
            <a:r>
              <a:rPr lang="en-US" altLang="zh-TW" sz="3200">
                <a:solidFill>
                  <a:srgbClr val="3333CC"/>
                </a:solidFill>
                <a:effectLst/>
                <a:latin typeface="Times New Roman" panose="02020603050405020304" pitchFamily="18" charset="0"/>
                <a:ea typeface="新細明體" panose="02020500000000000000" pitchFamily="18" charset="-120"/>
                <a:cs typeface="Times New Roman" panose="02020603050405020304" pitchFamily="18" charset="0"/>
              </a:rPr>
              <a:t>)</a:t>
            </a:r>
            <a:r>
              <a:rPr lang="zh-TW" altLang="en-US" sz="3200">
                <a:solidFill>
                  <a:srgbClr val="3333CC"/>
                </a:solidFill>
                <a:effectLst/>
                <a:latin typeface="Times New Roman" panose="02020603050405020304" pitchFamily="18" charset="0"/>
                <a:ea typeface="新細明體" panose="02020500000000000000" pitchFamily="18" charset="-120"/>
                <a:cs typeface="Times New Roman" panose="02020603050405020304" pitchFamily="18" charset="0"/>
              </a:rPr>
              <a:t>物件 </a:t>
            </a:r>
            <a:r>
              <a:rPr lang="en-US" altLang="zh-TW" sz="3200">
                <a:solidFill>
                  <a:srgbClr val="3333CC"/>
                </a:solidFill>
                <a:effectLst/>
                <a:latin typeface="Times New Roman" panose="02020603050405020304" pitchFamily="18" charset="0"/>
                <a:ea typeface="新細明體" panose="02020500000000000000" pitchFamily="18" charset="-120"/>
                <a:cs typeface="Times New Roman" panose="02020603050405020304" pitchFamily="18" charset="0"/>
              </a:rPr>
              <a:t> </a:t>
            </a:r>
            <a:r>
              <a:rPr lang="en-US" altLang="zh-TW" sz="3200">
                <a:solidFill>
                  <a:srgbClr val="3333CC"/>
                </a:solidFill>
                <a:effectLst/>
                <a:ea typeface="新細明體" panose="02020500000000000000" pitchFamily="18" charset="-120"/>
                <a:cs typeface="Times New Roman" panose="02020603050405020304" pitchFamily="18" charset="0"/>
              </a:rPr>
              <a:t>– </a:t>
            </a:r>
            <a:r>
              <a:rPr lang="zh-TW" altLang="en-US" sz="3200">
                <a:solidFill>
                  <a:srgbClr val="3333CC"/>
                </a:solidFill>
                <a:effectLst/>
                <a:ea typeface="新細明體" panose="02020500000000000000" pitchFamily="18" charset="-120"/>
                <a:cs typeface="Times New Roman" panose="02020603050405020304" pitchFamily="18" charset="0"/>
              </a:rPr>
              <a:t>方法一</a:t>
            </a:r>
          </a:p>
        </p:txBody>
      </p:sp>
      <p:sp>
        <p:nvSpPr>
          <p:cNvPr id="22532" name="Rectangle 3"/>
          <p:cNvSpPr>
            <a:spLocks noGrp="1" noChangeArrowheads="1"/>
          </p:cNvSpPr>
          <p:nvPr>
            <p:ph idx="1"/>
          </p:nvPr>
        </p:nvSpPr>
        <p:spPr>
          <a:xfrm>
            <a:off x="2241550" y="1295401"/>
            <a:ext cx="7969250" cy="4786313"/>
          </a:xfrm>
        </p:spPr>
        <p:txBody>
          <a:bodyPr/>
          <a:lstStyle/>
          <a:p>
            <a:pPr marL="0" indent="0">
              <a:buNone/>
              <a:defRPr/>
            </a:pPr>
            <a:r>
              <a:rPr lang="en-US" altLang="zh-TW" dirty="0">
                <a:solidFill>
                  <a:srgbClr val="3333CC"/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2. </a:t>
            </a:r>
            <a:r>
              <a:rPr lang="zh-TW" altLang="en-US" sz="2600" dirty="0">
                <a:solidFill>
                  <a:srgbClr val="3333CC"/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再用滑鼠把物件移至三角標記附近</a:t>
            </a:r>
          </a:p>
          <a:p>
            <a:pPr eaLnBrk="1" hangingPunct="1">
              <a:defRPr/>
            </a:pPr>
            <a:endParaRPr lang="zh-TW" altLang="en-US" dirty="0">
              <a:ea typeface="新細明體" charset="-120"/>
            </a:endParaRPr>
          </a:p>
          <a:p>
            <a:pPr eaLnBrk="1" hangingPunct="1">
              <a:defRPr/>
            </a:pPr>
            <a:endParaRPr lang="en-US" altLang="zh-TW" dirty="0">
              <a:ea typeface="新細明體" charset="-120"/>
            </a:endParaRPr>
          </a:p>
        </p:txBody>
      </p:sp>
      <p:sp>
        <p:nvSpPr>
          <p:cNvPr id="48130" name="投影片編號版面配置區 5"/>
          <p:cNvSpPr>
            <a:spLocks noGrp="1"/>
          </p:cNvSpPr>
          <p:nvPr>
            <p:ph type="sldNum" sz="quarter" idx="4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B2FAD041-6D33-4AAF-A855-9D7E5E1ED05E}" type="slidenum">
              <a:rPr lang="en-US" altLang="zh-TW" sz="100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44</a:t>
            </a:fld>
            <a:endParaRPr lang="en-US" altLang="zh-TW" sz="10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pic>
        <p:nvPicPr>
          <p:cNvPr id="4" name="圖片 3">
            <a:extLst>
              <a:ext uri="{FF2B5EF4-FFF2-40B4-BE49-F238E27FC236}">
                <a16:creationId xmlns:a16="http://schemas.microsoft.com/office/drawing/2014/main" id="{D90F4919-6947-4F0D-A236-5BD02D60CF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2483" y="1935654"/>
            <a:ext cx="8847033" cy="3626945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TW" altLang="en-US" sz="3200">
                <a:solidFill>
                  <a:srgbClr val="3333CC"/>
                </a:solidFill>
                <a:effectLst/>
                <a:latin typeface="Times New Roman" panose="02020603050405020304" pitchFamily="18" charset="0"/>
                <a:ea typeface="新細明體" panose="02020500000000000000" pitchFamily="18" charset="-120"/>
                <a:cs typeface="Times New Roman" panose="02020603050405020304" pitchFamily="18" charset="0"/>
              </a:rPr>
              <a:t>對齊</a:t>
            </a:r>
            <a:r>
              <a:rPr lang="en-US" altLang="zh-TW" sz="3200">
                <a:solidFill>
                  <a:srgbClr val="3333CC"/>
                </a:solidFill>
                <a:effectLst/>
                <a:latin typeface="Times New Roman" panose="02020603050405020304" pitchFamily="18" charset="0"/>
                <a:ea typeface="新細明體" panose="02020500000000000000" pitchFamily="18" charset="-120"/>
                <a:cs typeface="Times New Roman" panose="02020603050405020304" pitchFamily="18" charset="0"/>
              </a:rPr>
              <a:t>(</a:t>
            </a:r>
            <a:r>
              <a:rPr lang="zh-TW" altLang="en-US" sz="3200">
                <a:solidFill>
                  <a:srgbClr val="3333CC"/>
                </a:solidFill>
                <a:effectLst/>
                <a:latin typeface="Times New Roman" panose="02020603050405020304" pitchFamily="18" charset="0"/>
                <a:ea typeface="新細明體" panose="02020500000000000000" pitchFamily="18" charset="-120"/>
                <a:cs typeface="Times New Roman" panose="02020603050405020304" pitchFamily="18" charset="0"/>
              </a:rPr>
              <a:t>或排列</a:t>
            </a:r>
            <a:r>
              <a:rPr lang="en-US" altLang="zh-TW" sz="3200">
                <a:solidFill>
                  <a:srgbClr val="3333CC"/>
                </a:solidFill>
                <a:effectLst/>
                <a:latin typeface="Times New Roman" panose="02020603050405020304" pitchFamily="18" charset="0"/>
                <a:ea typeface="新細明體" panose="02020500000000000000" pitchFamily="18" charset="-120"/>
                <a:cs typeface="Times New Roman" panose="02020603050405020304" pitchFamily="18" charset="0"/>
              </a:rPr>
              <a:t>)</a:t>
            </a:r>
            <a:r>
              <a:rPr lang="zh-TW" altLang="en-US" sz="3200">
                <a:solidFill>
                  <a:srgbClr val="3333CC"/>
                </a:solidFill>
                <a:effectLst/>
                <a:latin typeface="Times New Roman" panose="02020603050405020304" pitchFamily="18" charset="0"/>
                <a:ea typeface="新細明體" panose="02020500000000000000" pitchFamily="18" charset="-120"/>
                <a:cs typeface="Times New Roman" panose="02020603050405020304" pitchFamily="18" charset="0"/>
              </a:rPr>
              <a:t>物件 </a:t>
            </a:r>
            <a:r>
              <a:rPr lang="en-US" altLang="zh-TW" sz="3200">
                <a:solidFill>
                  <a:srgbClr val="3333CC"/>
                </a:solidFill>
                <a:effectLst/>
                <a:latin typeface="Times New Roman" panose="02020603050405020304" pitchFamily="18" charset="0"/>
                <a:ea typeface="新細明體" panose="02020500000000000000" pitchFamily="18" charset="-120"/>
                <a:cs typeface="Times New Roman" panose="02020603050405020304" pitchFamily="18" charset="0"/>
              </a:rPr>
              <a:t> </a:t>
            </a:r>
            <a:r>
              <a:rPr lang="en-US" altLang="zh-TW" sz="3200">
                <a:solidFill>
                  <a:srgbClr val="3333CC"/>
                </a:solidFill>
                <a:effectLst/>
                <a:ea typeface="新細明體" panose="02020500000000000000" pitchFamily="18" charset="-120"/>
                <a:cs typeface="Times New Roman" panose="02020603050405020304" pitchFamily="18" charset="0"/>
              </a:rPr>
              <a:t>– </a:t>
            </a:r>
            <a:r>
              <a:rPr lang="zh-TW" altLang="en-US" sz="3200">
                <a:solidFill>
                  <a:srgbClr val="3333CC"/>
                </a:solidFill>
                <a:effectLst/>
                <a:ea typeface="新細明體" panose="02020500000000000000" pitchFamily="18" charset="-120"/>
                <a:cs typeface="Times New Roman" panose="02020603050405020304" pitchFamily="18" charset="0"/>
              </a:rPr>
              <a:t>方法二</a:t>
            </a:r>
          </a:p>
        </p:txBody>
      </p:sp>
      <p:sp>
        <p:nvSpPr>
          <p:cNvPr id="49154" name="投影片編號版面配置區 5"/>
          <p:cNvSpPr>
            <a:spLocks noGrp="1"/>
          </p:cNvSpPr>
          <p:nvPr>
            <p:ph type="sldNum" sz="quarter" idx="4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6A88BE0C-FC45-47CA-BC81-00533FAEC4AB}" type="slidenum">
              <a:rPr lang="en-US" altLang="zh-TW" sz="100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45</a:t>
            </a:fld>
            <a:endParaRPr lang="en-US" altLang="zh-TW" sz="10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49156" name="Text Box 5"/>
          <p:cNvSpPr txBox="1">
            <a:spLocks noChangeArrowheads="1"/>
          </p:cNvSpPr>
          <p:nvPr/>
        </p:nvSpPr>
        <p:spPr bwMode="auto">
          <a:xfrm>
            <a:off x="1885951" y="1308101"/>
            <a:ext cx="5076825" cy="49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buClr>
                <a:schemeClr val="bg1"/>
              </a:buClr>
              <a:buSzPct val="100000"/>
            </a:pPr>
            <a:r>
              <a:rPr lang="en-US" altLang="zh-TW">
                <a:solidFill>
                  <a:srgbClr val="3333CC"/>
                </a:solidFill>
                <a:latin typeface="新細明體" panose="02020500000000000000" pitchFamily="18" charset="-120"/>
              </a:rPr>
              <a:t>1.</a:t>
            </a:r>
            <a:r>
              <a:rPr lang="zh-TW" altLang="en-US">
                <a:solidFill>
                  <a:srgbClr val="3333CC"/>
                </a:solidFill>
                <a:latin typeface="新細明體" panose="02020500000000000000" pitchFamily="18" charset="-120"/>
              </a:rPr>
              <a:t> </a:t>
            </a:r>
            <a:r>
              <a:rPr lang="zh-TW" altLang="en-US" sz="2600">
                <a:solidFill>
                  <a:srgbClr val="3333CC"/>
                </a:solidFill>
                <a:latin typeface="新細明體" panose="02020500000000000000" pitchFamily="18" charset="-120"/>
              </a:rPr>
              <a:t>先開啟 </a:t>
            </a:r>
            <a:r>
              <a:rPr lang="en-US" altLang="zh-TW" sz="2600">
                <a:solidFill>
                  <a:srgbClr val="3333CC"/>
                </a:solidFill>
                <a:latin typeface="新細明體" panose="02020500000000000000" pitchFamily="18" charset="-120"/>
              </a:rPr>
              <a:t>File -&gt; Options…</a:t>
            </a:r>
          </a:p>
        </p:txBody>
      </p:sp>
      <p:pic>
        <p:nvPicPr>
          <p:cNvPr id="3" name="圖片 2">
            <a:extLst>
              <a:ext uri="{FF2B5EF4-FFF2-40B4-BE49-F238E27FC236}">
                <a16:creationId xmlns:a16="http://schemas.microsoft.com/office/drawing/2014/main" id="{5493E304-653E-4130-83FF-3C08CF5FBD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0258" y="2143298"/>
            <a:ext cx="8891483" cy="3001711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TW" altLang="en-US" sz="3200">
                <a:solidFill>
                  <a:srgbClr val="3333CC"/>
                </a:solidFill>
                <a:effectLst/>
                <a:latin typeface="Times New Roman" panose="02020603050405020304" pitchFamily="18" charset="0"/>
                <a:ea typeface="新細明體" panose="02020500000000000000" pitchFamily="18" charset="-120"/>
                <a:cs typeface="Times New Roman" panose="02020603050405020304" pitchFamily="18" charset="0"/>
              </a:rPr>
              <a:t>對齊</a:t>
            </a:r>
            <a:r>
              <a:rPr lang="en-US" altLang="zh-TW" sz="3200">
                <a:solidFill>
                  <a:srgbClr val="3333CC"/>
                </a:solidFill>
                <a:effectLst/>
                <a:latin typeface="Times New Roman" panose="02020603050405020304" pitchFamily="18" charset="0"/>
                <a:ea typeface="新細明體" panose="02020500000000000000" pitchFamily="18" charset="-120"/>
                <a:cs typeface="Times New Roman" panose="02020603050405020304" pitchFamily="18" charset="0"/>
              </a:rPr>
              <a:t>(</a:t>
            </a:r>
            <a:r>
              <a:rPr lang="zh-TW" altLang="en-US" sz="3200">
                <a:solidFill>
                  <a:srgbClr val="3333CC"/>
                </a:solidFill>
                <a:effectLst/>
                <a:latin typeface="Times New Roman" panose="02020603050405020304" pitchFamily="18" charset="0"/>
                <a:ea typeface="新細明體" panose="02020500000000000000" pitchFamily="18" charset="-120"/>
                <a:cs typeface="Times New Roman" panose="02020603050405020304" pitchFamily="18" charset="0"/>
              </a:rPr>
              <a:t>或排列</a:t>
            </a:r>
            <a:r>
              <a:rPr lang="en-US" altLang="zh-TW" sz="3200">
                <a:solidFill>
                  <a:srgbClr val="3333CC"/>
                </a:solidFill>
                <a:effectLst/>
                <a:latin typeface="Times New Roman" panose="02020603050405020304" pitchFamily="18" charset="0"/>
                <a:ea typeface="新細明體" panose="02020500000000000000" pitchFamily="18" charset="-120"/>
                <a:cs typeface="Times New Roman" panose="02020603050405020304" pitchFamily="18" charset="0"/>
              </a:rPr>
              <a:t>)</a:t>
            </a:r>
            <a:r>
              <a:rPr lang="zh-TW" altLang="en-US" sz="3200">
                <a:solidFill>
                  <a:srgbClr val="3333CC"/>
                </a:solidFill>
                <a:effectLst/>
                <a:latin typeface="Times New Roman" panose="02020603050405020304" pitchFamily="18" charset="0"/>
                <a:ea typeface="新細明體" panose="02020500000000000000" pitchFamily="18" charset="-120"/>
                <a:cs typeface="Times New Roman" panose="02020603050405020304" pitchFamily="18" charset="0"/>
              </a:rPr>
              <a:t>物件 </a:t>
            </a:r>
            <a:r>
              <a:rPr lang="en-US" altLang="zh-TW" sz="3200">
                <a:solidFill>
                  <a:srgbClr val="3333CC"/>
                </a:solidFill>
                <a:effectLst/>
                <a:latin typeface="Times New Roman" panose="02020603050405020304" pitchFamily="18" charset="0"/>
                <a:ea typeface="新細明體" panose="02020500000000000000" pitchFamily="18" charset="-120"/>
                <a:cs typeface="Times New Roman" panose="02020603050405020304" pitchFamily="18" charset="0"/>
              </a:rPr>
              <a:t> </a:t>
            </a:r>
            <a:r>
              <a:rPr lang="en-US" altLang="zh-TW" sz="3200">
                <a:solidFill>
                  <a:srgbClr val="3333CC"/>
                </a:solidFill>
                <a:effectLst/>
                <a:ea typeface="新細明體" panose="02020500000000000000" pitchFamily="18" charset="-120"/>
                <a:cs typeface="Times New Roman" panose="02020603050405020304" pitchFamily="18" charset="0"/>
              </a:rPr>
              <a:t>– </a:t>
            </a:r>
            <a:r>
              <a:rPr lang="zh-TW" altLang="en-US" sz="3200">
                <a:solidFill>
                  <a:srgbClr val="3333CC"/>
                </a:solidFill>
                <a:effectLst/>
                <a:ea typeface="新細明體" panose="02020500000000000000" pitchFamily="18" charset="-120"/>
                <a:cs typeface="Times New Roman" panose="02020603050405020304" pitchFamily="18" charset="0"/>
              </a:rPr>
              <a:t>方法二</a:t>
            </a:r>
          </a:p>
        </p:txBody>
      </p:sp>
      <p:sp>
        <p:nvSpPr>
          <p:cNvPr id="50180" name="AutoShape 3"/>
          <p:cNvSpPr>
            <a:spLocks noGrp="1" noChangeAspect="1" noChangeArrowheads="1"/>
          </p:cNvSpPr>
          <p:nvPr>
            <p:ph idx="1"/>
          </p:nvPr>
        </p:nvSpPr>
        <p:spPr>
          <a:xfrm>
            <a:off x="1753168" y="1260358"/>
            <a:ext cx="4117975" cy="4889500"/>
          </a:xfrm>
          <a:ln>
            <a:solidFill>
              <a:schemeClr val="tx2"/>
            </a:solidFill>
            <a:miter lim="800000"/>
            <a:headEnd/>
            <a:tailEnd/>
          </a:ln>
        </p:spPr>
        <p:txBody>
          <a:bodyPr/>
          <a:lstStyle/>
          <a:p>
            <a:pPr marL="0" indent="0">
              <a:buNone/>
            </a:pPr>
            <a:r>
              <a:rPr lang="en-US" altLang="zh-TW" sz="2600" dirty="0">
                <a:solidFill>
                  <a:srgbClr val="3333CC"/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2. </a:t>
            </a:r>
            <a:r>
              <a:rPr lang="zh-TW" altLang="en-US" sz="2600" dirty="0">
                <a:solidFill>
                  <a:srgbClr val="3333CC"/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再</a:t>
            </a:r>
            <a:r>
              <a:rPr lang="zh-TW" altLang="en-US" sz="2600" dirty="0">
                <a:solidFill>
                  <a:srgbClr val="3333CC"/>
                </a:solidFill>
                <a:ea typeface="新細明體" panose="02020500000000000000" pitchFamily="18" charset="-120"/>
              </a:rPr>
              <a:t>點選 </a:t>
            </a:r>
            <a:r>
              <a:rPr lang="en-US" altLang="zh-TW" sz="2600" dirty="0">
                <a:solidFill>
                  <a:srgbClr val="3333CC"/>
                </a:solidFill>
                <a:ea typeface="新細明體" panose="02020500000000000000" pitchFamily="18" charset="-120"/>
              </a:rPr>
              <a:t>Layout tab</a:t>
            </a:r>
            <a:r>
              <a:rPr lang="zh-TW" altLang="en-US" sz="2600" dirty="0">
                <a:solidFill>
                  <a:srgbClr val="3333CC"/>
                </a:solidFill>
                <a:ea typeface="新細明體" panose="02020500000000000000" pitchFamily="18" charset="-120"/>
              </a:rPr>
              <a:t>，於</a:t>
            </a:r>
            <a:endParaRPr lang="en-US" altLang="zh-TW" sz="2600" dirty="0">
              <a:solidFill>
                <a:srgbClr val="3333CC"/>
              </a:solidFill>
              <a:ea typeface="新細明體" panose="02020500000000000000" pitchFamily="18" charset="-120"/>
            </a:endParaRPr>
          </a:p>
          <a:p>
            <a:pPr marL="0" indent="0">
              <a:buNone/>
            </a:pPr>
            <a:r>
              <a:rPr lang="en-US" altLang="zh-TW" sz="2600" dirty="0">
                <a:solidFill>
                  <a:srgbClr val="3333CC"/>
                </a:solidFill>
                <a:ea typeface="新細明體" panose="02020500000000000000" pitchFamily="18" charset="-120"/>
              </a:rPr>
              <a:t>   “Grid options:” </a:t>
            </a:r>
            <a:r>
              <a:rPr lang="zh-TW" altLang="en-US" sz="2600" dirty="0">
                <a:solidFill>
                  <a:srgbClr val="3333CC"/>
                </a:solidFill>
                <a:ea typeface="新細明體" panose="02020500000000000000" pitchFamily="18" charset="-120"/>
              </a:rPr>
              <a:t>調校   </a:t>
            </a:r>
            <a:endParaRPr lang="en-US" altLang="zh-TW" sz="2600" dirty="0">
              <a:solidFill>
                <a:srgbClr val="3333CC"/>
              </a:solidFill>
              <a:ea typeface="新細明體" panose="02020500000000000000" pitchFamily="18" charset="-120"/>
            </a:endParaRPr>
          </a:p>
          <a:p>
            <a:pPr marL="0" indent="0">
              <a:buNone/>
            </a:pPr>
            <a:r>
              <a:rPr lang="zh-TW" altLang="en-US" sz="2600" dirty="0">
                <a:solidFill>
                  <a:srgbClr val="3333CC"/>
                </a:solidFill>
                <a:ea typeface="新細明體" panose="02020500000000000000" pitchFamily="18" charset="-120"/>
              </a:rPr>
              <a:t>   </a:t>
            </a:r>
            <a:r>
              <a:rPr lang="en-US" altLang="zh-TW" sz="2600" dirty="0">
                <a:solidFill>
                  <a:srgbClr val="3333CC"/>
                </a:solidFill>
                <a:ea typeface="新細明體" panose="02020500000000000000" pitchFamily="18" charset="-120"/>
              </a:rPr>
              <a:t>“Grid Size”</a:t>
            </a:r>
            <a:r>
              <a:rPr lang="zh-TW" altLang="en-US" sz="2600" dirty="0">
                <a:solidFill>
                  <a:srgbClr val="3333CC"/>
                </a:solidFill>
                <a:ea typeface="新細明體" panose="02020500000000000000" pitchFamily="18" charset="-120"/>
              </a:rPr>
              <a:t>至適合長度 </a:t>
            </a:r>
            <a:endParaRPr lang="en-US" altLang="zh-TW" sz="2600" dirty="0">
              <a:solidFill>
                <a:srgbClr val="3333CC"/>
              </a:solidFill>
              <a:ea typeface="新細明體" panose="02020500000000000000" pitchFamily="18" charset="-120"/>
            </a:endParaRPr>
          </a:p>
          <a:p>
            <a:pPr marL="0" indent="0">
              <a:buNone/>
            </a:pPr>
            <a:r>
              <a:rPr lang="zh-TW" altLang="en-US" sz="2600" dirty="0">
                <a:solidFill>
                  <a:srgbClr val="3333CC"/>
                </a:solidFill>
                <a:ea typeface="新細明體" panose="02020500000000000000" pitchFamily="18" charset="-120"/>
              </a:rPr>
              <a:t>   </a:t>
            </a:r>
            <a:r>
              <a:rPr lang="en-US" altLang="zh-TW" sz="2600" dirty="0">
                <a:solidFill>
                  <a:srgbClr val="3333CC"/>
                </a:solidFill>
                <a:ea typeface="新細明體" panose="02020500000000000000" pitchFamily="18" charset="-120"/>
              </a:rPr>
              <a:t>(</a:t>
            </a:r>
            <a:r>
              <a:rPr lang="zh-TW" altLang="en-US" sz="2600" dirty="0">
                <a:solidFill>
                  <a:srgbClr val="3333CC"/>
                </a:solidFill>
                <a:ea typeface="新細明體" panose="02020500000000000000" pitchFamily="18" charset="-120"/>
              </a:rPr>
              <a:t>有效</a:t>
            </a:r>
            <a:r>
              <a:rPr lang="zh-TW" altLang="zh-HK" sz="2600" dirty="0">
                <a:solidFill>
                  <a:srgbClr val="3333CC"/>
                </a:solidFill>
                <a:ea typeface="新細明體" panose="02020500000000000000" pitchFamily="18" charset="-120"/>
              </a:rPr>
              <a:t>範圍</a:t>
            </a:r>
            <a:r>
              <a:rPr lang="en-US" altLang="zh-TW" sz="2600" dirty="0">
                <a:solidFill>
                  <a:srgbClr val="3333CC"/>
                </a:solidFill>
                <a:ea typeface="新細明體" panose="02020500000000000000" pitchFamily="18" charset="-120"/>
              </a:rPr>
              <a:t> : 0.026–2.54   </a:t>
            </a:r>
          </a:p>
          <a:p>
            <a:pPr marL="0" indent="0">
              <a:buNone/>
            </a:pPr>
            <a:r>
              <a:rPr lang="en-US" altLang="zh-TW" sz="2600" dirty="0">
                <a:solidFill>
                  <a:srgbClr val="3333CC"/>
                </a:solidFill>
                <a:ea typeface="新細明體" panose="02020500000000000000" pitchFamily="18" charset="-120"/>
              </a:rPr>
              <a:t>   cm)</a:t>
            </a:r>
            <a:r>
              <a:rPr lang="zh-TW" altLang="en-US" sz="2600" dirty="0">
                <a:solidFill>
                  <a:srgbClr val="3333CC"/>
                </a:solidFill>
                <a:ea typeface="新細明體" panose="02020500000000000000" pitchFamily="18" charset="-120"/>
              </a:rPr>
              <a:t>。</a:t>
            </a:r>
            <a:endParaRPr lang="en-US" altLang="zh-TW" sz="2600" dirty="0">
              <a:solidFill>
                <a:srgbClr val="3333CC"/>
              </a:solidFill>
              <a:ea typeface="新細明體" panose="02020500000000000000" pitchFamily="18" charset="-120"/>
            </a:endParaRPr>
          </a:p>
          <a:p>
            <a:pPr marL="0" indent="0">
              <a:buNone/>
            </a:pPr>
            <a:endParaRPr lang="en-US" altLang="zh-TW" dirty="0">
              <a:solidFill>
                <a:srgbClr val="0000FF"/>
              </a:solidFill>
              <a:latin typeface="新細明體" panose="02020500000000000000" pitchFamily="18" charset="-120"/>
              <a:ea typeface="新細明體" panose="02020500000000000000" pitchFamily="18" charset="-120"/>
            </a:endParaRPr>
          </a:p>
          <a:p>
            <a:pPr marL="0" indent="0">
              <a:buNone/>
            </a:pPr>
            <a:r>
              <a:rPr lang="en-US" altLang="zh-TW" sz="2600" dirty="0">
                <a:solidFill>
                  <a:srgbClr val="3333CC"/>
                </a:solidFill>
                <a:latin typeface="新細明體" panose="02020500000000000000" pitchFamily="18" charset="-120"/>
                <a:ea typeface="新細明體" panose="02020500000000000000" pitchFamily="18" charset="-120"/>
              </a:rPr>
              <a:t>3. </a:t>
            </a:r>
            <a:r>
              <a:rPr lang="zh-TW" altLang="en-US" sz="2600" dirty="0">
                <a:solidFill>
                  <a:srgbClr val="3333CC"/>
                </a:solidFill>
                <a:ea typeface="新細明體" panose="02020500000000000000" pitchFamily="18" charset="-120"/>
              </a:rPr>
              <a:t>調校至 </a:t>
            </a:r>
            <a:r>
              <a:rPr lang="en-US" altLang="zh-TW" sz="2600" dirty="0">
                <a:solidFill>
                  <a:srgbClr val="3333CC"/>
                </a:solidFill>
                <a:ea typeface="新細明體" panose="02020500000000000000" pitchFamily="18" charset="-120"/>
              </a:rPr>
              <a:t>0.026cm</a:t>
            </a:r>
            <a:r>
              <a:rPr lang="zh-TW" altLang="en-US" sz="2600" dirty="0">
                <a:solidFill>
                  <a:srgbClr val="3333CC"/>
                </a:solidFill>
                <a:ea typeface="新細明體" panose="02020500000000000000" pitchFamily="18" charset="-120"/>
              </a:rPr>
              <a:t>，然後</a:t>
            </a:r>
            <a:endParaRPr lang="en-US" altLang="zh-TW" sz="2600" dirty="0">
              <a:solidFill>
                <a:srgbClr val="3333CC"/>
              </a:solidFill>
              <a:ea typeface="新細明體" panose="02020500000000000000" pitchFamily="18" charset="-120"/>
            </a:endParaRPr>
          </a:p>
          <a:p>
            <a:pPr marL="0" indent="0">
              <a:buNone/>
            </a:pPr>
            <a:r>
              <a:rPr lang="en-US" altLang="zh-TW" sz="2600" dirty="0">
                <a:solidFill>
                  <a:srgbClr val="3333CC"/>
                </a:solidFill>
                <a:ea typeface="新細明體" panose="02020500000000000000" pitchFamily="18" charset="-120"/>
              </a:rPr>
              <a:t>   </a:t>
            </a:r>
            <a:r>
              <a:rPr lang="zh-TW" altLang="en-US" sz="2600" dirty="0">
                <a:solidFill>
                  <a:srgbClr val="3333CC"/>
                </a:solidFill>
                <a:ea typeface="新細明體" panose="02020500000000000000" pitchFamily="18" charset="-120"/>
              </a:rPr>
              <a:t>按確定，用鍵盤和滑鼠移</a:t>
            </a:r>
            <a:endParaRPr lang="en-US" altLang="zh-TW" sz="2600" dirty="0">
              <a:solidFill>
                <a:srgbClr val="3333CC"/>
              </a:solidFill>
              <a:ea typeface="新細明體" panose="02020500000000000000" pitchFamily="18" charset="-120"/>
            </a:endParaRPr>
          </a:p>
          <a:p>
            <a:pPr marL="0" indent="0">
              <a:buNone/>
            </a:pPr>
            <a:r>
              <a:rPr lang="en-US" altLang="zh-TW" sz="2600" dirty="0">
                <a:solidFill>
                  <a:srgbClr val="3333CC"/>
                </a:solidFill>
                <a:ea typeface="新細明體" panose="02020500000000000000" pitchFamily="18" charset="-120"/>
              </a:rPr>
              <a:t>   </a:t>
            </a:r>
            <a:r>
              <a:rPr lang="zh-TW" altLang="en-US" sz="2600" dirty="0">
                <a:solidFill>
                  <a:srgbClr val="3333CC"/>
                </a:solidFill>
                <a:ea typeface="新細明體" panose="02020500000000000000" pitchFamily="18" charset="-120"/>
              </a:rPr>
              <a:t>動物件位置時會更精細。</a:t>
            </a:r>
          </a:p>
          <a:p>
            <a:pPr marL="0" indent="0">
              <a:buNone/>
            </a:pPr>
            <a:endParaRPr lang="zh-TW" altLang="en-US" dirty="0">
              <a:ea typeface="新細明體" panose="02020500000000000000" pitchFamily="18" charset="-120"/>
            </a:endParaRPr>
          </a:p>
          <a:p>
            <a:pPr marL="0" indent="0">
              <a:buNone/>
            </a:pPr>
            <a:endParaRPr lang="en-US" altLang="zh-TW" dirty="0">
              <a:ea typeface="新細明體" panose="02020500000000000000" pitchFamily="18" charset="-120"/>
            </a:endParaRPr>
          </a:p>
        </p:txBody>
      </p:sp>
      <p:sp>
        <p:nvSpPr>
          <p:cNvPr id="50178" name="投影片編號版面配置區 5"/>
          <p:cNvSpPr>
            <a:spLocks noGrp="1"/>
          </p:cNvSpPr>
          <p:nvPr>
            <p:ph type="sldNum" sz="quarter" idx="4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5CD30D83-1AC8-4F4E-BE3C-1F9C81A13631}" type="slidenum">
              <a:rPr lang="en-US" altLang="zh-TW" sz="100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46</a:t>
            </a:fld>
            <a:endParaRPr lang="en-US" altLang="zh-TW" sz="10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pic>
        <p:nvPicPr>
          <p:cNvPr id="2" name="圖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9524" y="1223964"/>
            <a:ext cx="4238625" cy="4867275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TW" altLang="en-US" sz="3200">
                <a:solidFill>
                  <a:srgbClr val="3333CC"/>
                </a:solidFill>
                <a:effectLst/>
                <a:latin typeface="Times New Roman" panose="02020603050405020304" pitchFamily="18" charset="0"/>
                <a:ea typeface="新細明體" panose="02020500000000000000" pitchFamily="18" charset="-120"/>
                <a:cs typeface="Times New Roman" panose="02020603050405020304" pitchFamily="18" charset="0"/>
              </a:rPr>
              <a:t>對齊</a:t>
            </a:r>
            <a:r>
              <a:rPr lang="en-US" altLang="zh-TW" sz="3200">
                <a:solidFill>
                  <a:srgbClr val="3333CC"/>
                </a:solidFill>
                <a:effectLst/>
                <a:latin typeface="Times New Roman" panose="02020603050405020304" pitchFamily="18" charset="0"/>
                <a:ea typeface="新細明體" panose="02020500000000000000" pitchFamily="18" charset="-120"/>
                <a:cs typeface="Times New Roman" panose="02020603050405020304" pitchFamily="18" charset="0"/>
              </a:rPr>
              <a:t>(</a:t>
            </a:r>
            <a:r>
              <a:rPr lang="zh-TW" altLang="en-US" sz="3200">
                <a:solidFill>
                  <a:srgbClr val="3333CC"/>
                </a:solidFill>
                <a:effectLst/>
                <a:latin typeface="Times New Roman" panose="02020603050405020304" pitchFamily="18" charset="0"/>
                <a:ea typeface="新細明體" panose="02020500000000000000" pitchFamily="18" charset="-120"/>
                <a:cs typeface="Times New Roman" panose="02020603050405020304" pitchFamily="18" charset="0"/>
              </a:rPr>
              <a:t>或排列</a:t>
            </a:r>
            <a:r>
              <a:rPr lang="en-US" altLang="zh-TW" sz="3200">
                <a:solidFill>
                  <a:srgbClr val="3333CC"/>
                </a:solidFill>
                <a:effectLst/>
                <a:latin typeface="Times New Roman" panose="02020603050405020304" pitchFamily="18" charset="0"/>
                <a:ea typeface="新細明體" panose="02020500000000000000" pitchFamily="18" charset="-120"/>
                <a:cs typeface="Times New Roman" panose="02020603050405020304" pitchFamily="18" charset="0"/>
              </a:rPr>
              <a:t>)</a:t>
            </a:r>
            <a:r>
              <a:rPr lang="zh-TW" altLang="en-US" sz="3200">
                <a:solidFill>
                  <a:srgbClr val="3333CC"/>
                </a:solidFill>
                <a:effectLst/>
                <a:latin typeface="Times New Roman" panose="02020603050405020304" pitchFamily="18" charset="0"/>
                <a:ea typeface="新細明體" panose="02020500000000000000" pitchFamily="18" charset="-120"/>
                <a:cs typeface="Times New Roman" panose="02020603050405020304" pitchFamily="18" charset="0"/>
              </a:rPr>
              <a:t>物件 </a:t>
            </a:r>
            <a:r>
              <a:rPr lang="en-US" altLang="zh-TW" sz="3200">
                <a:solidFill>
                  <a:srgbClr val="3333CC"/>
                </a:solidFill>
                <a:effectLst/>
                <a:latin typeface="Times New Roman" panose="02020603050405020304" pitchFamily="18" charset="0"/>
                <a:ea typeface="新細明體" panose="02020500000000000000" pitchFamily="18" charset="-120"/>
                <a:cs typeface="Times New Roman" panose="02020603050405020304" pitchFamily="18" charset="0"/>
              </a:rPr>
              <a:t> </a:t>
            </a:r>
            <a:r>
              <a:rPr lang="en-US" altLang="zh-TW" sz="3200">
                <a:solidFill>
                  <a:srgbClr val="3333CC"/>
                </a:solidFill>
                <a:effectLst/>
                <a:ea typeface="新細明體" panose="02020500000000000000" pitchFamily="18" charset="-120"/>
                <a:cs typeface="Times New Roman" panose="02020603050405020304" pitchFamily="18" charset="0"/>
              </a:rPr>
              <a:t>– </a:t>
            </a:r>
            <a:r>
              <a:rPr lang="zh-TW" altLang="en-US" sz="3200">
                <a:solidFill>
                  <a:srgbClr val="3333CC"/>
                </a:solidFill>
                <a:effectLst/>
                <a:ea typeface="新細明體" panose="02020500000000000000" pitchFamily="18" charset="-120"/>
                <a:cs typeface="Times New Roman" panose="02020603050405020304" pitchFamily="18" charset="0"/>
              </a:rPr>
              <a:t>方法三</a:t>
            </a:r>
          </a:p>
        </p:txBody>
      </p:sp>
      <p:sp>
        <p:nvSpPr>
          <p:cNvPr id="51205" name="Content Placeholder 1"/>
          <p:cNvSpPr>
            <a:spLocks noGrp="1"/>
          </p:cNvSpPr>
          <p:nvPr>
            <p:ph idx="1"/>
          </p:nvPr>
        </p:nvSpPr>
        <p:spPr>
          <a:xfrm>
            <a:off x="2287588" y="1646238"/>
            <a:ext cx="7969250" cy="4959350"/>
          </a:xfrm>
        </p:spPr>
        <p:txBody>
          <a:bodyPr/>
          <a:lstStyle/>
          <a:p>
            <a:endParaRPr lang="en-US" altLang="zh-HK">
              <a:ea typeface="新細明體" panose="02020500000000000000" pitchFamily="18" charset="-120"/>
            </a:endParaRPr>
          </a:p>
          <a:p>
            <a:pPr>
              <a:buFont typeface="Wingdings" panose="05000000000000000000" pitchFamily="2" charset="2"/>
              <a:buNone/>
            </a:pPr>
            <a:endParaRPr lang="zh-HK" altLang="en-US">
              <a:ea typeface="新細明體" panose="02020500000000000000" pitchFamily="18" charset="-120"/>
            </a:endParaRPr>
          </a:p>
        </p:txBody>
      </p:sp>
      <p:sp>
        <p:nvSpPr>
          <p:cNvPr id="51202" name="Slide Number Placeholder 3"/>
          <p:cNvSpPr>
            <a:spLocks noGrp="1"/>
          </p:cNvSpPr>
          <p:nvPr>
            <p:ph type="sldNum" sz="quarter" idx="4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F5D8C802-4F21-4AC2-98D5-DE50E1C36DDF}" type="slidenum">
              <a:rPr lang="en-US" altLang="zh-TW" sz="100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47</a:t>
            </a:fld>
            <a:endParaRPr lang="en-US" altLang="zh-TW" sz="10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51204" name="TextBox 4"/>
          <p:cNvSpPr txBox="1">
            <a:spLocks noChangeArrowheads="1"/>
          </p:cNvSpPr>
          <p:nvPr/>
        </p:nvSpPr>
        <p:spPr bwMode="auto">
          <a:xfrm>
            <a:off x="1891553" y="1322388"/>
            <a:ext cx="8648700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buClr>
                <a:schemeClr val="bg1"/>
              </a:buClr>
              <a:buSzPct val="100000"/>
              <a:buFont typeface="Wingdings" panose="05000000000000000000" pitchFamily="2" charset="2"/>
              <a:buNone/>
            </a:pPr>
            <a:r>
              <a:rPr lang="zh-TW" altLang="en-US" sz="2600" dirty="0">
                <a:solidFill>
                  <a:srgbClr val="3333CC"/>
                </a:solidFill>
                <a:latin typeface="新細明體" panose="02020500000000000000" pitchFamily="18" charset="-120"/>
              </a:rPr>
              <a:t>先點選要</a:t>
            </a:r>
            <a:r>
              <a:rPr lang="zh-TW" altLang="zh-HK" sz="2600" dirty="0">
                <a:solidFill>
                  <a:srgbClr val="3333CC"/>
                </a:solidFill>
                <a:latin typeface="新細明體" panose="02020500000000000000" pitchFamily="18" charset="-120"/>
              </a:rPr>
              <a:t>對齊</a:t>
            </a:r>
            <a:r>
              <a:rPr lang="zh-TW" altLang="en-US" sz="2600" dirty="0">
                <a:solidFill>
                  <a:srgbClr val="3333CC"/>
                </a:solidFill>
                <a:latin typeface="新細明體" panose="02020500000000000000" pitchFamily="18" charset="-120"/>
              </a:rPr>
              <a:t>的</a:t>
            </a:r>
            <a:r>
              <a:rPr lang="zh-TW" altLang="zh-HK" sz="2600" dirty="0">
                <a:solidFill>
                  <a:srgbClr val="3333CC"/>
                </a:solidFill>
                <a:latin typeface="新細明體" panose="02020500000000000000" pitchFamily="18" charset="-120"/>
              </a:rPr>
              <a:t>報告</a:t>
            </a:r>
            <a:r>
              <a:rPr lang="zh-TW" altLang="en-US" sz="2600" dirty="0">
                <a:solidFill>
                  <a:srgbClr val="3333CC"/>
                </a:solidFill>
                <a:latin typeface="新細明體" panose="02020500000000000000" pitchFamily="18" charset="-120"/>
              </a:rPr>
              <a:t>物件，再用工具列</a:t>
            </a:r>
            <a:r>
              <a:rPr lang="en-US" altLang="zh-TW" sz="2600" dirty="0">
                <a:solidFill>
                  <a:srgbClr val="3333CC"/>
                </a:solidFill>
                <a:latin typeface="新細明體" panose="02020500000000000000" pitchFamily="18" charset="-120"/>
              </a:rPr>
              <a:t>&gt;</a:t>
            </a:r>
            <a:r>
              <a:rPr lang="zh-TW" altLang="en-US" sz="2600" dirty="0">
                <a:solidFill>
                  <a:srgbClr val="3333CC"/>
                </a:solidFill>
                <a:latin typeface="新細明體" panose="02020500000000000000" pitchFamily="18" charset="-120"/>
              </a:rPr>
              <a:t>格式</a:t>
            </a:r>
            <a:r>
              <a:rPr lang="en-US" altLang="zh-TW" sz="2600" dirty="0">
                <a:solidFill>
                  <a:srgbClr val="3333CC"/>
                </a:solidFill>
                <a:latin typeface="新細明體" panose="02020500000000000000" pitchFamily="18" charset="-120"/>
              </a:rPr>
              <a:t>&gt;</a:t>
            </a:r>
            <a:r>
              <a:rPr lang="zh-TW" altLang="zh-HK" sz="2600" dirty="0">
                <a:solidFill>
                  <a:srgbClr val="3333CC"/>
                </a:solidFill>
                <a:latin typeface="新細明體" panose="02020500000000000000" pitchFamily="18" charset="-120"/>
              </a:rPr>
              <a:t>對齊</a:t>
            </a:r>
            <a:r>
              <a:rPr lang="zh-TW" altLang="en-US" sz="2600" dirty="0">
                <a:solidFill>
                  <a:srgbClr val="3333CC"/>
                </a:solidFill>
                <a:latin typeface="新細明體" panose="02020500000000000000" pitchFamily="18" charset="-120"/>
              </a:rPr>
              <a:t> 去執行</a:t>
            </a:r>
            <a:endParaRPr lang="zh-HK" altLang="en-US" sz="2600" dirty="0">
              <a:solidFill>
                <a:srgbClr val="3333CC"/>
              </a:solidFill>
              <a:latin typeface="新細明體" panose="02020500000000000000" pitchFamily="18" charset="-120"/>
            </a:endParaRPr>
          </a:p>
        </p:txBody>
      </p:sp>
      <p:pic>
        <p:nvPicPr>
          <p:cNvPr id="51206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7588" y="1842691"/>
            <a:ext cx="7262772" cy="45167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TW" altLang="en-US" sz="3200">
                <a:solidFill>
                  <a:srgbClr val="3333CC"/>
                </a:solidFill>
                <a:effectLst/>
                <a:latin typeface="Times New Roman" panose="02020603050405020304" pitchFamily="18" charset="0"/>
                <a:ea typeface="新細明體" panose="02020500000000000000" pitchFamily="18" charset="-120"/>
              </a:rPr>
              <a:t>使用醒目提示專家</a:t>
            </a:r>
            <a:endParaRPr lang="en-US" altLang="zh-TW" sz="3200">
              <a:solidFill>
                <a:srgbClr val="3333CC"/>
              </a:solidFill>
              <a:effectLst/>
              <a:latin typeface="Times New Roman" panose="02020603050405020304" pitchFamily="18" charset="0"/>
              <a:ea typeface="新細明體" panose="02020500000000000000" pitchFamily="18" charset="-120"/>
            </a:endParaRPr>
          </a:p>
        </p:txBody>
      </p:sp>
      <p:sp>
        <p:nvSpPr>
          <p:cNvPr id="52226" name="投影片編號版面配置區 5"/>
          <p:cNvSpPr>
            <a:spLocks noGrp="1"/>
          </p:cNvSpPr>
          <p:nvPr>
            <p:ph type="sldNum" sz="quarter" idx="4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03C3B702-904F-4E11-8F76-62911605CF03}" type="slidenum">
              <a:rPr lang="en-US" altLang="zh-TW" sz="100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48</a:t>
            </a:fld>
            <a:endParaRPr lang="en-US" altLang="zh-TW" sz="10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pic>
        <p:nvPicPr>
          <p:cNvPr id="52228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6126" y="1418665"/>
            <a:ext cx="3300413" cy="3779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2229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6538" y="2654301"/>
            <a:ext cx="4953000" cy="3389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2230" name="Text Box 24"/>
          <p:cNvSpPr txBox="1">
            <a:spLocks noChangeArrowheads="1"/>
          </p:cNvSpPr>
          <p:nvPr/>
        </p:nvSpPr>
        <p:spPr bwMode="auto">
          <a:xfrm>
            <a:off x="1714501" y="5734050"/>
            <a:ext cx="8829675" cy="585788"/>
          </a:xfrm>
          <a:prstGeom prst="rect">
            <a:avLst/>
          </a:prstGeom>
          <a:solidFill>
            <a:srgbClr val="FFCF0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buClr>
                <a:schemeClr val="bg1"/>
              </a:buClr>
              <a:buSzPct val="100000"/>
              <a:buFont typeface="Wingdings" panose="05000000000000000000" pitchFamily="2" charset="2"/>
              <a:buNone/>
            </a:pPr>
            <a:r>
              <a:rPr lang="zh-TW" altLang="en-US" sz="3200">
                <a:solidFill>
                  <a:srgbClr val="0000FF"/>
                </a:solidFill>
                <a:latin typeface="Times New Roman" panose="02020603050405020304" pitchFamily="18" charset="0"/>
              </a:rPr>
              <a:t>按鈕或功能表 </a:t>
            </a:r>
            <a:r>
              <a:rPr lang="en-US" altLang="zh-TW" sz="3200">
                <a:solidFill>
                  <a:srgbClr val="0000FF"/>
                </a:solidFill>
                <a:latin typeface="Times New Roman" panose="02020603050405020304" pitchFamily="18" charset="0"/>
              </a:rPr>
              <a:t>Format &gt; Highlighting Expert</a:t>
            </a:r>
          </a:p>
        </p:txBody>
      </p:sp>
    </p:spTree>
  </p:cSld>
  <p:clrMapOvr>
    <a:masterClrMapping/>
  </p:clrMapOvr>
  <p:transition/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TW" altLang="en-US" sz="3200" dirty="0">
                <a:solidFill>
                  <a:schemeClr val="folHlink"/>
                </a:solidFill>
                <a:effectLst/>
                <a:latin typeface="Times New Roman" panose="02020603050405020304" pitchFamily="18" charset="0"/>
                <a:ea typeface="新細明體" panose="02020500000000000000" pitchFamily="18" charset="-120"/>
              </a:rPr>
              <a:t>隱藏不使用的區段 </a:t>
            </a:r>
            <a:r>
              <a:rPr lang="en-US" altLang="zh-TW" sz="3200" dirty="0">
                <a:solidFill>
                  <a:schemeClr val="folHlink"/>
                </a:solidFill>
                <a:effectLst/>
                <a:latin typeface="Times New Roman" panose="02020603050405020304" pitchFamily="18" charset="0"/>
                <a:ea typeface="新細明體" panose="02020500000000000000" pitchFamily="18" charset="-120"/>
              </a:rPr>
              <a:t>(section)</a:t>
            </a:r>
          </a:p>
        </p:txBody>
      </p:sp>
      <p:sp>
        <p:nvSpPr>
          <p:cNvPr id="53250" name="投影片編號版面配置區 5"/>
          <p:cNvSpPr>
            <a:spLocks noGrp="1"/>
          </p:cNvSpPr>
          <p:nvPr>
            <p:ph type="sldNum" sz="quarter" idx="4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216B178F-83E2-4E61-9CF0-C974464DD0BA}" type="slidenum">
              <a:rPr lang="en-US" altLang="zh-TW" sz="100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49</a:t>
            </a:fld>
            <a:endParaRPr lang="en-US" altLang="zh-TW" sz="10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53252" name="Text Box 7"/>
          <p:cNvSpPr txBox="1">
            <a:spLocks noChangeArrowheads="1"/>
          </p:cNvSpPr>
          <p:nvPr/>
        </p:nvSpPr>
        <p:spPr bwMode="auto">
          <a:xfrm>
            <a:off x="2302604" y="5404619"/>
            <a:ext cx="7696200" cy="701675"/>
          </a:xfrm>
          <a:prstGeom prst="rect">
            <a:avLst/>
          </a:prstGeom>
          <a:solidFill>
            <a:srgbClr val="FFCF0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buClr>
                <a:schemeClr val="bg1"/>
              </a:buClr>
              <a:buSzPct val="100000"/>
              <a:buFont typeface="Wingdings" panose="05000000000000000000" pitchFamily="2" charset="2"/>
              <a:buNone/>
            </a:pPr>
            <a:r>
              <a:rPr lang="zh-TW" altLang="en-US" sz="4000" dirty="0">
                <a:solidFill>
                  <a:srgbClr val="0000FF"/>
                </a:solidFill>
                <a:latin typeface="Times New Roman" panose="02020603050405020304" pitchFamily="18" charset="0"/>
              </a:rPr>
              <a:t>所有不使用的區段都應該隱藏</a:t>
            </a:r>
          </a:p>
        </p:txBody>
      </p:sp>
      <p:pic>
        <p:nvPicPr>
          <p:cNvPr id="4" name="圖片 3">
            <a:extLst>
              <a:ext uri="{FF2B5EF4-FFF2-40B4-BE49-F238E27FC236}">
                <a16:creationId xmlns:a16="http://schemas.microsoft.com/office/drawing/2014/main" id="{F532FDC4-CF6C-47C5-929D-8BB4D239C9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42506" y="1497941"/>
            <a:ext cx="8579236" cy="3556294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Text Box 7"/>
          <p:cNvSpPr txBox="1">
            <a:spLocks noChangeArrowheads="1"/>
          </p:cNvSpPr>
          <p:nvPr/>
        </p:nvSpPr>
        <p:spPr bwMode="gray">
          <a:xfrm>
            <a:off x="1857376" y="2603501"/>
            <a:ext cx="8429625" cy="212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1" lang="zh-HK" altLang="en-US" sz="6600">
                <a:solidFill>
                  <a:srgbClr val="3333CC"/>
                </a:solidFill>
                <a:latin typeface="Times New Roman" panose="02020603050405020304" pitchFamily="18" charset="0"/>
                <a:ea typeface="標楷體" panose="03000509000000000000" pitchFamily="65" charset="-120"/>
              </a:rPr>
              <a:t>報告管理</a:t>
            </a:r>
            <a:endParaRPr kumimoji="1" lang="zh-TW" altLang="en-US" sz="6600">
              <a:solidFill>
                <a:srgbClr val="3333CC"/>
              </a:solidFill>
              <a:latin typeface="Times New Roman" panose="02020603050405020304" pitchFamily="18" charset="0"/>
              <a:ea typeface="標楷體" panose="03000509000000000000" pitchFamily="65" charset="-120"/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1" lang="en-US" altLang="zh-TW" sz="6600">
              <a:solidFill>
                <a:srgbClr val="3333CC"/>
              </a:solidFill>
              <a:latin typeface="Times New Roman" panose="02020603050405020304" pitchFamily="18" charset="0"/>
              <a:ea typeface="標楷體" panose="03000509000000000000" pitchFamily="65" charset="-120"/>
            </a:endParaRPr>
          </a:p>
        </p:txBody>
      </p:sp>
    </p:spTree>
  </p:cSld>
  <p:clrMapOvr>
    <a:masterClrMapping/>
  </p:clrMapOvr>
  <p:transition/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9" name="Rectangle 51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eaLnBrk="1" hangingPunct="1"/>
            <a:r>
              <a:rPr lang="zh-TW" altLang="en-US" sz="3200" dirty="0">
                <a:solidFill>
                  <a:schemeClr val="folHlink"/>
                </a:solidFill>
                <a:effectLst/>
                <a:latin typeface="Times New Roman" panose="02020603050405020304" pitchFamily="18" charset="0"/>
                <a:ea typeface="新細明體" panose="02020500000000000000" pitchFamily="18" charset="-120"/>
              </a:rPr>
              <a:t>工作台 </a:t>
            </a:r>
            <a:r>
              <a:rPr lang="en-US" altLang="zh-TW" sz="3200" dirty="0">
                <a:solidFill>
                  <a:schemeClr val="folHlink"/>
                </a:solidFill>
                <a:effectLst/>
                <a:latin typeface="Times New Roman" panose="02020603050405020304" pitchFamily="18" charset="0"/>
                <a:ea typeface="新細明體" panose="02020500000000000000" pitchFamily="18" charset="-120"/>
              </a:rPr>
              <a:t>(Workbench)</a:t>
            </a:r>
            <a:endParaRPr lang="zh-TW" altLang="en-US" sz="3200" dirty="0">
              <a:solidFill>
                <a:schemeClr val="folHlink"/>
              </a:solidFill>
              <a:effectLst/>
              <a:ea typeface="新細明體" panose="02020500000000000000" pitchFamily="18" charset="-120"/>
            </a:endParaRPr>
          </a:p>
        </p:txBody>
      </p:sp>
      <p:sp>
        <p:nvSpPr>
          <p:cNvPr id="55298" name="投影片編號版面配置區 5"/>
          <p:cNvSpPr>
            <a:spLocks noGrp="1"/>
          </p:cNvSpPr>
          <p:nvPr>
            <p:ph type="sldNum" sz="quarter" idx="4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E4C969CA-A6C3-46B7-A7A6-15FB7535F889}" type="slidenum">
              <a:rPr lang="en-US" altLang="zh-TW" sz="100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50</a:t>
            </a:fld>
            <a:endParaRPr lang="en-US" altLang="zh-TW" sz="10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pic>
        <p:nvPicPr>
          <p:cNvPr id="55300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1676" y="1404939"/>
            <a:ext cx="8220075" cy="4567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CB556E4C-2D5D-4095-ABB2-35C89C5359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sz="3200" dirty="0">
                <a:solidFill>
                  <a:schemeClr val="folHlink"/>
                </a:solidFill>
                <a:effectLst/>
                <a:latin typeface="新細明體" panose="02020500000000000000" pitchFamily="18" charset="-120"/>
                <a:ea typeface="新細明體" panose="02020500000000000000" pitchFamily="18" charset="-120"/>
              </a:rPr>
              <a:t>V. </a:t>
            </a:r>
            <a:r>
              <a:rPr lang="zh-TW" altLang="en-US" sz="3200" dirty="0">
                <a:solidFill>
                  <a:schemeClr val="folHlink"/>
                </a:solidFill>
                <a:effectLst/>
                <a:latin typeface="新細明體" panose="02020500000000000000" pitchFamily="18" charset="-120"/>
                <a:ea typeface="新細明體" panose="02020500000000000000" pitchFamily="18" charset="-120"/>
              </a:rPr>
              <a:t>如何刪除報表中的</a:t>
            </a:r>
            <a:r>
              <a:rPr lang="en-US" altLang="zh-TW" sz="3200" dirty="0">
                <a:solidFill>
                  <a:schemeClr val="folHlink"/>
                </a:solidFill>
                <a:effectLst/>
                <a:latin typeface="新細明體" panose="02020500000000000000" pitchFamily="18" charset="-120"/>
                <a:ea typeface="新細明體" panose="02020500000000000000" pitchFamily="18" charset="-120"/>
              </a:rPr>
              <a:t>LOGIN ID: </a:t>
            </a:r>
            <a:r>
              <a:rPr lang="en-US" altLang="zh-TW" sz="3200" dirty="0" err="1">
                <a:solidFill>
                  <a:schemeClr val="folHlink"/>
                </a:solidFill>
                <a:effectLst/>
                <a:latin typeface="新細明體" panose="02020500000000000000" pitchFamily="18" charset="-120"/>
                <a:ea typeface="新細明體" panose="02020500000000000000" pitchFamily="18" charset="-120"/>
              </a:rPr>
              <a:t>genuser</a:t>
            </a:r>
            <a:endParaRPr lang="en-US" sz="3200" dirty="0">
              <a:latin typeface="新細明體" panose="02020500000000000000" pitchFamily="18" charset="-120"/>
              <a:ea typeface="新細明體" panose="02020500000000000000" pitchFamily="18" charset="-120"/>
            </a:endParaRP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B4DBA079-9AE0-4E8D-B576-8C4C461495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38615" y="1356032"/>
            <a:ext cx="8077200" cy="4608512"/>
          </a:xfrm>
        </p:spPr>
        <p:txBody>
          <a:bodyPr/>
          <a:lstStyle/>
          <a:p>
            <a:r>
              <a:rPr lang="zh-TW" altLang="en-US" sz="2600" dirty="0"/>
              <a:t>範本曾使用</a:t>
            </a:r>
            <a:r>
              <a:rPr lang="en-US" altLang="zh-TW" sz="2600" dirty="0"/>
              <a:t> “</a:t>
            </a:r>
            <a:r>
              <a:rPr lang="en-US" altLang="zh-TW" sz="2600" dirty="0" err="1"/>
              <a:t>genuser</a:t>
            </a:r>
            <a:r>
              <a:rPr lang="en-US" altLang="zh-TW" sz="2600" dirty="0"/>
              <a:t>” </a:t>
            </a:r>
            <a:r>
              <a:rPr lang="zh-TW" altLang="en-US" sz="2600" dirty="0"/>
              <a:t>連接</a:t>
            </a:r>
            <a:r>
              <a:rPr lang="en-US" altLang="zh-TW" sz="2600" dirty="0"/>
              <a:t>Local Database</a:t>
            </a:r>
            <a:r>
              <a:rPr lang="zh-TW" altLang="en-US" sz="2600" dirty="0"/>
              <a:t>作測試，上載相關範本至</a:t>
            </a:r>
            <a:r>
              <a:rPr lang="en-US" altLang="zh-TW" sz="2600" dirty="0" err="1"/>
              <a:t>CloudSAMS</a:t>
            </a:r>
            <a:r>
              <a:rPr lang="zh-TW" altLang="en-US" sz="2600" dirty="0"/>
              <a:t>預覽，如出現</a:t>
            </a:r>
            <a:r>
              <a:rPr lang="en-US" altLang="zh-TW" sz="2600" dirty="0"/>
              <a:t>Blank Report</a:t>
            </a:r>
            <a:r>
              <a:rPr lang="zh-TW" altLang="en-US" sz="2600" dirty="0"/>
              <a:t>的情況，可根據以下方法檢查</a:t>
            </a:r>
            <a:endParaRPr lang="en-US" altLang="zh-TW" sz="2600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5E61A5E7-AE30-44BF-A83A-AD67FB9153C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89D6ED25-E15A-4D79-B80B-56FDDE3E31D4}" type="slidenum">
              <a:rPr lang="en-US" altLang="zh-TW" smtClean="0"/>
              <a:pPr>
                <a:defRPr/>
              </a:pPr>
              <a:t>51</a:t>
            </a:fld>
            <a:endParaRPr lang="en-US" altLang="zh-TW" dirty="0"/>
          </a:p>
        </p:txBody>
      </p:sp>
      <p:pic>
        <p:nvPicPr>
          <p:cNvPr id="5" name="圖片 4">
            <a:extLst>
              <a:ext uri="{FF2B5EF4-FFF2-40B4-BE49-F238E27FC236}">
                <a16:creationId xmlns:a16="http://schemas.microsoft.com/office/drawing/2014/main" id="{EF67ABF7-A1BB-4622-A572-8C5CE8863E41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3487950" y="2669978"/>
            <a:ext cx="4704510" cy="36169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1784843"/>
      </p:ext>
    </p:extLst>
  </p:cSld>
  <p:clrMapOvr>
    <a:masterClrMapping/>
  </p:clrMapOvr>
  <p:transition/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AE2C96E4-F95F-40F4-ABEB-F9D9A926A0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sz="3200" dirty="0">
                <a:solidFill>
                  <a:schemeClr val="folHlink"/>
                </a:solidFill>
                <a:effectLst/>
                <a:latin typeface="新細明體" panose="02020500000000000000" pitchFamily="18" charset="-120"/>
                <a:ea typeface="新細明體" panose="02020500000000000000" pitchFamily="18" charset="-120"/>
              </a:rPr>
              <a:t>V. </a:t>
            </a:r>
            <a:r>
              <a:rPr lang="zh-TW" altLang="en-US" sz="3200" dirty="0">
                <a:solidFill>
                  <a:schemeClr val="folHlink"/>
                </a:solidFill>
                <a:effectLst/>
                <a:latin typeface="新細明體" panose="02020500000000000000" pitchFamily="18" charset="-120"/>
                <a:ea typeface="新細明體" panose="02020500000000000000" pitchFamily="18" charset="-120"/>
              </a:rPr>
              <a:t>如何刪除報表中的</a:t>
            </a:r>
            <a:r>
              <a:rPr lang="en-US" altLang="zh-TW" sz="3200" dirty="0">
                <a:solidFill>
                  <a:schemeClr val="folHlink"/>
                </a:solidFill>
                <a:effectLst/>
                <a:latin typeface="新細明體" panose="02020500000000000000" pitchFamily="18" charset="-120"/>
                <a:ea typeface="新細明體" panose="02020500000000000000" pitchFamily="18" charset="-120"/>
              </a:rPr>
              <a:t>LOGIN ID: </a:t>
            </a:r>
            <a:r>
              <a:rPr lang="en-US" altLang="zh-TW" sz="3200" dirty="0" err="1">
                <a:solidFill>
                  <a:schemeClr val="folHlink"/>
                </a:solidFill>
                <a:effectLst/>
                <a:latin typeface="新細明體" panose="02020500000000000000" pitchFamily="18" charset="-120"/>
                <a:ea typeface="新細明體" panose="02020500000000000000" pitchFamily="18" charset="-120"/>
              </a:rPr>
              <a:t>genuser</a:t>
            </a:r>
            <a:endParaRPr lang="en-US" sz="3200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63031D7F-FF0E-4D8D-96D7-7A73F7792F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TW" altLang="en-US" sz="2600" dirty="0">
                <a:latin typeface="新細明體" panose="02020500000000000000" pitchFamily="18" charset="-120"/>
                <a:ea typeface="新細明體" panose="02020500000000000000" pitchFamily="18" charset="-120"/>
              </a:rPr>
              <a:t>於範本</a:t>
            </a:r>
            <a:r>
              <a:rPr lang="en-US" altLang="zh-TW" sz="2600" dirty="0">
                <a:latin typeface="新細明體" panose="02020500000000000000" pitchFamily="18" charset="-120"/>
                <a:ea typeface="新細明體" panose="02020500000000000000" pitchFamily="18" charset="-120"/>
              </a:rPr>
              <a:t>&lt;Database&gt;</a:t>
            </a:r>
            <a:r>
              <a:rPr lang="zh-TW" altLang="en-US" sz="2600" dirty="0">
                <a:latin typeface="新細明體" panose="02020500000000000000" pitchFamily="18" charset="-120"/>
                <a:ea typeface="新細明體" panose="02020500000000000000" pitchFamily="18" charset="-120"/>
              </a:rPr>
              <a:t>選單下選擇</a:t>
            </a:r>
            <a:r>
              <a:rPr lang="en-US" altLang="zh-TW" sz="2600" dirty="0">
                <a:latin typeface="新細明體" panose="02020500000000000000" pitchFamily="18" charset="-120"/>
                <a:ea typeface="新細明體" panose="02020500000000000000" pitchFamily="18" charset="-120"/>
              </a:rPr>
              <a:t>&lt;Set Database Location&gt;</a:t>
            </a:r>
            <a:r>
              <a:rPr lang="zh-TW" altLang="en-US" sz="2600" dirty="0">
                <a:latin typeface="新細明體" panose="02020500000000000000" pitchFamily="18" charset="-120"/>
                <a:ea typeface="新細明體" panose="02020500000000000000" pitchFamily="18" charset="-120"/>
              </a:rPr>
              <a:t>檢查設定</a:t>
            </a:r>
            <a:endParaRPr lang="en-US" altLang="zh-TW" sz="2600" dirty="0">
              <a:latin typeface="新細明體" panose="02020500000000000000" pitchFamily="18" charset="-120"/>
              <a:ea typeface="新細明體" panose="02020500000000000000" pitchFamily="18" charset="-120"/>
            </a:endParaRPr>
          </a:p>
          <a:p>
            <a:r>
              <a:rPr lang="zh-TW" altLang="en-US" sz="2600" dirty="0">
                <a:latin typeface="新細明體" panose="02020500000000000000" pitchFamily="18" charset="-120"/>
                <a:ea typeface="新細明體" panose="02020500000000000000" pitchFamily="18" charset="-120"/>
              </a:rPr>
              <a:t>在</a:t>
            </a:r>
            <a:r>
              <a:rPr lang="en-US" altLang="zh-TW" sz="2600" dirty="0" err="1">
                <a:latin typeface="新細明體" panose="02020500000000000000" pitchFamily="18" charset="-120"/>
                <a:ea typeface="新細明體" panose="02020500000000000000" pitchFamily="18" charset="-120"/>
              </a:rPr>
              <a:t>WebSAMS</a:t>
            </a:r>
            <a:r>
              <a:rPr lang="en-US" altLang="zh-TW" sz="2600" dirty="0">
                <a:latin typeface="新細明體" panose="02020500000000000000" pitchFamily="18" charset="-120"/>
                <a:ea typeface="新細明體" panose="02020500000000000000" pitchFamily="18" charset="-120"/>
              </a:rPr>
              <a:t> Connection</a:t>
            </a:r>
            <a:r>
              <a:rPr lang="zh-TW" altLang="en-US" sz="2600" dirty="0">
                <a:latin typeface="新細明體" panose="02020500000000000000" pitchFamily="18" charset="-120"/>
                <a:ea typeface="新細明體" panose="02020500000000000000" pitchFamily="18" charset="-120"/>
              </a:rPr>
              <a:t>下開啟</a:t>
            </a:r>
            <a:r>
              <a:rPr lang="en-US" altLang="zh-TW" sz="2600" dirty="0">
                <a:latin typeface="新細明體" panose="02020500000000000000" pitchFamily="18" charset="-120"/>
                <a:ea typeface="新細明體" panose="02020500000000000000" pitchFamily="18" charset="-120"/>
              </a:rPr>
              <a:t>&lt;Properties&gt;</a:t>
            </a:r>
            <a:r>
              <a:rPr lang="zh-TW" altLang="en-GB" sz="2600" dirty="0">
                <a:latin typeface="新細明體" panose="02020500000000000000" pitchFamily="18" charset="-120"/>
                <a:ea typeface="新細明體" panose="02020500000000000000" pitchFamily="18" charset="-120"/>
              </a:rPr>
              <a:t>，</a:t>
            </a:r>
            <a:r>
              <a:rPr lang="zh-TW" altLang="en-US" sz="2600" dirty="0">
                <a:latin typeface="新細明體" panose="02020500000000000000" pitchFamily="18" charset="-120"/>
                <a:ea typeface="新細明體" panose="02020500000000000000" pitchFamily="18" charset="-120"/>
              </a:rPr>
              <a:t>如發現有使用者</a:t>
            </a:r>
            <a:r>
              <a:rPr lang="en-US" altLang="zh-TW" sz="2600" dirty="0">
                <a:latin typeface="新細明體" panose="02020500000000000000" pitchFamily="18" charset="-120"/>
                <a:ea typeface="新細明體" panose="02020500000000000000" pitchFamily="18" charset="-120"/>
              </a:rPr>
              <a:t>ID: </a:t>
            </a:r>
            <a:r>
              <a:rPr lang="en-US" altLang="zh-TW" sz="2600" dirty="0" err="1">
                <a:latin typeface="新細明體" panose="02020500000000000000" pitchFamily="18" charset="-120"/>
                <a:ea typeface="新細明體" panose="02020500000000000000" pitchFamily="18" charset="-120"/>
              </a:rPr>
              <a:t>genuser</a:t>
            </a:r>
            <a:r>
              <a:rPr lang="zh-TW" altLang="en-GB" sz="2600" dirty="0">
                <a:latin typeface="新細明體" panose="02020500000000000000" pitchFamily="18" charset="-120"/>
                <a:ea typeface="新細明體" panose="02020500000000000000" pitchFamily="18" charset="-120"/>
              </a:rPr>
              <a:t>，</a:t>
            </a:r>
            <a:r>
              <a:rPr lang="zh-TW" altLang="en-US" sz="2600" dirty="0">
                <a:latin typeface="新細明體" panose="02020500000000000000" pitchFamily="18" charset="-120"/>
                <a:ea typeface="新細明體" panose="02020500000000000000" pitchFamily="18" charset="-120"/>
              </a:rPr>
              <a:t>必須刪除</a:t>
            </a:r>
            <a:endParaRPr lang="en-US" altLang="zh-TW" sz="2600" dirty="0">
              <a:latin typeface="新細明體" panose="02020500000000000000" pitchFamily="18" charset="-120"/>
              <a:ea typeface="新細明體" panose="02020500000000000000" pitchFamily="18" charset="-120"/>
            </a:endParaRPr>
          </a:p>
          <a:p>
            <a:r>
              <a:rPr lang="zh-TW" altLang="en-US" sz="2600" dirty="0">
                <a:latin typeface="新細明體" panose="02020500000000000000" pitchFamily="18" charset="-120"/>
                <a:ea typeface="新細明體" panose="02020500000000000000" pitchFamily="18" charset="-120"/>
              </a:rPr>
              <a:t>首先</a:t>
            </a:r>
            <a:r>
              <a:rPr lang="zh-TW" altLang="en-GB" sz="2600" dirty="0">
                <a:latin typeface="新細明體" panose="02020500000000000000" pitchFamily="18" charset="-120"/>
                <a:ea typeface="新細明體" panose="02020500000000000000" pitchFamily="18" charset="-120"/>
              </a:rPr>
              <a:t>，</a:t>
            </a:r>
            <a:r>
              <a:rPr lang="zh-TW" altLang="en-US" sz="2600" dirty="0">
                <a:latin typeface="新細明體" panose="02020500000000000000" pitchFamily="18" charset="-120"/>
                <a:ea typeface="新細明體" panose="02020500000000000000" pitchFamily="18" charset="-120"/>
              </a:rPr>
              <a:t>點選使用者</a:t>
            </a:r>
            <a:r>
              <a:rPr lang="en-US" altLang="zh-TW" sz="2600" dirty="0">
                <a:latin typeface="新細明體" panose="02020500000000000000" pitchFamily="18" charset="-120"/>
                <a:ea typeface="新細明體" panose="02020500000000000000" pitchFamily="18" charset="-120"/>
              </a:rPr>
              <a:t>ID: </a:t>
            </a:r>
            <a:r>
              <a:rPr lang="en-US" altLang="zh-TW" sz="2600" dirty="0" err="1">
                <a:latin typeface="新細明體" panose="02020500000000000000" pitchFamily="18" charset="-120"/>
                <a:ea typeface="新細明體" panose="02020500000000000000" pitchFamily="18" charset="-120"/>
              </a:rPr>
              <a:t>genuser</a:t>
            </a:r>
            <a:r>
              <a:rPr lang="zh-TW" altLang="en-GB" sz="2600" dirty="0">
                <a:latin typeface="新細明體" panose="02020500000000000000" pitchFamily="18" charset="-120"/>
                <a:ea typeface="新細明體" panose="02020500000000000000" pitchFamily="18" charset="-120"/>
              </a:rPr>
              <a:t> ，</a:t>
            </a:r>
            <a:r>
              <a:rPr lang="zh-TW" altLang="en-US" sz="2600" dirty="0">
                <a:latin typeface="新細明體" panose="02020500000000000000" pitchFamily="18" charset="-120"/>
                <a:ea typeface="新細明體" panose="02020500000000000000" pitchFamily="18" charset="-120"/>
              </a:rPr>
              <a:t>再按鍵盤上</a:t>
            </a:r>
            <a:r>
              <a:rPr lang="en-US" altLang="zh-TW" sz="2600" dirty="0">
                <a:latin typeface="新細明體" panose="02020500000000000000" pitchFamily="18" charset="-120"/>
                <a:ea typeface="新細明體" panose="02020500000000000000" pitchFamily="18" charset="-120"/>
              </a:rPr>
              <a:t>&lt;F2&gt;</a:t>
            </a:r>
            <a:r>
              <a:rPr lang="zh-TW" altLang="en-US" sz="2600" dirty="0">
                <a:latin typeface="新細明體" panose="02020500000000000000" pitchFamily="18" charset="-120"/>
                <a:ea typeface="新細明體" panose="02020500000000000000" pitchFamily="18" charset="-120"/>
              </a:rPr>
              <a:t>鍵</a:t>
            </a:r>
            <a:r>
              <a:rPr lang="zh-TW" altLang="en-GB" sz="2600" dirty="0">
                <a:latin typeface="新細明體" panose="02020500000000000000" pitchFamily="18" charset="-120"/>
                <a:ea typeface="新細明體" panose="02020500000000000000" pitchFamily="18" charset="-120"/>
              </a:rPr>
              <a:t>，</a:t>
            </a:r>
            <a:r>
              <a:rPr lang="zh-TW" altLang="en-US" sz="2600" dirty="0">
                <a:latin typeface="新細明體" panose="02020500000000000000" pitchFamily="18" charset="-120"/>
                <a:ea typeface="新細明體" panose="02020500000000000000" pitchFamily="18" charset="-120"/>
              </a:rPr>
              <a:t>然後再按 </a:t>
            </a:r>
            <a:r>
              <a:rPr lang="en-US" altLang="zh-TW" sz="2600" dirty="0">
                <a:latin typeface="新細明體" panose="02020500000000000000" pitchFamily="18" charset="-120"/>
                <a:ea typeface="新細明體" panose="02020500000000000000" pitchFamily="18" charset="-120"/>
              </a:rPr>
              <a:t>&lt;delete&gt;</a:t>
            </a:r>
            <a:r>
              <a:rPr lang="zh-TW" altLang="en-US" sz="2600" dirty="0">
                <a:latin typeface="新細明體" panose="02020500000000000000" pitchFamily="18" charset="-120"/>
                <a:ea typeface="新細明體" panose="02020500000000000000" pitchFamily="18" charset="-120"/>
              </a:rPr>
              <a:t>鍵</a:t>
            </a:r>
            <a:r>
              <a:rPr lang="zh-TW" altLang="en-GB" sz="2600" dirty="0">
                <a:latin typeface="新細明體" panose="02020500000000000000" pitchFamily="18" charset="-120"/>
                <a:ea typeface="新細明體" panose="02020500000000000000" pitchFamily="18" charset="-120"/>
              </a:rPr>
              <a:t>，</a:t>
            </a:r>
            <a:r>
              <a:rPr lang="zh-TW" altLang="en-US" sz="2600" dirty="0">
                <a:latin typeface="新細明體" panose="02020500000000000000" pitchFamily="18" charset="-120"/>
                <a:ea typeface="新細明體" panose="02020500000000000000" pitchFamily="18" charset="-120"/>
              </a:rPr>
              <a:t>再按</a:t>
            </a:r>
            <a:r>
              <a:rPr lang="en-US" altLang="zh-TW" sz="2600" dirty="0">
                <a:latin typeface="新細明體" panose="02020500000000000000" pitchFamily="18" charset="-120"/>
                <a:ea typeface="新細明體" panose="02020500000000000000" pitchFamily="18" charset="-120"/>
              </a:rPr>
              <a:t>&lt;Enter&gt;</a:t>
            </a:r>
            <a:r>
              <a:rPr lang="zh-TW" altLang="en-US" sz="2600" dirty="0">
                <a:latin typeface="新細明體" panose="02020500000000000000" pitchFamily="18" charset="-120"/>
                <a:ea typeface="新細明體" panose="02020500000000000000" pitchFamily="18" charset="-120"/>
              </a:rPr>
              <a:t>鍵刪除</a:t>
            </a:r>
            <a:endParaRPr lang="en-US" altLang="zh-TW" sz="2600" dirty="0">
              <a:latin typeface="新細明體" panose="02020500000000000000" pitchFamily="18" charset="-120"/>
              <a:ea typeface="新細明體" panose="02020500000000000000" pitchFamily="18" charset="-120"/>
            </a:endParaRPr>
          </a:p>
          <a:p>
            <a:r>
              <a:rPr lang="zh-TW" altLang="en-US" sz="2600" dirty="0">
                <a:latin typeface="新細明體" panose="02020500000000000000" pitchFamily="18" charset="-120"/>
                <a:ea typeface="新細明體" panose="02020500000000000000" pitchFamily="18" charset="-120"/>
              </a:rPr>
              <a:t>確定沒有 </a:t>
            </a:r>
            <a:r>
              <a:rPr lang="en-US" altLang="zh-TW" sz="2600" dirty="0"/>
              <a:t>“</a:t>
            </a:r>
            <a:r>
              <a:rPr lang="en-US" altLang="zh-TW" sz="2600" dirty="0" err="1"/>
              <a:t>genuser</a:t>
            </a:r>
            <a:r>
              <a:rPr lang="en-US" altLang="zh-TW" sz="2600" dirty="0"/>
              <a:t>”</a:t>
            </a:r>
            <a:r>
              <a:rPr lang="zh-TW" altLang="en-US" sz="2600" dirty="0">
                <a:latin typeface="新細明體" panose="02020500000000000000" pitchFamily="18" charset="-120"/>
                <a:ea typeface="新細明體" panose="02020500000000000000" pitchFamily="18" charset="-120"/>
              </a:rPr>
              <a:t>後</a:t>
            </a:r>
            <a:r>
              <a:rPr lang="zh-TW" altLang="en-GB" sz="2600" dirty="0">
                <a:latin typeface="新細明體" panose="02020500000000000000" pitchFamily="18" charset="-120"/>
                <a:ea typeface="新細明體" panose="02020500000000000000" pitchFamily="18" charset="-120"/>
              </a:rPr>
              <a:t>，</a:t>
            </a:r>
            <a:r>
              <a:rPr lang="zh-TW" altLang="en-US" sz="2600" dirty="0">
                <a:latin typeface="新細明體" panose="02020500000000000000" pitchFamily="18" charset="-120"/>
                <a:ea typeface="新細明體" panose="02020500000000000000" pitchFamily="18" charset="-120"/>
              </a:rPr>
              <a:t>就可以把範本儲存</a:t>
            </a:r>
            <a:endParaRPr lang="en-US" sz="2600" dirty="0">
              <a:latin typeface="新細明體" panose="02020500000000000000" pitchFamily="18" charset="-120"/>
              <a:ea typeface="新細明體" panose="02020500000000000000" pitchFamily="18" charset="-120"/>
            </a:endParaRPr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FA5C7E38-4919-41E1-893A-2439C6B20F1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89D6ED25-E15A-4D79-B80B-56FDDE3E31D4}" type="slidenum">
              <a:rPr lang="en-US" altLang="zh-TW" smtClean="0"/>
              <a:pPr>
                <a:defRPr/>
              </a:pPr>
              <a:t>52</a:t>
            </a:fld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1430506964"/>
      </p:ext>
    </p:extLst>
  </p:cSld>
  <p:clrMapOvr>
    <a:masterClrMapping/>
  </p:clrMapOvr>
  <p:transition/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461247" y="1574707"/>
            <a:ext cx="9144000" cy="4589462"/>
          </a:xfrm>
          <a:noFill/>
        </p:spPr>
        <p:txBody>
          <a:bodyPr anchor="ctr"/>
          <a:lstStyle/>
          <a:p>
            <a:pPr algn="ctr" eaLnBrk="1" hangingPunct="1"/>
            <a:r>
              <a:rPr lang="zh-TW" altLang="en-US" sz="5400" dirty="0">
                <a:solidFill>
                  <a:schemeClr val="folHlink"/>
                </a:solidFill>
                <a:effectLst/>
                <a:latin typeface="標楷體" panose="03000509000000000000" pitchFamily="65" charset="-120"/>
                <a:ea typeface="標楷體" panose="03000509000000000000" pitchFamily="65" charset="-120"/>
              </a:rPr>
              <a:t>練習 </a:t>
            </a:r>
            <a:r>
              <a:rPr lang="en-US" altLang="zh-TW" sz="5400" dirty="0">
                <a:solidFill>
                  <a:schemeClr val="folHlink"/>
                </a:solidFill>
                <a:effectLst/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5400" dirty="0">
                <a:solidFill>
                  <a:schemeClr val="folHlink"/>
                </a:solidFill>
                <a:effectLst/>
                <a:latin typeface="標楷體" panose="03000509000000000000" pitchFamily="65" charset="-120"/>
                <a:ea typeface="標楷體" panose="03000509000000000000" pitchFamily="65" charset="-120"/>
              </a:rPr>
              <a:t>一</a:t>
            </a:r>
            <a:r>
              <a:rPr lang="en-US" altLang="zh-TW" sz="5400" dirty="0">
                <a:solidFill>
                  <a:schemeClr val="folHlink"/>
                </a:solidFill>
                <a:effectLst/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  <a:br>
              <a:rPr lang="en-US" altLang="zh-TW" sz="5400" dirty="0">
                <a:solidFill>
                  <a:schemeClr val="folHlink"/>
                </a:solidFill>
                <a:effectLst/>
                <a:latin typeface="標楷體" panose="03000509000000000000" pitchFamily="65" charset="-120"/>
                <a:ea typeface="標楷體" panose="03000509000000000000" pitchFamily="65" charset="-120"/>
              </a:rPr>
            </a:br>
            <a:r>
              <a:rPr lang="zh-TW" altLang="en-US" sz="5400" dirty="0">
                <a:solidFill>
                  <a:schemeClr val="folHlink"/>
                </a:solidFill>
                <a:effectLst/>
                <a:latin typeface="標楷體" panose="03000509000000000000" pitchFamily="65" charset="-120"/>
                <a:ea typeface="標楷體" panose="03000509000000000000" pitchFamily="65" charset="-120"/>
              </a:rPr>
              <a:t>修改班別名單報告</a:t>
            </a:r>
            <a:br>
              <a:rPr lang="en-US" altLang="zh-TW" sz="5400" dirty="0">
                <a:solidFill>
                  <a:schemeClr val="folHlink"/>
                </a:solidFill>
                <a:effectLst/>
                <a:latin typeface="標楷體" panose="03000509000000000000" pitchFamily="65" charset="-120"/>
                <a:ea typeface="標楷體" panose="03000509000000000000" pitchFamily="65" charset="-120"/>
              </a:rPr>
            </a:br>
            <a:br>
              <a:rPr lang="en-US" altLang="zh-TW" sz="5400" dirty="0">
                <a:solidFill>
                  <a:schemeClr val="folHlink"/>
                </a:solidFill>
                <a:effectLst/>
                <a:latin typeface="標楷體" panose="03000509000000000000" pitchFamily="65" charset="-120"/>
                <a:ea typeface="標楷體" panose="03000509000000000000" pitchFamily="65" charset="-120"/>
              </a:rPr>
            </a:br>
            <a:br>
              <a:rPr lang="en-US" altLang="zh-TW" sz="5400" dirty="0">
                <a:solidFill>
                  <a:schemeClr val="folHlink"/>
                </a:solidFill>
                <a:effectLst/>
                <a:latin typeface="標楷體" panose="03000509000000000000" pitchFamily="65" charset="-120"/>
                <a:ea typeface="標楷體" panose="03000509000000000000" pitchFamily="65" charset="-120"/>
              </a:rPr>
            </a:br>
            <a:r>
              <a:rPr lang="zh-TW" altLang="en-US" dirty="0">
                <a:solidFill>
                  <a:schemeClr val="folHlink"/>
                </a:solidFill>
                <a:effectLst/>
                <a:latin typeface="標楷體" panose="03000509000000000000" pitchFamily="65" charset="-120"/>
                <a:ea typeface="標楷體" panose="03000509000000000000" pitchFamily="65" charset="-120"/>
              </a:rPr>
              <a:t>熟習修改範本流程</a:t>
            </a:r>
            <a:endParaRPr lang="zh-TW" altLang="en-GB" dirty="0">
              <a:solidFill>
                <a:schemeClr val="folHlink"/>
              </a:solidFill>
              <a:effectLst/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</p:cSld>
  <p:clrMapOvr>
    <a:masterClrMapping/>
  </p:clrMapOvr>
  <p:transition/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圖片 1">
            <a:extLst>
              <a:ext uri="{FF2B5EF4-FFF2-40B4-BE49-F238E27FC236}">
                <a16:creationId xmlns:a16="http://schemas.microsoft.com/office/drawing/2014/main" id="{007D7E6C-B54E-42AF-B292-A6CA886EDF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44343" y="1188528"/>
            <a:ext cx="6888472" cy="5001574"/>
          </a:xfrm>
          <a:prstGeom prst="rect">
            <a:avLst/>
          </a:prstGeom>
        </p:spPr>
      </p:pic>
      <p:sp>
        <p:nvSpPr>
          <p:cNvPr id="5734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TW" altLang="en-US" sz="3200">
                <a:solidFill>
                  <a:schemeClr val="folHlink"/>
                </a:solidFill>
                <a:effectLst/>
                <a:ea typeface="新細明體" panose="02020500000000000000" pitchFamily="18" charset="-120"/>
              </a:rPr>
              <a:t>下載範本</a:t>
            </a:r>
            <a:endParaRPr lang="en-GB" altLang="zh-TW" sz="3200">
              <a:solidFill>
                <a:schemeClr val="folHlink"/>
              </a:solidFill>
              <a:effectLst/>
              <a:ea typeface="新細明體" panose="02020500000000000000" pitchFamily="18" charset="-120"/>
            </a:endParaRPr>
          </a:p>
        </p:txBody>
      </p:sp>
      <p:sp>
        <p:nvSpPr>
          <p:cNvPr id="57346" name="投影片編號版面配置區 5"/>
          <p:cNvSpPr>
            <a:spLocks noGrp="1"/>
          </p:cNvSpPr>
          <p:nvPr>
            <p:ph type="sldNum" sz="quarter" idx="4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13391E8D-F6E2-4AA5-91F6-562D56440973}" type="slidenum">
              <a:rPr lang="en-US" altLang="zh-TW" sz="100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54</a:t>
            </a:fld>
            <a:endParaRPr lang="en-US" altLang="zh-TW" sz="10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57350" name="Text Box 7"/>
          <p:cNvSpPr txBox="1">
            <a:spLocks noChangeArrowheads="1"/>
          </p:cNvSpPr>
          <p:nvPr/>
        </p:nvSpPr>
        <p:spPr bwMode="auto">
          <a:xfrm>
            <a:off x="6977064" y="4791497"/>
            <a:ext cx="3248025" cy="1311275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buClr>
                <a:schemeClr val="bg1"/>
              </a:buClr>
              <a:buSzPct val="100000"/>
              <a:buFont typeface="Wingdings" panose="05000000000000000000" pitchFamily="2" charset="2"/>
              <a:buNone/>
            </a:pPr>
            <a:r>
              <a:rPr lang="zh-TW" altLang="en-US" sz="4000" dirty="0">
                <a:solidFill>
                  <a:srgbClr val="0000FF"/>
                </a:solidFill>
                <a:latin typeface="Times New Roman" panose="02020603050405020304" pitchFamily="18" charset="0"/>
              </a:rPr>
              <a:t>請下載範本 </a:t>
            </a:r>
            <a:r>
              <a:rPr lang="en-US" altLang="zh-TW" sz="4000" dirty="0">
                <a:solidFill>
                  <a:srgbClr val="0000FF"/>
                </a:solidFill>
                <a:latin typeface="Times New Roman" panose="02020603050405020304" pitchFamily="18" charset="0"/>
              </a:rPr>
              <a:t>R-STU005-C</a:t>
            </a:r>
          </a:p>
        </p:txBody>
      </p:sp>
    </p:spTree>
  </p:cSld>
  <p:clrMapOvr>
    <a:masterClrMapping/>
  </p:clrMapOvr>
  <p:transition/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TW" altLang="en-US" sz="3200" dirty="0">
                <a:solidFill>
                  <a:schemeClr val="folHlink"/>
                </a:solidFill>
                <a:effectLst/>
                <a:latin typeface="Times New Roman" panose="02020603050405020304" pitchFamily="18" charset="0"/>
                <a:ea typeface="新細明體" panose="02020500000000000000" pitchFamily="18" charset="-120"/>
              </a:rPr>
              <a:t>用 </a:t>
            </a:r>
            <a:r>
              <a:rPr lang="en-US" altLang="zh-TW" sz="3200" dirty="0">
                <a:solidFill>
                  <a:schemeClr val="folHlink"/>
                </a:solidFill>
                <a:effectLst/>
                <a:latin typeface="Times New Roman" panose="02020603050405020304" pitchFamily="18" charset="0"/>
                <a:ea typeface="新細明體" panose="02020500000000000000" pitchFamily="18" charset="-120"/>
              </a:rPr>
              <a:t>Crystal Reports 2020</a:t>
            </a:r>
            <a:r>
              <a:rPr lang="zh-TW" altLang="en-US" sz="3200" dirty="0">
                <a:solidFill>
                  <a:schemeClr val="folHlink"/>
                </a:solidFill>
                <a:effectLst/>
                <a:latin typeface="Times New Roman" panose="02020603050405020304" pitchFamily="18" charset="0"/>
                <a:ea typeface="新細明體" panose="02020500000000000000" pitchFamily="18" charset="-120"/>
              </a:rPr>
              <a:t> 開啟範本</a:t>
            </a:r>
            <a:endParaRPr lang="zh-TW" altLang="en-GB" sz="3200" dirty="0">
              <a:solidFill>
                <a:schemeClr val="folHlink"/>
              </a:solidFill>
              <a:effectLst/>
              <a:latin typeface="Times New Roman" panose="02020603050405020304" pitchFamily="18" charset="0"/>
              <a:ea typeface="新細明體" panose="02020500000000000000" pitchFamily="18" charset="-120"/>
            </a:endParaRPr>
          </a:p>
        </p:txBody>
      </p:sp>
      <p:sp>
        <p:nvSpPr>
          <p:cNvPr id="58370" name="投影片編號版面配置區 5"/>
          <p:cNvSpPr>
            <a:spLocks noGrp="1"/>
          </p:cNvSpPr>
          <p:nvPr>
            <p:ph type="sldNum" sz="quarter" idx="4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2B4E8BCC-856E-4D55-9901-2D8145AE5187}" type="slidenum">
              <a:rPr lang="en-US" altLang="zh-TW" sz="100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55</a:t>
            </a:fld>
            <a:endParaRPr lang="en-US" altLang="zh-TW" sz="10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pic>
        <p:nvPicPr>
          <p:cNvPr id="58372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4518" y="1259143"/>
            <a:ext cx="8051800" cy="4972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5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TW" altLang="en-US" sz="3200" dirty="0">
                <a:solidFill>
                  <a:schemeClr val="folHlink"/>
                </a:solidFill>
                <a:effectLst/>
                <a:latin typeface="Times New Roman" panose="02020603050405020304" pitchFamily="18" charset="0"/>
                <a:ea typeface="新細明體" panose="02020500000000000000" pitchFamily="18" charset="-120"/>
              </a:rPr>
              <a:t>用 </a:t>
            </a:r>
            <a:r>
              <a:rPr lang="en-US" altLang="zh-TW" sz="3200" dirty="0">
                <a:solidFill>
                  <a:schemeClr val="folHlink"/>
                </a:solidFill>
                <a:effectLst/>
                <a:latin typeface="Times New Roman" panose="02020603050405020304" pitchFamily="18" charset="0"/>
                <a:ea typeface="新細明體" panose="02020500000000000000" pitchFamily="18" charset="-120"/>
              </a:rPr>
              <a:t>Crystal Reports 2020</a:t>
            </a:r>
            <a:r>
              <a:rPr lang="zh-TW" altLang="en-US" sz="3200" dirty="0">
                <a:solidFill>
                  <a:schemeClr val="folHlink"/>
                </a:solidFill>
                <a:effectLst/>
                <a:latin typeface="Times New Roman" panose="02020603050405020304" pitchFamily="18" charset="0"/>
                <a:ea typeface="新細明體" panose="02020500000000000000" pitchFamily="18" charset="-120"/>
              </a:rPr>
              <a:t> 預覽範本</a:t>
            </a:r>
            <a:endParaRPr lang="zh-TW" altLang="en-GB" sz="3200" dirty="0">
              <a:solidFill>
                <a:schemeClr val="folHlink"/>
              </a:solidFill>
              <a:effectLst/>
              <a:latin typeface="Times New Roman" panose="02020603050405020304" pitchFamily="18" charset="0"/>
              <a:ea typeface="新細明體" panose="02020500000000000000" pitchFamily="18" charset="-120"/>
            </a:endParaRPr>
          </a:p>
        </p:txBody>
      </p:sp>
      <p:sp>
        <p:nvSpPr>
          <p:cNvPr id="59394" name="投影片編號版面配置區 5"/>
          <p:cNvSpPr>
            <a:spLocks noGrp="1"/>
          </p:cNvSpPr>
          <p:nvPr>
            <p:ph type="sldNum" sz="quarter" idx="4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76990DDB-9DEF-48C8-B401-8A7E2010A1A0}" type="slidenum">
              <a:rPr lang="en-US" altLang="zh-TW" sz="100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56</a:t>
            </a:fld>
            <a:endParaRPr lang="en-US" altLang="zh-TW" sz="10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59396" name="Text Box 5"/>
          <p:cNvSpPr txBox="1">
            <a:spLocks noChangeArrowheads="1"/>
          </p:cNvSpPr>
          <p:nvPr/>
        </p:nvSpPr>
        <p:spPr bwMode="auto">
          <a:xfrm>
            <a:off x="1908176" y="1216025"/>
            <a:ext cx="8759825" cy="5386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457200" indent="-45720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tabLst>
                <a:tab pos="3492500" algn="l"/>
              </a:tabLst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1182688" indent="-45720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tabLst>
                <a:tab pos="3492500" algn="l"/>
              </a:tabLst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tabLst>
                <a:tab pos="3492500" algn="l"/>
              </a:tabLst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tabLst>
                <a:tab pos="3492500" algn="l"/>
              </a:tabLst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tabLst>
                <a:tab pos="3492500" algn="l"/>
              </a:tabLst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tabLst>
                <a:tab pos="3492500" algn="l"/>
              </a:tabLst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tabLst>
                <a:tab pos="3492500" algn="l"/>
              </a:tabLst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tabLst>
                <a:tab pos="3492500" algn="l"/>
              </a:tabLst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tabLst>
                <a:tab pos="3492500" algn="l"/>
              </a:tabLst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chemeClr val="folHlink"/>
              </a:buClr>
              <a:buSzTx/>
              <a:buFont typeface="Wingdings" panose="05000000000000000000" pitchFamily="2" charset="2"/>
              <a:buAutoNum type="arabicPeriod"/>
            </a:pPr>
            <a:r>
              <a:rPr lang="zh-TW" altLang="en-US" sz="2600" dirty="0">
                <a:solidFill>
                  <a:schemeClr val="folHlink"/>
                </a:solidFill>
                <a:latin typeface="Times New Roman" panose="02020603050405020304" pitchFamily="18" charset="0"/>
              </a:rPr>
              <a:t>按 </a:t>
            </a:r>
            <a:r>
              <a:rPr lang="en-US" altLang="zh-TW" sz="2600" dirty="0">
                <a:solidFill>
                  <a:schemeClr val="folHlink"/>
                </a:solidFill>
                <a:latin typeface="Times New Roman" panose="02020603050405020304" pitchFamily="18" charset="0"/>
              </a:rPr>
              <a:t>Print Preview </a:t>
            </a:r>
            <a:r>
              <a:rPr lang="zh-TW" altLang="en-US" sz="2600" dirty="0">
                <a:solidFill>
                  <a:schemeClr val="folHlink"/>
                </a:solidFill>
                <a:latin typeface="Times New Roman" panose="02020603050405020304" pitchFamily="18" charset="0"/>
              </a:rPr>
              <a:t>或 </a:t>
            </a:r>
            <a:r>
              <a:rPr lang="en-US" altLang="zh-TW" sz="2600" dirty="0">
                <a:solidFill>
                  <a:schemeClr val="folHlink"/>
                </a:solidFill>
                <a:latin typeface="Times New Roman" panose="02020603050405020304" pitchFamily="18" charset="0"/>
              </a:rPr>
              <a:t>Refresh </a:t>
            </a:r>
            <a:r>
              <a:rPr lang="zh-TW" altLang="en-US" sz="2600" dirty="0">
                <a:solidFill>
                  <a:schemeClr val="folHlink"/>
                </a:solidFill>
                <a:latin typeface="Times New Roman" panose="02020603050405020304" pitchFamily="18" charset="0"/>
              </a:rPr>
              <a:t>按鈕或在功能表直接選  </a:t>
            </a:r>
            <a:r>
              <a:rPr lang="en-US" altLang="zh-TW" sz="2600" dirty="0">
                <a:solidFill>
                  <a:schemeClr val="tx1"/>
                </a:solidFill>
                <a:latin typeface="Times New Roman" panose="02020603050405020304" pitchFamily="18" charset="0"/>
              </a:rPr>
              <a:t>View &gt; Print Preview</a:t>
            </a:r>
            <a:r>
              <a:rPr lang="zh-TW" altLang="en-US" sz="2600" dirty="0">
                <a:solidFill>
                  <a:schemeClr val="tx1"/>
                </a:solidFill>
                <a:latin typeface="Times New Roman" panose="02020603050405020304" pitchFamily="18" charset="0"/>
              </a:rPr>
              <a:t> </a:t>
            </a:r>
            <a:r>
              <a:rPr lang="zh-TW" altLang="en-US" sz="2600" dirty="0">
                <a:solidFill>
                  <a:schemeClr val="folHlink"/>
                </a:solidFill>
                <a:latin typeface="Times New Roman" panose="02020603050405020304" pitchFamily="18" charset="0"/>
              </a:rPr>
              <a:t>或在鍵盤按</a:t>
            </a:r>
            <a:r>
              <a:rPr lang="en-US" altLang="zh-TW" sz="2600" dirty="0">
                <a:solidFill>
                  <a:schemeClr val="folHlink"/>
                </a:solidFill>
                <a:latin typeface="Times New Roman" panose="02020603050405020304" pitchFamily="18" charset="0"/>
              </a:rPr>
              <a:t>“F5"</a:t>
            </a:r>
            <a:r>
              <a:rPr lang="zh-TW" altLang="en-US" sz="2600" dirty="0">
                <a:solidFill>
                  <a:schemeClr val="folHlink"/>
                </a:solidFill>
                <a:latin typeface="Times New Roman" panose="02020603050405020304" pitchFamily="18" charset="0"/>
              </a:rPr>
              <a:t>鍵</a:t>
            </a:r>
            <a:endParaRPr lang="en-US" altLang="zh-TW" sz="2600" dirty="0">
              <a:solidFill>
                <a:schemeClr val="tx1"/>
              </a:solidFill>
              <a:latin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>
                <a:schemeClr val="folHlink"/>
              </a:buClr>
              <a:buSzTx/>
              <a:buFont typeface="Wingdings" panose="05000000000000000000" pitchFamily="2" charset="2"/>
              <a:buAutoNum type="arabicPeriod"/>
            </a:pPr>
            <a:endParaRPr lang="en-US" altLang="zh-TW" dirty="0">
              <a:solidFill>
                <a:schemeClr val="tx1"/>
              </a:solidFill>
              <a:latin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>
                <a:schemeClr val="folHlink"/>
              </a:buClr>
              <a:buSzTx/>
              <a:buFont typeface="Wingdings" panose="05000000000000000000" pitchFamily="2" charset="2"/>
              <a:buAutoNum type="arabicPeriod"/>
            </a:pPr>
            <a:r>
              <a:rPr lang="zh-TW" altLang="en-US" sz="2600" dirty="0">
                <a:solidFill>
                  <a:schemeClr val="folHlink"/>
                </a:solidFill>
                <a:latin typeface="Times New Roman" panose="02020603050405020304" pitchFamily="18" charset="0"/>
              </a:rPr>
              <a:t>在對話匣輸入以下的參數                                                  </a:t>
            </a:r>
            <a:r>
              <a:rPr lang="en-US" altLang="zh-TW" sz="2600" dirty="0">
                <a:solidFill>
                  <a:schemeClr val="folHlink"/>
                </a:solidFill>
                <a:latin typeface="Times New Roman" panose="02020603050405020304" pitchFamily="18" charset="0"/>
              </a:rPr>
              <a:t>(</a:t>
            </a:r>
            <a:r>
              <a:rPr lang="zh-TW" altLang="en-US" sz="2600" dirty="0">
                <a:solidFill>
                  <a:schemeClr val="folHlink"/>
                </a:solidFill>
                <a:latin typeface="Times New Roman" panose="02020603050405020304" pitchFamily="18" charset="0"/>
              </a:rPr>
              <a:t>只適合於這個範本及本中心的 </a:t>
            </a:r>
            <a:r>
              <a:rPr lang="en-US" altLang="zh-TW" sz="2600" dirty="0" err="1">
                <a:solidFill>
                  <a:schemeClr val="folHlink"/>
                </a:solidFill>
                <a:latin typeface="Times New Roman" panose="02020603050405020304" pitchFamily="18" charset="0"/>
              </a:rPr>
              <a:t>CloudSAMS</a:t>
            </a:r>
            <a:r>
              <a:rPr lang="en-US" altLang="zh-TW" sz="2600" dirty="0">
                <a:solidFill>
                  <a:schemeClr val="folHlink"/>
                </a:solidFill>
                <a:latin typeface="Times New Roman" panose="02020603050405020304" pitchFamily="18" charset="0"/>
              </a:rPr>
              <a:t> </a:t>
            </a:r>
            <a:r>
              <a:rPr lang="zh-TW" altLang="en-US" sz="2600" dirty="0">
                <a:solidFill>
                  <a:schemeClr val="folHlink"/>
                </a:solidFill>
                <a:latin typeface="Times New Roman" panose="02020603050405020304" pitchFamily="18" charset="0"/>
              </a:rPr>
              <a:t>系統</a:t>
            </a:r>
            <a:r>
              <a:rPr lang="en-US" altLang="zh-TW" sz="2600" dirty="0">
                <a:solidFill>
                  <a:schemeClr val="folHlink"/>
                </a:solidFill>
                <a:latin typeface="Times New Roman" panose="02020603050405020304" pitchFamily="18" charset="0"/>
              </a:rPr>
              <a:t>)</a:t>
            </a:r>
            <a:r>
              <a:rPr lang="zh-TW" altLang="en-US" sz="2600" dirty="0">
                <a:solidFill>
                  <a:schemeClr val="folHlink"/>
                </a:solidFill>
                <a:latin typeface="Times New Roman" panose="02020603050405020304" pitchFamily="18" charset="0"/>
              </a:rPr>
              <a:t>：</a:t>
            </a:r>
          </a:p>
          <a:p>
            <a:pPr lvl="1" eaLnBrk="1" hangingPunct="1">
              <a:spcBef>
                <a:spcPct val="0"/>
              </a:spcBef>
              <a:buClr>
                <a:schemeClr val="folHlink"/>
              </a:buClr>
              <a:buSzPct val="80000"/>
              <a:buFont typeface="Wingdings" panose="05000000000000000000" pitchFamily="2" charset="2"/>
              <a:buChar char="u"/>
            </a:pPr>
            <a:r>
              <a:rPr lang="en-GB" altLang="zh-TW" sz="2400" dirty="0">
                <a:solidFill>
                  <a:schemeClr val="folHlink"/>
                </a:solidFill>
                <a:latin typeface="Times New Roman" panose="02020603050405020304" pitchFamily="18" charset="0"/>
              </a:rPr>
              <a:t>SUID:	</a:t>
            </a:r>
            <a:r>
              <a:rPr lang="en-GB" altLang="zh-TW" sz="2400" dirty="0">
                <a:solidFill>
                  <a:schemeClr val="tx1"/>
                </a:solidFill>
                <a:latin typeface="Times New Roman" panose="02020603050405020304" pitchFamily="18" charset="0"/>
              </a:rPr>
              <a:t>9999</a:t>
            </a:r>
            <a:r>
              <a:rPr lang="en-GB" altLang="zh-TW" sz="2400" dirty="0">
                <a:solidFill>
                  <a:schemeClr val="folHlink"/>
                </a:solidFill>
                <a:latin typeface="Times New Roman" panose="02020603050405020304" pitchFamily="18" charset="0"/>
              </a:rPr>
              <a:t> </a:t>
            </a:r>
            <a:r>
              <a:rPr lang="en-GB" altLang="zh-TW" sz="2400" dirty="0">
                <a:solidFill>
                  <a:srgbClr val="00B0F0"/>
                </a:solidFill>
                <a:latin typeface="Times New Roman" panose="02020603050405020304" pitchFamily="18" charset="0"/>
              </a:rPr>
              <a:t>&amp; </a:t>
            </a:r>
            <a:r>
              <a:rPr lang="en-GB" altLang="zh-TW" sz="2400" dirty="0">
                <a:solidFill>
                  <a:schemeClr val="folHlink"/>
                </a:solidFill>
                <a:latin typeface="Times New Roman" panose="02020603050405020304" pitchFamily="18" charset="0"/>
              </a:rPr>
              <a:t>    </a:t>
            </a:r>
            <a:r>
              <a:rPr lang="en-GB" altLang="zh-TW" sz="2400" dirty="0">
                <a:solidFill>
                  <a:srgbClr val="00B0F0"/>
                </a:solidFill>
                <a:latin typeface="Times New Roman" panose="02020603050405020304" pitchFamily="18" charset="0"/>
              </a:rPr>
              <a:t>(</a:t>
            </a:r>
            <a:r>
              <a:rPr lang="zh-TW" altLang="en-GB" sz="2400" dirty="0">
                <a:solidFill>
                  <a:srgbClr val="00B0F0"/>
                </a:solidFill>
                <a:latin typeface="Times New Roman" panose="02020603050405020304" pitchFamily="18" charset="0"/>
              </a:rPr>
              <a:t>學校的 </a:t>
            </a:r>
            <a:r>
              <a:rPr lang="en-GB" altLang="zh-TW" sz="2400" dirty="0" err="1">
                <a:solidFill>
                  <a:srgbClr val="00B0F0"/>
                </a:solidFill>
                <a:latin typeface="Times New Roman" panose="02020603050405020304" pitchFamily="18" charset="0"/>
              </a:rPr>
              <a:t>WebSAMS</a:t>
            </a:r>
            <a:r>
              <a:rPr lang="en-GB" altLang="zh-TW" sz="2400" dirty="0">
                <a:solidFill>
                  <a:srgbClr val="00B0F0"/>
                </a:solidFill>
                <a:latin typeface="Times New Roman" panose="02020603050405020304" pitchFamily="18" charset="0"/>
              </a:rPr>
              <a:t> ID)</a:t>
            </a:r>
          </a:p>
          <a:p>
            <a:pPr lvl="1" eaLnBrk="1" hangingPunct="1">
              <a:spcBef>
                <a:spcPct val="0"/>
              </a:spcBef>
              <a:buClr>
                <a:schemeClr val="folHlink"/>
              </a:buClr>
              <a:buSzPct val="80000"/>
              <a:buFont typeface="Wingdings" panose="05000000000000000000" pitchFamily="2" charset="2"/>
              <a:buChar char="u"/>
            </a:pPr>
            <a:r>
              <a:rPr lang="en-GB" altLang="zh-TW" sz="2400" dirty="0">
                <a:solidFill>
                  <a:schemeClr val="folHlink"/>
                </a:solidFill>
                <a:latin typeface="Times New Roman" panose="02020603050405020304" pitchFamily="18" charset="0"/>
              </a:rPr>
              <a:t>SCHYEAR: 	</a:t>
            </a:r>
            <a:r>
              <a:rPr lang="en-GB" altLang="zh-TW" sz="2400" dirty="0">
                <a:solidFill>
                  <a:schemeClr val="tx1"/>
                </a:solidFill>
                <a:latin typeface="Times New Roman" panose="02020603050405020304" pitchFamily="18" charset="0"/>
              </a:rPr>
              <a:t>2024</a:t>
            </a:r>
          </a:p>
          <a:p>
            <a:pPr lvl="1" eaLnBrk="1" hangingPunct="1">
              <a:spcBef>
                <a:spcPct val="0"/>
              </a:spcBef>
              <a:buClr>
                <a:schemeClr val="folHlink"/>
              </a:buClr>
              <a:buSzPct val="80000"/>
              <a:buFont typeface="Wingdings" panose="05000000000000000000" pitchFamily="2" charset="2"/>
              <a:buChar char="u"/>
            </a:pPr>
            <a:r>
              <a:rPr lang="en-GB" altLang="zh-TW" sz="2400" dirty="0">
                <a:solidFill>
                  <a:schemeClr val="folHlink"/>
                </a:solidFill>
                <a:latin typeface="Times New Roman" panose="02020603050405020304" pitchFamily="18" charset="0"/>
              </a:rPr>
              <a:t>SCHLEVEL:	</a:t>
            </a:r>
            <a:r>
              <a:rPr lang="en-GB" altLang="zh-TW" sz="2400" dirty="0">
                <a:solidFill>
                  <a:schemeClr val="tx1"/>
                </a:solidFill>
                <a:latin typeface="Times New Roman" panose="02020603050405020304" pitchFamily="18" charset="0"/>
              </a:rPr>
              <a:t>3</a:t>
            </a:r>
            <a:r>
              <a:rPr lang="en-GB" altLang="zh-TW" sz="2400" dirty="0">
                <a:solidFill>
                  <a:schemeClr val="folHlink"/>
                </a:solidFill>
                <a:latin typeface="Times New Roman" panose="02020603050405020304" pitchFamily="18" charset="0"/>
              </a:rPr>
              <a:t> </a:t>
            </a:r>
            <a:r>
              <a:rPr lang="en-GB" altLang="zh-TW" sz="2400" dirty="0">
                <a:solidFill>
                  <a:srgbClr val="00B0F0"/>
                </a:solidFill>
                <a:latin typeface="Times New Roman" panose="02020603050405020304" pitchFamily="18" charset="0"/>
              </a:rPr>
              <a:t>&amp;</a:t>
            </a:r>
            <a:r>
              <a:rPr lang="en-GB" altLang="zh-TW" sz="2400" dirty="0">
                <a:solidFill>
                  <a:schemeClr val="folHlink"/>
                </a:solidFill>
                <a:latin typeface="Times New Roman" panose="02020603050405020304" pitchFamily="18" charset="0"/>
              </a:rPr>
              <a:t>      </a:t>
            </a:r>
            <a:r>
              <a:rPr lang="en-GB" altLang="zh-TW" sz="2400" dirty="0">
                <a:solidFill>
                  <a:srgbClr val="00B0F0"/>
                </a:solidFill>
                <a:latin typeface="Times New Roman" panose="02020603050405020304" pitchFamily="18" charset="0"/>
              </a:rPr>
              <a:t>(2:</a:t>
            </a:r>
            <a:r>
              <a:rPr lang="zh-TW" altLang="en-GB" sz="2400" dirty="0">
                <a:solidFill>
                  <a:srgbClr val="00B0F0"/>
                </a:solidFill>
                <a:latin typeface="Times New Roman" panose="02020603050405020304" pitchFamily="18" charset="0"/>
              </a:rPr>
              <a:t>小學</a:t>
            </a:r>
            <a:r>
              <a:rPr lang="en-GB" altLang="zh-TW" sz="2400" dirty="0">
                <a:solidFill>
                  <a:srgbClr val="00B0F0"/>
                </a:solidFill>
                <a:latin typeface="Times New Roman" panose="02020603050405020304" pitchFamily="18" charset="0"/>
              </a:rPr>
              <a:t> 3:</a:t>
            </a:r>
            <a:r>
              <a:rPr lang="zh-TW" altLang="en-GB" sz="2400" dirty="0">
                <a:solidFill>
                  <a:srgbClr val="00B0F0"/>
                </a:solidFill>
                <a:latin typeface="Times New Roman" panose="02020603050405020304" pitchFamily="18" charset="0"/>
              </a:rPr>
              <a:t>中學</a:t>
            </a:r>
            <a:r>
              <a:rPr lang="en-GB" altLang="zh-TW" sz="2400" dirty="0">
                <a:solidFill>
                  <a:srgbClr val="00B0F0"/>
                </a:solidFill>
                <a:latin typeface="Times New Roman" panose="02020603050405020304" pitchFamily="18" charset="0"/>
              </a:rPr>
              <a:t>)</a:t>
            </a:r>
          </a:p>
          <a:p>
            <a:pPr lvl="1" eaLnBrk="1" hangingPunct="1">
              <a:spcBef>
                <a:spcPct val="0"/>
              </a:spcBef>
              <a:buClr>
                <a:schemeClr val="folHlink"/>
              </a:buClr>
              <a:buSzPct val="80000"/>
              <a:buFont typeface="Wingdings" panose="05000000000000000000" pitchFamily="2" charset="2"/>
              <a:buChar char="u"/>
            </a:pPr>
            <a:r>
              <a:rPr lang="en-GB" altLang="zh-TW" sz="2400" dirty="0">
                <a:solidFill>
                  <a:schemeClr val="folHlink"/>
                </a:solidFill>
                <a:latin typeface="Times New Roman" panose="02020603050405020304" pitchFamily="18" charset="0"/>
              </a:rPr>
              <a:t>SCHSESSION:	</a:t>
            </a:r>
            <a:r>
              <a:rPr lang="en-GB" altLang="zh-TW" sz="2400" dirty="0">
                <a:solidFill>
                  <a:schemeClr val="tx1"/>
                </a:solidFill>
                <a:latin typeface="Times New Roman" panose="02020603050405020304" pitchFamily="18" charset="0"/>
              </a:rPr>
              <a:t>3</a:t>
            </a:r>
            <a:r>
              <a:rPr lang="en-GB" altLang="zh-TW" sz="2400" dirty="0">
                <a:solidFill>
                  <a:schemeClr val="folHlink"/>
                </a:solidFill>
                <a:latin typeface="Times New Roman" panose="02020603050405020304" pitchFamily="18" charset="0"/>
              </a:rPr>
              <a:t> </a:t>
            </a:r>
            <a:r>
              <a:rPr lang="en-GB" altLang="zh-TW" sz="2400" dirty="0">
                <a:solidFill>
                  <a:srgbClr val="00B0F0"/>
                </a:solidFill>
                <a:latin typeface="Times New Roman" panose="02020603050405020304" pitchFamily="18" charset="0"/>
              </a:rPr>
              <a:t>&amp;</a:t>
            </a:r>
            <a:r>
              <a:rPr lang="en-GB" altLang="zh-TW" sz="2400" dirty="0">
                <a:solidFill>
                  <a:schemeClr val="folHlink"/>
                </a:solidFill>
                <a:latin typeface="Times New Roman" panose="02020603050405020304" pitchFamily="18" charset="0"/>
              </a:rPr>
              <a:t>      </a:t>
            </a:r>
            <a:r>
              <a:rPr lang="en-GB" altLang="zh-TW" sz="2400" dirty="0">
                <a:solidFill>
                  <a:srgbClr val="00B0F0"/>
                </a:solidFill>
                <a:latin typeface="Times New Roman" panose="02020603050405020304" pitchFamily="18" charset="0"/>
              </a:rPr>
              <a:t>(1:</a:t>
            </a:r>
            <a:r>
              <a:rPr lang="zh-TW" altLang="en-GB" sz="2400" dirty="0">
                <a:solidFill>
                  <a:srgbClr val="00B0F0"/>
                </a:solidFill>
                <a:latin typeface="Times New Roman" panose="02020603050405020304" pitchFamily="18" charset="0"/>
              </a:rPr>
              <a:t>上午 </a:t>
            </a:r>
            <a:r>
              <a:rPr lang="en-GB" altLang="zh-TW" sz="2400" dirty="0">
                <a:solidFill>
                  <a:srgbClr val="00B0F0"/>
                </a:solidFill>
                <a:latin typeface="Times New Roman" panose="02020603050405020304" pitchFamily="18" charset="0"/>
              </a:rPr>
              <a:t>2:</a:t>
            </a:r>
            <a:r>
              <a:rPr lang="zh-TW" altLang="en-GB" sz="2400" dirty="0">
                <a:solidFill>
                  <a:srgbClr val="00B0F0"/>
                </a:solidFill>
                <a:latin typeface="Times New Roman" panose="02020603050405020304" pitchFamily="18" charset="0"/>
              </a:rPr>
              <a:t>下午 </a:t>
            </a:r>
            <a:r>
              <a:rPr lang="en-GB" altLang="zh-TW" sz="2400" dirty="0">
                <a:solidFill>
                  <a:srgbClr val="00B0F0"/>
                </a:solidFill>
                <a:latin typeface="Times New Roman" panose="02020603050405020304" pitchFamily="18" charset="0"/>
              </a:rPr>
              <a:t>3:</a:t>
            </a:r>
            <a:r>
              <a:rPr lang="zh-TW" altLang="en-GB" sz="2400" dirty="0">
                <a:solidFill>
                  <a:srgbClr val="00B0F0"/>
                </a:solidFill>
                <a:latin typeface="Times New Roman" panose="02020603050405020304" pitchFamily="18" charset="0"/>
              </a:rPr>
              <a:t>全日</a:t>
            </a:r>
            <a:r>
              <a:rPr lang="en-GB" altLang="zh-TW" sz="2400" dirty="0">
                <a:solidFill>
                  <a:srgbClr val="00B0F0"/>
                </a:solidFill>
                <a:latin typeface="Times New Roman" panose="02020603050405020304" pitchFamily="18" charset="0"/>
              </a:rPr>
              <a:t>)</a:t>
            </a:r>
          </a:p>
          <a:p>
            <a:pPr lvl="1" eaLnBrk="1" hangingPunct="1">
              <a:spcBef>
                <a:spcPct val="0"/>
              </a:spcBef>
              <a:buClr>
                <a:schemeClr val="folHlink"/>
              </a:buClr>
              <a:buSzPct val="80000"/>
              <a:buFont typeface="Wingdings" panose="05000000000000000000" pitchFamily="2" charset="2"/>
              <a:buChar char="u"/>
            </a:pPr>
            <a:r>
              <a:rPr lang="en-GB" altLang="zh-TW" sz="2400" dirty="0">
                <a:solidFill>
                  <a:schemeClr val="folHlink"/>
                </a:solidFill>
                <a:latin typeface="Times New Roman" panose="02020603050405020304" pitchFamily="18" charset="0"/>
              </a:rPr>
              <a:t>CLASSLEVEL:	</a:t>
            </a:r>
            <a:r>
              <a:rPr lang="en-GB" altLang="zh-TW" sz="2400" dirty="0">
                <a:solidFill>
                  <a:schemeClr val="tx1"/>
                </a:solidFill>
                <a:latin typeface="Times New Roman" panose="02020603050405020304" pitchFamily="18" charset="0"/>
              </a:rPr>
              <a:t>S3</a:t>
            </a:r>
            <a:r>
              <a:rPr lang="en-GB" altLang="zh-TW" sz="2400" dirty="0">
                <a:solidFill>
                  <a:schemeClr val="folHlink"/>
                </a:solidFill>
                <a:latin typeface="Times New Roman" panose="02020603050405020304" pitchFamily="18" charset="0"/>
              </a:rPr>
              <a:t> </a:t>
            </a:r>
            <a:r>
              <a:rPr lang="en-GB" altLang="zh-TW" sz="2400" dirty="0">
                <a:solidFill>
                  <a:srgbClr val="00B0F0"/>
                </a:solidFill>
                <a:latin typeface="Times New Roman" panose="02020603050405020304" pitchFamily="18" charset="0"/>
              </a:rPr>
              <a:t>&amp;</a:t>
            </a:r>
            <a:r>
              <a:rPr lang="en-GB" altLang="zh-TW" sz="2400" dirty="0">
                <a:solidFill>
                  <a:schemeClr val="folHlink"/>
                </a:solidFill>
                <a:latin typeface="Times New Roman" panose="02020603050405020304" pitchFamily="18" charset="0"/>
              </a:rPr>
              <a:t>      </a:t>
            </a:r>
            <a:r>
              <a:rPr lang="en-GB" altLang="zh-TW" sz="2400" dirty="0">
                <a:solidFill>
                  <a:srgbClr val="00B0F0"/>
                </a:solidFill>
                <a:latin typeface="Times New Roman" panose="02020603050405020304" pitchFamily="18" charset="0"/>
              </a:rPr>
              <a:t>(</a:t>
            </a:r>
            <a:r>
              <a:rPr lang="en-GB" altLang="zh-TW" sz="2400" dirty="0" err="1">
                <a:solidFill>
                  <a:srgbClr val="00B0F0"/>
                </a:solidFill>
                <a:latin typeface="Times New Roman" panose="02020603050405020304" pitchFamily="18" charset="0"/>
              </a:rPr>
              <a:t>Px</a:t>
            </a:r>
            <a:r>
              <a:rPr lang="zh-TW" altLang="en-GB" sz="2400" dirty="0">
                <a:solidFill>
                  <a:srgbClr val="00B0F0"/>
                </a:solidFill>
                <a:latin typeface="Times New Roman" panose="02020603050405020304" pitchFamily="18" charset="0"/>
              </a:rPr>
              <a:t>代表小學 </a:t>
            </a:r>
            <a:r>
              <a:rPr lang="en-GB" altLang="zh-TW" sz="2400" dirty="0" err="1">
                <a:solidFill>
                  <a:srgbClr val="00B0F0"/>
                </a:solidFill>
                <a:latin typeface="Times New Roman" panose="02020603050405020304" pitchFamily="18" charset="0"/>
              </a:rPr>
              <a:t>Sx</a:t>
            </a:r>
            <a:r>
              <a:rPr lang="zh-TW" altLang="en-GB" sz="2400" dirty="0">
                <a:solidFill>
                  <a:srgbClr val="00B0F0"/>
                </a:solidFill>
                <a:latin typeface="Times New Roman" panose="02020603050405020304" pitchFamily="18" charset="0"/>
              </a:rPr>
              <a:t>代表中學</a:t>
            </a:r>
            <a:r>
              <a:rPr lang="en-GB" altLang="zh-TW" sz="2400" dirty="0">
                <a:solidFill>
                  <a:srgbClr val="00B0F0"/>
                </a:solidFill>
                <a:latin typeface="Times New Roman" panose="02020603050405020304" pitchFamily="18" charset="0"/>
              </a:rPr>
              <a:t>)</a:t>
            </a:r>
          </a:p>
          <a:p>
            <a:pPr lvl="1" eaLnBrk="1" hangingPunct="1">
              <a:spcBef>
                <a:spcPct val="0"/>
              </a:spcBef>
              <a:buClr>
                <a:schemeClr val="folHlink"/>
              </a:buClr>
              <a:buSzPct val="80000"/>
              <a:buFont typeface="Wingdings" panose="05000000000000000000" pitchFamily="2" charset="2"/>
              <a:buChar char="u"/>
            </a:pPr>
            <a:r>
              <a:rPr lang="en-GB" altLang="zh-TW" sz="2400" dirty="0">
                <a:solidFill>
                  <a:schemeClr val="folHlink"/>
                </a:solidFill>
                <a:latin typeface="Times New Roman" panose="02020603050405020304" pitchFamily="18" charset="0"/>
              </a:rPr>
              <a:t>CLASSCODE:	</a:t>
            </a:r>
            <a:r>
              <a:rPr lang="en-GB" altLang="zh-TW" sz="2400" dirty="0">
                <a:solidFill>
                  <a:schemeClr val="tx1"/>
                </a:solidFill>
                <a:latin typeface="Times New Roman" panose="02020603050405020304" pitchFamily="18" charset="0"/>
              </a:rPr>
              <a:t>3A</a:t>
            </a:r>
            <a:r>
              <a:rPr lang="en-GB" altLang="zh-TW" sz="2400" dirty="0">
                <a:solidFill>
                  <a:schemeClr val="folHlink"/>
                </a:solidFill>
                <a:latin typeface="Times New Roman" panose="02020603050405020304" pitchFamily="18" charset="0"/>
              </a:rPr>
              <a:t> </a:t>
            </a:r>
            <a:r>
              <a:rPr lang="en-GB" altLang="zh-TW" sz="2400" dirty="0">
                <a:solidFill>
                  <a:srgbClr val="00B0F0"/>
                </a:solidFill>
                <a:latin typeface="Times New Roman" panose="02020603050405020304" pitchFamily="18" charset="0"/>
              </a:rPr>
              <a:t>&amp;</a:t>
            </a:r>
            <a:r>
              <a:rPr lang="en-GB" altLang="zh-TW" sz="2400" dirty="0">
                <a:solidFill>
                  <a:schemeClr val="folHlink"/>
                </a:solidFill>
                <a:latin typeface="Times New Roman" panose="02020603050405020304" pitchFamily="18" charset="0"/>
              </a:rPr>
              <a:t>  </a:t>
            </a:r>
          </a:p>
          <a:p>
            <a:pPr lvl="1" eaLnBrk="1" hangingPunct="1">
              <a:spcBef>
                <a:spcPct val="0"/>
              </a:spcBef>
              <a:buClr>
                <a:schemeClr val="folHlink"/>
              </a:buClr>
              <a:buSzPct val="80000"/>
              <a:buFont typeface="Wingdings" panose="05000000000000000000" pitchFamily="2" charset="2"/>
              <a:buChar char="u"/>
            </a:pPr>
            <a:r>
              <a:rPr lang="en-GB" altLang="zh-TW" sz="2400" dirty="0">
                <a:solidFill>
                  <a:schemeClr val="folHlink"/>
                </a:solidFill>
                <a:latin typeface="Times New Roman" panose="02020603050405020304" pitchFamily="18" charset="0"/>
              </a:rPr>
              <a:t>SUBJGROUP:	</a:t>
            </a:r>
            <a:r>
              <a:rPr lang="en-GB" altLang="zh-TW" sz="2400" dirty="0">
                <a:solidFill>
                  <a:schemeClr val="tx1"/>
                </a:solidFill>
                <a:latin typeface="Times New Roman" panose="02020603050405020304" pitchFamily="18" charset="0"/>
              </a:rPr>
              <a:t>A</a:t>
            </a:r>
            <a:r>
              <a:rPr lang="en-US" altLang="zh-TW" sz="2400" dirty="0">
                <a:solidFill>
                  <a:schemeClr val="tx1"/>
                </a:solidFill>
                <a:latin typeface="Times New Roman" panose="02020603050405020304" pitchFamily="18" charset="0"/>
              </a:rPr>
              <a:t>LL</a:t>
            </a:r>
            <a:r>
              <a:rPr lang="en-GB" altLang="zh-TW" sz="2400" dirty="0">
                <a:solidFill>
                  <a:schemeClr val="folHlink"/>
                </a:solidFill>
                <a:latin typeface="Times New Roman" panose="02020603050405020304" pitchFamily="18" charset="0"/>
              </a:rPr>
              <a:t> </a:t>
            </a:r>
            <a:r>
              <a:rPr lang="en-GB" altLang="zh-TW" sz="2400" dirty="0">
                <a:solidFill>
                  <a:srgbClr val="00B0F0"/>
                </a:solidFill>
                <a:latin typeface="Times New Roman" panose="02020603050405020304" pitchFamily="18" charset="0"/>
              </a:rPr>
              <a:t>&amp;</a:t>
            </a:r>
            <a:r>
              <a:rPr lang="en-GB" altLang="zh-TW" sz="2400" dirty="0">
                <a:solidFill>
                  <a:schemeClr val="folHlink"/>
                </a:solidFill>
                <a:latin typeface="Times New Roman" panose="02020603050405020304" pitchFamily="18" charset="0"/>
              </a:rPr>
              <a:t>  </a:t>
            </a:r>
          </a:p>
          <a:p>
            <a:pPr lvl="1" eaLnBrk="1" hangingPunct="1">
              <a:spcBef>
                <a:spcPct val="0"/>
              </a:spcBef>
              <a:buClr>
                <a:schemeClr val="folHlink"/>
              </a:buClr>
              <a:buSzPct val="80000"/>
              <a:buFont typeface="Wingdings" panose="05000000000000000000" pitchFamily="2" charset="2"/>
              <a:buChar char="u"/>
            </a:pPr>
            <a:r>
              <a:rPr lang="en-US" altLang="zh-HK" sz="2400" dirty="0" err="1">
                <a:solidFill>
                  <a:srgbClr val="33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Departed_Student_Printing</a:t>
            </a:r>
            <a:r>
              <a:rPr lang="en-US" altLang="zh-HK" sz="2400" dirty="0">
                <a:solidFill>
                  <a:srgbClr val="33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US" altLang="zh-HK" sz="2400" dirty="0">
                <a:solidFill>
                  <a:srgbClr val="0000FF"/>
                </a:solidFill>
              </a:rPr>
              <a:t>   </a:t>
            </a:r>
            <a:r>
              <a:rPr lang="en-US" altLang="zh-HK" sz="2400" dirty="0">
                <a:solidFill>
                  <a:schemeClr val="tx1"/>
                </a:solidFill>
              </a:rPr>
              <a:t>Exclude…</a:t>
            </a:r>
            <a:endParaRPr lang="en-GB" altLang="zh-TW" sz="2400" dirty="0">
              <a:solidFill>
                <a:schemeClr val="tx1"/>
              </a:solidFill>
              <a:latin typeface="Times New Roman" panose="02020603050405020304" pitchFamily="18" charset="0"/>
            </a:endParaRPr>
          </a:p>
          <a:p>
            <a:pPr lvl="1" eaLnBrk="1" hangingPunct="1">
              <a:spcBef>
                <a:spcPct val="0"/>
              </a:spcBef>
              <a:buClr>
                <a:schemeClr val="folHlink"/>
              </a:buClr>
              <a:buSzPct val="80000"/>
              <a:buFont typeface="Wingdings" panose="05000000000000000000" pitchFamily="2" charset="2"/>
              <a:buChar char="u"/>
            </a:pPr>
            <a:r>
              <a:rPr lang="zh-TW" altLang="en-US" sz="2400" dirty="0">
                <a:solidFill>
                  <a:schemeClr val="folHlink"/>
                </a:solidFill>
                <a:latin typeface="Times New Roman" panose="02020603050405020304" pitchFamily="18" charset="0"/>
              </a:rPr>
              <a:t>其他</a:t>
            </a:r>
            <a:r>
              <a:rPr lang="zh-TW" altLang="en-GB" sz="2400" dirty="0">
                <a:solidFill>
                  <a:schemeClr val="folHlink"/>
                </a:solidFill>
                <a:latin typeface="Times New Roman" panose="02020603050405020304" pitchFamily="18" charset="0"/>
              </a:rPr>
              <a:t>可以不輸入</a:t>
            </a:r>
          </a:p>
        </p:txBody>
      </p:sp>
      <p:pic>
        <p:nvPicPr>
          <p:cNvPr id="59397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1264" y="2038350"/>
            <a:ext cx="7075487" cy="36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398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1126" y="3249614"/>
            <a:ext cx="301625" cy="287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399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8214" y="3938589"/>
            <a:ext cx="301625" cy="287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400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0914" y="4321175"/>
            <a:ext cx="301625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401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59814" y="5792789"/>
            <a:ext cx="301625" cy="287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402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2876" y="5470525"/>
            <a:ext cx="301625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403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5539" y="5086350"/>
            <a:ext cx="301625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404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1726" y="4691064"/>
            <a:ext cx="301625" cy="287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TW" altLang="en-US" sz="3200" dirty="0">
                <a:solidFill>
                  <a:schemeClr val="folHlink"/>
                </a:solidFill>
                <a:effectLst/>
                <a:latin typeface="Times New Roman" panose="02020603050405020304" pitchFamily="18" charset="0"/>
                <a:ea typeface="新細明體" panose="02020500000000000000" pitchFamily="18" charset="-120"/>
              </a:rPr>
              <a:t>用 </a:t>
            </a:r>
            <a:r>
              <a:rPr lang="en-US" altLang="zh-TW" sz="3200" dirty="0">
                <a:solidFill>
                  <a:schemeClr val="folHlink"/>
                </a:solidFill>
                <a:effectLst/>
                <a:latin typeface="Times New Roman" panose="02020603050405020304" pitchFamily="18" charset="0"/>
                <a:ea typeface="新細明體" panose="02020500000000000000" pitchFamily="18" charset="-120"/>
              </a:rPr>
              <a:t>Crystal Reports 2020</a:t>
            </a:r>
            <a:r>
              <a:rPr lang="zh-TW" altLang="en-US" sz="3200" dirty="0">
                <a:solidFill>
                  <a:schemeClr val="folHlink"/>
                </a:solidFill>
                <a:effectLst/>
                <a:latin typeface="Times New Roman" panose="02020603050405020304" pitchFamily="18" charset="0"/>
                <a:ea typeface="新細明體" panose="02020500000000000000" pitchFamily="18" charset="-120"/>
              </a:rPr>
              <a:t> 預覽範本</a:t>
            </a:r>
            <a:endParaRPr lang="zh-TW" altLang="en-GB" sz="3200" dirty="0">
              <a:solidFill>
                <a:schemeClr val="folHlink"/>
              </a:solidFill>
              <a:effectLst/>
              <a:latin typeface="Times New Roman" panose="02020603050405020304" pitchFamily="18" charset="0"/>
              <a:ea typeface="新細明體" panose="02020500000000000000" pitchFamily="18" charset="-120"/>
            </a:endParaRPr>
          </a:p>
        </p:txBody>
      </p:sp>
      <p:sp>
        <p:nvSpPr>
          <p:cNvPr id="60418" name="投影片編號版面配置區 5"/>
          <p:cNvSpPr>
            <a:spLocks noGrp="1"/>
          </p:cNvSpPr>
          <p:nvPr>
            <p:ph type="sldNum" sz="quarter" idx="4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C23FFC89-49DB-4A5E-9B37-AF8822A9C0CD}" type="slidenum">
              <a:rPr lang="en-US" altLang="zh-TW" sz="100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57</a:t>
            </a:fld>
            <a:endParaRPr lang="en-US" altLang="zh-TW" sz="10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pic>
        <p:nvPicPr>
          <p:cNvPr id="60420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3588" y="1287718"/>
            <a:ext cx="8124825" cy="491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TW" altLang="en-US" sz="3200" dirty="0">
                <a:solidFill>
                  <a:schemeClr val="folHlink"/>
                </a:solidFill>
                <a:effectLst/>
                <a:latin typeface="Times New Roman" panose="02020603050405020304" pitchFamily="18" charset="0"/>
                <a:ea typeface="新細明體" panose="02020500000000000000" pitchFamily="18" charset="-120"/>
              </a:rPr>
              <a:t>用 </a:t>
            </a:r>
            <a:r>
              <a:rPr lang="en-US" altLang="zh-TW" sz="3200" dirty="0">
                <a:solidFill>
                  <a:schemeClr val="folHlink"/>
                </a:solidFill>
                <a:effectLst/>
                <a:latin typeface="Times New Roman" panose="02020603050405020304" pitchFamily="18" charset="0"/>
                <a:ea typeface="新細明體" panose="02020500000000000000" pitchFamily="18" charset="-120"/>
              </a:rPr>
              <a:t>Crystal Reports 2020</a:t>
            </a:r>
            <a:r>
              <a:rPr lang="zh-TW" altLang="en-US" sz="3200" dirty="0">
                <a:solidFill>
                  <a:schemeClr val="folHlink"/>
                </a:solidFill>
                <a:effectLst/>
                <a:latin typeface="Times New Roman" panose="02020603050405020304" pitchFamily="18" charset="0"/>
                <a:ea typeface="新細明體" panose="02020500000000000000" pitchFamily="18" charset="-120"/>
              </a:rPr>
              <a:t> 修改範本</a:t>
            </a:r>
            <a:endParaRPr lang="zh-TW" altLang="en-GB" sz="3200" dirty="0">
              <a:solidFill>
                <a:schemeClr val="folHlink"/>
              </a:solidFill>
              <a:effectLst/>
              <a:latin typeface="Times New Roman" panose="02020603050405020304" pitchFamily="18" charset="0"/>
              <a:ea typeface="新細明體" panose="02020500000000000000" pitchFamily="18" charset="-120"/>
            </a:endParaRPr>
          </a:p>
        </p:txBody>
      </p:sp>
      <p:sp>
        <p:nvSpPr>
          <p:cNvPr id="61442" name="投影片編號版面配置區 5"/>
          <p:cNvSpPr>
            <a:spLocks noGrp="1"/>
          </p:cNvSpPr>
          <p:nvPr>
            <p:ph type="sldNum" sz="quarter" idx="4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E2AE3BCA-2914-43E2-8E2C-522590C0F596}" type="slidenum">
              <a:rPr lang="en-US" altLang="zh-TW" sz="100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58</a:t>
            </a:fld>
            <a:endParaRPr lang="en-US" altLang="zh-TW" sz="10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61444" name="AutoShape 7"/>
          <p:cNvSpPr>
            <a:spLocks noChangeArrowheads="1"/>
          </p:cNvSpPr>
          <p:nvPr/>
        </p:nvSpPr>
        <p:spPr bwMode="auto">
          <a:xfrm>
            <a:off x="5659438" y="4064000"/>
            <a:ext cx="882650" cy="846138"/>
          </a:xfrm>
          <a:prstGeom prst="downArrow">
            <a:avLst>
              <a:gd name="adj1" fmla="val 47546"/>
              <a:gd name="adj2" fmla="val 47440"/>
            </a:avLst>
          </a:prstGeom>
          <a:solidFill>
            <a:schemeClr val="accent2"/>
          </a:solidFill>
          <a:ln w="285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buClr>
                <a:schemeClr val="bg1"/>
              </a:buClr>
              <a:buSzPct val="100000"/>
              <a:buFont typeface="Wingdings" panose="05000000000000000000" pitchFamily="2" charset="2"/>
              <a:buNone/>
            </a:pPr>
            <a:endParaRPr lang="zh-HK" altLang="en-US" sz="2000">
              <a:solidFill>
                <a:srgbClr val="0000FF"/>
              </a:solidFill>
            </a:endParaRPr>
          </a:p>
        </p:txBody>
      </p:sp>
      <p:sp>
        <p:nvSpPr>
          <p:cNvPr id="61445" name="Text Box 8"/>
          <p:cNvSpPr txBox="1">
            <a:spLocks noChangeArrowheads="1"/>
          </p:cNvSpPr>
          <p:nvPr/>
        </p:nvSpPr>
        <p:spPr bwMode="auto">
          <a:xfrm>
            <a:off x="1952625" y="3354388"/>
            <a:ext cx="8299450" cy="64770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buClr>
                <a:schemeClr val="bg1"/>
              </a:buClr>
              <a:buSzPct val="100000"/>
              <a:buFont typeface="Wingdings" panose="05000000000000000000" pitchFamily="2" charset="2"/>
              <a:buNone/>
            </a:pPr>
            <a:r>
              <a:rPr lang="zh-TW" altLang="en-US" sz="3600">
                <a:solidFill>
                  <a:srgbClr val="0000FF"/>
                </a:solidFill>
                <a:latin typeface="Times New Roman" panose="02020603050405020304" pitchFamily="18" charset="0"/>
              </a:rPr>
              <a:t>返回 </a:t>
            </a:r>
            <a:r>
              <a:rPr lang="en-US" altLang="zh-TW" sz="3600">
                <a:solidFill>
                  <a:srgbClr val="0000FF"/>
                </a:solidFill>
                <a:latin typeface="Times New Roman" panose="02020603050405020304" pitchFamily="18" charset="0"/>
              </a:rPr>
              <a:t>Design </a:t>
            </a:r>
            <a:r>
              <a:rPr lang="zh-TW" altLang="en-US" sz="3600">
                <a:solidFill>
                  <a:srgbClr val="0000FF"/>
                </a:solidFill>
                <a:latin typeface="Times New Roman" panose="02020603050405020304" pitchFamily="18" charset="0"/>
              </a:rPr>
              <a:t>版面，修改如下圖後儲存</a:t>
            </a:r>
          </a:p>
        </p:txBody>
      </p:sp>
      <p:pic>
        <p:nvPicPr>
          <p:cNvPr id="61446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2625" y="1214438"/>
            <a:ext cx="8299450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47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2625" y="4994275"/>
            <a:ext cx="8299450" cy="1390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圖片 1">
            <a:extLst>
              <a:ext uri="{FF2B5EF4-FFF2-40B4-BE49-F238E27FC236}">
                <a16:creationId xmlns:a16="http://schemas.microsoft.com/office/drawing/2014/main" id="{AAD9DA5A-035A-4E97-8774-0C2B68BBCF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42069" y="1099057"/>
            <a:ext cx="3717557" cy="2985054"/>
          </a:xfrm>
          <a:prstGeom prst="rect">
            <a:avLst/>
          </a:prstGeom>
        </p:spPr>
      </p:pic>
      <p:pic>
        <p:nvPicPr>
          <p:cNvPr id="3" name="圖片 2">
            <a:extLst>
              <a:ext uri="{FF2B5EF4-FFF2-40B4-BE49-F238E27FC236}">
                <a16:creationId xmlns:a16="http://schemas.microsoft.com/office/drawing/2014/main" id="{B606AACC-DD2A-4C97-9F76-6B954FDB495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62238" y="3429000"/>
            <a:ext cx="4233883" cy="2773124"/>
          </a:xfrm>
          <a:prstGeom prst="rect">
            <a:avLst/>
          </a:prstGeom>
        </p:spPr>
      </p:pic>
      <p:sp>
        <p:nvSpPr>
          <p:cNvPr id="6246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TW" altLang="en-US" sz="3200" dirty="0">
                <a:solidFill>
                  <a:schemeClr val="folHlink"/>
                </a:solidFill>
                <a:effectLst/>
                <a:latin typeface="Times New Roman" panose="02020603050405020304" pitchFamily="18" charset="0"/>
                <a:ea typeface="新細明體" panose="02020500000000000000" pitchFamily="18" charset="-120"/>
              </a:rPr>
              <a:t>上載範本至 </a:t>
            </a:r>
            <a:r>
              <a:rPr lang="en-US" altLang="zh-TW" sz="3200" dirty="0" err="1">
                <a:solidFill>
                  <a:schemeClr val="folHlink"/>
                </a:solidFill>
                <a:effectLst/>
                <a:latin typeface="Times New Roman" panose="02020603050405020304" pitchFamily="18" charset="0"/>
                <a:ea typeface="新細明體" panose="02020500000000000000" pitchFamily="18" charset="-120"/>
              </a:rPr>
              <a:t>CloudSAMS</a:t>
            </a:r>
            <a:endParaRPr lang="en-GB" altLang="zh-TW" sz="3200" dirty="0">
              <a:solidFill>
                <a:schemeClr val="folHlink"/>
              </a:solidFill>
              <a:effectLst/>
              <a:latin typeface="Times New Roman" panose="02020603050405020304" pitchFamily="18" charset="0"/>
              <a:ea typeface="新細明體" panose="02020500000000000000" pitchFamily="18" charset="-120"/>
            </a:endParaRPr>
          </a:p>
        </p:txBody>
      </p:sp>
      <p:sp>
        <p:nvSpPr>
          <p:cNvPr id="62466" name="投影片編號版面配置區 5"/>
          <p:cNvSpPr>
            <a:spLocks noGrp="1"/>
          </p:cNvSpPr>
          <p:nvPr>
            <p:ph type="sldNum" sz="quarter" idx="4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0261C15C-FE43-4F1F-9C83-032BB73FC770}" type="slidenum">
              <a:rPr lang="en-US" altLang="zh-TW" sz="100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59</a:t>
            </a:fld>
            <a:endParaRPr lang="en-US" altLang="zh-TW" sz="10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62470" name="Text Box 6"/>
          <p:cNvSpPr txBox="1">
            <a:spLocks noChangeArrowheads="1"/>
          </p:cNvSpPr>
          <p:nvPr/>
        </p:nvSpPr>
        <p:spPr bwMode="auto">
          <a:xfrm>
            <a:off x="5337108" y="1529568"/>
            <a:ext cx="5212824" cy="2554545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buClr>
                <a:schemeClr val="bg1"/>
              </a:buClr>
              <a:buSzPct val="100000"/>
              <a:buFont typeface="Wingdings" panose="05000000000000000000" pitchFamily="2" charset="2"/>
              <a:buNone/>
            </a:pPr>
            <a:r>
              <a:rPr lang="zh-TW" altLang="en-US" sz="4000" dirty="0">
                <a:solidFill>
                  <a:srgbClr val="0000FF"/>
                </a:solidFill>
                <a:latin typeface="Times New Roman" panose="02020603050405020304" pitchFamily="18" charset="0"/>
              </a:rPr>
              <a:t>在 </a:t>
            </a:r>
            <a:r>
              <a:rPr lang="en-US" altLang="zh-TW" sz="4000" dirty="0" err="1">
                <a:solidFill>
                  <a:srgbClr val="0000FF"/>
                </a:solidFill>
                <a:latin typeface="Times New Roman" panose="02020603050405020304" pitchFamily="18" charset="0"/>
              </a:rPr>
              <a:t>CloudSAMS</a:t>
            </a:r>
            <a:r>
              <a:rPr lang="en-US" altLang="zh-TW" sz="4000" dirty="0">
                <a:solidFill>
                  <a:srgbClr val="0000FF"/>
                </a:solidFill>
                <a:latin typeface="Times New Roman" panose="02020603050405020304" pitchFamily="18" charset="0"/>
              </a:rPr>
              <a:t> </a:t>
            </a:r>
            <a:r>
              <a:rPr lang="zh-TW" altLang="en-US" sz="4000" dirty="0">
                <a:solidFill>
                  <a:srgbClr val="0000FF"/>
                </a:solidFill>
                <a:latin typeface="Times New Roman" panose="02020603050405020304" pitchFamily="18" charset="0"/>
              </a:rPr>
              <a:t>的「報告管理 </a:t>
            </a:r>
            <a:r>
              <a:rPr lang="en-US" altLang="zh-TW" sz="4000" dirty="0">
                <a:solidFill>
                  <a:srgbClr val="0000FF"/>
                </a:solidFill>
                <a:latin typeface="Times New Roman" panose="02020603050405020304" pitchFamily="18" charset="0"/>
              </a:rPr>
              <a:t>&gt; </a:t>
            </a:r>
            <a:r>
              <a:rPr lang="zh-TW" altLang="en-US" sz="4000" dirty="0">
                <a:solidFill>
                  <a:srgbClr val="0000FF"/>
                </a:solidFill>
                <a:latin typeface="Times New Roman" panose="02020603050405020304" pitchFamily="18" charset="0"/>
              </a:rPr>
              <a:t>範本 </a:t>
            </a:r>
            <a:r>
              <a:rPr lang="en-US" altLang="zh-TW" sz="4000" dirty="0">
                <a:solidFill>
                  <a:srgbClr val="0000FF"/>
                </a:solidFill>
                <a:latin typeface="Times New Roman" panose="02020603050405020304" pitchFamily="18" charset="0"/>
              </a:rPr>
              <a:t>&gt; </a:t>
            </a:r>
            <a:r>
              <a:rPr lang="zh-TW" altLang="en-US" sz="4000" dirty="0">
                <a:solidFill>
                  <a:srgbClr val="0000FF"/>
                </a:solidFill>
                <a:latin typeface="Times New Roman" panose="02020603050405020304" pitchFamily="18" charset="0"/>
              </a:rPr>
              <a:t>上載範本」上載至同一個報告名稱</a:t>
            </a:r>
            <a:r>
              <a:rPr lang="en-US" altLang="zh-TW" sz="4000" dirty="0">
                <a:solidFill>
                  <a:srgbClr val="0000FF"/>
                </a:solidFill>
                <a:latin typeface="Times New Roman" panose="02020603050405020304" pitchFamily="18" charset="0"/>
              </a:rPr>
              <a:t>﹝</a:t>
            </a:r>
            <a:r>
              <a:rPr lang="zh-TW" altLang="en-US" sz="4000" dirty="0">
                <a:solidFill>
                  <a:srgbClr val="0000FF"/>
                </a:solidFill>
                <a:latin typeface="Times New Roman" panose="02020603050405020304" pitchFamily="18" charset="0"/>
              </a:rPr>
              <a:t>編號</a:t>
            </a:r>
            <a:r>
              <a:rPr lang="en-US" altLang="zh-TW" sz="4000" dirty="0">
                <a:solidFill>
                  <a:srgbClr val="0000FF"/>
                </a:solidFill>
                <a:latin typeface="Times New Roman" panose="02020603050405020304" pitchFamily="18" charset="0"/>
              </a:rPr>
              <a:t>﹞</a:t>
            </a:r>
            <a:r>
              <a:rPr lang="zh-TW" altLang="en-US" sz="4000" dirty="0">
                <a:solidFill>
                  <a:srgbClr val="0000FF"/>
                </a:solidFill>
                <a:latin typeface="Times New Roman" panose="02020603050405020304" pitchFamily="18" charset="0"/>
              </a:rPr>
              <a:t>內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7476566" y="4539580"/>
            <a:ext cx="2748523" cy="1798467"/>
            <a:chOff x="6746390" y="4700016"/>
            <a:chExt cx="2260448" cy="1734220"/>
          </a:xfrm>
        </p:grpSpPr>
        <p:sp>
          <p:nvSpPr>
            <p:cNvPr id="8" name="Folded Corner 7"/>
            <p:cNvSpPr/>
            <p:nvPr/>
          </p:nvSpPr>
          <p:spPr bwMode="auto">
            <a:xfrm rot="10800000">
              <a:off x="6746390" y="4700016"/>
              <a:ext cx="2260448" cy="1734220"/>
            </a:xfrm>
            <a:prstGeom prst="foldedCorner">
              <a:avLst>
                <a:gd name="adj" fmla="val 23039"/>
              </a:avLst>
            </a:prstGeom>
            <a:solidFill>
              <a:srgbClr val="FFFF00">
                <a:alpha val="50000"/>
              </a:srgbClr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20000"/>
                </a:spcBef>
                <a:spcAft>
                  <a:spcPct val="0"/>
                </a:spcAft>
                <a:buClr>
                  <a:schemeClr val="bg1"/>
                </a:buClr>
                <a:buSzPct val="100000"/>
              </a:pPr>
              <a:endParaRPr lang="en-US" sz="2000" b="1" dirty="0">
                <a:solidFill>
                  <a:srgbClr val="0000FF"/>
                </a:solidFill>
                <a:latin typeface="Trebuchet MS" pitchFamily="34" charset="0"/>
                <a:ea typeface="新細明體" pitchFamily="18" charset="-120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6853705" y="4956908"/>
              <a:ext cx="2103438" cy="14773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TW" altLang="en-US" dirty="0">
                  <a:solidFill>
                    <a:srgbClr val="FF0000"/>
                  </a:solidFill>
                </a:rPr>
                <a:t>建議為上載</a:t>
              </a:r>
              <a:r>
                <a:rPr lang="zh-CN" altLang="en-US" dirty="0">
                  <a:solidFill>
                    <a:srgbClr val="FF0000"/>
                  </a:solidFill>
                </a:rPr>
                <a:t>的</a:t>
              </a:r>
              <a:r>
                <a:rPr lang="zh-TW" altLang="en-US" dirty="0">
                  <a:solidFill>
                    <a:srgbClr val="FF0000"/>
                  </a:solidFill>
                </a:rPr>
                <a:t>檔案建立一個短</a:t>
              </a:r>
              <a:r>
                <a:rPr lang="zh-CN" altLang="en-US" dirty="0">
                  <a:solidFill>
                    <a:srgbClr val="FF0000"/>
                  </a:solidFill>
                </a:rPr>
                <a:t>且</a:t>
              </a:r>
              <a:r>
                <a:rPr lang="zh-TW" altLang="en-US" dirty="0">
                  <a:solidFill>
                    <a:srgbClr val="FF0000"/>
                  </a:solidFill>
                </a:rPr>
                <a:t>有顯而易見用途的名稱。例如</a:t>
              </a:r>
              <a:r>
                <a:rPr lang="en-US" dirty="0" err="1">
                  <a:solidFill>
                    <a:srgbClr val="FF0000"/>
                  </a:solidFill>
                </a:rPr>
                <a:t>AUTHOR_REPORTID_USAGE_ENG.rpt</a:t>
              </a:r>
              <a:endParaRPr lang="en-US" dirty="0">
                <a:solidFill>
                  <a:srgbClr val="FF0000"/>
                </a:solidFill>
              </a:endParaRPr>
            </a:p>
          </p:txBody>
        </p:sp>
      </p:grp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2"/>
          <p:cNvSpPr>
            <a:spLocks noGrp="1" noChangeArrowheads="1"/>
          </p:cNvSpPr>
          <p:nvPr>
            <p:ph type="title"/>
          </p:nvPr>
        </p:nvSpPr>
        <p:spPr>
          <a:xfrm>
            <a:off x="2225209" y="271463"/>
            <a:ext cx="6457950" cy="762000"/>
          </a:xfrm>
        </p:spPr>
        <p:txBody>
          <a:bodyPr/>
          <a:lstStyle/>
          <a:p>
            <a:pPr eaLnBrk="1" hangingPunct="1"/>
            <a:r>
              <a:rPr lang="zh-TW" altLang="en-US" sz="3200" dirty="0">
                <a:effectLst/>
                <a:latin typeface="新細明體" panose="02020500000000000000" pitchFamily="18" charset="-120"/>
                <a:ea typeface="新細明體" panose="02020500000000000000" pitchFamily="18" charset="-120"/>
              </a:rPr>
              <a:t>報告類別及模組主要功能</a:t>
            </a:r>
            <a:endParaRPr lang="zh-TW" altLang="en-GB" sz="3200" dirty="0">
              <a:solidFill>
                <a:schemeClr val="folHlink"/>
              </a:solidFill>
              <a:effectLst/>
              <a:latin typeface="新細明體" panose="02020500000000000000" pitchFamily="18" charset="-120"/>
              <a:ea typeface="新細明體" panose="02020500000000000000" pitchFamily="18" charset="-120"/>
            </a:endParaRPr>
          </a:p>
        </p:txBody>
      </p:sp>
      <p:sp>
        <p:nvSpPr>
          <p:cNvPr id="12290" name="投影片編號版面配置區 5"/>
          <p:cNvSpPr>
            <a:spLocks noGrp="1"/>
          </p:cNvSpPr>
          <p:nvPr>
            <p:ph type="sldNum" sz="quarter" idx="4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0A067FB8-4FD6-4162-9637-AC6BE0B4DD94}" type="slidenum">
              <a:rPr lang="en-US" altLang="zh-TW" sz="100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6</a:t>
            </a:fld>
            <a:endParaRPr lang="en-US" altLang="zh-TW" sz="10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0" name="Rectangle 3">
            <a:extLst>
              <a:ext uri="{FF2B5EF4-FFF2-40B4-BE49-F238E27FC236}">
                <a16:creationId xmlns:a16="http://schemas.microsoft.com/office/drawing/2014/main" id="{E45A1302-FE40-41E3-9BA4-311624EB29D9}"/>
              </a:ext>
            </a:extLst>
          </p:cNvPr>
          <p:cNvSpPr txBox="1">
            <a:spLocks noChangeArrowheads="1"/>
          </p:cNvSpPr>
          <p:nvPr/>
        </p:nvSpPr>
        <p:spPr>
          <a:xfrm>
            <a:off x="2155825" y="1617663"/>
            <a:ext cx="7704138" cy="4608512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rgbClr val="660066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rgbClr val="9900CC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rgbClr val="6600CC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>
                <a:solidFill>
                  <a:srgbClr val="333399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marL="457200" indent="-457200">
              <a:defRPr/>
            </a:pPr>
            <a:r>
              <a:rPr lang="zh-TW" altLang="en-US" kern="0" dirty="0">
                <a:solidFill>
                  <a:srgbClr val="002060"/>
                </a:solidFill>
                <a:latin typeface="+mn-ea"/>
              </a:rPr>
              <a:t>報告類別</a:t>
            </a:r>
            <a:r>
              <a:rPr lang="en-US" altLang="zh-TW" kern="0" dirty="0">
                <a:solidFill>
                  <a:srgbClr val="002060"/>
                </a:solidFill>
                <a:latin typeface="+mn-ea"/>
              </a:rPr>
              <a:t>:</a:t>
            </a:r>
            <a:r>
              <a:rPr lang="zh-TW" altLang="en-US" kern="0" dirty="0">
                <a:solidFill>
                  <a:srgbClr val="002060"/>
                </a:solidFill>
                <a:latin typeface="+mn-ea"/>
              </a:rPr>
              <a:t>統計</a:t>
            </a:r>
            <a:r>
              <a:rPr lang="en-HK" altLang="zh-TW" kern="0" dirty="0">
                <a:solidFill>
                  <a:srgbClr val="002060"/>
                </a:solidFill>
                <a:latin typeface="+mn-ea"/>
              </a:rPr>
              <a:t>/</a:t>
            </a:r>
            <a:r>
              <a:rPr lang="zh-TW" altLang="en-US" kern="0" dirty="0">
                <a:solidFill>
                  <a:srgbClr val="002060"/>
                </a:solidFill>
                <a:latin typeface="+mn-ea"/>
              </a:rPr>
              <a:t>分析報告</a:t>
            </a:r>
          </a:p>
          <a:p>
            <a:pPr marL="857250" lvl="1" indent="-457200">
              <a:defRPr/>
            </a:pPr>
            <a:r>
              <a:rPr lang="zh-TW" altLang="en-US" kern="0" dirty="0">
                <a:solidFill>
                  <a:srgbClr val="002060"/>
                </a:solidFill>
                <a:latin typeface="+mn-ea"/>
              </a:rPr>
              <a:t>檢視學生表現和發展</a:t>
            </a:r>
          </a:p>
          <a:p>
            <a:pPr marL="857250" lvl="1" indent="-457200">
              <a:defRPr/>
            </a:pPr>
            <a:r>
              <a:rPr lang="zh-TW" altLang="en-US" kern="0" dirty="0">
                <a:solidFill>
                  <a:srgbClr val="002060"/>
                </a:solidFill>
                <a:latin typeface="+mn-ea"/>
              </a:rPr>
              <a:t>提供決策及管理資訊</a:t>
            </a:r>
            <a:endParaRPr lang="en-HK" altLang="zh-TW" kern="0" dirty="0">
              <a:solidFill>
                <a:srgbClr val="002060"/>
              </a:solidFill>
              <a:latin typeface="+mn-ea"/>
            </a:endParaRPr>
          </a:p>
          <a:p>
            <a:pPr marL="0" indent="0">
              <a:buNone/>
              <a:defRPr/>
            </a:pPr>
            <a:endParaRPr lang="en-HK" altLang="zh-TW" kern="0" dirty="0">
              <a:solidFill>
                <a:srgbClr val="002060"/>
              </a:solidFill>
              <a:latin typeface="+mn-ea"/>
            </a:endParaRPr>
          </a:p>
          <a:p>
            <a:pPr>
              <a:defRPr/>
            </a:pPr>
            <a:r>
              <a:rPr lang="zh-TW" altLang="en-US" kern="0" dirty="0">
                <a:solidFill>
                  <a:srgbClr val="002060"/>
                </a:solidFill>
                <a:latin typeface="+mn-ea"/>
              </a:rPr>
              <a:t>「報告管理」模組的主要功能</a:t>
            </a:r>
            <a:endParaRPr lang="en-HK" altLang="zh-TW" kern="0" dirty="0">
              <a:solidFill>
                <a:srgbClr val="002060"/>
              </a:solidFill>
              <a:latin typeface="+mn-ea"/>
            </a:endParaRPr>
          </a:p>
          <a:p>
            <a:pPr lvl="1" indent="-342900">
              <a:defRPr/>
            </a:pPr>
            <a:r>
              <a:rPr lang="zh-TW" altLang="en-US" kern="0" dirty="0">
                <a:solidFill>
                  <a:srgbClr val="002060"/>
                </a:solidFill>
                <a:latin typeface="+mn-ea"/>
              </a:rPr>
              <a:t>下載</a:t>
            </a:r>
            <a:r>
              <a:rPr lang="en-US" altLang="zh-TW" kern="0" dirty="0">
                <a:solidFill>
                  <a:srgbClr val="002060"/>
                </a:solidFill>
                <a:latin typeface="+mn-ea"/>
              </a:rPr>
              <a:t>/</a:t>
            </a:r>
            <a:r>
              <a:rPr lang="zh-TW" altLang="en-US" kern="0" dirty="0">
                <a:solidFill>
                  <a:srgbClr val="002060"/>
                </a:solidFill>
                <a:latin typeface="+mn-ea"/>
              </a:rPr>
              <a:t>編修範本</a:t>
            </a:r>
            <a:endParaRPr lang="en-HK" altLang="zh-TW" kern="0" dirty="0">
              <a:solidFill>
                <a:srgbClr val="002060"/>
              </a:solidFill>
              <a:latin typeface="+mn-ea"/>
            </a:endParaRPr>
          </a:p>
          <a:p>
            <a:pPr lvl="1" indent="-342900">
              <a:defRPr/>
            </a:pPr>
            <a:r>
              <a:rPr lang="zh-TW" altLang="en-US" kern="0" dirty="0">
                <a:solidFill>
                  <a:srgbClr val="002060"/>
                </a:solidFill>
                <a:latin typeface="+mn-ea"/>
              </a:rPr>
              <a:t>存庫</a:t>
            </a:r>
            <a:endParaRPr lang="en-HK" altLang="zh-TW" kern="0" dirty="0">
              <a:solidFill>
                <a:srgbClr val="002060"/>
              </a:solidFill>
              <a:latin typeface="+mn-ea"/>
            </a:endParaRPr>
          </a:p>
        </p:txBody>
      </p:sp>
      <p:sp>
        <p:nvSpPr>
          <p:cNvPr id="11" name="Cloud 7">
            <a:extLst>
              <a:ext uri="{FF2B5EF4-FFF2-40B4-BE49-F238E27FC236}">
                <a16:creationId xmlns:a16="http://schemas.microsoft.com/office/drawing/2014/main" id="{CA3C2963-9929-42E1-89B2-66F6F19385CB}"/>
              </a:ext>
            </a:extLst>
          </p:cNvPr>
          <p:cNvSpPr/>
          <p:nvPr/>
        </p:nvSpPr>
        <p:spPr bwMode="auto">
          <a:xfrm>
            <a:off x="6454775" y="2024063"/>
            <a:ext cx="3581400" cy="762000"/>
          </a:xfrm>
          <a:prstGeom prst="cloud">
            <a:avLst/>
          </a:prstGeom>
          <a:solidFill>
            <a:schemeClr val="accent1">
              <a:lumMod val="20000"/>
              <a:lumOff val="80000"/>
            </a:schemeClr>
          </a:solidFill>
          <a:ln w="25400">
            <a:solidFill>
              <a:schemeClr val="accent5">
                <a:lumMod val="25000"/>
              </a:schemeClr>
            </a:solidFill>
          </a:ln>
        </p:spPr>
        <p:txBody>
          <a:bodyPr/>
          <a:lstStyle/>
          <a:p>
            <a:pPr algn="ctr">
              <a:defRPr/>
            </a:pPr>
            <a:r>
              <a:rPr lang="zh-TW" altLang="en-US" sz="2400" dirty="0">
                <a:latin typeface="+mn-ea"/>
              </a:rPr>
              <a:t>設置在各模組內</a:t>
            </a:r>
            <a:endParaRPr lang="zh-HK" altLang="en-US" sz="2400" dirty="0">
              <a:latin typeface="+mn-ea"/>
            </a:endParaRPr>
          </a:p>
        </p:txBody>
      </p:sp>
      <p:pic>
        <p:nvPicPr>
          <p:cNvPr id="3" name="圖片 2">
            <a:extLst>
              <a:ext uri="{FF2B5EF4-FFF2-40B4-BE49-F238E27FC236}">
                <a16:creationId xmlns:a16="http://schemas.microsoft.com/office/drawing/2014/main" id="{2DFD9FEA-D9DE-455F-A0FC-2C4B7DD690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30647" y="3582195"/>
            <a:ext cx="2105025" cy="1895475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TW" altLang="en-US" sz="3200" dirty="0">
                <a:solidFill>
                  <a:schemeClr val="folHlink"/>
                </a:solidFill>
                <a:effectLst/>
                <a:latin typeface="Times New Roman" panose="02020603050405020304" pitchFamily="18" charset="0"/>
                <a:ea typeface="新細明體" panose="02020500000000000000" pitchFamily="18" charset="-120"/>
              </a:rPr>
              <a:t>在 </a:t>
            </a:r>
            <a:r>
              <a:rPr lang="en-US" altLang="zh-TW" sz="3200" dirty="0" err="1">
                <a:solidFill>
                  <a:schemeClr val="folHlink"/>
                </a:solidFill>
                <a:effectLst/>
                <a:latin typeface="Times New Roman" panose="02020603050405020304" pitchFamily="18" charset="0"/>
                <a:ea typeface="新細明體" panose="02020500000000000000" pitchFamily="18" charset="-120"/>
              </a:rPr>
              <a:t>CloudSAMS</a:t>
            </a:r>
            <a:r>
              <a:rPr lang="en-US" altLang="zh-TW" sz="3200" dirty="0">
                <a:solidFill>
                  <a:schemeClr val="folHlink"/>
                </a:solidFill>
                <a:effectLst/>
                <a:latin typeface="Times New Roman" panose="02020603050405020304" pitchFamily="18" charset="0"/>
                <a:ea typeface="新細明體" panose="02020500000000000000" pitchFamily="18" charset="-120"/>
              </a:rPr>
              <a:t> </a:t>
            </a:r>
            <a:r>
              <a:rPr lang="zh-TW" altLang="en-US" sz="3200" dirty="0">
                <a:solidFill>
                  <a:schemeClr val="folHlink"/>
                </a:solidFill>
                <a:effectLst/>
                <a:latin typeface="Times New Roman" panose="02020603050405020304" pitchFamily="18" charset="0"/>
                <a:ea typeface="新細明體" panose="02020500000000000000" pitchFamily="18" charset="-120"/>
              </a:rPr>
              <a:t>預覽已修改的範本</a:t>
            </a:r>
            <a:endParaRPr lang="zh-TW" altLang="en-GB" sz="3200" dirty="0">
              <a:solidFill>
                <a:schemeClr val="folHlink"/>
              </a:solidFill>
              <a:effectLst/>
              <a:latin typeface="Times New Roman" panose="02020603050405020304" pitchFamily="18" charset="0"/>
              <a:ea typeface="新細明體" panose="02020500000000000000" pitchFamily="18" charset="-120"/>
            </a:endParaRPr>
          </a:p>
        </p:txBody>
      </p:sp>
      <p:sp>
        <p:nvSpPr>
          <p:cNvPr id="63490" name="投影片編號版面配置區 5"/>
          <p:cNvSpPr>
            <a:spLocks noGrp="1"/>
          </p:cNvSpPr>
          <p:nvPr>
            <p:ph type="sldNum" sz="quarter" idx="4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DB7C14E9-C7F2-426D-AFA0-E5ECC92C68E4}" type="slidenum">
              <a:rPr lang="en-US" altLang="zh-TW" sz="100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60</a:t>
            </a:fld>
            <a:endParaRPr lang="en-US" altLang="zh-TW" sz="10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pic>
        <p:nvPicPr>
          <p:cNvPr id="6349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0726" y="1266825"/>
            <a:ext cx="8258175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5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524000" y="1696570"/>
            <a:ext cx="9144000" cy="4483100"/>
          </a:xfrm>
          <a:noFill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r>
              <a:rPr lang="zh-TW" altLang="en-US" sz="5400" dirty="0">
                <a:solidFill>
                  <a:schemeClr val="folHlink"/>
                </a:solidFill>
                <a:effectLst/>
                <a:latin typeface="標楷體" panose="03000509000000000000" pitchFamily="65" charset="-120"/>
                <a:ea typeface="標楷體" panose="03000509000000000000" pitchFamily="65" charset="-120"/>
              </a:rPr>
              <a:t>練習 </a:t>
            </a:r>
            <a:r>
              <a:rPr lang="en-US" altLang="zh-TW" sz="5400" dirty="0">
                <a:solidFill>
                  <a:schemeClr val="folHlink"/>
                </a:solidFill>
                <a:effectLst/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5400" dirty="0">
                <a:solidFill>
                  <a:schemeClr val="folHlink"/>
                </a:solidFill>
                <a:effectLst/>
                <a:latin typeface="標楷體" panose="03000509000000000000" pitchFamily="65" charset="-120"/>
                <a:ea typeface="標楷體" panose="03000509000000000000" pitchFamily="65" charset="-120"/>
              </a:rPr>
              <a:t>二</a:t>
            </a:r>
            <a:r>
              <a:rPr lang="en-US" altLang="zh-TW" sz="5400" dirty="0">
                <a:solidFill>
                  <a:schemeClr val="folHlink"/>
                </a:solidFill>
                <a:effectLst/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  <a:br>
              <a:rPr lang="en-US" altLang="zh-TW" sz="5400" dirty="0">
                <a:solidFill>
                  <a:schemeClr val="folHlink"/>
                </a:solidFill>
                <a:effectLst/>
                <a:latin typeface="標楷體" panose="03000509000000000000" pitchFamily="65" charset="-120"/>
                <a:ea typeface="標楷體" panose="03000509000000000000" pitchFamily="65" charset="-120"/>
              </a:rPr>
            </a:br>
            <a:r>
              <a:rPr lang="zh-TW" altLang="en-US" sz="5400" dirty="0">
                <a:solidFill>
                  <a:schemeClr val="folHlink"/>
                </a:solidFill>
                <a:effectLst/>
                <a:latin typeface="標楷體" panose="03000509000000000000" pitchFamily="65" charset="-120"/>
                <a:ea typeface="標楷體" panose="03000509000000000000" pitchFamily="65" charset="-120"/>
              </a:rPr>
              <a:t>製作學生名單</a:t>
            </a:r>
            <a:br>
              <a:rPr lang="en-US" altLang="zh-TW" sz="5400" dirty="0">
                <a:solidFill>
                  <a:schemeClr val="folHlink"/>
                </a:solidFill>
                <a:effectLst/>
                <a:latin typeface="標楷體" panose="03000509000000000000" pitchFamily="65" charset="-120"/>
                <a:ea typeface="標楷體" panose="03000509000000000000" pitchFamily="65" charset="-120"/>
              </a:rPr>
            </a:br>
            <a:br>
              <a:rPr lang="en-US" altLang="zh-TW" sz="5400" dirty="0">
                <a:solidFill>
                  <a:schemeClr val="folHlink"/>
                </a:solidFill>
                <a:effectLst/>
                <a:latin typeface="標楷體" panose="03000509000000000000" pitchFamily="65" charset="-120"/>
                <a:ea typeface="標楷體" panose="03000509000000000000" pitchFamily="65" charset="-120"/>
              </a:rPr>
            </a:br>
            <a:br>
              <a:rPr lang="en-US" altLang="zh-TW" sz="5400" dirty="0">
                <a:solidFill>
                  <a:schemeClr val="folHlink"/>
                </a:solidFill>
                <a:effectLst/>
                <a:latin typeface="標楷體" panose="03000509000000000000" pitchFamily="65" charset="-120"/>
                <a:ea typeface="標楷體" panose="03000509000000000000" pitchFamily="65" charset="-120"/>
              </a:rPr>
            </a:br>
            <a:r>
              <a:rPr lang="zh-TW" altLang="en-US" dirty="0">
                <a:solidFill>
                  <a:schemeClr val="folHlink"/>
                </a:solidFill>
                <a:effectLst/>
                <a:latin typeface="標楷體" panose="03000509000000000000" pitchFamily="65" charset="-120"/>
                <a:ea typeface="標楷體" panose="03000509000000000000" pitchFamily="65" charset="-120"/>
              </a:rPr>
              <a:t>連接資料庫並提取所需資料</a:t>
            </a:r>
            <a:endParaRPr lang="zh-TW" altLang="en-GB" dirty="0">
              <a:solidFill>
                <a:schemeClr val="folHlink"/>
              </a:solidFill>
              <a:effectLst/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</p:cSld>
  <p:clrMapOvr>
    <a:masterClrMapping/>
  </p:clrMapOvr>
  <p:transition/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9" name="Rectangle 5"/>
          <p:cNvSpPr>
            <a:spLocks noGrp="1" noChangeArrowheads="1"/>
          </p:cNvSpPr>
          <p:nvPr>
            <p:ph type="title"/>
          </p:nvPr>
        </p:nvSpPr>
        <p:spPr>
          <a:xfrm>
            <a:off x="3196366" y="214313"/>
            <a:ext cx="6802438" cy="762000"/>
          </a:xfrm>
        </p:spPr>
        <p:txBody>
          <a:bodyPr/>
          <a:lstStyle/>
          <a:p>
            <a:pPr eaLnBrk="1" hangingPunct="1"/>
            <a:r>
              <a:rPr lang="zh-TW" altLang="en-US" sz="3200" dirty="0">
                <a:solidFill>
                  <a:schemeClr val="folHlink"/>
                </a:solidFill>
                <a:effectLst/>
                <a:ea typeface="新細明體" panose="02020500000000000000" pitchFamily="18" charset="-120"/>
              </a:rPr>
              <a:t>開啟新報表及連接資料庫</a:t>
            </a:r>
          </a:p>
        </p:txBody>
      </p:sp>
      <p:sp>
        <p:nvSpPr>
          <p:cNvPr id="65538" name="投影片編號版面配置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CC17936A-B396-4480-B6C0-70DA94C5B2B7}" type="slidenum">
              <a:rPr lang="en-US" altLang="zh-TW" sz="100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62</a:t>
            </a:fld>
            <a:endParaRPr lang="en-US" altLang="zh-TW" sz="10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65540" name="Text Box 81"/>
          <p:cNvSpPr txBox="1">
            <a:spLocks noChangeArrowheads="1"/>
          </p:cNvSpPr>
          <p:nvPr/>
        </p:nvSpPr>
        <p:spPr bwMode="auto">
          <a:xfrm>
            <a:off x="2185989" y="4908550"/>
            <a:ext cx="2689225" cy="106680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>
                <a:schemeClr val="bg1"/>
              </a:buClr>
              <a:buSzPct val="100000"/>
              <a:buFont typeface="Wingdings" panose="05000000000000000000" pitchFamily="2" charset="2"/>
              <a:buNone/>
            </a:pPr>
            <a:r>
              <a:rPr kumimoji="1" lang="zh-TW" altLang="en-US" sz="3200">
                <a:solidFill>
                  <a:schemeClr val="folHlink"/>
                </a:solidFill>
              </a:rPr>
              <a:t>開啟一個空白的報告</a:t>
            </a:r>
          </a:p>
        </p:txBody>
      </p:sp>
      <p:pic>
        <p:nvPicPr>
          <p:cNvPr id="65541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8164" y="1249364"/>
            <a:ext cx="8459787" cy="3690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5542" name="Picture 1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6601" y="1249363"/>
            <a:ext cx="4652963" cy="4081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5543" name="Text Box 82"/>
          <p:cNvSpPr txBox="1">
            <a:spLocks noChangeArrowheads="1"/>
          </p:cNvSpPr>
          <p:nvPr/>
        </p:nvSpPr>
        <p:spPr bwMode="auto">
          <a:xfrm>
            <a:off x="5353050" y="4818064"/>
            <a:ext cx="5219700" cy="1570037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>
                <a:schemeClr val="bg1"/>
              </a:buClr>
              <a:buSzPct val="100000"/>
              <a:buFont typeface="Wingdings" panose="05000000000000000000" pitchFamily="2" charset="2"/>
              <a:buNone/>
            </a:pPr>
            <a:r>
              <a:rPr lang="zh-TW" altLang="zh-HK" sz="3200">
                <a:solidFill>
                  <a:srgbClr val="3333CC"/>
                </a:solidFill>
              </a:rPr>
              <a:t>雙擊</a:t>
            </a:r>
            <a:r>
              <a:rPr lang="zh-TW" altLang="en-US" sz="3200">
                <a:solidFill>
                  <a:srgbClr val="3333CC"/>
                </a:solidFill>
              </a:rPr>
              <a:t>                           “</a:t>
            </a:r>
            <a:r>
              <a:rPr kumimoji="1" lang="en-US" altLang="zh-TW" sz="3200">
                <a:solidFill>
                  <a:schemeClr val="folHlink"/>
                </a:solidFill>
                <a:latin typeface="Times New Roman" panose="02020603050405020304" pitchFamily="18" charset="0"/>
              </a:rPr>
              <a:t>Create New Connection</a:t>
            </a:r>
            <a:r>
              <a:rPr kumimoji="1" lang="zh-TW" altLang="en-US" sz="3200">
                <a:solidFill>
                  <a:schemeClr val="folHlink"/>
                </a:solidFill>
                <a:latin typeface="Times New Roman" panose="02020603050405020304" pitchFamily="18" charset="0"/>
              </a:rPr>
              <a:t>”內的</a:t>
            </a:r>
            <a:r>
              <a:rPr kumimoji="1" lang="zh-HK" altLang="en-US" sz="3200">
                <a:solidFill>
                  <a:schemeClr val="folHlink"/>
                </a:solidFill>
                <a:latin typeface="Times New Roman" panose="02020603050405020304" pitchFamily="18" charset="0"/>
              </a:rPr>
              <a:t>選項</a:t>
            </a:r>
            <a:r>
              <a:rPr lang="zh-TW" altLang="en-US" sz="3200">
                <a:solidFill>
                  <a:srgbClr val="3333CC"/>
                </a:solidFill>
              </a:rPr>
              <a:t>“ </a:t>
            </a:r>
            <a:r>
              <a:rPr kumimoji="1" lang="en-US" altLang="zh-TW" sz="3200">
                <a:solidFill>
                  <a:schemeClr val="folHlink"/>
                </a:solidFill>
                <a:latin typeface="Times New Roman" panose="02020603050405020304" pitchFamily="18" charset="0"/>
              </a:rPr>
              <a:t>ODBC (RDO)</a:t>
            </a:r>
            <a:r>
              <a:rPr kumimoji="1" lang="zh-TW" altLang="en-US" sz="3200">
                <a:solidFill>
                  <a:schemeClr val="folHlink"/>
                </a:solidFill>
                <a:latin typeface="Times New Roman" panose="02020603050405020304" pitchFamily="18" charset="0"/>
              </a:rPr>
              <a:t> ”</a:t>
            </a:r>
            <a:endParaRPr kumimoji="1" lang="en-US" altLang="zh-TW" sz="3200">
              <a:solidFill>
                <a:srgbClr val="3333CC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/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7" name="Rectangle 44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eaLnBrk="1" hangingPunct="1"/>
            <a:r>
              <a:rPr lang="zh-TW" altLang="en-US" sz="3200" dirty="0">
                <a:solidFill>
                  <a:schemeClr val="folHlink"/>
                </a:solidFill>
                <a:effectLst/>
                <a:ea typeface="新細明體" panose="02020500000000000000" pitchFamily="18" charset="-120"/>
              </a:rPr>
              <a:t>開新報表及連接資料庫</a:t>
            </a:r>
          </a:p>
        </p:txBody>
      </p:sp>
      <p:sp>
        <p:nvSpPr>
          <p:cNvPr id="67586" name="投影片編號版面配置區 5"/>
          <p:cNvSpPr>
            <a:spLocks noGrp="1"/>
          </p:cNvSpPr>
          <p:nvPr>
            <p:ph type="sldNum" sz="quarter" idx="4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0055B694-A6C8-4FC4-BC01-4C0FC76120F1}" type="slidenum">
              <a:rPr lang="en-US" altLang="zh-TW" sz="100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63</a:t>
            </a:fld>
            <a:endParaRPr lang="en-US" altLang="zh-TW" sz="10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pic>
        <p:nvPicPr>
          <p:cNvPr id="67588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9301" y="1314450"/>
            <a:ext cx="4303713" cy="422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7589" name="Text Box 34"/>
          <p:cNvSpPr txBox="1">
            <a:spLocks noChangeArrowheads="1"/>
          </p:cNvSpPr>
          <p:nvPr/>
        </p:nvSpPr>
        <p:spPr bwMode="auto">
          <a:xfrm>
            <a:off x="4600576" y="2111375"/>
            <a:ext cx="6067425" cy="3576638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buClr>
                <a:schemeClr val="bg1"/>
              </a:buClr>
              <a:buSzPct val="100000"/>
              <a:buFont typeface="Wingdings" panose="05000000000000000000" pitchFamily="2" charset="2"/>
              <a:buNone/>
            </a:pPr>
            <a:r>
              <a:rPr lang="zh-TW" altLang="en-US" sz="3200">
                <a:solidFill>
                  <a:srgbClr val="0000FF"/>
                </a:solidFill>
                <a:latin typeface="Times New Roman" panose="02020603050405020304" pitchFamily="18" charset="0"/>
              </a:rPr>
              <a:t>在 </a:t>
            </a:r>
            <a:r>
              <a:rPr lang="en-US" altLang="zh-TW" sz="3200">
                <a:solidFill>
                  <a:srgbClr val="0000FF"/>
                </a:solidFill>
                <a:latin typeface="Times New Roman" panose="02020603050405020304" pitchFamily="18" charset="0"/>
              </a:rPr>
              <a:t>Data Source Name</a:t>
            </a:r>
            <a:r>
              <a:rPr lang="zh-TW" altLang="en-US" sz="3200">
                <a:solidFill>
                  <a:srgbClr val="0000FF"/>
                </a:solidFill>
                <a:latin typeface="Times New Roman" panose="02020603050405020304" pitchFamily="18" charset="0"/>
              </a:rPr>
              <a:t> 選取</a:t>
            </a:r>
          </a:p>
          <a:p>
            <a:pPr eaLnBrk="1" hangingPunct="1">
              <a:buClr>
                <a:schemeClr val="bg1"/>
              </a:buClr>
              <a:buSzPct val="100000"/>
              <a:buFont typeface="Wingdings" panose="05000000000000000000" pitchFamily="2" charset="2"/>
              <a:buNone/>
            </a:pPr>
            <a:r>
              <a:rPr lang="en-US" altLang="zh-TW" sz="3200">
                <a:solidFill>
                  <a:schemeClr val="tx1"/>
                </a:solidFill>
                <a:latin typeface="Times New Roman" panose="02020603050405020304" pitchFamily="18" charset="0"/>
              </a:rPr>
              <a:t>websams</a:t>
            </a:r>
          </a:p>
          <a:p>
            <a:pPr eaLnBrk="1" hangingPunct="1">
              <a:buClr>
                <a:schemeClr val="bg1"/>
              </a:buClr>
              <a:buSzPct val="100000"/>
              <a:buFont typeface="Wingdings" panose="05000000000000000000" pitchFamily="2" charset="2"/>
              <a:buNone/>
            </a:pPr>
            <a:endParaRPr lang="en-US" altLang="zh-TW" sz="3200">
              <a:solidFill>
                <a:schemeClr val="tx1"/>
              </a:solidFill>
              <a:latin typeface="Times New Roman" panose="02020603050405020304" pitchFamily="18" charset="0"/>
            </a:endParaRPr>
          </a:p>
          <a:p>
            <a:pPr eaLnBrk="1" hangingPunct="1">
              <a:buClr>
                <a:schemeClr val="bg1"/>
              </a:buClr>
              <a:buSzPct val="100000"/>
              <a:buFont typeface="Wingdings" panose="05000000000000000000" pitchFamily="2" charset="2"/>
              <a:buNone/>
            </a:pPr>
            <a:r>
              <a:rPr lang="en-US" altLang="zh-TW" sz="2800">
                <a:solidFill>
                  <a:srgbClr val="808080"/>
                </a:solidFill>
                <a:latin typeface="Times New Roman" panose="02020603050405020304" pitchFamily="18" charset="0"/>
              </a:rPr>
              <a:t>* 1</a:t>
            </a:r>
            <a:r>
              <a:rPr lang="zh-TW" altLang="en-US" sz="2800">
                <a:solidFill>
                  <a:srgbClr val="808080"/>
                </a:solidFill>
                <a:latin typeface="Times New Roman" panose="02020603050405020304" pitchFamily="18" charset="0"/>
              </a:rPr>
              <a:t>個伺服器安裝了</a:t>
            </a:r>
            <a:r>
              <a:rPr lang="en-US" altLang="zh-TW" sz="2800">
                <a:solidFill>
                  <a:srgbClr val="808080"/>
                </a:solidFill>
                <a:latin typeface="Times New Roman" panose="02020603050405020304" pitchFamily="18" charset="0"/>
              </a:rPr>
              <a:t>2</a:t>
            </a:r>
            <a:r>
              <a:rPr lang="zh-TW" altLang="en-US" sz="2800">
                <a:solidFill>
                  <a:srgbClr val="808080"/>
                </a:solidFill>
                <a:latin typeface="Times New Roman" panose="02020603050405020304" pitchFamily="18" charset="0"/>
              </a:rPr>
              <a:t>個網上校管系統的學校，這裡除了會出現</a:t>
            </a:r>
            <a:r>
              <a:rPr lang="en-US" altLang="zh-TW" sz="2800">
                <a:solidFill>
                  <a:srgbClr val="808080"/>
                </a:solidFill>
                <a:latin typeface="Times New Roman" panose="02020603050405020304" pitchFamily="18" charset="0"/>
              </a:rPr>
              <a:t>websams</a:t>
            </a:r>
            <a:r>
              <a:rPr lang="zh-TW" altLang="en-US" sz="2800">
                <a:solidFill>
                  <a:srgbClr val="808080"/>
                </a:solidFill>
                <a:latin typeface="Times New Roman" panose="02020603050405020304" pitchFamily="18" charset="0"/>
              </a:rPr>
              <a:t>，也會出現 </a:t>
            </a:r>
            <a:r>
              <a:rPr lang="en-US" altLang="zh-TW" sz="2800">
                <a:solidFill>
                  <a:srgbClr val="808080"/>
                </a:solidFill>
                <a:latin typeface="Times New Roman" panose="02020603050405020304" pitchFamily="18" charset="0"/>
              </a:rPr>
              <a:t>websams2</a:t>
            </a:r>
            <a:r>
              <a:rPr lang="zh-TW" altLang="en-US" sz="2800">
                <a:solidFill>
                  <a:srgbClr val="808080"/>
                </a:solidFill>
                <a:latin typeface="Times New Roman" panose="02020603050405020304" pitchFamily="18" charset="0"/>
              </a:rPr>
              <a:t>。上午校的報表要選 </a:t>
            </a:r>
            <a:r>
              <a:rPr lang="en-US" altLang="zh-TW" sz="2800">
                <a:solidFill>
                  <a:srgbClr val="808080"/>
                </a:solidFill>
                <a:latin typeface="Times New Roman" panose="02020603050405020304" pitchFamily="18" charset="0"/>
              </a:rPr>
              <a:t>websams</a:t>
            </a:r>
            <a:r>
              <a:rPr lang="zh-TW" altLang="en-US" sz="2800">
                <a:solidFill>
                  <a:srgbClr val="808080"/>
                </a:solidFill>
                <a:latin typeface="Times New Roman" panose="02020603050405020304" pitchFamily="18" charset="0"/>
              </a:rPr>
              <a:t>，下午校要選</a:t>
            </a:r>
            <a:r>
              <a:rPr lang="en-US" altLang="zh-TW" sz="2800">
                <a:solidFill>
                  <a:srgbClr val="808080"/>
                </a:solidFill>
                <a:latin typeface="Times New Roman" panose="02020603050405020304" pitchFamily="18" charset="0"/>
              </a:rPr>
              <a:t>websams2</a:t>
            </a:r>
            <a:r>
              <a:rPr lang="zh-TW" altLang="en-US" sz="2800">
                <a:solidFill>
                  <a:srgbClr val="808080"/>
                </a:solidFill>
                <a:latin typeface="Times New Roman" panose="02020603050405020304" pitchFamily="18" charset="0"/>
              </a:rPr>
              <a:t>。</a:t>
            </a:r>
          </a:p>
        </p:txBody>
      </p:sp>
    </p:spTree>
  </p:cSld>
  <p:clrMapOvr>
    <a:masterClrMapping/>
  </p:clrMapOvr>
  <p:transition/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1" name="Rectangle 33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eaLnBrk="1" hangingPunct="1"/>
            <a:r>
              <a:rPr lang="zh-TW" altLang="en-US" sz="3200" dirty="0">
                <a:solidFill>
                  <a:schemeClr val="folHlink"/>
                </a:solidFill>
                <a:effectLst/>
                <a:ea typeface="新細明體" panose="02020500000000000000" pitchFamily="18" charset="-120"/>
              </a:rPr>
              <a:t>開啟新報表及連接資料庫</a:t>
            </a:r>
          </a:p>
        </p:txBody>
      </p:sp>
      <p:sp>
        <p:nvSpPr>
          <p:cNvPr id="68610" name="投影片編號版面配置區 5"/>
          <p:cNvSpPr>
            <a:spLocks noGrp="1"/>
          </p:cNvSpPr>
          <p:nvPr>
            <p:ph type="sldNum" sz="quarter" idx="4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76A03CD2-6EAC-404E-B7F5-96442203DA1E}" type="slidenum">
              <a:rPr lang="en-US" altLang="zh-TW" sz="100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64</a:t>
            </a:fld>
            <a:endParaRPr lang="en-US" altLang="zh-TW" sz="10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pic>
        <p:nvPicPr>
          <p:cNvPr id="68612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8964" y="1187451"/>
            <a:ext cx="5248275" cy="5249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8613" name="Text Box 30"/>
          <p:cNvSpPr txBox="1">
            <a:spLocks noChangeArrowheads="1"/>
          </p:cNvSpPr>
          <p:nvPr/>
        </p:nvSpPr>
        <p:spPr bwMode="auto">
          <a:xfrm>
            <a:off x="6610351" y="1117601"/>
            <a:ext cx="3857625" cy="526256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>
                <a:schemeClr val="bg1"/>
              </a:buClr>
              <a:buSzPct val="100000"/>
              <a:buFont typeface="Wingdings" panose="05000000000000000000" pitchFamily="2" charset="2"/>
              <a:buNone/>
            </a:pPr>
            <a:r>
              <a:rPr kumimoji="1" lang="zh-TW" altLang="en-US" sz="2800">
                <a:solidFill>
                  <a:schemeClr val="folHlink"/>
                </a:solidFill>
                <a:latin typeface="Times New Roman" panose="02020603050405020304" pitchFamily="18" charset="0"/>
              </a:rPr>
              <a:t>在以下的位置找表格 </a:t>
            </a:r>
            <a:r>
              <a:rPr kumimoji="1" lang="en-US" altLang="zh-TW" sz="2800">
                <a:solidFill>
                  <a:schemeClr val="tx1"/>
                </a:solidFill>
                <a:latin typeface="Times New Roman" panose="02020603050405020304" pitchFamily="18" charset="0"/>
              </a:rPr>
              <a:t>TB_STU_STUDENT</a:t>
            </a:r>
          </a:p>
          <a:p>
            <a:pPr eaLnBrk="1" hangingPunct="1">
              <a:spcBef>
                <a:spcPct val="0"/>
              </a:spcBef>
              <a:buClr>
                <a:schemeClr val="bg1"/>
              </a:buClr>
              <a:buSzPct val="100000"/>
              <a:buFont typeface="Wingdings" panose="05000000000000000000" pitchFamily="2" charset="2"/>
              <a:buNone/>
            </a:pPr>
            <a:endParaRPr kumimoji="1" lang="en-US" altLang="zh-TW" sz="2800">
              <a:solidFill>
                <a:schemeClr val="tx1"/>
              </a:solidFill>
              <a:latin typeface="Times New Roman" panose="02020603050405020304" pitchFamily="18" charset="0"/>
            </a:endParaRPr>
          </a:p>
          <a:p>
            <a:pPr algn="ctr" eaLnBrk="1" hangingPunct="1">
              <a:spcBef>
                <a:spcPct val="0"/>
              </a:spcBef>
              <a:buClr>
                <a:schemeClr val="bg1"/>
              </a:buClr>
              <a:buSzPct val="100000"/>
              <a:buFont typeface="Wingdings" panose="05000000000000000000" pitchFamily="2" charset="2"/>
              <a:buNone/>
            </a:pPr>
            <a:r>
              <a:rPr kumimoji="1" lang="en-US" altLang="zh-TW" sz="2800">
                <a:solidFill>
                  <a:schemeClr val="folHlink"/>
                </a:solidFill>
                <a:latin typeface="Times New Roman" panose="02020603050405020304" pitchFamily="18" charset="0"/>
              </a:rPr>
              <a:t>Create New Connection</a:t>
            </a:r>
          </a:p>
          <a:p>
            <a:pPr algn="ctr" eaLnBrk="1" hangingPunct="1">
              <a:spcBef>
                <a:spcPct val="0"/>
              </a:spcBef>
              <a:buClr>
                <a:schemeClr val="bg1"/>
              </a:buClr>
              <a:buSzPct val="100000"/>
              <a:buFont typeface="Wingdings" panose="05000000000000000000" pitchFamily="2" charset="2"/>
              <a:buNone/>
            </a:pPr>
            <a:r>
              <a:rPr kumimoji="1" lang="en-US" altLang="zh-TW" sz="2800">
                <a:solidFill>
                  <a:schemeClr val="folHlink"/>
                </a:solidFill>
                <a:latin typeface="Times New Roman" panose="02020603050405020304" pitchFamily="18" charset="0"/>
                <a:sym typeface="Wingdings" panose="05000000000000000000" pitchFamily="2" charset="2"/>
              </a:rPr>
              <a:t></a:t>
            </a:r>
          </a:p>
          <a:p>
            <a:pPr algn="ctr" eaLnBrk="1" hangingPunct="1">
              <a:spcBef>
                <a:spcPct val="0"/>
              </a:spcBef>
              <a:buClr>
                <a:schemeClr val="bg1"/>
              </a:buClr>
              <a:buSzPct val="100000"/>
              <a:buFont typeface="Wingdings" panose="05000000000000000000" pitchFamily="2" charset="2"/>
              <a:buNone/>
            </a:pPr>
            <a:r>
              <a:rPr kumimoji="1" lang="en-US" altLang="zh-TW" sz="2800">
                <a:solidFill>
                  <a:schemeClr val="folHlink"/>
                </a:solidFill>
                <a:latin typeface="Times New Roman" panose="02020603050405020304" pitchFamily="18" charset="0"/>
              </a:rPr>
              <a:t>ODBC (RDO)</a:t>
            </a:r>
          </a:p>
          <a:p>
            <a:pPr algn="ctr" eaLnBrk="1" hangingPunct="1">
              <a:spcBef>
                <a:spcPct val="0"/>
              </a:spcBef>
              <a:buClr>
                <a:schemeClr val="bg1"/>
              </a:buClr>
              <a:buSzPct val="100000"/>
              <a:buFont typeface="Wingdings" panose="05000000000000000000" pitchFamily="2" charset="2"/>
              <a:buNone/>
            </a:pPr>
            <a:r>
              <a:rPr kumimoji="1" lang="en-US" altLang="zh-TW" sz="2800">
                <a:solidFill>
                  <a:schemeClr val="folHlink"/>
                </a:solidFill>
                <a:latin typeface="Times New Roman" panose="02020603050405020304" pitchFamily="18" charset="0"/>
                <a:sym typeface="Wingdings" panose="05000000000000000000" pitchFamily="2" charset="2"/>
              </a:rPr>
              <a:t></a:t>
            </a:r>
            <a:endParaRPr kumimoji="1" lang="en-US" altLang="zh-TW" sz="2800">
              <a:solidFill>
                <a:schemeClr val="folHlink"/>
              </a:solidFill>
              <a:latin typeface="Times New Roman" panose="02020603050405020304" pitchFamily="18" charset="0"/>
            </a:endParaRPr>
          </a:p>
          <a:p>
            <a:pPr algn="ctr" eaLnBrk="1" hangingPunct="1">
              <a:spcBef>
                <a:spcPct val="0"/>
              </a:spcBef>
              <a:buClr>
                <a:schemeClr val="bg1"/>
              </a:buClr>
              <a:buSzPct val="100000"/>
              <a:buFont typeface="Wingdings" panose="05000000000000000000" pitchFamily="2" charset="2"/>
              <a:buNone/>
            </a:pPr>
            <a:r>
              <a:rPr kumimoji="1" lang="en-US" altLang="zh-TW" sz="2800">
                <a:solidFill>
                  <a:schemeClr val="folHlink"/>
                </a:solidFill>
                <a:latin typeface="Times New Roman" panose="02020603050405020304" pitchFamily="18" charset="0"/>
              </a:rPr>
              <a:t>websams</a:t>
            </a:r>
          </a:p>
          <a:p>
            <a:pPr algn="ctr" eaLnBrk="1" hangingPunct="1">
              <a:spcBef>
                <a:spcPct val="0"/>
              </a:spcBef>
              <a:buClr>
                <a:schemeClr val="bg1"/>
              </a:buClr>
              <a:buSzPct val="100000"/>
              <a:buFont typeface="Wingdings" panose="05000000000000000000" pitchFamily="2" charset="2"/>
              <a:buNone/>
            </a:pPr>
            <a:r>
              <a:rPr kumimoji="1" lang="en-US" altLang="zh-TW" sz="2800">
                <a:solidFill>
                  <a:schemeClr val="folHlink"/>
                </a:solidFill>
                <a:latin typeface="Times New Roman" panose="02020603050405020304" pitchFamily="18" charset="0"/>
                <a:sym typeface="Wingdings" panose="05000000000000000000" pitchFamily="2" charset="2"/>
              </a:rPr>
              <a:t></a:t>
            </a:r>
            <a:endParaRPr kumimoji="1" lang="en-US" altLang="zh-TW" sz="2800">
              <a:solidFill>
                <a:schemeClr val="folHlink"/>
              </a:solidFill>
              <a:latin typeface="Times New Roman" panose="02020603050405020304" pitchFamily="18" charset="0"/>
            </a:endParaRPr>
          </a:p>
          <a:p>
            <a:pPr algn="ctr" eaLnBrk="1" hangingPunct="1">
              <a:spcBef>
                <a:spcPct val="0"/>
              </a:spcBef>
              <a:buClr>
                <a:schemeClr val="bg1"/>
              </a:buClr>
              <a:buSzPct val="100000"/>
              <a:buFont typeface="Wingdings" panose="05000000000000000000" pitchFamily="2" charset="2"/>
              <a:buNone/>
            </a:pPr>
            <a:r>
              <a:rPr kumimoji="1" lang="en-US" altLang="zh-TW" sz="2800">
                <a:solidFill>
                  <a:schemeClr val="folHlink"/>
                </a:solidFill>
                <a:latin typeface="Times New Roman" panose="02020603050405020304" pitchFamily="18" charset="0"/>
              </a:rPr>
              <a:t>wsadmin</a:t>
            </a:r>
          </a:p>
          <a:p>
            <a:pPr algn="ctr" eaLnBrk="1" hangingPunct="1">
              <a:spcBef>
                <a:spcPct val="0"/>
              </a:spcBef>
              <a:buClr>
                <a:schemeClr val="bg1"/>
              </a:buClr>
              <a:buSzPct val="100000"/>
              <a:buFont typeface="Wingdings" panose="05000000000000000000" pitchFamily="2" charset="2"/>
              <a:buNone/>
            </a:pPr>
            <a:r>
              <a:rPr kumimoji="1" lang="en-US" altLang="zh-TW" sz="2800">
                <a:solidFill>
                  <a:schemeClr val="folHlink"/>
                </a:solidFill>
                <a:latin typeface="Times New Roman" panose="02020603050405020304" pitchFamily="18" charset="0"/>
                <a:sym typeface="Wingdings" panose="05000000000000000000" pitchFamily="2" charset="2"/>
              </a:rPr>
              <a:t></a:t>
            </a:r>
            <a:endParaRPr kumimoji="1" lang="en-US" altLang="zh-TW" sz="2800">
              <a:solidFill>
                <a:schemeClr val="folHlink"/>
              </a:solidFill>
              <a:latin typeface="Times New Roman" panose="02020603050405020304" pitchFamily="18" charset="0"/>
            </a:endParaRPr>
          </a:p>
          <a:p>
            <a:pPr algn="ctr" eaLnBrk="1" hangingPunct="1">
              <a:spcBef>
                <a:spcPct val="0"/>
              </a:spcBef>
              <a:buClr>
                <a:schemeClr val="bg1"/>
              </a:buClr>
              <a:buSzPct val="100000"/>
              <a:buFont typeface="Wingdings" panose="05000000000000000000" pitchFamily="2" charset="2"/>
              <a:buNone/>
            </a:pPr>
            <a:r>
              <a:rPr kumimoji="1" lang="en-US" altLang="zh-TW" sz="2800">
                <a:solidFill>
                  <a:schemeClr val="folHlink"/>
                </a:solidFill>
                <a:latin typeface="Times New Roman" panose="02020603050405020304" pitchFamily="18" charset="0"/>
              </a:rPr>
              <a:t>Tables</a:t>
            </a:r>
          </a:p>
        </p:txBody>
      </p:sp>
    </p:spTree>
  </p:cSld>
  <p:clrMapOvr>
    <a:masterClrMapping/>
  </p:clrMapOvr>
  <p:transition/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TW" sz="3200" dirty="0">
                <a:solidFill>
                  <a:schemeClr val="folHlink"/>
                </a:solidFill>
                <a:effectLst/>
                <a:latin typeface="Times New Roman" panose="02020603050405020304" pitchFamily="18" charset="0"/>
                <a:ea typeface="新細明體" panose="02020500000000000000" pitchFamily="18" charset="-120"/>
              </a:rPr>
              <a:t>Crystal Reports</a:t>
            </a:r>
            <a:r>
              <a:rPr lang="zh-TW" altLang="en-US" sz="3200" dirty="0">
                <a:solidFill>
                  <a:schemeClr val="folHlink"/>
                </a:solidFill>
                <a:effectLst/>
                <a:latin typeface="Times New Roman" panose="02020603050405020304" pitchFamily="18" charset="0"/>
                <a:ea typeface="新細明體" panose="02020500000000000000" pitchFamily="18" charset="-120"/>
              </a:rPr>
              <a:t> </a:t>
            </a:r>
            <a:r>
              <a:rPr lang="en-US" altLang="zh-TW" sz="3200" dirty="0">
                <a:solidFill>
                  <a:schemeClr val="folHlink"/>
                </a:solidFill>
                <a:effectLst/>
                <a:latin typeface="Times New Roman" panose="02020603050405020304" pitchFamily="18" charset="0"/>
                <a:ea typeface="新細明體" panose="02020500000000000000" pitchFamily="18" charset="-120"/>
              </a:rPr>
              <a:t>2020 </a:t>
            </a:r>
            <a:r>
              <a:rPr lang="zh-TW" altLang="en-US" sz="3200" dirty="0">
                <a:solidFill>
                  <a:schemeClr val="folHlink"/>
                </a:solidFill>
                <a:effectLst/>
                <a:latin typeface="Times New Roman" panose="02020603050405020304" pitchFamily="18" charset="0"/>
                <a:ea typeface="新細明體" panose="02020500000000000000" pitchFamily="18" charset="-120"/>
              </a:rPr>
              <a:t>版面</a:t>
            </a:r>
          </a:p>
        </p:txBody>
      </p:sp>
      <p:sp>
        <p:nvSpPr>
          <p:cNvPr id="69634" name="投影片編號版面配置區 5"/>
          <p:cNvSpPr>
            <a:spLocks noGrp="1"/>
          </p:cNvSpPr>
          <p:nvPr>
            <p:ph type="sldNum" sz="quarter" idx="4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046538FF-72F1-45BA-91B6-810C20AEFE51}" type="slidenum">
              <a:rPr lang="en-US" altLang="zh-TW" sz="100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65</a:t>
            </a:fld>
            <a:endParaRPr lang="en-US" altLang="zh-TW" sz="10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69636" name="Text Box 5"/>
          <p:cNvSpPr txBox="1">
            <a:spLocks noChangeArrowheads="1"/>
          </p:cNvSpPr>
          <p:nvPr/>
        </p:nvSpPr>
        <p:spPr bwMode="auto">
          <a:xfrm>
            <a:off x="2452688" y="5791201"/>
            <a:ext cx="7302500" cy="708025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buClr>
                <a:schemeClr val="bg1"/>
              </a:buClr>
              <a:buSzPct val="100000"/>
              <a:buFont typeface="Wingdings" panose="05000000000000000000" pitchFamily="2" charset="2"/>
              <a:buNone/>
            </a:pPr>
            <a:r>
              <a:rPr lang="en-US" altLang="zh-TW" sz="4000">
                <a:solidFill>
                  <a:srgbClr val="0000FF"/>
                </a:solidFill>
                <a:latin typeface="Times New Roman" panose="02020603050405020304" pitchFamily="18" charset="0"/>
              </a:rPr>
              <a:t>Field Explorer</a:t>
            </a:r>
            <a:r>
              <a:rPr lang="zh-TW" altLang="en-US" sz="4000">
                <a:solidFill>
                  <a:srgbClr val="0000FF"/>
                </a:solidFill>
                <a:latin typeface="Times New Roman" panose="02020603050405020304" pitchFamily="18" charset="0"/>
              </a:rPr>
              <a:t>及五個 </a:t>
            </a:r>
            <a:r>
              <a:rPr lang="en-US" altLang="zh-TW" sz="4000">
                <a:solidFill>
                  <a:srgbClr val="0000FF"/>
                </a:solidFill>
                <a:latin typeface="Times New Roman" panose="02020603050405020304" pitchFamily="18" charset="0"/>
              </a:rPr>
              <a:t>Sections</a:t>
            </a:r>
          </a:p>
        </p:txBody>
      </p:sp>
      <p:pic>
        <p:nvPicPr>
          <p:cNvPr id="69637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0101" y="1225550"/>
            <a:ext cx="8067675" cy="456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投影片編號版面配置區 5"/>
          <p:cNvSpPr>
            <a:spLocks noGrp="1"/>
          </p:cNvSpPr>
          <p:nvPr>
            <p:ph type="sldNum" sz="quarter" idx="4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F4FAD826-1C2B-4B63-B66A-569344F9A9E5}" type="slidenum">
              <a:rPr lang="en-US" altLang="zh-TW" sz="100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66</a:t>
            </a:fld>
            <a:endParaRPr lang="en-US" altLang="zh-TW" sz="10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71683" name="Text Box 10"/>
          <p:cNvSpPr txBox="1">
            <a:spLocks noChangeArrowheads="1"/>
          </p:cNvSpPr>
          <p:nvPr/>
        </p:nvSpPr>
        <p:spPr bwMode="gray">
          <a:xfrm>
            <a:off x="3035300" y="431708"/>
            <a:ext cx="61214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 algn="ctr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1" lang="zh-TW" altLang="en-US" sz="3200">
                <a:solidFill>
                  <a:schemeClr val="folHlink"/>
                </a:solidFill>
              </a:rPr>
              <a:t>插入資料欄位</a:t>
            </a:r>
          </a:p>
        </p:txBody>
      </p:sp>
      <p:sp>
        <p:nvSpPr>
          <p:cNvPr id="71684" name="Text Box 13"/>
          <p:cNvSpPr txBox="1">
            <a:spLocks noChangeArrowheads="1"/>
          </p:cNvSpPr>
          <p:nvPr/>
        </p:nvSpPr>
        <p:spPr bwMode="auto">
          <a:xfrm>
            <a:off x="1979613" y="4152901"/>
            <a:ext cx="8350250" cy="2124075"/>
          </a:xfrm>
          <a:prstGeom prst="rect">
            <a:avLst/>
          </a:prstGeom>
          <a:solidFill>
            <a:srgbClr val="FFCF0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chemeClr val="bg1"/>
              </a:buClr>
              <a:buSzPct val="100000"/>
              <a:buFont typeface="Wingdings" panose="05000000000000000000" pitchFamily="2" charset="2"/>
              <a:buNone/>
            </a:pPr>
            <a:r>
              <a:rPr lang="zh-TW" altLang="en-US" sz="2800">
                <a:solidFill>
                  <a:srgbClr val="0000FF"/>
                </a:solidFill>
                <a:latin typeface="Times New Roman" panose="02020603050405020304" pitchFamily="18" charset="0"/>
              </a:rPr>
              <a:t>將以下 </a:t>
            </a:r>
            <a:r>
              <a:rPr lang="en-US" altLang="zh-TW" sz="2800">
                <a:solidFill>
                  <a:srgbClr val="0000FF"/>
                </a:solidFill>
                <a:latin typeface="Times New Roman" panose="02020603050405020304" pitchFamily="18" charset="0"/>
              </a:rPr>
              <a:t>TB_STU_STUDENT</a:t>
            </a:r>
            <a:r>
              <a:rPr lang="zh-TW" altLang="en-US" sz="2800">
                <a:solidFill>
                  <a:srgbClr val="0000FF"/>
                </a:solidFill>
                <a:latin typeface="Times New Roman" panose="02020603050405020304" pitchFamily="18" charset="0"/>
              </a:rPr>
              <a:t>資料表中的欄位拖曳到 </a:t>
            </a:r>
            <a:r>
              <a:rPr lang="en-US" altLang="zh-TW" sz="2800">
                <a:solidFill>
                  <a:schemeClr val="tx1"/>
                </a:solidFill>
                <a:latin typeface="Times New Roman" panose="02020603050405020304" pitchFamily="18" charset="0"/>
              </a:rPr>
              <a:t>Details</a:t>
            </a:r>
            <a:r>
              <a:rPr lang="zh-TW" altLang="en-US" sz="2800">
                <a:solidFill>
                  <a:schemeClr val="tx1"/>
                </a:solidFill>
                <a:latin typeface="Times New Roman" panose="02020603050405020304" pitchFamily="18" charset="0"/>
              </a:rPr>
              <a:t> </a:t>
            </a:r>
            <a:r>
              <a:rPr lang="zh-TW" altLang="en-US" sz="2800">
                <a:solidFill>
                  <a:srgbClr val="0000FF"/>
                </a:solidFill>
                <a:latin typeface="Times New Roman" panose="02020603050405020304" pitchFamily="18" charset="0"/>
              </a:rPr>
              <a:t>區段內：</a:t>
            </a:r>
          </a:p>
          <a:p>
            <a:pPr eaLnBrk="1" hangingPunct="1">
              <a:spcBef>
                <a:spcPct val="0"/>
              </a:spcBef>
              <a:buClr>
                <a:schemeClr val="bg1"/>
              </a:buClr>
              <a:buSzPct val="100000"/>
              <a:buFont typeface="Wingdings" panose="05000000000000000000" pitchFamily="2" charset="2"/>
              <a:buNone/>
            </a:pPr>
            <a:r>
              <a:rPr lang="en-US" altLang="zh-TW" sz="2800">
                <a:solidFill>
                  <a:schemeClr val="tx1"/>
                </a:solidFill>
                <a:latin typeface="Times New Roman" panose="02020603050405020304" pitchFamily="18" charset="0"/>
              </a:rPr>
              <a:t>CLASSNO, CHNAME, ENNAME, DOB, SEX</a:t>
            </a:r>
          </a:p>
          <a:p>
            <a:pPr eaLnBrk="1" hangingPunct="1">
              <a:spcBef>
                <a:spcPct val="0"/>
              </a:spcBef>
              <a:buClr>
                <a:schemeClr val="bg1"/>
              </a:buClr>
              <a:buSzPct val="100000"/>
              <a:buFont typeface="Wingdings" panose="05000000000000000000" pitchFamily="2" charset="2"/>
              <a:buNone/>
            </a:pPr>
            <a:r>
              <a:rPr lang="en-US" altLang="zh-TW">
                <a:solidFill>
                  <a:srgbClr val="969696"/>
                </a:solidFill>
                <a:latin typeface="Times New Roman" panose="02020603050405020304" pitchFamily="18" charset="0"/>
              </a:rPr>
              <a:t>*</a:t>
            </a:r>
            <a:r>
              <a:rPr lang="zh-TW" altLang="en-US">
                <a:solidFill>
                  <a:srgbClr val="969696"/>
                </a:solidFill>
                <a:latin typeface="Times New Roman" panose="02020603050405020304" pitchFamily="18" charset="0"/>
              </a:rPr>
              <a:t>要讓欄位按字母次序排列，可以於功能表</a:t>
            </a:r>
          </a:p>
          <a:p>
            <a:pPr eaLnBrk="1" hangingPunct="1">
              <a:spcBef>
                <a:spcPct val="0"/>
              </a:spcBef>
              <a:buClr>
                <a:schemeClr val="bg1"/>
              </a:buClr>
              <a:buSzPct val="100000"/>
              <a:buFont typeface="Wingdings" panose="05000000000000000000" pitchFamily="2" charset="2"/>
              <a:buNone/>
            </a:pPr>
            <a:r>
              <a:rPr lang="zh-TW" altLang="en-US">
                <a:solidFill>
                  <a:srgbClr val="969696"/>
                </a:solidFill>
                <a:latin typeface="Times New Roman" panose="02020603050405020304" pitchFamily="18" charset="0"/>
              </a:rPr>
              <a:t> </a:t>
            </a:r>
            <a:r>
              <a:rPr lang="en-US" altLang="zh-TW">
                <a:solidFill>
                  <a:srgbClr val="969696"/>
                </a:solidFill>
                <a:latin typeface="Times New Roman" panose="02020603050405020304" pitchFamily="18" charset="0"/>
              </a:rPr>
              <a:t>File &gt; Options </a:t>
            </a:r>
            <a:r>
              <a:rPr lang="zh-TW" altLang="en-US">
                <a:solidFill>
                  <a:srgbClr val="969696"/>
                </a:solidFill>
                <a:latin typeface="Times New Roman" panose="02020603050405020304" pitchFamily="18" charset="0"/>
              </a:rPr>
              <a:t>的 </a:t>
            </a:r>
            <a:r>
              <a:rPr lang="en-US" altLang="zh-TW">
                <a:solidFill>
                  <a:srgbClr val="969696"/>
                </a:solidFill>
                <a:latin typeface="Times New Roman" panose="02020603050405020304" pitchFamily="18" charset="0"/>
              </a:rPr>
              <a:t>Database </a:t>
            </a:r>
            <a:r>
              <a:rPr lang="zh-TW" altLang="en-US">
                <a:solidFill>
                  <a:srgbClr val="969696"/>
                </a:solidFill>
                <a:latin typeface="Times New Roman" panose="02020603050405020304" pitchFamily="18" charset="0"/>
              </a:rPr>
              <a:t>版面選 </a:t>
            </a:r>
            <a:r>
              <a:rPr lang="en-US" altLang="zh-TW">
                <a:solidFill>
                  <a:srgbClr val="969696"/>
                </a:solidFill>
                <a:latin typeface="Times New Roman" panose="02020603050405020304" pitchFamily="18" charset="0"/>
              </a:rPr>
              <a:t>Sort Fields Alphabetically</a:t>
            </a:r>
          </a:p>
        </p:txBody>
      </p:sp>
      <p:pic>
        <p:nvPicPr>
          <p:cNvPr id="71685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3589" y="1323975"/>
            <a:ext cx="8243887" cy="264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TW" altLang="en-US" sz="3200" dirty="0">
                <a:solidFill>
                  <a:schemeClr val="folHlink"/>
                </a:solidFill>
                <a:effectLst/>
                <a:latin typeface="Times New Roman" panose="02020603050405020304" pitchFamily="18" charset="0"/>
                <a:ea typeface="新細明體" panose="02020500000000000000" pitchFamily="18" charset="-120"/>
              </a:rPr>
              <a:t>用 </a:t>
            </a:r>
            <a:r>
              <a:rPr lang="en-US" altLang="zh-TW" sz="3200" dirty="0">
                <a:solidFill>
                  <a:schemeClr val="folHlink"/>
                </a:solidFill>
                <a:effectLst/>
                <a:latin typeface="Times New Roman" panose="02020603050405020304" pitchFamily="18" charset="0"/>
                <a:ea typeface="新細明體" panose="02020500000000000000" pitchFamily="18" charset="-120"/>
              </a:rPr>
              <a:t>Crystal Reports</a:t>
            </a:r>
            <a:r>
              <a:rPr lang="zh-TW" altLang="en-US" sz="3200" dirty="0">
                <a:solidFill>
                  <a:schemeClr val="folHlink"/>
                </a:solidFill>
                <a:effectLst/>
                <a:latin typeface="Times New Roman" panose="02020603050405020304" pitchFamily="18" charset="0"/>
                <a:ea typeface="新細明體" panose="02020500000000000000" pitchFamily="18" charset="-120"/>
              </a:rPr>
              <a:t> </a:t>
            </a:r>
            <a:r>
              <a:rPr lang="en-US" altLang="zh-TW" sz="3200" dirty="0">
                <a:solidFill>
                  <a:schemeClr val="folHlink"/>
                </a:solidFill>
                <a:effectLst/>
                <a:latin typeface="Times New Roman" panose="02020603050405020304" pitchFamily="18" charset="0"/>
                <a:ea typeface="新細明體" panose="02020500000000000000" pitchFamily="18" charset="-120"/>
              </a:rPr>
              <a:t>2020 </a:t>
            </a:r>
            <a:r>
              <a:rPr lang="zh-TW" altLang="en-US" sz="3200" dirty="0">
                <a:solidFill>
                  <a:schemeClr val="folHlink"/>
                </a:solidFill>
                <a:effectLst/>
                <a:latin typeface="Times New Roman" panose="02020603050405020304" pitchFamily="18" charset="0"/>
                <a:ea typeface="新細明體" panose="02020500000000000000" pitchFamily="18" charset="-120"/>
              </a:rPr>
              <a:t>預覽範本</a:t>
            </a:r>
          </a:p>
        </p:txBody>
      </p:sp>
      <p:sp>
        <p:nvSpPr>
          <p:cNvPr id="72706" name="投影片編號版面配置區 5"/>
          <p:cNvSpPr>
            <a:spLocks noGrp="1"/>
          </p:cNvSpPr>
          <p:nvPr>
            <p:ph type="sldNum" sz="quarter" idx="4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9B16B088-F740-4B25-BEFB-9DA1FCD79838}" type="slidenum">
              <a:rPr lang="en-US" altLang="zh-TW" sz="100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67</a:t>
            </a:fld>
            <a:endParaRPr lang="en-US" altLang="zh-TW" sz="10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pic>
        <p:nvPicPr>
          <p:cNvPr id="72708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4525" y="1257300"/>
            <a:ext cx="8362950" cy="4705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TW" altLang="en-US" sz="3200">
                <a:solidFill>
                  <a:schemeClr val="folHlink"/>
                </a:solidFill>
                <a:effectLst/>
                <a:ea typeface="新細明體" panose="02020500000000000000" pitchFamily="18" charset="-120"/>
              </a:rPr>
              <a:t>篩選、排序、組合</a:t>
            </a:r>
            <a:endParaRPr lang="zh-TW" altLang="en-GB" sz="3200">
              <a:solidFill>
                <a:schemeClr val="folHlink"/>
              </a:solidFill>
              <a:effectLst/>
              <a:ea typeface="新細明體" panose="02020500000000000000" pitchFamily="18" charset="-120"/>
            </a:endParaRPr>
          </a:p>
        </p:txBody>
      </p:sp>
      <p:sp>
        <p:nvSpPr>
          <p:cNvPr id="73730" name="投影片編號版面配置區 5"/>
          <p:cNvSpPr>
            <a:spLocks noGrp="1"/>
          </p:cNvSpPr>
          <p:nvPr>
            <p:ph type="sldNum" sz="quarter" idx="4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AB845FA4-A969-44D0-A2CF-B513314DBEC5}" type="slidenum">
              <a:rPr lang="en-US" altLang="zh-TW" sz="100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68</a:t>
            </a:fld>
            <a:endParaRPr lang="en-US" altLang="zh-TW" sz="10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73732" name="Text Box 7"/>
          <p:cNvSpPr txBox="1">
            <a:spLocks noChangeArrowheads="1"/>
          </p:cNvSpPr>
          <p:nvPr/>
        </p:nvSpPr>
        <p:spPr bwMode="auto">
          <a:xfrm>
            <a:off x="1990726" y="3556001"/>
            <a:ext cx="8486775" cy="2911475"/>
          </a:xfrm>
          <a:prstGeom prst="rect">
            <a:avLst/>
          </a:prstGeom>
          <a:solidFill>
            <a:srgbClr val="FFCF0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47675" indent="-447675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tabLst>
                <a:tab pos="3406775" algn="l"/>
              </a:tabLst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tabLst>
                <a:tab pos="3406775" algn="l"/>
              </a:tabLst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tabLst>
                <a:tab pos="3406775" algn="l"/>
              </a:tabLst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tabLst>
                <a:tab pos="3406775" algn="l"/>
              </a:tabLst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tabLst>
                <a:tab pos="3406775" algn="l"/>
              </a:tabLst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tabLst>
                <a:tab pos="3406775" algn="l"/>
              </a:tabLst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tabLst>
                <a:tab pos="3406775" algn="l"/>
              </a:tabLst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tabLst>
                <a:tab pos="3406775" algn="l"/>
              </a:tabLst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tabLst>
                <a:tab pos="3406775" algn="l"/>
              </a:tabLst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spcAft>
                <a:spcPct val="3000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u"/>
            </a:pPr>
            <a:r>
              <a:rPr lang="en-US" altLang="zh-TW" sz="2800">
                <a:solidFill>
                  <a:schemeClr val="folHlink"/>
                </a:solidFill>
                <a:latin typeface="Times New Roman" panose="02020603050405020304" pitchFamily="18" charset="0"/>
              </a:rPr>
              <a:t>Select Expert </a:t>
            </a:r>
            <a:r>
              <a:rPr lang="en-US" altLang="zh-TW" sz="2800">
                <a:solidFill>
                  <a:srgbClr val="969696"/>
                </a:solidFill>
                <a:latin typeface="Times New Roman" panose="02020603050405020304" pitchFamily="18" charset="0"/>
              </a:rPr>
              <a:t>(</a:t>
            </a:r>
            <a:r>
              <a:rPr lang="en-US" altLang="zh-TW">
                <a:solidFill>
                  <a:srgbClr val="969696"/>
                </a:solidFill>
                <a:latin typeface="Times New Roman" panose="02020603050405020304" pitchFamily="18" charset="0"/>
              </a:rPr>
              <a:t>Report &gt; Select Expert</a:t>
            </a:r>
            <a:r>
              <a:rPr lang="en-US" altLang="zh-TW" sz="2800">
                <a:solidFill>
                  <a:srgbClr val="969696"/>
                </a:solidFill>
                <a:latin typeface="Times New Roman" panose="02020603050405020304" pitchFamily="18" charset="0"/>
              </a:rPr>
              <a:t>)</a:t>
            </a:r>
            <a:r>
              <a:rPr lang="zh-TW" altLang="en-US" sz="2800">
                <a:solidFill>
                  <a:schemeClr val="folHlink"/>
                </a:solidFill>
                <a:latin typeface="Times New Roman" panose="02020603050405020304" pitchFamily="18" charset="0"/>
              </a:rPr>
              <a:t>：</a:t>
            </a:r>
            <a:br>
              <a:rPr lang="zh-TW" altLang="en-US" sz="2800">
                <a:solidFill>
                  <a:schemeClr val="folHlink"/>
                </a:solidFill>
                <a:latin typeface="Times New Roman" panose="02020603050405020304" pitchFamily="18" charset="0"/>
              </a:rPr>
            </a:br>
            <a:r>
              <a:rPr lang="zh-TW" altLang="en-US" sz="2800">
                <a:solidFill>
                  <a:schemeClr val="folHlink"/>
                </a:solidFill>
                <a:latin typeface="Times New Roman" panose="02020603050405020304" pitchFamily="18" charset="0"/>
              </a:rPr>
              <a:t>篩選有 </a:t>
            </a:r>
            <a:r>
              <a:rPr lang="en-US" altLang="zh-TW" sz="2800">
                <a:solidFill>
                  <a:schemeClr val="tx1"/>
                </a:solidFill>
                <a:latin typeface="Times New Roman" panose="02020603050405020304" pitchFamily="18" charset="0"/>
              </a:rPr>
              <a:t>CLASSCODE </a:t>
            </a:r>
            <a:r>
              <a:rPr lang="zh-TW" altLang="en-US" sz="2800">
                <a:solidFill>
                  <a:schemeClr val="folHlink"/>
                </a:solidFill>
                <a:latin typeface="Times New Roman" panose="02020603050405020304" pitchFamily="18" charset="0"/>
              </a:rPr>
              <a:t>及 </a:t>
            </a:r>
            <a:r>
              <a:rPr lang="en-US" altLang="zh-TW" sz="2800">
                <a:solidFill>
                  <a:schemeClr val="tx1"/>
                </a:solidFill>
                <a:latin typeface="Times New Roman" panose="02020603050405020304" pitchFamily="18" charset="0"/>
              </a:rPr>
              <a:t>CLASSNO </a:t>
            </a:r>
            <a:r>
              <a:rPr lang="zh-TW" altLang="en-US" sz="2800">
                <a:solidFill>
                  <a:schemeClr val="folHlink"/>
                </a:solidFill>
                <a:latin typeface="Times New Roman" panose="02020603050405020304" pitchFamily="18" charset="0"/>
              </a:rPr>
              <a:t>不是 </a:t>
            </a:r>
            <a:r>
              <a:rPr lang="en-US" altLang="zh-TW" sz="2800">
                <a:solidFill>
                  <a:schemeClr val="folHlink"/>
                </a:solidFill>
                <a:latin typeface="Times New Roman" panose="02020603050405020304" pitchFamily="18" charset="0"/>
              </a:rPr>
              <a:t>0 </a:t>
            </a:r>
            <a:r>
              <a:rPr lang="zh-TW" altLang="en-US" sz="2800">
                <a:solidFill>
                  <a:schemeClr val="folHlink"/>
                </a:solidFill>
                <a:latin typeface="Times New Roman" panose="02020603050405020304" pitchFamily="18" charset="0"/>
              </a:rPr>
              <a:t>的學生</a:t>
            </a:r>
          </a:p>
          <a:p>
            <a:pPr eaLnBrk="1" hangingPunct="1">
              <a:spcBef>
                <a:spcPct val="0"/>
              </a:spcBef>
              <a:spcAft>
                <a:spcPct val="3000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u"/>
            </a:pPr>
            <a:r>
              <a:rPr lang="en-US" altLang="zh-TW" sz="2800">
                <a:solidFill>
                  <a:schemeClr val="folHlink"/>
                </a:solidFill>
                <a:latin typeface="Times New Roman" panose="02020603050405020304" pitchFamily="18" charset="0"/>
              </a:rPr>
              <a:t>Record Sort Expert </a:t>
            </a:r>
            <a:r>
              <a:rPr lang="en-US" altLang="zh-TW" sz="2800">
                <a:solidFill>
                  <a:srgbClr val="969696"/>
                </a:solidFill>
                <a:latin typeface="Times New Roman" panose="02020603050405020304" pitchFamily="18" charset="0"/>
              </a:rPr>
              <a:t>(</a:t>
            </a:r>
            <a:r>
              <a:rPr lang="en-US" altLang="zh-TW">
                <a:solidFill>
                  <a:srgbClr val="969696"/>
                </a:solidFill>
                <a:latin typeface="Times New Roman" panose="02020603050405020304" pitchFamily="18" charset="0"/>
              </a:rPr>
              <a:t>Report &gt; Record Sort Expert</a:t>
            </a:r>
            <a:r>
              <a:rPr lang="en-US" altLang="zh-TW" sz="2800">
                <a:solidFill>
                  <a:srgbClr val="969696"/>
                </a:solidFill>
                <a:latin typeface="Times New Roman" panose="02020603050405020304" pitchFamily="18" charset="0"/>
              </a:rPr>
              <a:t>)</a:t>
            </a:r>
            <a:r>
              <a:rPr lang="zh-TW" altLang="en-US" sz="2800">
                <a:solidFill>
                  <a:schemeClr val="folHlink"/>
                </a:solidFill>
                <a:latin typeface="Times New Roman" panose="02020603050405020304" pitchFamily="18" charset="0"/>
              </a:rPr>
              <a:t>：</a:t>
            </a:r>
            <a:br>
              <a:rPr lang="zh-TW" altLang="en-US" sz="2800">
                <a:solidFill>
                  <a:schemeClr val="folHlink"/>
                </a:solidFill>
                <a:latin typeface="Times New Roman" panose="02020603050405020304" pitchFamily="18" charset="0"/>
              </a:rPr>
            </a:br>
            <a:r>
              <a:rPr lang="zh-TW" altLang="en-US" sz="2800">
                <a:solidFill>
                  <a:schemeClr val="folHlink"/>
                </a:solidFill>
                <a:latin typeface="Times New Roman" panose="02020603050405020304" pitchFamily="18" charset="0"/>
              </a:rPr>
              <a:t>依 </a:t>
            </a:r>
            <a:r>
              <a:rPr lang="en-US" altLang="zh-TW" sz="2800">
                <a:solidFill>
                  <a:schemeClr val="tx1"/>
                </a:solidFill>
                <a:latin typeface="Times New Roman" panose="02020603050405020304" pitchFamily="18" charset="0"/>
              </a:rPr>
              <a:t>CLASSNO</a:t>
            </a:r>
            <a:r>
              <a:rPr lang="en-US" altLang="zh-TW" sz="2800">
                <a:solidFill>
                  <a:schemeClr val="folHlink"/>
                </a:solidFill>
                <a:latin typeface="Times New Roman" panose="02020603050405020304" pitchFamily="18" charset="0"/>
              </a:rPr>
              <a:t> </a:t>
            </a:r>
            <a:r>
              <a:rPr lang="zh-TW" altLang="en-US" sz="2800">
                <a:solidFill>
                  <a:schemeClr val="folHlink"/>
                </a:solidFill>
                <a:latin typeface="Times New Roman" panose="02020603050405020304" pitchFamily="18" charset="0"/>
              </a:rPr>
              <a:t>排序 </a:t>
            </a:r>
          </a:p>
          <a:p>
            <a:pPr eaLnBrk="1" hangingPunct="1">
              <a:spcBef>
                <a:spcPct val="0"/>
              </a:spcBef>
              <a:spcAft>
                <a:spcPct val="3000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u"/>
            </a:pPr>
            <a:r>
              <a:rPr lang="en-US" altLang="zh-TW" sz="2800">
                <a:solidFill>
                  <a:schemeClr val="folHlink"/>
                </a:solidFill>
                <a:latin typeface="Times New Roman" panose="02020603050405020304" pitchFamily="18" charset="0"/>
              </a:rPr>
              <a:t>Group Expert </a:t>
            </a:r>
            <a:r>
              <a:rPr lang="en-US" altLang="zh-TW" sz="2800">
                <a:solidFill>
                  <a:srgbClr val="969696"/>
                </a:solidFill>
                <a:latin typeface="Times New Roman" panose="02020603050405020304" pitchFamily="18" charset="0"/>
              </a:rPr>
              <a:t>(</a:t>
            </a:r>
            <a:r>
              <a:rPr lang="en-US" altLang="zh-TW">
                <a:solidFill>
                  <a:srgbClr val="969696"/>
                </a:solidFill>
                <a:latin typeface="Times New Roman" panose="02020603050405020304" pitchFamily="18" charset="0"/>
              </a:rPr>
              <a:t>Report &gt; Group Expert</a:t>
            </a:r>
            <a:r>
              <a:rPr lang="en-US" altLang="zh-TW" sz="2800">
                <a:solidFill>
                  <a:srgbClr val="969696"/>
                </a:solidFill>
                <a:latin typeface="Times New Roman" panose="02020603050405020304" pitchFamily="18" charset="0"/>
              </a:rPr>
              <a:t>)</a:t>
            </a:r>
            <a:r>
              <a:rPr lang="en-US" altLang="zh-TW" sz="2800">
                <a:solidFill>
                  <a:schemeClr val="folHlink"/>
                </a:solidFill>
                <a:latin typeface="Times New Roman" panose="02020603050405020304" pitchFamily="18" charset="0"/>
              </a:rPr>
              <a:t> </a:t>
            </a:r>
            <a:r>
              <a:rPr lang="zh-TW" altLang="en-US" sz="2800">
                <a:solidFill>
                  <a:schemeClr val="folHlink"/>
                </a:solidFill>
                <a:latin typeface="Times New Roman" panose="02020603050405020304" pitchFamily="18" charset="0"/>
              </a:rPr>
              <a:t>：</a:t>
            </a:r>
            <a:br>
              <a:rPr lang="zh-TW" altLang="en-US" sz="2800">
                <a:solidFill>
                  <a:schemeClr val="folHlink"/>
                </a:solidFill>
                <a:latin typeface="Times New Roman" panose="02020603050405020304" pitchFamily="18" charset="0"/>
              </a:rPr>
            </a:br>
            <a:r>
              <a:rPr lang="zh-TW" altLang="en-US" sz="2800">
                <a:solidFill>
                  <a:schemeClr val="folHlink"/>
                </a:solidFill>
                <a:latin typeface="Times New Roman" panose="02020603050405020304" pitchFamily="18" charset="0"/>
              </a:rPr>
              <a:t>以 </a:t>
            </a:r>
            <a:r>
              <a:rPr lang="en-US" altLang="zh-TW" sz="2800">
                <a:solidFill>
                  <a:schemeClr val="tx1"/>
                </a:solidFill>
                <a:latin typeface="Times New Roman" panose="02020603050405020304" pitchFamily="18" charset="0"/>
              </a:rPr>
              <a:t>CLASSCODE</a:t>
            </a:r>
            <a:r>
              <a:rPr lang="en-US" altLang="zh-TW" sz="2800">
                <a:solidFill>
                  <a:schemeClr val="folHlink"/>
                </a:solidFill>
                <a:latin typeface="Times New Roman" panose="02020603050405020304" pitchFamily="18" charset="0"/>
              </a:rPr>
              <a:t> </a:t>
            </a:r>
            <a:r>
              <a:rPr lang="zh-TW" altLang="en-US" sz="2800">
                <a:solidFill>
                  <a:schemeClr val="folHlink"/>
                </a:solidFill>
                <a:latin typeface="Times New Roman" panose="02020603050405020304" pitchFamily="18" charset="0"/>
              </a:rPr>
              <a:t>作組合</a:t>
            </a:r>
            <a:endParaRPr lang="zh-TW" altLang="en-GB" sz="2800">
              <a:solidFill>
                <a:schemeClr val="folHlink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73733" name="Picture 21" descr="圖片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2626" y="1276350"/>
            <a:ext cx="8277225" cy="2139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TW" altLang="en-US" sz="3200">
                <a:solidFill>
                  <a:schemeClr val="folHlink"/>
                </a:solidFill>
                <a:effectLst/>
                <a:latin typeface="Times New Roman" panose="02020603050405020304" pitchFamily="18" charset="0"/>
                <a:ea typeface="新細明體" panose="02020500000000000000" pitchFamily="18" charset="-120"/>
              </a:rPr>
              <a:t>完成後的效果</a:t>
            </a:r>
          </a:p>
        </p:txBody>
      </p:sp>
      <p:sp>
        <p:nvSpPr>
          <p:cNvPr id="74754" name="投影片編號版面配置區 5"/>
          <p:cNvSpPr>
            <a:spLocks noGrp="1"/>
          </p:cNvSpPr>
          <p:nvPr>
            <p:ph type="sldNum" sz="quarter" idx="4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513F3D1A-9B03-4940-B52E-F91ACBC0D799}" type="slidenum">
              <a:rPr lang="en-US" altLang="zh-TW" sz="100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69</a:t>
            </a:fld>
            <a:endParaRPr lang="en-US" altLang="zh-TW" sz="10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pic>
        <p:nvPicPr>
          <p:cNvPr id="3" name="圖片 2">
            <a:extLst>
              <a:ext uri="{FF2B5EF4-FFF2-40B4-BE49-F238E27FC236}">
                <a16:creationId xmlns:a16="http://schemas.microsoft.com/office/drawing/2014/main" id="{44FE3D4D-D027-4487-B52C-832AACF73E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78428" y="1246094"/>
            <a:ext cx="6835145" cy="5133296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投影片編號版面配置區 3"/>
          <p:cNvSpPr>
            <a:spLocks noGrp="1"/>
          </p:cNvSpPr>
          <p:nvPr>
            <p:ph type="sldNum" sz="quarter" idx="4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0BF27FB8-B731-4311-BC1B-F2360612249D}" type="slidenum">
              <a:rPr lang="en-US" altLang="zh-TW" sz="100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7</a:t>
            </a:fld>
            <a:endParaRPr lang="en-US" altLang="zh-TW" sz="10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5" name="Rectangle 21"/>
          <p:cNvSpPr>
            <a:spLocks noChangeArrowheads="1"/>
          </p:cNvSpPr>
          <p:nvPr/>
        </p:nvSpPr>
        <p:spPr bwMode="auto">
          <a:xfrm>
            <a:off x="3657600" y="5562600"/>
            <a:ext cx="6261100" cy="369332"/>
          </a:xfrm>
          <a:prstGeom prst="rect">
            <a:avLst/>
          </a:prstGeom>
          <a:solidFill>
            <a:srgbClr val="FFFF99"/>
          </a:solidFill>
          <a:ln w="38100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zh-TW" altLang="en-US" dirty="0">
                <a:solidFill>
                  <a:srgbClr val="002060"/>
                </a:solidFill>
                <a:latin typeface="+mn-ea"/>
              </a:rPr>
              <a:t>模擬中一派位排名表、統一分配學額統計</a:t>
            </a:r>
          </a:p>
        </p:txBody>
      </p:sp>
      <p:sp>
        <p:nvSpPr>
          <p:cNvPr id="6" name="Rectangle 23"/>
          <p:cNvSpPr>
            <a:spLocks noChangeArrowheads="1"/>
          </p:cNvSpPr>
          <p:nvPr/>
        </p:nvSpPr>
        <p:spPr bwMode="auto">
          <a:xfrm>
            <a:off x="3657600" y="1698626"/>
            <a:ext cx="6261100" cy="708025"/>
          </a:xfrm>
          <a:prstGeom prst="rect">
            <a:avLst/>
          </a:prstGeom>
          <a:solidFill>
            <a:srgbClr val="FFFF99"/>
          </a:solidFill>
          <a:ln w="38100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4800">
                <a:solidFill>
                  <a:srgbClr val="9966FF"/>
                </a:solidFill>
                <a:latin typeface="Arial" charset="0"/>
                <a:ea typeface="新細明體" pitchFamily="18" charset="-120"/>
              </a:defRPr>
            </a:lvl1pPr>
            <a:lvl2pPr marL="742950" indent="-285750" eaLnBrk="0" hangingPunct="0">
              <a:defRPr kumimoji="1" sz="4800">
                <a:solidFill>
                  <a:srgbClr val="9966FF"/>
                </a:solidFill>
                <a:latin typeface="Arial" charset="0"/>
                <a:ea typeface="新細明體" pitchFamily="18" charset="-120"/>
              </a:defRPr>
            </a:lvl2pPr>
            <a:lvl3pPr marL="1143000" indent="-228600" eaLnBrk="0" hangingPunct="0">
              <a:defRPr kumimoji="1" sz="4800">
                <a:solidFill>
                  <a:srgbClr val="9966FF"/>
                </a:solidFill>
                <a:latin typeface="Arial" charset="0"/>
                <a:ea typeface="新細明體" pitchFamily="18" charset="-120"/>
              </a:defRPr>
            </a:lvl3pPr>
            <a:lvl4pPr marL="1600200" indent="-228600" eaLnBrk="0" hangingPunct="0">
              <a:defRPr kumimoji="1" sz="4800">
                <a:solidFill>
                  <a:srgbClr val="9966FF"/>
                </a:solidFill>
                <a:latin typeface="Arial" charset="0"/>
                <a:ea typeface="新細明體" pitchFamily="18" charset="-120"/>
              </a:defRPr>
            </a:lvl4pPr>
            <a:lvl5pPr marL="2057400" indent="-228600" eaLnBrk="0" hangingPunct="0">
              <a:defRPr kumimoji="1" sz="4800">
                <a:solidFill>
                  <a:srgbClr val="9966FF"/>
                </a:solidFill>
                <a:latin typeface="Arial" charset="0"/>
                <a:ea typeface="新細明體" pitchFamily="18" charset="-120"/>
              </a:defRPr>
            </a:lvl5pPr>
            <a:lvl6pPr marL="2514600" indent="-228600" algn="dist" eaLnBrk="0" fontAlgn="base" hangingPunct="0">
              <a:spcBef>
                <a:spcPct val="50000"/>
              </a:spcBef>
              <a:spcAft>
                <a:spcPct val="0"/>
              </a:spcAft>
              <a:defRPr kumimoji="1" sz="4800">
                <a:solidFill>
                  <a:srgbClr val="9966FF"/>
                </a:solidFill>
                <a:latin typeface="Arial" charset="0"/>
                <a:ea typeface="新細明體" pitchFamily="18" charset="-120"/>
              </a:defRPr>
            </a:lvl6pPr>
            <a:lvl7pPr marL="2971800" indent="-228600" algn="dist" eaLnBrk="0" fontAlgn="base" hangingPunct="0">
              <a:spcBef>
                <a:spcPct val="50000"/>
              </a:spcBef>
              <a:spcAft>
                <a:spcPct val="0"/>
              </a:spcAft>
              <a:defRPr kumimoji="1" sz="4800">
                <a:solidFill>
                  <a:srgbClr val="9966FF"/>
                </a:solidFill>
                <a:latin typeface="Arial" charset="0"/>
                <a:ea typeface="新細明體" pitchFamily="18" charset="-120"/>
              </a:defRPr>
            </a:lvl7pPr>
            <a:lvl8pPr marL="3429000" indent="-228600" algn="dist" eaLnBrk="0" fontAlgn="base" hangingPunct="0">
              <a:spcBef>
                <a:spcPct val="50000"/>
              </a:spcBef>
              <a:spcAft>
                <a:spcPct val="0"/>
              </a:spcAft>
              <a:defRPr kumimoji="1" sz="4800">
                <a:solidFill>
                  <a:srgbClr val="9966FF"/>
                </a:solidFill>
                <a:latin typeface="Arial" charset="0"/>
                <a:ea typeface="新細明體" pitchFamily="18" charset="-120"/>
              </a:defRPr>
            </a:lvl8pPr>
            <a:lvl9pPr marL="3886200" indent="-228600" algn="dist" eaLnBrk="0" fontAlgn="base" hangingPunct="0">
              <a:spcBef>
                <a:spcPct val="50000"/>
              </a:spcBef>
              <a:spcAft>
                <a:spcPct val="0"/>
              </a:spcAft>
              <a:defRPr kumimoji="1" sz="4800">
                <a:solidFill>
                  <a:srgbClr val="9966FF"/>
                </a:solidFill>
                <a:latin typeface="Arial" charset="0"/>
                <a:ea typeface="新細明體" pitchFamily="18" charset="-120"/>
              </a:defRPr>
            </a:lvl9pPr>
          </a:lstStyle>
          <a:p>
            <a:pPr eaLnBrk="1" hangingPunct="1">
              <a:defRPr/>
            </a:pPr>
            <a:r>
              <a:rPr lang="zh-TW" altLang="en-US" sz="2000" dirty="0">
                <a:solidFill>
                  <a:srgbClr val="002060"/>
                </a:solidFill>
                <a:latin typeface="+mn-ea"/>
                <a:ea typeface="+mn-ea"/>
              </a:rPr>
              <a:t>缺席報告（依原因、依班別、依次數）、</a:t>
            </a:r>
          </a:p>
          <a:p>
            <a:pPr eaLnBrk="1" hangingPunct="1">
              <a:defRPr/>
            </a:pPr>
            <a:r>
              <a:rPr lang="zh-TW" altLang="en-US" sz="2000" dirty="0">
                <a:solidFill>
                  <a:srgbClr val="002060"/>
                </a:solidFill>
                <a:latin typeface="+mn-ea"/>
                <a:ea typeface="+mn-ea"/>
              </a:rPr>
              <a:t>不同學年 </a:t>
            </a:r>
            <a:r>
              <a:rPr lang="en-US" altLang="zh-TW" sz="2000" dirty="0">
                <a:solidFill>
                  <a:srgbClr val="002060"/>
                </a:solidFill>
                <a:latin typeface="+mn-ea"/>
                <a:ea typeface="+mn-ea"/>
              </a:rPr>
              <a:t>/ </a:t>
            </a:r>
            <a:r>
              <a:rPr lang="zh-TW" altLang="en-US" sz="2000" dirty="0">
                <a:solidFill>
                  <a:srgbClr val="002060"/>
                </a:solidFill>
                <a:latin typeface="+mn-ea"/>
                <a:ea typeface="+mn-ea"/>
              </a:rPr>
              <a:t>月份缺席統計</a:t>
            </a:r>
          </a:p>
        </p:txBody>
      </p:sp>
      <p:sp>
        <p:nvSpPr>
          <p:cNvPr id="7" name="Rectangle 24"/>
          <p:cNvSpPr>
            <a:spLocks noChangeArrowheads="1"/>
          </p:cNvSpPr>
          <p:nvPr/>
        </p:nvSpPr>
        <p:spPr bwMode="auto">
          <a:xfrm>
            <a:off x="3657600" y="2536825"/>
            <a:ext cx="6261100" cy="400050"/>
          </a:xfrm>
          <a:prstGeom prst="rect">
            <a:avLst/>
          </a:prstGeom>
          <a:solidFill>
            <a:srgbClr val="FFFF99"/>
          </a:solidFill>
          <a:ln w="38100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4800">
                <a:solidFill>
                  <a:srgbClr val="9966FF"/>
                </a:solidFill>
                <a:latin typeface="Arial" charset="0"/>
                <a:ea typeface="新細明體" pitchFamily="18" charset="-120"/>
              </a:defRPr>
            </a:lvl1pPr>
            <a:lvl2pPr marL="742950" indent="-285750" eaLnBrk="0" hangingPunct="0">
              <a:defRPr kumimoji="1" sz="4800">
                <a:solidFill>
                  <a:srgbClr val="9966FF"/>
                </a:solidFill>
                <a:latin typeface="Arial" charset="0"/>
                <a:ea typeface="新細明體" pitchFamily="18" charset="-120"/>
              </a:defRPr>
            </a:lvl2pPr>
            <a:lvl3pPr marL="1143000" indent="-228600" eaLnBrk="0" hangingPunct="0">
              <a:defRPr kumimoji="1" sz="4800">
                <a:solidFill>
                  <a:srgbClr val="9966FF"/>
                </a:solidFill>
                <a:latin typeface="Arial" charset="0"/>
                <a:ea typeface="新細明體" pitchFamily="18" charset="-120"/>
              </a:defRPr>
            </a:lvl3pPr>
            <a:lvl4pPr marL="1600200" indent="-228600" eaLnBrk="0" hangingPunct="0">
              <a:defRPr kumimoji="1" sz="4800">
                <a:solidFill>
                  <a:srgbClr val="9966FF"/>
                </a:solidFill>
                <a:latin typeface="Arial" charset="0"/>
                <a:ea typeface="新細明體" pitchFamily="18" charset="-120"/>
              </a:defRPr>
            </a:lvl4pPr>
            <a:lvl5pPr marL="2057400" indent="-228600" eaLnBrk="0" hangingPunct="0">
              <a:defRPr kumimoji="1" sz="4800">
                <a:solidFill>
                  <a:srgbClr val="9966FF"/>
                </a:solidFill>
                <a:latin typeface="Arial" charset="0"/>
                <a:ea typeface="新細明體" pitchFamily="18" charset="-120"/>
              </a:defRPr>
            </a:lvl5pPr>
            <a:lvl6pPr marL="2514600" indent="-228600" algn="dist" eaLnBrk="0" fontAlgn="base" hangingPunct="0">
              <a:spcBef>
                <a:spcPct val="50000"/>
              </a:spcBef>
              <a:spcAft>
                <a:spcPct val="0"/>
              </a:spcAft>
              <a:defRPr kumimoji="1" sz="4800">
                <a:solidFill>
                  <a:srgbClr val="9966FF"/>
                </a:solidFill>
                <a:latin typeface="Arial" charset="0"/>
                <a:ea typeface="新細明體" pitchFamily="18" charset="-120"/>
              </a:defRPr>
            </a:lvl6pPr>
            <a:lvl7pPr marL="2971800" indent="-228600" algn="dist" eaLnBrk="0" fontAlgn="base" hangingPunct="0">
              <a:spcBef>
                <a:spcPct val="50000"/>
              </a:spcBef>
              <a:spcAft>
                <a:spcPct val="0"/>
              </a:spcAft>
              <a:defRPr kumimoji="1" sz="4800">
                <a:solidFill>
                  <a:srgbClr val="9966FF"/>
                </a:solidFill>
                <a:latin typeface="Arial" charset="0"/>
                <a:ea typeface="新細明體" pitchFamily="18" charset="-120"/>
              </a:defRPr>
            </a:lvl7pPr>
            <a:lvl8pPr marL="3429000" indent="-228600" algn="dist" eaLnBrk="0" fontAlgn="base" hangingPunct="0">
              <a:spcBef>
                <a:spcPct val="50000"/>
              </a:spcBef>
              <a:spcAft>
                <a:spcPct val="0"/>
              </a:spcAft>
              <a:defRPr kumimoji="1" sz="4800">
                <a:solidFill>
                  <a:srgbClr val="9966FF"/>
                </a:solidFill>
                <a:latin typeface="Arial" charset="0"/>
                <a:ea typeface="新細明體" pitchFamily="18" charset="-120"/>
              </a:defRPr>
            </a:lvl8pPr>
            <a:lvl9pPr marL="3886200" indent="-228600" algn="dist" eaLnBrk="0" fontAlgn="base" hangingPunct="0">
              <a:spcBef>
                <a:spcPct val="50000"/>
              </a:spcBef>
              <a:spcAft>
                <a:spcPct val="0"/>
              </a:spcAft>
              <a:defRPr kumimoji="1" sz="4800">
                <a:solidFill>
                  <a:srgbClr val="9966FF"/>
                </a:solidFill>
                <a:latin typeface="Arial" charset="0"/>
                <a:ea typeface="新細明體" pitchFamily="18" charset="-120"/>
              </a:defRPr>
            </a:lvl9pPr>
          </a:lstStyle>
          <a:p>
            <a:pPr eaLnBrk="1" hangingPunct="1">
              <a:defRPr/>
            </a:pPr>
            <a:r>
              <a:rPr lang="zh-TW" altLang="en-US" sz="2000" dirty="0">
                <a:solidFill>
                  <a:srgbClr val="002060"/>
                </a:solidFill>
                <a:latin typeface="+mn-ea"/>
                <a:ea typeface="+mn-ea"/>
              </a:rPr>
              <a:t>獎懲追蹤報告（依班別、學生、事件）</a:t>
            </a:r>
          </a:p>
        </p:txBody>
      </p:sp>
      <p:sp>
        <p:nvSpPr>
          <p:cNvPr id="8" name="Rectangle 25"/>
          <p:cNvSpPr>
            <a:spLocks noChangeArrowheads="1"/>
          </p:cNvSpPr>
          <p:nvPr/>
        </p:nvSpPr>
        <p:spPr bwMode="auto">
          <a:xfrm>
            <a:off x="3657600" y="3070226"/>
            <a:ext cx="6261100" cy="708025"/>
          </a:xfrm>
          <a:prstGeom prst="rect">
            <a:avLst/>
          </a:prstGeom>
          <a:solidFill>
            <a:srgbClr val="FFFF99"/>
          </a:solidFill>
          <a:ln w="38100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4800">
                <a:solidFill>
                  <a:srgbClr val="9966FF"/>
                </a:solidFill>
                <a:latin typeface="Arial" charset="0"/>
                <a:ea typeface="新細明體" pitchFamily="18" charset="-120"/>
              </a:defRPr>
            </a:lvl1pPr>
            <a:lvl2pPr marL="742950" indent="-285750" eaLnBrk="0" hangingPunct="0">
              <a:defRPr kumimoji="1" sz="4800">
                <a:solidFill>
                  <a:srgbClr val="9966FF"/>
                </a:solidFill>
                <a:latin typeface="Arial" charset="0"/>
                <a:ea typeface="新細明體" pitchFamily="18" charset="-120"/>
              </a:defRPr>
            </a:lvl2pPr>
            <a:lvl3pPr marL="1143000" indent="-228600" eaLnBrk="0" hangingPunct="0">
              <a:defRPr kumimoji="1" sz="4800">
                <a:solidFill>
                  <a:srgbClr val="9966FF"/>
                </a:solidFill>
                <a:latin typeface="Arial" charset="0"/>
                <a:ea typeface="新細明體" pitchFamily="18" charset="-120"/>
              </a:defRPr>
            </a:lvl3pPr>
            <a:lvl4pPr marL="1600200" indent="-228600" eaLnBrk="0" hangingPunct="0">
              <a:defRPr kumimoji="1" sz="4800">
                <a:solidFill>
                  <a:srgbClr val="9966FF"/>
                </a:solidFill>
                <a:latin typeface="Arial" charset="0"/>
                <a:ea typeface="新細明體" pitchFamily="18" charset="-120"/>
              </a:defRPr>
            </a:lvl4pPr>
            <a:lvl5pPr marL="2057400" indent="-228600" eaLnBrk="0" hangingPunct="0">
              <a:defRPr kumimoji="1" sz="4800">
                <a:solidFill>
                  <a:srgbClr val="9966FF"/>
                </a:solidFill>
                <a:latin typeface="Arial" charset="0"/>
                <a:ea typeface="新細明體" pitchFamily="18" charset="-120"/>
              </a:defRPr>
            </a:lvl5pPr>
            <a:lvl6pPr marL="2514600" indent="-228600" algn="dist" eaLnBrk="0" fontAlgn="base" hangingPunct="0">
              <a:spcBef>
                <a:spcPct val="50000"/>
              </a:spcBef>
              <a:spcAft>
                <a:spcPct val="0"/>
              </a:spcAft>
              <a:defRPr kumimoji="1" sz="4800">
                <a:solidFill>
                  <a:srgbClr val="9966FF"/>
                </a:solidFill>
                <a:latin typeface="Arial" charset="0"/>
                <a:ea typeface="新細明體" pitchFamily="18" charset="-120"/>
              </a:defRPr>
            </a:lvl6pPr>
            <a:lvl7pPr marL="2971800" indent="-228600" algn="dist" eaLnBrk="0" fontAlgn="base" hangingPunct="0">
              <a:spcBef>
                <a:spcPct val="50000"/>
              </a:spcBef>
              <a:spcAft>
                <a:spcPct val="0"/>
              </a:spcAft>
              <a:defRPr kumimoji="1" sz="4800">
                <a:solidFill>
                  <a:srgbClr val="9966FF"/>
                </a:solidFill>
                <a:latin typeface="Arial" charset="0"/>
                <a:ea typeface="新細明體" pitchFamily="18" charset="-120"/>
              </a:defRPr>
            </a:lvl7pPr>
            <a:lvl8pPr marL="3429000" indent="-228600" algn="dist" eaLnBrk="0" fontAlgn="base" hangingPunct="0">
              <a:spcBef>
                <a:spcPct val="50000"/>
              </a:spcBef>
              <a:spcAft>
                <a:spcPct val="0"/>
              </a:spcAft>
              <a:defRPr kumimoji="1" sz="4800">
                <a:solidFill>
                  <a:srgbClr val="9966FF"/>
                </a:solidFill>
                <a:latin typeface="Arial" charset="0"/>
                <a:ea typeface="新細明體" pitchFamily="18" charset="-120"/>
              </a:defRPr>
            </a:lvl8pPr>
            <a:lvl9pPr marL="3886200" indent="-228600" algn="dist" eaLnBrk="0" fontAlgn="base" hangingPunct="0">
              <a:spcBef>
                <a:spcPct val="50000"/>
              </a:spcBef>
              <a:spcAft>
                <a:spcPct val="0"/>
              </a:spcAft>
              <a:defRPr kumimoji="1" sz="4800">
                <a:solidFill>
                  <a:srgbClr val="9966FF"/>
                </a:solidFill>
                <a:latin typeface="Arial" charset="0"/>
                <a:ea typeface="新細明體" pitchFamily="18" charset="-120"/>
              </a:defRPr>
            </a:lvl9pPr>
          </a:lstStyle>
          <a:p>
            <a:pPr eaLnBrk="1" hangingPunct="1">
              <a:defRPr/>
            </a:pPr>
            <a:r>
              <a:rPr lang="zh-TW" altLang="en-US" sz="2000" dirty="0">
                <a:solidFill>
                  <a:srgbClr val="002060"/>
                </a:solidFill>
                <a:latin typeface="+mn-ea"/>
                <a:ea typeface="+mn-ea"/>
              </a:rPr>
              <a:t>校內成績平均分和及格百分比分析（依級別 </a:t>
            </a:r>
            <a:r>
              <a:rPr lang="en-US" altLang="zh-TW" sz="2000" dirty="0">
                <a:solidFill>
                  <a:srgbClr val="002060"/>
                </a:solidFill>
                <a:latin typeface="+mn-ea"/>
                <a:ea typeface="+mn-ea"/>
              </a:rPr>
              <a:t>/ </a:t>
            </a:r>
            <a:r>
              <a:rPr lang="zh-TW" altLang="en-US" sz="2000" dirty="0">
                <a:solidFill>
                  <a:srgbClr val="002060"/>
                </a:solidFill>
                <a:latin typeface="+mn-ea"/>
                <a:ea typeface="+mn-ea"/>
              </a:rPr>
              <a:t>科目）、首末五名學生統計、最進步學生清單</a:t>
            </a:r>
          </a:p>
        </p:txBody>
      </p:sp>
      <p:sp>
        <p:nvSpPr>
          <p:cNvPr id="9" name="Rectangle 26"/>
          <p:cNvSpPr>
            <a:spLocks noChangeArrowheads="1"/>
          </p:cNvSpPr>
          <p:nvPr/>
        </p:nvSpPr>
        <p:spPr bwMode="auto">
          <a:xfrm>
            <a:off x="3657600" y="3908425"/>
            <a:ext cx="6261100" cy="369332"/>
          </a:xfrm>
          <a:prstGeom prst="rect">
            <a:avLst/>
          </a:prstGeom>
          <a:solidFill>
            <a:srgbClr val="FFFF99"/>
          </a:solidFill>
          <a:ln w="38100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zh-TW" altLang="en-US" dirty="0">
                <a:solidFill>
                  <a:srgbClr val="002060"/>
                </a:solidFill>
                <a:latin typeface="+mn-ea"/>
              </a:rPr>
              <a:t>學生課外活動概覽、統計及表現</a:t>
            </a:r>
          </a:p>
        </p:txBody>
      </p:sp>
      <p:sp>
        <p:nvSpPr>
          <p:cNvPr id="13320" name="Line 34"/>
          <p:cNvSpPr>
            <a:spLocks noChangeShapeType="1"/>
          </p:cNvSpPr>
          <p:nvPr/>
        </p:nvSpPr>
        <p:spPr bwMode="auto">
          <a:xfrm>
            <a:off x="3133726" y="2133600"/>
            <a:ext cx="523875" cy="0"/>
          </a:xfrm>
          <a:prstGeom prst="line">
            <a:avLst/>
          </a:prstGeom>
          <a:noFill/>
          <a:ln w="25400">
            <a:solidFill>
              <a:srgbClr val="FF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3321" name="Line 42"/>
          <p:cNvSpPr>
            <a:spLocks noChangeShapeType="1"/>
          </p:cNvSpPr>
          <p:nvPr/>
        </p:nvSpPr>
        <p:spPr bwMode="auto">
          <a:xfrm>
            <a:off x="3124200" y="2133600"/>
            <a:ext cx="0" cy="3657600"/>
          </a:xfrm>
          <a:prstGeom prst="line">
            <a:avLst/>
          </a:prstGeom>
          <a:noFill/>
          <a:ln w="25400">
            <a:solidFill>
              <a:srgbClr val="FF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2" name="Rectangle 55"/>
          <p:cNvSpPr>
            <a:spLocks noChangeArrowheads="1"/>
          </p:cNvSpPr>
          <p:nvPr/>
        </p:nvSpPr>
        <p:spPr bwMode="auto">
          <a:xfrm>
            <a:off x="3657600" y="4495800"/>
            <a:ext cx="6261100" cy="369332"/>
          </a:xfrm>
          <a:prstGeom prst="rect">
            <a:avLst/>
          </a:prstGeom>
          <a:solidFill>
            <a:srgbClr val="FFFF99"/>
          </a:solidFill>
          <a:ln w="38100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zh-TW" altLang="en-US" dirty="0">
                <a:solidFill>
                  <a:srgbClr val="002060"/>
                </a:solidFill>
                <a:latin typeface="+mn-ea"/>
              </a:rPr>
              <a:t>香港學科測驗成績分析及比較（與全港學生）</a:t>
            </a:r>
          </a:p>
        </p:txBody>
      </p:sp>
      <p:sp>
        <p:nvSpPr>
          <p:cNvPr id="13" name="Rectangle 56"/>
          <p:cNvSpPr>
            <a:spLocks noChangeArrowheads="1"/>
          </p:cNvSpPr>
          <p:nvPr/>
        </p:nvSpPr>
        <p:spPr bwMode="auto">
          <a:xfrm>
            <a:off x="3659188" y="5029200"/>
            <a:ext cx="6261100" cy="369332"/>
          </a:xfrm>
          <a:prstGeom prst="rect">
            <a:avLst/>
          </a:prstGeom>
          <a:solidFill>
            <a:srgbClr val="FFFF99"/>
          </a:solidFill>
          <a:ln w="38100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zh-TW" altLang="en-US" dirty="0">
                <a:solidFill>
                  <a:srgbClr val="002060"/>
                </a:solidFill>
                <a:latin typeface="+mn-ea"/>
              </a:rPr>
              <a:t>歷年公開試的成績分析</a:t>
            </a:r>
          </a:p>
        </p:txBody>
      </p:sp>
      <p:sp>
        <p:nvSpPr>
          <p:cNvPr id="14" name="Text Box 57"/>
          <p:cNvSpPr txBox="1">
            <a:spLocks noChangeArrowheads="1"/>
          </p:cNvSpPr>
          <p:nvPr/>
        </p:nvSpPr>
        <p:spPr bwMode="auto">
          <a:xfrm>
            <a:off x="2209800" y="1905001"/>
            <a:ext cx="609600" cy="3960813"/>
          </a:xfrm>
          <a:prstGeom prst="rect">
            <a:avLst/>
          </a:prstGeom>
          <a:noFill/>
          <a:ln w="25400">
            <a:solidFill>
              <a:srgbClr val="008000"/>
            </a:solidFill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4800">
                <a:solidFill>
                  <a:srgbClr val="9966FF"/>
                </a:solidFill>
                <a:latin typeface="Arial" charset="0"/>
                <a:ea typeface="新細明體" pitchFamily="18" charset="-120"/>
              </a:defRPr>
            </a:lvl1pPr>
            <a:lvl2pPr marL="742950" indent="-285750" eaLnBrk="0" hangingPunct="0">
              <a:defRPr kumimoji="1" sz="4800">
                <a:solidFill>
                  <a:srgbClr val="9966FF"/>
                </a:solidFill>
                <a:latin typeface="Arial" charset="0"/>
                <a:ea typeface="新細明體" pitchFamily="18" charset="-120"/>
              </a:defRPr>
            </a:lvl2pPr>
            <a:lvl3pPr marL="1143000" indent="-228600" eaLnBrk="0" hangingPunct="0">
              <a:defRPr kumimoji="1" sz="4800">
                <a:solidFill>
                  <a:srgbClr val="9966FF"/>
                </a:solidFill>
                <a:latin typeface="Arial" charset="0"/>
                <a:ea typeface="新細明體" pitchFamily="18" charset="-120"/>
              </a:defRPr>
            </a:lvl3pPr>
            <a:lvl4pPr marL="1600200" indent="-228600" eaLnBrk="0" hangingPunct="0">
              <a:defRPr kumimoji="1" sz="4800">
                <a:solidFill>
                  <a:srgbClr val="9966FF"/>
                </a:solidFill>
                <a:latin typeface="Arial" charset="0"/>
                <a:ea typeface="新細明體" pitchFamily="18" charset="-120"/>
              </a:defRPr>
            </a:lvl4pPr>
            <a:lvl5pPr marL="2057400" indent="-228600" eaLnBrk="0" hangingPunct="0">
              <a:defRPr kumimoji="1" sz="4800">
                <a:solidFill>
                  <a:srgbClr val="9966FF"/>
                </a:solidFill>
                <a:latin typeface="Arial" charset="0"/>
                <a:ea typeface="新細明體" pitchFamily="18" charset="-120"/>
              </a:defRPr>
            </a:lvl5pPr>
            <a:lvl6pPr marL="2514600" indent="-228600" algn="dist" eaLnBrk="0" fontAlgn="base" hangingPunct="0">
              <a:spcBef>
                <a:spcPct val="50000"/>
              </a:spcBef>
              <a:spcAft>
                <a:spcPct val="0"/>
              </a:spcAft>
              <a:defRPr kumimoji="1" sz="4800">
                <a:solidFill>
                  <a:srgbClr val="9966FF"/>
                </a:solidFill>
                <a:latin typeface="Arial" charset="0"/>
                <a:ea typeface="新細明體" pitchFamily="18" charset="-120"/>
              </a:defRPr>
            </a:lvl6pPr>
            <a:lvl7pPr marL="2971800" indent="-228600" algn="dist" eaLnBrk="0" fontAlgn="base" hangingPunct="0">
              <a:spcBef>
                <a:spcPct val="50000"/>
              </a:spcBef>
              <a:spcAft>
                <a:spcPct val="0"/>
              </a:spcAft>
              <a:defRPr kumimoji="1" sz="4800">
                <a:solidFill>
                  <a:srgbClr val="9966FF"/>
                </a:solidFill>
                <a:latin typeface="Arial" charset="0"/>
                <a:ea typeface="新細明體" pitchFamily="18" charset="-120"/>
              </a:defRPr>
            </a:lvl7pPr>
            <a:lvl8pPr marL="3429000" indent="-228600" algn="dist" eaLnBrk="0" fontAlgn="base" hangingPunct="0">
              <a:spcBef>
                <a:spcPct val="50000"/>
              </a:spcBef>
              <a:spcAft>
                <a:spcPct val="0"/>
              </a:spcAft>
              <a:defRPr kumimoji="1" sz="4800">
                <a:solidFill>
                  <a:srgbClr val="9966FF"/>
                </a:solidFill>
                <a:latin typeface="Arial" charset="0"/>
                <a:ea typeface="新細明體" pitchFamily="18" charset="-120"/>
              </a:defRPr>
            </a:lvl8pPr>
            <a:lvl9pPr marL="3886200" indent="-228600" algn="dist" eaLnBrk="0" fontAlgn="base" hangingPunct="0">
              <a:spcBef>
                <a:spcPct val="50000"/>
              </a:spcBef>
              <a:spcAft>
                <a:spcPct val="0"/>
              </a:spcAft>
              <a:defRPr kumimoji="1" sz="4800">
                <a:solidFill>
                  <a:srgbClr val="9966FF"/>
                </a:solidFill>
                <a:latin typeface="Arial" charset="0"/>
                <a:ea typeface="新細明體" pitchFamily="18" charset="-120"/>
              </a:defRPr>
            </a:lvl9pPr>
          </a:lstStyle>
          <a:p>
            <a:pPr algn="ctr" eaLnBrk="1" hangingPunct="1">
              <a:defRPr/>
            </a:pPr>
            <a:r>
              <a:rPr lang="zh-TW" altLang="en-US" sz="2800" dirty="0">
                <a:solidFill>
                  <a:srgbClr val="FF0066"/>
                </a:solidFill>
                <a:latin typeface="+mn-ea"/>
                <a:ea typeface="+mn-ea"/>
              </a:rPr>
              <a:t>檢視學生表現和發展</a:t>
            </a:r>
          </a:p>
        </p:txBody>
      </p:sp>
      <p:sp>
        <p:nvSpPr>
          <p:cNvPr id="13325" name="Line 58"/>
          <p:cNvSpPr>
            <a:spLocks noChangeShapeType="1"/>
          </p:cNvSpPr>
          <p:nvPr/>
        </p:nvSpPr>
        <p:spPr bwMode="auto">
          <a:xfrm>
            <a:off x="3124201" y="2743200"/>
            <a:ext cx="523875" cy="0"/>
          </a:xfrm>
          <a:prstGeom prst="line">
            <a:avLst/>
          </a:prstGeom>
          <a:noFill/>
          <a:ln w="25400">
            <a:solidFill>
              <a:srgbClr val="FF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3326" name="Line 59"/>
          <p:cNvSpPr>
            <a:spLocks noChangeShapeType="1"/>
          </p:cNvSpPr>
          <p:nvPr/>
        </p:nvSpPr>
        <p:spPr bwMode="auto">
          <a:xfrm>
            <a:off x="3124201" y="3429000"/>
            <a:ext cx="523875" cy="0"/>
          </a:xfrm>
          <a:prstGeom prst="line">
            <a:avLst/>
          </a:prstGeom>
          <a:noFill/>
          <a:ln w="25400">
            <a:solidFill>
              <a:srgbClr val="FF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3327" name="Line 60"/>
          <p:cNvSpPr>
            <a:spLocks noChangeShapeType="1"/>
          </p:cNvSpPr>
          <p:nvPr/>
        </p:nvSpPr>
        <p:spPr bwMode="auto">
          <a:xfrm>
            <a:off x="3124201" y="4114800"/>
            <a:ext cx="523875" cy="0"/>
          </a:xfrm>
          <a:prstGeom prst="line">
            <a:avLst/>
          </a:prstGeom>
          <a:noFill/>
          <a:ln w="25400">
            <a:solidFill>
              <a:srgbClr val="FF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3328" name="Line 61"/>
          <p:cNvSpPr>
            <a:spLocks noChangeShapeType="1"/>
          </p:cNvSpPr>
          <p:nvPr/>
        </p:nvSpPr>
        <p:spPr bwMode="auto">
          <a:xfrm>
            <a:off x="3124201" y="4724400"/>
            <a:ext cx="523875" cy="0"/>
          </a:xfrm>
          <a:prstGeom prst="line">
            <a:avLst/>
          </a:prstGeom>
          <a:noFill/>
          <a:ln w="25400">
            <a:solidFill>
              <a:srgbClr val="FF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3329" name="Line 62"/>
          <p:cNvSpPr>
            <a:spLocks noChangeShapeType="1"/>
          </p:cNvSpPr>
          <p:nvPr/>
        </p:nvSpPr>
        <p:spPr bwMode="auto">
          <a:xfrm>
            <a:off x="3124201" y="5257800"/>
            <a:ext cx="523875" cy="0"/>
          </a:xfrm>
          <a:prstGeom prst="line">
            <a:avLst/>
          </a:prstGeom>
          <a:noFill/>
          <a:ln w="25400">
            <a:solidFill>
              <a:srgbClr val="FF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3330" name="Line 63"/>
          <p:cNvSpPr>
            <a:spLocks noChangeShapeType="1"/>
          </p:cNvSpPr>
          <p:nvPr/>
        </p:nvSpPr>
        <p:spPr bwMode="auto">
          <a:xfrm>
            <a:off x="3133726" y="5791200"/>
            <a:ext cx="523875" cy="0"/>
          </a:xfrm>
          <a:prstGeom prst="line">
            <a:avLst/>
          </a:prstGeom>
          <a:noFill/>
          <a:ln w="25400">
            <a:solidFill>
              <a:srgbClr val="FF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3331" name="Line 64"/>
          <p:cNvSpPr>
            <a:spLocks noChangeShapeType="1"/>
          </p:cNvSpPr>
          <p:nvPr/>
        </p:nvSpPr>
        <p:spPr bwMode="auto">
          <a:xfrm>
            <a:off x="2819401" y="3810000"/>
            <a:ext cx="295275" cy="0"/>
          </a:xfrm>
          <a:prstGeom prst="line">
            <a:avLst/>
          </a:prstGeom>
          <a:noFill/>
          <a:ln w="25400">
            <a:solidFill>
              <a:srgbClr val="FF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3332" name="Title 1"/>
          <p:cNvSpPr txBox="1">
            <a:spLocks/>
          </p:cNvSpPr>
          <p:nvPr/>
        </p:nvSpPr>
        <p:spPr bwMode="auto">
          <a:xfrm>
            <a:off x="2209800" y="234952"/>
            <a:ext cx="71628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zh-TW" altLang="en-US" sz="3200" dirty="0">
                <a:solidFill>
                  <a:schemeClr val="tx2"/>
                </a:solidFill>
                <a:latin typeface="新細明體" panose="02020500000000000000" pitchFamily="18" charset="-120"/>
                <a:cs typeface="Times New Roman" panose="02020603050405020304" pitchFamily="18" charset="0"/>
              </a:rPr>
              <a:t>系統報告類別</a:t>
            </a:r>
            <a:endParaRPr lang="zh-HK" altLang="en-US" sz="3200" dirty="0">
              <a:solidFill>
                <a:schemeClr val="tx2"/>
              </a:solidFill>
              <a:latin typeface="新細明體" panose="02020500000000000000" pitchFamily="18" charset="-12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/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br>
              <a:rPr lang="en-US" altLang="zh-HK" dirty="0">
                <a:effectLst/>
                <a:ea typeface="新細明體" panose="02020500000000000000" pitchFamily="18" charset="-120"/>
              </a:rPr>
            </a:br>
            <a:br>
              <a:rPr lang="en-US" altLang="zh-TW" dirty="0">
                <a:solidFill>
                  <a:srgbClr val="3333CC"/>
                </a:solidFill>
                <a:latin typeface="新細明體" panose="02020500000000000000" pitchFamily="18" charset="-120"/>
                <a:ea typeface="新細明體" panose="02020500000000000000" pitchFamily="18" charset="-120"/>
                <a:cs typeface="Times New Roman" panose="02020603050405020304" pitchFamily="18" charset="0"/>
              </a:rPr>
            </a:br>
            <a:r>
              <a:rPr lang="en-US" altLang="zh-TW" sz="3600" dirty="0">
                <a:solidFill>
                  <a:srgbClr val="3333CC"/>
                </a:solidFill>
                <a:latin typeface="新細明體" panose="02020500000000000000" pitchFamily="18" charset="-120"/>
                <a:ea typeface="新細明體" panose="02020500000000000000" pitchFamily="18" charset="-120"/>
                <a:cs typeface="Times New Roman" panose="02020603050405020304" pitchFamily="18" charset="0"/>
              </a:rPr>
              <a:t>III. </a:t>
            </a:r>
            <a:r>
              <a:rPr lang="zh-TW" altLang="en-US" sz="3600" dirty="0">
                <a:solidFill>
                  <a:srgbClr val="3333CC"/>
                </a:solidFill>
                <a:latin typeface="新細明體" panose="02020500000000000000" pitchFamily="18" charset="-120"/>
                <a:ea typeface="新細明體" panose="02020500000000000000" pitchFamily="18" charset="-120"/>
                <a:cs typeface="Times New Roman" panose="02020603050405020304" pitchFamily="18" charset="0"/>
              </a:rPr>
              <a:t>如何修正資料錄排序</a:t>
            </a:r>
            <a:endParaRPr lang="zh-HK" altLang="en-US" dirty="0">
              <a:ea typeface="新細明體" panose="02020500000000000000" pitchFamily="18" charset="-120"/>
            </a:endParaRPr>
          </a:p>
        </p:txBody>
      </p:sp>
      <p:sp>
        <p:nvSpPr>
          <p:cNvPr id="18435" name="內容版面配置區 2"/>
          <p:cNvSpPr>
            <a:spLocks noGrp="1"/>
          </p:cNvSpPr>
          <p:nvPr>
            <p:ph idx="1"/>
          </p:nvPr>
        </p:nvSpPr>
        <p:spPr>
          <a:xfrm>
            <a:off x="1989138" y="1592263"/>
            <a:ext cx="7969250" cy="4489450"/>
          </a:xfrm>
        </p:spPr>
        <p:txBody>
          <a:bodyPr/>
          <a:lstStyle/>
          <a:p>
            <a:pPr eaLnBrk="1" hangingPunct="1">
              <a:spcBef>
                <a:spcPct val="30000"/>
              </a:spcBef>
              <a:buClr>
                <a:schemeClr val="folHlink"/>
              </a:buClr>
              <a:buSzPct val="80000"/>
              <a:buFont typeface="Wingdings" panose="05000000000000000000" pitchFamily="2" charset="2"/>
              <a:buChar char="u"/>
            </a:pPr>
            <a:r>
              <a:rPr lang="zh-TW" altLang="en-US" dirty="0">
                <a:solidFill>
                  <a:schemeClr val="folHlink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  <a:t>如果預覽時</a:t>
            </a:r>
            <a:r>
              <a:rPr lang="zh-TW" altLang="en-GB" dirty="0">
                <a:solidFill>
                  <a:schemeClr val="folHlink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  <a:t>，</a:t>
            </a:r>
            <a:r>
              <a:rPr lang="zh-TW" altLang="en-US" dirty="0">
                <a:solidFill>
                  <a:schemeClr val="folHlink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  <a:t>報表的列印次序</a:t>
            </a:r>
            <a:r>
              <a:rPr lang="zh-TW" altLang="en-GB" dirty="0">
                <a:solidFill>
                  <a:schemeClr val="folHlink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  <a:t>，</a:t>
            </a:r>
            <a:r>
              <a:rPr lang="zh-TW" altLang="en-US" dirty="0">
                <a:solidFill>
                  <a:schemeClr val="folHlink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  <a:t>跟之前不同</a:t>
            </a:r>
            <a:r>
              <a:rPr lang="zh-TW" altLang="en-GB" dirty="0">
                <a:solidFill>
                  <a:schemeClr val="folHlink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  <a:t>，</a:t>
            </a:r>
            <a:r>
              <a:rPr lang="zh-TW" altLang="en-US" dirty="0">
                <a:solidFill>
                  <a:schemeClr val="folHlink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  <a:t>可以通過以下方法修改</a:t>
            </a:r>
            <a:endParaRPr lang="en-US" altLang="zh-TW" dirty="0">
              <a:solidFill>
                <a:schemeClr val="folHlink"/>
              </a:solidFill>
              <a:latin typeface="Times New Roman" panose="02020603050405020304" pitchFamily="18" charset="0"/>
              <a:ea typeface="新細明體" panose="02020500000000000000" pitchFamily="18" charset="-120"/>
            </a:endParaRPr>
          </a:p>
          <a:p>
            <a:pPr eaLnBrk="1" hangingPunct="1">
              <a:spcBef>
                <a:spcPct val="30000"/>
              </a:spcBef>
              <a:buClr>
                <a:schemeClr val="folHlink"/>
              </a:buClr>
              <a:buSzPct val="80000"/>
              <a:buFont typeface="Wingdings" panose="05000000000000000000" pitchFamily="2" charset="2"/>
              <a:buChar char="u"/>
            </a:pPr>
            <a:r>
              <a:rPr lang="zh-TW" altLang="en-US" dirty="0">
                <a:solidFill>
                  <a:schemeClr val="folHlink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  <a:t>雙擊打開</a:t>
            </a:r>
            <a:r>
              <a:rPr lang="en-US" altLang="zh-TW" dirty="0">
                <a:solidFill>
                  <a:schemeClr val="folHlink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  <a:t>Sub-Report (</a:t>
            </a:r>
            <a:r>
              <a:rPr lang="zh-TW" altLang="en-US" dirty="0">
                <a:solidFill>
                  <a:schemeClr val="folHlink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  <a:t>子報告</a:t>
            </a:r>
            <a:r>
              <a:rPr lang="en-US" altLang="zh-TW" dirty="0">
                <a:solidFill>
                  <a:schemeClr val="folHlink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  <a:t>)</a:t>
            </a:r>
            <a:r>
              <a:rPr lang="zh-TW" altLang="en-GB" dirty="0">
                <a:solidFill>
                  <a:schemeClr val="folHlink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  <a:t>，</a:t>
            </a:r>
            <a:r>
              <a:rPr lang="zh-TW" altLang="en-US" dirty="0">
                <a:solidFill>
                  <a:schemeClr val="folHlink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  <a:t>按</a:t>
            </a:r>
            <a:r>
              <a:rPr lang="en-US" altLang="zh-TW" dirty="0">
                <a:solidFill>
                  <a:schemeClr val="folHlink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  <a:t>Record Sort Expert (</a:t>
            </a:r>
            <a:r>
              <a:rPr lang="zh-TW" altLang="en-US" dirty="0">
                <a:solidFill>
                  <a:schemeClr val="folHlink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  <a:t>資料錄排序專家</a:t>
            </a:r>
            <a:r>
              <a:rPr lang="en-US" altLang="zh-TW" dirty="0">
                <a:solidFill>
                  <a:schemeClr val="folHlink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  <a:t>)</a:t>
            </a:r>
            <a:r>
              <a:rPr lang="zh-TW" altLang="en-GB" dirty="0">
                <a:solidFill>
                  <a:schemeClr val="folHlink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  <a:t> </a:t>
            </a:r>
            <a:r>
              <a:rPr lang="en-US" altLang="zh-TW" dirty="0">
                <a:solidFill>
                  <a:schemeClr val="folHlink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  <a:t>Icon (</a:t>
            </a:r>
            <a:r>
              <a:rPr lang="zh-TW" altLang="en-US" dirty="0">
                <a:solidFill>
                  <a:schemeClr val="folHlink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  <a:t>圖示</a:t>
            </a:r>
            <a:r>
              <a:rPr lang="en-US" altLang="zh-TW" dirty="0">
                <a:solidFill>
                  <a:schemeClr val="folHlink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  <a:t>)</a:t>
            </a:r>
          </a:p>
          <a:p>
            <a:pPr eaLnBrk="1" hangingPunct="1">
              <a:spcBef>
                <a:spcPct val="30000"/>
              </a:spcBef>
              <a:buClr>
                <a:schemeClr val="folHlink"/>
              </a:buClr>
              <a:buSzPct val="80000"/>
              <a:buFont typeface="Wingdings" panose="05000000000000000000" pitchFamily="2" charset="2"/>
              <a:buNone/>
            </a:pPr>
            <a:endParaRPr lang="zh-TW" altLang="en-GB" dirty="0">
              <a:solidFill>
                <a:schemeClr val="folHlink"/>
              </a:solidFill>
              <a:latin typeface="Times New Roman" panose="02020603050405020304" pitchFamily="18" charset="0"/>
              <a:ea typeface="新細明體" panose="02020500000000000000" pitchFamily="18" charset="-120"/>
            </a:endParaRPr>
          </a:p>
        </p:txBody>
      </p:sp>
      <p:sp>
        <p:nvSpPr>
          <p:cNvPr id="18436" name="投影片編號版面配置區 3"/>
          <p:cNvSpPr>
            <a:spLocks noGrp="1"/>
          </p:cNvSpPr>
          <p:nvPr>
            <p:ph type="sldNum" sz="quarter" idx="4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60B7732E-7C07-44B1-B189-180809C1A520}" type="slidenum">
              <a:rPr lang="en-US" altLang="zh-TW" sz="100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70</a:t>
            </a:fld>
            <a:endParaRPr lang="en-US" altLang="zh-TW" sz="10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8437" name="Text Box 25"/>
          <p:cNvSpPr txBox="1">
            <a:spLocks noChangeArrowheads="1"/>
          </p:cNvSpPr>
          <p:nvPr/>
        </p:nvSpPr>
        <p:spPr bwMode="auto">
          <a:xfrm>
            <a:off x="1976439" y="1104900"/>
            <a:ext cx="4060825" cy="522288"/>
          </a:xfrm>
          <a:prstGeom prst="rect">
            <a:avLst/>
          </a:prstGeom>
          <a:solidFill>
            <a:srgbClr val="FFCF0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buClr>
                <a:schemeClr val="bg1"/>
              </a:buClr>
              <a:buSzPct val="100000"/>
              <a:buFont typeface="Wingdings" panose="05000000000000000000" pitchFamily="2" charset="2"/>
              <a:buNone/>
            </a:pPr>
            <a:r>
              <a:rPr lang="zh-TW" altLang="en-US" sz="2800">
                <a:solidFill>
                  <a:srgbClr val="0000FF"/>
                </a:solidFill>
                <a:latin typeface="Times New Roman" panose="02020603050405020304" pitchFamily="18" charset="0"/>
              </a:rPr>
              <a:t>方法一</a:t>
            </a:r>
            <a:endParaRPr lang="en-US" altLang="zh-TW" sz="2800">
              <a:solidFill>
                <a:srgbClr val="0000FF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18438" name="圖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7764" y="2602287"/>
            <a:ext cx="5468937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9" name="圖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3638" y="3746874"/>
            <a:ext cx="5886450" cy="2266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40" name="矩形 3"/>
          <p:cNvSpPr>
            <a:spLocks noChangeArrowheads="1"/>
          </p:cNvSpPr>
          <p:nvPr/>
        </p:nvSpPr>
        <p:spPr bwMode="auto">
          <a:xfrm>
            <a:off x="3224214" y="4386264"/>
            <a:ext cx="319087" cy="350837"/>
          </a:xfrm>
          <a:prstGeom prst="rect">
            <a:avLst/>
          </a:prstGeom>
          <a:noFill/>
          <a:ln w="28575" algn="ctr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buClr>
                <a:schemeClr val="bg1"/>
              </a:buClr>
              <a:buSzPct val="100000"/>
              <a:buFont typeface="Wingdings" panose="05000000000000000000" pitchFamily="2" charset="2"/>
              <a:buNone/>
            </a:pPr>
            <a:endParaRPr lang="zh-HK" altLang="en-US" sz="2000">
              <a:solidFill>
                <a:srgbClr val="0000FF"/>
              </a:solidFill>
            </a:endParaRPr>
          </a:p>
        </p:txBody>
      </p:sp>
      <p:sp>
        <p:nvSpPr>
          <p:cNvPr id="18441" name="向下箭號 3"/>
          <p:cNvSpPr>
            <a:spLocks noChangeArrowheads="1"/>
          </p:cNvSpPr>
          <p:nvPr/>
        </p:nvSpPr>
        <p:spPr bwMode="auto">
          <a:xfrm>
            <a:off x="4881471" y="3527006"/>
            <a:ext cx="1444625" cy="439737"/>
          </a:xfrm>
          <a:prstGeom prst="downArrow">
            <a:avLst>
              <a:gd name="adj1" fmla="val 50000"/>
              <a:gd name="adj2" fmla="val 50000"/>
            </a:avLst>
          </a:prstGeom>
          <a:noFill/>
          <a:ln w="28575" algn="ctr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buClr>
                <a:schemeClr val="bg1"/>
              </a:buClr>
              <a:buSzPct val="100000"/>
              <a:buFont typeface="Wingdings" panose="05000000000000000000" pitchFamily="2" charset="2"/>
              <a:buNone/>
            </a:pPr>
            <a:endParaRPr lang="zh-HK" altLang="en-US" sz="200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0045501"/>
      </p:ext>
    </p:extLst>
  </p:cSld>
  <p:clrMapOvr>
    <a:masterClrMapping/>
  </p:clrMapOvr>
  <p:transition/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br>
              <a:rPr lang="en-US" altLang="zh-HK" dirty="0">
                <a:effectLst/>
                <a:ea typeface="新細明體" panose="02020500000000000000" pitchFamily="18" charset="-120"/>
              </a:rPr>
            </a:br>
            <a:br>
              <a:rPr lang="en-US" altLang="zh-TW" dirty="0">
                <a:solidFill>
                  <a:srgbClr val="3333CC"/>
                </a:solidFill>
                <a:latin typeface="新細明體" panose="02020500000000000000" pitchFamily="18" charset="-120"/>
                <a:ea typeface="新細明體" panose="02020500000000000000" pitchFamily="18" charset="-120"/>
                <a:cs typeface="Times New Roman" panose="02020603050405020304" pitchFamily="18" charset="0"/>
              </a:rPr>
            </a:br>
            <a:r>
              <a:rPr lang="en-US" altLang="zh-TW" sz="3600" dirty="0">
                <a:solidFill>
                  <a:srgbClr val="3333CC"/>
                </a:solidFill>
                <a:latin typeface="新細明體" panose="02020500000000000000" pitchFamily="18" charset="-120"/>
                <a:ea typeface="新細明體" panose="02020500000000000000" pitchFamily="18" charset="-120"/>
                <a:cs typeface="Times New Roman" panose="02020603050405020304" pitchFamily="18" charset="0"/>
              </a:rPr>
              <a:t>III. </a:t>
            </a:r>
            <a:r>
              <a:rPr lang="zh-TW" altLang="en-US" sz="3600" dirty="0">
                <a:solidFill>
                  <a:srgbClr val="3333CC"/>
                </a:solidFill>
                <a:latin typeface="新細明體" panose="02020500000000000000" pitchFamily="18" charset="-120"/>
                <a:ea typeface="新細明體" panose="02020500000000000000" pitchFamily="18" charset="-120"/>
                <a:cs typeface="Times New Roman" panose="02020603050405020304" pitchFamily="18" charset="0"/>
              </a:rPr>
              <a:t>如何修正資料錄排序 </a:t>
            </a:r>
            <a:r>
              <a:rPr lang="en-US" altLang="zh-TW" sz="3600" dirty="0">
                <a:solidFill>
                  <a:srgbClr val="3333CC"/>
                </a:solidFill>
                <a:latin typeface="新細明體" panose="02020500000000000000" pitchFamily="18" charset="-120"/>
                <a:ea typeface="新細明體" panose="02020500000000000000" pitchFamily="18" charset="-120"/>
                <a:cs typeface="Times New Roman" panose="02020603050405020304" pitchFamily="18" charset="0"/>
              </a:rPr>
              <a:t>(</a:t>
            </a:r>
            <a:r>
              <a:rPr lang="zh-TW" altLang="en-US" sz="3600" dirty="0">
                <a:solidFill>
                  <a:srgbClr val="3333CC"/>
                </a:solidFill>
                <a:latin typeface="新細明體" panose="02020500000000000000" pitchFamily="18" charset="-120"/>
                <a:ea typeface="新細明體" panose="02020500000000000000" pitchFamily="18" charset="-120"/>
                <a:cs typeface="Times New Roman" panose="02020603050405020304" pitchFamily="18" charset="0"/>
              </a:rPr>
              <a:t>續</a:t>
            </a:r>
            <a:r>
              <a:rPr lang="en-US" altLang="zh-TW" sz="3600" dirty="0">
                <a:solidFill>
                  <a:srgbClr val="3333CC"/>
                </a:solidFill>
                <a:latin typeface="新細明體" panose="02020500000000000000" pitchFamily="18" charset="-120"/>
                <a:ea typeface="新細明體" panose="02020500000000000000" pitchFamily="18" charset="-120"/>
                <a:cs typeface="Times New Roman" panose="02020603050405020304" pitchFamily="18" charset="0"/>
              </a:rPr>
              <a:t>)</a:t>
            </a:r>
            <a:endParaRPr lang="zh-HK" altLang="en-US" dirty="0">
              <a:ea typeface="新細明體" panose="02020500000000000000" pitchFamily="18" charset="-120"/>
            </a:endParaRPr>
          </a:p>
        </p:txBody>
      </p:sp>
      <p:sp>
        <p:nvSpPr>
          <p:cNvPr id="19459" name="內容版面配置區 2"/>
          <p:cNvSpPr>
            <a:spLocks noGrp="1"/>
          </p:cNvSpPr>
          <p:nvPr>
            <p:ph idx="1"/>
          </p:nvPr>
        </p:nvSpPr>
        <p:spPr>
          <a:xfrm>
            <a:off x="2029554" y="1389062"/>
            <a:ext cx="7969250" cy="4889500"/>
          </a:xfrm>
        </p:spPr>
        <p:txBody>
          <a:bodyPr/>
          <a:lstStyle/>
          <a:p>
            <a:pPr eaLnBrk="1" hangingPunct="1">
              <a:spcBef>
                <a:spcPct val="30000"/>
              </a:spcBef>
              <a:buClr>
                <a:schemeClr val="folHlink"/>
              </a:buClr>
              <a:buSzPct val="80000"/>
              <a:buFont typeface="Wingdings" panose="05000000000000000000" pitchFamily="2" charset="2"/>
              <a:buChar char="u"/>
            </a:pPr>
            <a:r>
              <a:rPr lang="zh-TW" altLang="en-US" dirty="0">
                <a:solidFill>
                  <a:schemeClr val="folHlink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  <a:t>點選欄位 </a:t>
            </a:r>
            <a:r>
              <a:rPr lang="en-US" altLang="zh-TW" dirty="0">
                <a:solidFill>
                  <a:schemeClr val="folHlink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  <a:t>TB_HSE_COMMON.EN_DES (without _1)</a:t>
            </a:r>
            <a:r>
              <a:rPr lang="zh-TW" altLang="en-GB" dirty="0">
                <a:solidFill>
                  <a:schemeClr val="folHlink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  <a:t>，</a:t>
            </a:r>
            <a:r>
              <a:rPr lang="zh-HK" altLang="en-US" dirty="0">
                <a:solidFill>
                  <a:schemeClr val="folHlink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  <a:t>再</a:t>
            </a:r>
            <a:r>
              <a:rPr lang="zh-TW" altLang="en-US" dirty="0">
                <a:solidFill>
                  <a:schemeClr val="folHlink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  <a:t>按 右箭咀</a:t>
            </a:r>
            <a:r>
              <a:rPr lang="en-US" altLang="zh-TW" dirty="0">
                <a:solidFill>
                  <a:schemeClr val="folHlink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  <a:t>&gt;</a:t>
            </a:r>
            <a:r>
              <a:rPr lang="zh-TW" altLang="en-GB" dirty="0">
                <a:solidFill>
                  <a:schemeClr val="folHlink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  <a:t>，</a:t>
            </a:r>
            <a:r>
              <a:rPr lang="zh-TW" altLang="en-US" dirty="0">
                <a:solidFill>
                  <a:schemeClr val="folHlink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  <a:t>移至</a:t>
            </a:r>
            <a:r>
              <a:rPr lang="en-US" altLang="zh-TW" dirty="0">
                <a:solidFill>
                  <a:schemeClr val="folHlink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  <a:t>Sort Fields(</a:t>
            </a:r>
            <a:r>
              <a:rPr lang="zh-TW" altLang="en-US" dirty="0">
                <a:solidFill>
                  <a:schemeClr val="folHlink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  <a:t>排序欄位</a:t>
            </a:r>
            <a:r>
              <a:rPr lang="en-US" altLang="zh-TW" dirty="0">
                <a:solidFill>
                  <a:schemeClr val="folHlink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  <a:t>)</a:t>
            </a:r>
          </a:p>
          <a:p>
            <a:pPr eaLnBrk="1" hangingPunct="1">
              <a:spcBef>
                <a:spcPct val="30000"/>
              </a:spcBef>
              <a:buClr>
                <a:schemeClr val="folHlink"/>
              </a:buClr>
              <a:buSzPct val="80000"/>
              <a:buFont typeface="Wingdings" panose="05000000000000000000" pitchFamily="2" charset="2"/>
              <a:buChar char="u"/>
            </a:pPr>
            <a:endParaRPr lang="en-US" altLang="zh-TW" dirty="0">
              <a:solidFill>
                <a:schemeClr val="folHlink"/>
              </a:solidFill>
              <a:latin typeface="Times New Roman" panose="02020603050405020304" pitchFamily="18" charset="0"/>
              <a:ea typeface="新細明體" panose="02020500000000000000" pitchFamily="18" charset="-120"/>
            </a:endParaRPr>
          </a:p>
          <a:p>
            <a:pPr eaLnBrk="1" hangingPunct="1">
              <a:spcBef>
                <a:spcPct val="30000"/>
              </a:spcBef>
              <a:buClr>
                <a:schemeClr val="folHlink"/>
              </a:buClr>
              <a:buSzPct val="80000"/>
              <a:buFont typeface="Wingdings" panose="05000000000000000000" pitchFamily="2" charset="2"/>
              <a:buNone/>
            </a:pPr>
            <a:endParaRPr lang="zh-TW" altLang="en-GB" dirty="0">
              <a:solidFill>
                <a:schemeClr val="folHlink"/>
              </a:solidFill>
              <a:latin typeface="Times New Roman" panose="02020603050405020304" pitchFamily="18" charset="0"/>
              <a:ea typeface="新細明體" panose="02020500000000000000" pitchFamily="18" charset="-120"/>
            </a:endParaRPr>
          </a:p>
        </p:txBody>
      </p:sp>
      <p:sp>
        <p:nvSpPr>
          <p:cNvPr id="19460" name="投影片編號版面配置區 3"/>
          <p:cNvSpPr>
            <a:spLocks noGrp="1"/>
          </p:cNvSpPr>
          <p:nvPr>
            <p:ph type="sldNum" sz="quarter" idx="4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5EC2BD80-43A0-4244-B998-E432F51C8BD4}" type="slidenum">
              <a:rPr lang="en-US" altLang="zh-TW" sz="100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71</a:t>
            </a:fld>
            <a:endParaRPr lang="en-US" altLang="zh-TW" sz="10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pic>
        <p:nvPicPr>
          <p:cNvPr id="19461" name="圖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9638" y="2290763"/>
            <a:ext cx="2944812" cy="154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2" name="矩形 9"/>
          <p:cNvSpPr>
            <a:spLocks noChangeArrowheads="1"/>
          </p:cNvSpPr>
          <p:nvPr/>
        </p:nvSpPr>
        <p:spPr bwMode="auto">
          <a:xfrm>
            <a:off x="4313239" y="2690813"/>
            <a:ext cx="517525" cy="342900"/>
          </a:xfrm>
          <a:prstGeom prst="rect">
            <a:avLst/>
          </a:prstGeom>
          <a:noFill/>
          <a:ln w="28575" algn="ctr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buClr>
                <a:schemeClr val="bg1"/>
              </a:buClr>
              <a:buSzPct val="100000"/>
              <a:buFont typeface="Wingdings" panose="05000000000000000000" pitchFamily="2" charset="2"/>
              <a:buNone/>
            </a:pPr>
            <a:endParaRPr lang="zh-HK" altLang="en-US" sz="2000">
              <a:solidFill>
                <a:srgbClr val="0000FF"/>
              </a:solidFill>
            </a:endParaRPr>
          </a:p>
        </p:txBody>
      </p:sp>
      <p:pic>
        <p:nvPicPr>
          <p:cNvPr id="19463" name="圖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7664" y="2257426"/>
            <a:ext cx="5019675" cy="3152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4" name="向右箭號 4"/>
          <p:cNvSpPr>
            <a:spLocks noChangeArrowheads="1"/>
          </p:cNvSpPr>
          <p:nvPr/>
        </p:nvSpPr>
        <p:spPr bwMode="auto">
          <a:xfrm>
            <a:off x="4892675" y="2962276"/>
            <a:ext cx="979488" cy="1103313"/>
          </a:xfrm>
          <a:prstGeom prst="rightArrow">
            <a:avLst>
              <a:gd name="adj1" fmla="val 50000"/>
              <a:gd name="adj2" fmla="val 49889"/>
            </a:avLst>
          </a:prstGeom>
          <a:noFill/>
          <a:ln w="28575" algn="ctr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buClr>
                <a:schemeClr val="bg1"/>
              </a:buClr>
              <a:buSzPct val="100000"/>
              <a:buFont typeface="Wingdings" panose="05000000000000000000" pitchFamily="2" charset="2"/>
              <a:buNone/>
            </a:pPr>
            <a:endParaRPr lang="zh-HK" altLang="en-US" sz="2000">
              <a:solidFill>
                <a:srgbClr val="0000FF"/>
              </a:solidFill>
            </a:endParaRPr>
          </a:p>
        </p:txBody>
      </p:sp>
      <p:sp>
        <p:nvSpPr>
          <p:cNvPr id="19465" name="矩形 9"/>
          <p:cNvSpPr>
            <a:spLocks noChangeArrowheads="1"/>
          </p:cNvSpPr>
          <p:nvPr/>
        </p:nvSpPr>
        <p:spPr bwMode="auto">
          <a:xfrm>
            <a:off x="8310563" y="3033713"/>
            <a:ext cx="1962150" cy="247650"/>
          </a:xfrm>
          <a:prstGeom prst="rect">
            <a:avLst/>
          </a:prstGeom>
          <a:noFill/>
          <a:ln w="28575" algn="ctr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buClr>
                <a:schemeClr val="bg1"/>
              </a:buClr>
              <a:buSzPct val="100000"/>
              <a:buFont typeface="Wingdings" panose="05000000000000000000" pitchFamily="2" charset="2"/>
              <a:buNone/>
            </a:pPr>
            <a:endParaRPr lang="zh-HK" altLang="en-US" sz="200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4543588"/>
      </p:ext>
    </p:extLst>
  </p:cSld>
  <p:clrMapOvr>
    <a:masterClrMapping/>
  </p:clrMapOvr>
  <p:transition/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br>
              <a:rPr lang="en-US" altLang="zh-HK" dirty="0">
                <a:effectLst/>
                <a:ea typeface="新細明體" panose="02020500000000000000" pitchFamily="18" charset="-120"/>
              </a:rPr>
            </a:br>
            <a:br>
              <a:rPr lang="en-US" altLang="zh-TW" dirty="0">
                <a:solidFill>
                  <a:srgbClr val="3333CC"/>
                </a:solidFill>
                <a:latin typeface="新細明體" panose="02020500000000000000" pitchFamily="18" charset="-120"/>
                <a:ea typeface="新細明體" panose="02020500000000000000" pitchFamily="18" charset="-120"/>
                <a:cs typeface="Times New Roman" panose="02020603050405020304" pitchFamily="18" charset="0"/>
              </a:rPr>
            </a:br>
            <a:r>
              <a:rPr lang="en-US" altLang="zh-TW" sz="4000" dirty="0">
                <a:solidFill>
                  <a:srgbClr val="3333CC"/>
                </a:solidFill>
                <a:latin typeface="新細明體" panose="02020500000000000000" pitchFamily="18" charset="-120"/>
                <a:ea typeface="新細明體" panose="02020500000000000000" pitchFamily="18" charset="-120"/>
                <a:cs typeface="Times New Roman" panose="02020603050405020304" pitchFamily="18" charset="0"/>
              </a:rPr>
              <a:t>III. </a:t>
            </a:r>
            <a:r>
              <a:rPr lang="zh-TW" altLang="en-US" sz="4000" dirty="0">
                <a:solidFill>
                  <a:srgbClr val="3333CC"/>
                </a:solidFill>
                <a:latin typeface="新細明體" panose="02020500000000000000" pitchFamily="18" charset="-120"/>
                <a:ea typeface="新細明體" panose="02020500000000000000" pitchFamily="18" charset="-120"/>
                <a:cs typeface="Times New Roman" panose="02020603050405020304" pitchFamily="18" charset="0"/>
              </a:rPr>
              <a:t>如何修正資料錄排序 </a:t>
            </a:r>
            <a:r>
              <a:rPr lang="en-US" altLang="zh-TW" sz="4000" dirty="0">
                <a:solidFill>
                  <a:srgbClr val="3333CC"/>
                </a:solidFill>
                <a:latin typeface="新細明體" panose="02020500000000000000" pitchFamily="18" charset="-120"/>
                <a:ea typeface="新細明體" panose="02020500000000000000" pitchFamily="18" charset="-120"/>
                <a:cs typeface="Times New Roman" panose="02020603050405020304" pitchFamily="18" charset="0"/>
              </a:rPr>
              <a:t>(</a:t>
            </a:r>
            <a:r>
              <a:rPr lang="zh-TW" altLang="en-US" sz="4000" dirty="0">
                <a:solidFill>
                  <a:srgbClr val="3333CC"/>
                </a:solidFill>
                <a:latin typeface="新細明體" panose="02020500000000000000" pitchFamily="18" charset="-120"/>
                <a:ea typeface="新細明體" panose="02020500000000000000" pitchFamily="18" charset="-120"/>
                <a:cs typeface="Times New Roman" panose="02020603050405020304" pitchFamily="18" charset="0"/>
              </a:rPr>
              <a:t>續</a:t>
            </a:r>
            <a:r>
              <a:rPr lang="en-US" altLang="zh-TW" sz="4000" dirty="0">
                <a:solidFill>
                  <a:srgbClr val="3333CC"/>
                </a:solidFill>
                <a:latin typeface="新細明體" panose="02020500000000000000" pitchFamily="18" charset="-120"/>
                <a:ea typeface="新細明體" panose="02020500000000000000" pitchFamily="18" charset="-120"/>
                <a:cs typeface="Times New Roman" panose="02020603050405020304" pitchFamily="18" charset="0"/>
              </a:rPr>
              <a:t>)</a:t>
            </a:r>
            <a:endParaRPr lang="zh-HK" altLang="en-US" dirty="0">
              <a:ea typeface="新細明體" panose="02020500000000000000" pitchFamily="18" charset="-120"/>
            </a:endParaRPr>
          </a:p>
        </p:txBody>
      </p:sp>
      <p:sp>
        <p:nvSpPr>
          <p:cNvPr id="20483" name="內容版面配置區 2"/>
          <p:cNvSpPr>
            <a:spLocks noGrp="1"/>
          </p:cNvSpPr>
          <p:nvPr>
            <p:ph idx="1"/>
          </p:nvPr>
        </p:nvSpPr>
        <p:spPr>
          <a:xfrm>
            <a:off x="2070100" y="1828800"/>
            <a:ext cx="7969250" cy="4148138"/>
          </a:xfrm>
        </p:spPr>
        <p:txBody>
          <a:bodyPr/>
          <a:lstStyle/>
          <a:p>
            <a:pPr eaLnBrk="1" hangingPunct="1">
              <a:spcBef>
                <a:spcPct val="30000"/>
              </a:spcBef>
              <a:buClr>
                <a:schemeClr val="folHlink"/>
              </a:buClr>
              <a:buSzPct val="80000"/>
              <a:buFont typeface="Wingdings" panose="05000000000000000000" pitchFamily="2" charset="2"/>
              <a:buChar char="u"/>
            </a:pPr>
            <a:r>
              <a:rPr lang="zh-TW" altLang="en-US">
                <a:solidFill>
                  <a:schemeClr val="folHlink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  <a:t>點選</a:t>
            </a:r>
            <a:r>
              <a:rPr lang="en-US" altLang="zh-TW">
                <a:solidFill>
                  <a:schemeClr val="folHlink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  <a:t>Database Menu</a:t>
            </a:r>
            <a:r>
              <a:rPr lang="zh-TW" altLang="en-GB">
                <a:solidFill>
                  <a:schemeClr val="folHlink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  <a:t> ，</a:t>
            </a:r>
            <a:r>
              <a:rPr lang="zh-TW" altLang="en-US">
                <a:solidFill>
                  <a:schemeClr val="folHlink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  <a:t>按</a:t>
            </a:r>
            <a:r>
              <a:rPr lang="en-US" altLang="zh-TW">
                <a:solidFill>
                  <a:schemeClr val="folHlink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  <a:t>Database Expert (</a:t>
            </a:r>
            <a:r>
              <a:rPr lang="zh-TW" altLang="en-US">
                <a:solidFill>
                  <a:schemeClr val="folHlink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  <a:t>資料庫專家</a:t>
            </a:r>
            <a:r>
              <a:rPr lang="en-US" altLang="zh-TW">
                <a:solidFill>
                  <a:schemeClr val="folHlink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  <a:t>)</a:t>
            </a:r>
            <a:r>
              <a:rPr lang="zh-TW" altLang="en-GB">
                <a:solidFill>
                  <a:schemeClr val="folHlink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  <a:t> ，</a:t>
            </a:r>
            <a:r>
              <a:rPr lang="zh-TW" altLang="en-US">
                <a:solidFill>
                  <a:schemeClr val="folHlink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  <a:t>右擊 </a:t>
            </a:r>
            <a:r>
              <a:rPr lang="en-US" altLang="zh-TW">
                <a:solidFill>
                  <a:schemeClr val="folHlink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  <a:t>Table (</a:t>
            </a:r>
            <a:r>
              <a:rPr lang="zh-TW" altLang="en-US">
                <a:solidFill>
                  <a:schemeClr val="folHlink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  <a:t>資料表</a:t>
            </a:r>
            <a:r>
              <a:rPr lang="en-US" altLang="zh-TW">
                <a:solidFill>
                  <a:schemeClr val="folHlink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  <a:t>) </a:t>
            </a:r>
            <a:r>
              <a:rPr lang="zh-TW" altLang="en-GB">
                <a:solidFill>
                  <a:schemeClr val="folHlink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  <a:t>，</a:t>
            </a:r>
            <a:r>
              <a:rPr lang="zh-TW" altLang="en-US">
                <a:solidFill>
                  <a:schemeClr val="folHlink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  <a:t>選取 </a:t>
            </a:r>
            <a:r>
              <a:rPr lang="en-US" altLang="zh-TW">
                <a:solidFill>
                  <a:schemeClr val="folHlink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  <a:t>”Edit Command” (</a:t>
            </a:r>
            <a:r>
              <a:rPr lang="zh-TW" altLang="en-US">
                <a:solidFill>
                  <a:schemeClr val="folHlink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  <a:t>編輯命令碼</a:t>
            </a:r>
            <a:r>
              <a:rPr lang="en-US" altLang="zh-TW">
                <a:solidFill>
                  <a:schemeClr val="folHlink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  <a:t>) </a:t>
            </a:r>
            <a:endParaRPr lang="en-US" altLang="zh-HK">
              <a:solidFill>
                <a:schemeClr val="folHlink"/>
              </a:solidFill>
              <a:latin typeface="Times New Roman" panose="02020603050405020304" pitchFamily="18" charset="0"/>
              <a:ea typeface="新細明體" panose="02020500000000000000" pitchFamily="18" charset="-120"/>
            </a:endParaRPr>
          </a:p>
        </p:txBody>
      </p:sp>
      <p:sp>
        <p:nvSpPr>
          <p:cNvPr id="20484" name="投影片編號版面配置區 3"/>
          <p:cNvSpPr>
            <a:spLocks noGrp="1"/>
          </p:cNvSpPr>
          <p:nvPr>
            <p:ph type="sldNum" sz="quarter" idx="4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72F810C0-A15A-45FC-B137-93C99B1F0929}" type="slidenum">
              <a:rPr lang="en-US" altLang="zh-TW" sz="100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72</a:t>
            </a:fld>
            <a:endParaRPr lang="en-US" altLang="zh-TW" sz="10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20485" name="Text Box 25"/>
          <p:cNvSpPr txBox="1">
            <a:spLocks noChangeArrowheads="1"/>
          </p:cNvSpPr>
          <p:nvPr/>
        </p:nvSpPr>
        <p:spPr bwMode="auto">
          <a:xfrm>
            <a:off x="1976439" y="1130300"/>
            <a:ext cx="4060825" cy="522288"/>
          </a:xfrm>
          <a:prstGeom prst="rect">
            <a:avLst/>
          </a:prstGeom>
          <a:solidFill>
            <a:srgbClr val="FFCF0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buClr>
                <a:schemeClr val="bg1"/>
              </a:buClr>
              <a:buSzPct val="100000"/>
              <a:buFont typeface="Wingdings" panose="05000000000000000000" pitchFamily="2" charset="2"/>
              <a:buNone/>
            </a:pPr>
            <a:r>
              <a:rPr lang="zh-TW" altLang="en-US" sz="2800">
                <a:solidFill>
                  <a:srgbClr val="0000FF"/>
                </a:solidFill>
                <a:latin typeface="Times New Roman" panose="02020603050405020304" pitchFamily="18" charset="0"/>
              </a:rPr>
              <a:t>方法二</a:t>
            </a:r>
            <a:endParaRPr lang="en-US" altLang="zh-TW" sz="2800">
              <a:solidFill>
                <a:srgbClr val="0000FF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20486" name="圖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5213" y="3635375"/>
            <a:ext cx="2743200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7" name="圖片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1700" y="3267076"/>
            <a:ext cx="4286250" cy="189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8" name="向右箭號 4"/>
          <p:cNvSpPr>
            <a:spLocks noChangeArrowheads="1"/>
          </p:cNvSpPr>
          <p:nvPr/>
        </p:nvSpPr>
        <p:spPr bwMode="auto">
          <a:xfrm>
            <a:off x="5141913" y="3937000"/>
            <a:ext cx="1058862" cy="755650"/>
          </a:xfrm>
          <a:prstGeom prst="rightArrow">
            <a:avLst>
              <a:gd name="adj1" fmla="val 50000"/>
              <a:gd name="adj2" fmla="val 50017"/>
            </a:avLst>
          </a:prstGeom>
          <a:noFill/>
          <a:ln w="28575" algn="ctr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buClr>
                <a:schemeClr val="bg1"/>
              </a:buClr>
              <a:buSzPct val="100000"/>
              <a:buFont typeface="Wingdings" panose="05000000000000000000" pitchFamily="2" charset="2"/>
              <a:buNone/>
            </a:pPr>
            <a:endParaRPr lang="zh-HK" altLang="en-US" sz="2000">
              <a:solidFill>
                <a:srgbClr val="0000FF"/>
              </a:solidFill>
            </a:endParaRPr>
          </a:p>
        </p:txBody>
      </p:sp>
      <p:sp>
        <p:nvSpPr>
          <p:cNvPr id="20489" name="矩形 9"/>
          <p:cNvSpPr>
            <a:spLocks noChangeArrowheads="1"/>
          </p:cNvSpPr>
          <p:nvPr/>
        </p:nvSpPr>
        <p:spPr bwMode="auto">
          <a:xfrm>
            <a:off x="2968625" y="4083050"/>
            <a:ext cx="1657350" cy="266700"/>
          </a:xfrm>
          <a:prstGeom prst="rect">
            <a:avLst/>
          </a:prstGeom>
          <a:noFill/>
          <a:ln w="28575" algn="ctr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buClr>
                <a:schemeClr val="bg1"/>
              </a:buClr>
              <a:buSzPct val="100000"/>
              <a:buFont typeface="Wingdings" panose="05000000000000000000" pitchFamily="2" charset="2"/>
              <a:buNone/>
            </a:pPr>
            <a:endParaRPr lang="zh-HK" altLang="en-US" sz="2000">
              <a:solidFill>
                <a:srgbClr val="0000FF"/>
              </a:solidFill>
            </a:endParaRPr>
          </a:p>
        </p:txBody>
      </p:sp>
      <p:sp>
        <p:nvSpPr>
          <p:cNvPr id="20490" name="矩形 9"/>
          <p:cNvSpPr>
            <a:spLocks noChangeArrowheads="1"/>
          </p:cNvSpPr>
          <p:nvPr/>
        </p:nvSpPr>
        <p:spPr bwMode="auto">
          <a:xfrm>
            <a:off x="7556500" y="3830639"/>
            <a:ext cx="1657350" cy="193675"/>
          </a:xfrm>
          <a:prstGeom prst="rect">
            <a:avLst/>
          </a:prstGeom>
          <a:noFill/>
          <a:ln w="28575" algn="ctr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buClr>
                <a:schemeClr val="bg1"/>
              </a:buClr>
              <a:buSzPct val="100000"/>
              <a:buFont typeface="Wingdings" panose="05000000000000000000" pitchFamily="2" charset="2"/>
              <a:buNone/>
            </a:pPr>
            <a:endParaRPr lang="zh-HK" altLang="en-US" sz="200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3435463"/>
      </p:ext>
    </p:extLst>
  </p:cSld>
  <p:clrMapOvr>
    <a:masterClrMapping/>
  </p:clrMapOvr>
  <p:transition/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br>
              <a:rPr lang="en-US" altLang="zh-HK" dirty="0">
                <a:effectLst/>
                <a:ea typeface="新細明體" panose="02020500000000000000" pitchFamily="18" charset="-120"/>
              </a:rPr>
            </a:br>
            <a:br>
              <a:rPr lang="en-US" altLang="zh-TW" dirty="0">
                <a:solidFill>
                  <a:srgbClr val="3333CC"/>
                </a:solidFill>
                <a:latin typeface="新細明體" panose="02020500000000000000" pitchFamily="18" charset="-120"/>
                <a:ea typeface="新細明體" panose="02020500000000000000" pitchFamily="18" charset="-120"/>
                <a:cs typeface="Times New Roman" panose="02020603050405020304" pitchFamily="18" charset="0"/>
              </a:rPr>
            </a:br>
            <a:r>
              <a:rPr lang="en-US" altLang="zh-TW" sz="4000" dirty="0">
                <a:solidFill>
                  <a:srgbClr val="3333CC"/>
                </a:solidFill>
                <a:latin typeface="新細明體" panose="02020500000000000000" pitchFamily="18" charset="-120"/>
                <a:ea typeface="新細明體" panose="02020500000000000000" pitchFamily="18" charset="-120"/>
                <a:cs typeface="Times New Roman" panose="02020603050405020304" pitchFamily="18" charset="0"/>
              </a:rPr>
              <a:t>III. </a:t>
            </a:r>
            <a:r>
              <a:rPr lang="zh-TW" altLang="en-US" sz="4000" dirty="0">
                <a:solidFill>
                  <a:srgbClr val="3333CC"/>
                </a:solidFill>
                <a:latin typeface="新細明體" panose="02020500000000000000" pitchFamily="18" charset="-120"/>
                <a:ea typeface="新細明體" panose="02020500000000000000" pitchFamily="18" charset="-120"/>
                <a:cs typeface="Times New Roman" panose="02020603050405020304" pitchFamily="18" charset="0"/>
              </a:rPr>
              <a:t>如何修正資料錄排序 </a:t>
            </a:r>
            <a:r>
              <a:rPr lang="en-US" altLang="zh-TW" sz="4000" dirty="0">
                <a:solidFill>
                  <a:srgbClr val="3333CC"/>
                </a:solidFill>
                <a:latin typeface="新細明體" panose="02020500000000000000" pitchFamily="18" charset="-120"/>
                <a:ea typeface="新細明體" panose="02020500000000000000" pitchFamily="18" charset="-120"/>
                <a:cs typeface="Times New Roman" panose="02020603050405020304" pitchFamily="18" charset="0"/>
              </a:rPr>
              <a:t>(</a:t>
            </a:r>
            <a:r>
              <a:rPr lang="zh-TW" altLang="en-US" sz="4000" dirty="0">
                <a:solidFill>
                  <a:srgbClr val="3333CC"/>
                </a:solidFill>
                <a:latin typeface="新細明體" panose="02020500000000000000" pitchFamily="18" charset="-120"/>
                <a:ea typeface="新細明體" panose="02020500000000000000" pitchFamily="18" charset="-120"/>
                <a:cs typeface="Times New Roman" panose="02020603050405020304" pitchFamily="18" charset="0"/>
              </a:rPr>
              <a:t>續</a:t>
            </a:r>
            <a:r>
              <a:rPr lang="en-US" altLang="zh-TW" sz="4000" dirty="0">
                <a:solidFill>
                  <a:srgbClr val="3333CC"/>
                </a:solidFill>
                <a:latin typeface="新細明體" panose="02020500000000000000" pitchFamily="18" charset="-120"/>
                <a:ea typeface="新細明體" panose="02020500000000000000" pitchFamily="18" charset="-120"/>
                <a:cs typeface="Times New Roman" panose="02020603050405020304" pitchFamily="18" charset="0"/>
              </a:rPr>
              <a:t>)</a:t>
            </a:r>
            <a:endParaRPr lang="zh-HK" altLang="en-US" dirty="0">
              <a:ea typeface="新細明體" panose="02020500000000000000" pitchFamily="18" charset="-120"/>
            </a:endParaRPr>
          </a:p>
        </p:txBody>
      </p:sp>
      <p:sp>
        <p:nvSpPr>
          <p:cNvPr id="28675" name="內容版面配置區 2"/>
          <p:cNvSpPr>
            <a:spLocks noGrp="1"/>
          </p:cNvSpPr>
          <p:nvPr>
            <p:ph idx="1"/>
          </p:nvPr>
        </p:nvSpPr>
        <p:spPr>
          <a:xfrm>
            <a:off x="2028825" y="1398495"/>
            <a:ext cx="7787528" cy="4683219"/>
          </a:xfrm>
        </p:spPr>
        <p:txBody>
          <a:bodyPr/>
          <a:lstStyle/>
          <a:p>
            <a:pPr eaLnBrk="1" hangingPunct="1">
              <a:spcBef>
                <a:spcPct val="30000"/>
              </a:spcBef>
              <a:buClr>
                <a:schemeClr val="folHlink"/>
              </a:buClr>
              <a:buSzPct val="80000"/>
              <a:buFont typeface="Wingdings" panose="05000000000000000000" pitchFamily="2" charset="2"/>
              <a:buChar char="u"/>
              <a:defRPr/>
            </a:pPr>
            <a:r>
              <a:rPr lang="zh-TW" altLang="en-US" dirty="0">
                <a:solidFill>
                  <a:schemeClr val="folHlink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  <a:t>修改 </a:t>
            </a:r>
            <a:r>
              <a:rPr lang="en-US" altLang="zh-TW" dirty="0">
                <a:solidFill>
                  <a:schemeClr val="folHlink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  <a:t>Command SQL</a:t>
            </a:r>
            <a:r>
              <a:rPr lang="zh-TW" altLang="en-GB" dirty="0">
                <a:solidFill>
                  <a:schemeClr val="folHlink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  <a:t>，</a:t>
            </a:r>
            <a:endParaRPr lang="en-US" altLang="zh-TW" dirty="0">
              <a:solidFill>
                <a:schemeClr val="folHlink"/>
              </a:solidFill>
              <a:latin typeface="Times New Roman" panose="02020603050405020304" pitchFamily="18" charset="0"/>
              <a:ea typeface="新細明體" panose="02020500000000000000" pitchFamily="18" charset="-120"/>
            </a:endParaRPr>
          </a:p>
          <a:p>
            <a:pPr marL="0" indent="0">
              <a:spcBef>
                <a:spcPct val="30000"/>
              </a:spcBef>
              <a:buClr>
                <a:schemeClr val="folHlink"/>
              </a:buClr>
              <a:buSzPct val="80000"/>
              <a:buNone/>
              <a:defRPr/>
            </a:pPr>
            <a:r>
              <a:rPr lang="zh-TW" altLang="en-US" dirty="0">
                <a:solidFill>
                  <a:schemeClr val="folHlink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  <a:t>     加入</a:t>
            </a:r>
            <a:r>
              <a:rPr lang="en-US" altLang="zh-TW" dirty="0">
                <a:solidFill>
                  <a:schemeClr val="folHlink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  <a:t>“order by EN_ABBR, MO_EN_ABBR” </a:t>
            </a:r>
            <a:r>
              <a:rPr lang="zh-HK" altLang="en-US" dirty="0">
                <a:solidFill>
                  <a:schemeClr val="folHlink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  <a:t>語句</a:t>
            </a:r>
            <a:endParaRPr lang="zh-TW" altLang="en-GB" dirty="0">
              <a:solidFill>
                <a:schemeClr val="folHlink"/>
              </a:solidFill>
              <a:latin typeface="Times New Roman" panose="02020603050405020304" pitchFamily="18" charset="0"/>
              <a:ea typeface="新細明體" panose="02020500000000000000" pitchFamily="18" charset="-120"/>
            </a:endParaRPr>
          </a:p>
        </p:txBody>
      </p:sp>
      <p:sp>
        <p:nvSpPr>
          <p:cNvPr id="21508" name="投影片編號版面配置區 3"/>
          <p:cNvSpPr>
            <a:spLocks noGrp="1"/>
          </p:cNvSpPr>
          <p:nvPr>
            <p:ph type="sldNum" sz="quarter" idx="4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8DCDAF2A-9CCA-47E8-AAF6-0E40D5B5CA09}" type="slidenum">
              <a:rPr lang="en-US" altLang="zh-TW" sz="100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73</a:t>
            </a:fld>
            <a:endParaRPr lang="en-US" altLang="zh-TW" sz="10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pic>
        <p:nvPicPr>
          <p:cNvPr id="21509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1551" y="2060576"/>
            <a:ext cx="5707063" cy="4441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10" name="矩形 3"/>
          <p:cNvSpPr>
            <a:spLocks noChangeArrowheads="1"/>
          </p:cNvSpPr>
          <p:nvPr/>
        </p:nvSpPr>
        <p:spPr bwMode="auto">
          <a:xfrm>
            <a:off x="3851276" y="6151564"/>
            <a:ext cx="1966913" cy="350837"/>
          </a:xfrm>
          <a:prstGeom prst="rect">
            <a:avLst/>
          </a:prstGeom>
          <a:noFill/>
          <a:ln w="28575" algn="ctr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buClr>
                <a:schemeClr val="bg1"/>
              </a:buClr>
              <a:buSzPct val="100000"/>
              <a:buFont typeface="Wingdings" panose="05000000000000000000" pitchFamily="2" charset="2"/>
              <a:buNone/>
            </a:pPr>
            <a:endParaRPr lang="zh-HK" altLang="en-US" sz="2000">
              <a:solidFill>
                <a:srgbClr val="0000FF"/>
              </a:solidFill>
            </a:endParaRPr>
          </a:p>
        </p:txBody>
      </p:sp>
      <p:sp>
        <p:nvSpPr>
          <p:cNvPr id="21511" name="向右箭號 4"/>
          <p:cNvSpPr>
            <a:spLocks noChangeArrowheads="1"/>
          </p:cNvSpPr>
          <p:nvPr/>
        </p:nvSpPr>
        <p:spPr bwMode="auto">
          <a:xfrm>
            <a:off x="1870075" y="6164263"/>
            <a:ext cx="1854200" cy="266700"/>
          </a:xfrm>
          <a:prstGeom prst="rightArrow">
            <a:avLst>
              <a:gd name="adj1" fmla="val 50000"/>
              <a:gd name="adj2" fmla="val 49890"/>
            </a:avLst>
          </a:prstGeom>
          <a:noFill/>
          <a:ln w="28575" algn="ctr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buClr>
                <a:schemeClr val="bg1"/>
              </a:buClr>
              <a:buSzPct val="100000"/>
              <a:buFont typeface="Wingdings" panose="05000000000000000000" pitchFamily="2" charset="2"/>
              <a:buNone/>
            </a:pPr>
            <a:endParaRPr lang="zh-HK" altLang="en-US" sz="200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4072598"/>
      </p:ext>
    </p:extLst>
  </p:cSld>
  <p:clrMapOvr>
    <a:masterClrMapping/>
  </p:clrMapOvr>
  <p:transition/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圖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2689225"/>
            <a:ext cx="9144000" cy="3346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241550" y="257971"/>
            <a:ext cx="7060438" cy="762000"/>
          </a:xfrm>
        </p:spPr>
        <p:txBody>
          <a:bodyPr/>
          <a:lstStyle/>
          <a:p>
            <a:pPr>
              <a:defRPr/>
            </a:pPr>
            <a:br>
              <a:rPr lang="en-US" altLang="zh-HK" dirty="0">
                <a:effectLst/>
                <a:ea typeface="新細明體" panose="02020500000000000000" pitchFamily="18" charset="-120"/>
              </a:rPr>
            </a:br>
            <a:br>
              <a:rPr lang="en-US" altLang="zh-TW" dirty="0">
                <a:solidFill>
                  <a:srgbClr val="3333CC"/>
                </a:solidFill>
                <a:latin typeface="新細明體" panose="02020500000000000000" pitchFamily="18" charset="-120"/>
                <a:ea typeface="新細明體" panose="02020500000000000000" pitchFamily="18" charset="-120"/>
                <a:cs typeface="Times New Roman" panose="02020603050405020304" pitchFamily="18" charset="0"/>
              </a:rPr>
            </a:br>
            <a:r>
              <a:rPr lang="en-US" altLang="zh-TW" sz="4000" dirty="0">
                <a:solidFill>
                  <a:srgbClr val="3333CC"/>
                </a:solidFill>
                <a:latin typeface="新細明體" panose="02020500000000000000" pitchFamily="18" charset="-120"/>
                <a:ea typeface="新細明體" panose="02020500000000000000" pitchFamily="18" charset="-120"/>
                <a:cs typeface="Times New Roman" panose="02020603050405020304" pitchFamily="18" charset="0"/>
              </a:rPr>
              <a:t>III. </a:t>
            </a:r>
            <a:r>
              <a:rPr lang="zh-TW" altLang="en-US" sz="4000" dirty="0">
                <a:solidFill>
                  <a:srgbClr val="3333CC"/>
                </a:solidFill>
                <a:latin typeface="新細明體" panose="02020500000000000000" pitchFamily="18" charset="-120"/>
                <a:ea typeface="新細明體" panose="02020500000000000000" pitchFamily="18" charset="-120"/>
                <a:cs typeface="Times New Roman" panose="02020603050405020304" pitchFamily="18" charset="0"/>
              </a:rPr>
              <a:t>如何修正資料錄排序 </a:t>
            </a:r>
            <a:r>
              <a:rPr lang="en-US" altLang="zh-TW" sz="4000" dirty="0">
                <a:solidFill>
                  <a:srgbClr val="3333CC"/>
                </a:solidFill>
                <a:latin typeface="新細明體" panose="02020500000000000000" pitchFamily="18" charset="-120"/>
                <a:ea typeface="新細明體" panose="02020500000000000000" pitchFamily="18" charset="-120"/>
                <a:cs typeface="Times New Roman" panose="02020603050405020304" pitchFamily="18" charset="0"/>
              </a:rPr>
              <a:t>(</a:t>
            </a:r>
            <a:r>
              <a:rPr lang="zh-TW" altLang="en-US" sz="4000" dirty="0">
                <a:solidFill>
                  <a:srgbClr val="3333CC"/>
                </a:solidFill>
                <a:latin typeface="新細明體" panose="02020500000000000000" pitchFamily="18" charset="-120"/>
                <a:ea typeface="新細明體" panose="02020500000000000000" pitchFamily="18" charset="-120"/>
                <a:cs typeface="Times New Roman" panose="02020603050405020304" pitchFamily="18" charset="0"/>
              </a:rPr>
              <a:t>效果</a:t>
            </a:r>
            <a:r>
              <a:rPr lang="en-US" altLang="zh-TW" sz="4000" dirty="0">
                <a:solidFill>
                  <a:srgbClr val="3333CC"/>
                </a:solidFill>
                <a:latin typeface="新細明體" panose="02020500000000000000" pitchFamily="18" charset="-120"/>
                <a:ea typeface="新細明體" panose="02020500000000000000" pitchFamily="18" charset="-120"/>
                <a:cs typeface="Times New Roman" panose="02020603050405020304" pitchFamily="18" charset="0"/>
              </a:rPr>
              <a:t>)</a:t>
            </a:r>
            <a:endParaRPr lang="zh-HK" altLang="en-US" dirty="0">
              <a:ea typeface="新細明體" panose="02020500000000000000" pitchFamily="18" charset="-120"/>
            </a:endParaRPr>
          </a:p>
        </p:txBody>
      </p:sp>
      <p:sp>
        <p:nvSpPr>
          <p:cNvPr id="28675" name="內容版面配置區 2"/>
          <p:cNvSpPr>
            <a:spLocks noGrp="1"/>
          </p:cNvSpPr>
          <p:nvPr>
            <p:ph idx="1"/>
          </p:nvPr>
        </p:nvSpPr>
        <p:spPr>
          <a:xfrm>
            <a:off x="2241550" y="1176339"/>
            <a:ext cx="7969250" cy="4905375"/>
          </a:xfrm>
        </p:spPr>
        <p:txBody>
          <a:bodyPr/>
          <a:lstStyle/>
          <a:p>
            <a:pPr eaLnBrk="1" hangingPunct="1">
              <a:spcBef>
                <a:spcPct val="30000"/>
              </a:spcBef>
              <a:buClr>
                <a:schemeClr val="folHlink"/>
              </a:buClr>
              <a:buSzPct val="80000"/>
              <a:buFont typeface="Wingdings" panose="05000000000000000000" pitchFamily="2" charset="2"/>
              <a:buChar char="u"/>
              <a:defRPr/>
            </a:pPr>
            <a:r>
              <a:rPr lang="zh-TW" altLang="en-US" dirty="0">
                <a:solidFill>
                  <a:schemeClr val="folHlink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  <a:t>例如</a:t>
            </a:r>
            <a:r>
              <a:rPr lang="zh-TW" altLang="en-GB" dirty="0">
                <a:solidFill>
                  <a:schemeClr val="folHlink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  <a:t>，</a:t>
            </a:r>
            <a:r>
              <a:rPr lang="zh-TW" altLang="en-US" dirty="0">
                <a:solidFill>
                  <a:schemeClr val="folHlink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  <a:t>學期及考績比重清單 </a:t>
            </a:r>
            <a:r>
              <a:rPr lang="en-US" altLang="zh-TW" dirty="0">
                <a:solidFill>
                  <a:schemeClr val="folHlink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  <a:t>(R-ASR003-C) </a:t>
            </a:r>
            <a:r>
              <a:rPr lang="zh-TW" altLang="en-GB" dirty="0">
                <a:solidFill>
                  <a:schemeClr val="folHlink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  <a:t>，</a:t>
            </a:r>
            <a:endParaRPr lang="en-US" altLang="zh-TW" dirty="0">
              <a:solidFill>
                <a:schemeClr val="folHlink"/>
              </a:solidFill>
              <a:latin typeface="Times New Roman" panose="02020603050405020304" pitchFamily="18" charset="0"/>
              <a:ea typeface="新細明體" panose="02020500000000000000" pitchFamily="18" charset="-120"/>
            </a:endParaRPr>
          </a:p>
          <a:p>
            <a:pPr marL="0" indent="0">
              <a:spcBef>
                <a:spcPct val="30000"/>
              </a:spcBef>
              <a:buClr>
                <a:schemeClr val="folHlink"/>
              </a:buClr>
              <a:buSzPct val="80000"/>
              <a:buNone/>
              <a:defRPr/>
            </a:pPr>
            <a:r>
              <a:rPr lang="zh-TW" altLang="en-US" dirty="0">
                <a:solidFill>
                  <a:schemeClr val="folHlink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  <a:t>     修改後的效果</a:t>
            </a:r>
            <a:endParaRPr lang="zh-TW" altLang="en-GB" dirty="0">
              <a:solidFill>
                <a:schemeClr val="folHlink"/>
              </a:solidFill>
              <a:latin typeface="Times New Roman" panose="02020603050405020304" pitchFamily="18" charset="0"/>
              <a:ea typeface="新細明體" panose="02020500000000000000" pitchFamily="18" charset="-120"/>
            </a:endParaRPr>
          </a:p>
        </p:txBody>
      </p:sp>
      <p:sp>
        <p:nvSpPr>
          <p:cNvPr id="22533" name="投影片編號版面配置區 3"/>
          <p:cNvSpPr>
            <a:spLocks noGrp="1"/>
          </p:cNvSpPr>
          <p:nvPr>
            <p:ph type="sldNum" sz="quarter" idx="4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2C64CEF2-2740-44E2-9F1F-F78084D3F0D9}" type="slidenum">
              <a:rPr lang="en-US" altLang="zh-TW" sz="100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74</a:t>
            </a:fld>
            <a:endParaRPr lang="en-US" altLang="zh-TW" sz="10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22534" name="Text Box 7"/>
          <p:cNvSpPr txBox="1">
            <a:spLocks noChangeArrowheads="1"/>
          </p:cNvSpPr>
          <p:nvPr/>
        </p:nvSpPr>
        <p:spPr bwMode="auto">
          <a:xfrm>
            <a:off x="2584451" y="2251076"/>
            <a:ext cx="1763713" cy="708025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buClr>
                <a:schemeClr val="bg1"/>
              </a:buClr>
              <a:buSzPct val="100000"/>
              <a:buFont typeface="Wingdings" panose="05000000000000000000" pitchFamily="2" charset="2"/>
              <a:buNone/>
            </a:pPr>
            <a:r>
              <a:rPr lang="zh-TW" altLang="en-US" sz="4000">
                <a:solidFill>
                  <a:srgbClr val="0000FF"/>
                </a:solidFill>
                <a:latin typeface="Times New Roman" panose="02020603050405020304" pitchFamily="18" charset="0"/>
              </a:rPr>
              <a:t>修改前</a:t>
            </a:r>
            <a:endParaRPr lang="en-US" altLang="zh-TW" sz="4000">
              <a:solidFill>
                <a:srgbClr val="0000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22535" name="Text Box 7"/>
          <p:cNvSpPr txBox="1">
            <a:spLocks noChangeArrowheads="1"/>
          </p:cNvSpPr>
          <p:nvPr/>
        </p:nvSpPr>
        <p:spPr bwMode="auto">
          <a:xfrm>
            <a:off x="6997701" y="2251076"/>
            <a:ext cx="2747963" cy="708025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buClr>
                <a:schemeClr val="bg1"/>
              </a:buClr>
              <a:buSzPct val="100000"/>
              <a:buFont typeface="Wingdings" panose="05000000000000000000" pitchFamily="2" charset="2"/>
              <a:buNone/>
            </a:pPr>
            <a:r>
              <a:rPr lang="zh-TW" altLang="en-US" sz="4000">
                <a:solidFill>
                  <a:srgbClr val="FF0000"/>
                </a:solidFill>
                <a:latin typeface="Times New Roman" panose="02020603050405020304" pitchFamily="18" charset="0"/>
              </a:rPr>
              <a:t>修改後效果</a:t>
            </a:r>
            <a:endParaRPr lang="en-US" altLang="zh-TW" sz="400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610427"/>
      </p:ext>
    </p:extLst>
  </p:cSld>
  <p:clrMapOvr>
    <a:masterClrMapping/>
  </p:clrMapOvr>
  <p:transition/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圖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2674938"/>
            <a:ext cx="9144000" cy="3827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241550" y="257971"/>
            <a:ext cx="7197598" cy="762000"/>
          </a:xfrm>
        </p:spPr>
        <p:txBody>
          <a:bodyPr/>
          <a:lstStyle/>
          <a:p>
            <a:pPr>
              <a:defRPr/>
            </a:pPr>
            <a:br>
              <a:rPr lang="en-US" altLang="zh-HK" dirty="0">
                <a:effectLst/>
                <a:ea typeface="新細明體" panose="02020500000000000000" pitchFamily="18" charset="-120"/>
              </a:rPr>
            </a:br>
            <a:br>
              <a:rPr lang="en-US" altLang="zh-TW" dirty="0">
                <a:solidFill>
                  <a:srgbClr val="3333CC"/>
                </a:solidFill>
                <a:latin typeface="新細明體" panose="02020500000000000000" pitchFamily="18" charset="-120"/>
                <a:ea typeface="新細明體" panose="02020500000000000000" pitchFamily="18" charset="-120"/>
                <a:cs typeface="Times New Roman" panose="02020603050405020304" pitchFamily="18" charset="0"/>
              </a:rPr>
            </a:br>
            <a:r>
              <a:rPr lang="en-US" altLang="zh-TW" sz="4000" dirty="0">
                <a:solidFill>
                  <a:srgbClr val="3333CC"/>
                </a:solidFill>
                <a:latin typeface="新細明體" panose="02020500000000000000" pitchFamily="18" charset="-120"/>
                <a:ea typeface="新細明體" panose="02020500000000000000" pitchFamily="18" charset="-120"/>
                <a:cs typeface="Times New Roman" panose="02020603050405020304" pitchFamily="18" charset="0"/>
              </a:rPr>
              <a:t>III. </a:t>
            </a:r>
            <a:r>
              <a:rPr lang="zh-TW" altLang="en-US" sz="4000" dirty="0">
                <a:solidFill>
                  <a:srgbClr val="3333CC"/>
                </a:solidFill>
                <a:latin typeface="新細明體" panose="02020500000000000000" pitchFamily="18" charset="-120"/>
                <a:ea typeface="新細明體" panose="02020500000000000000" pitchFamily="18" charset="-120"/>
                <a:cs typeface="Times New Roman" panose="02020603050405020304" pitchFamily="18" charset="0"/>
              </a:rPr>
              <a:t>如何修正資料錄排序 </a:t>
            </a:r>
            <a:r>
              <a:rPr lang="en-US" altLang="zh-TW" sz="4000" dirty="0">
                <a:solidFill>
                  <a:srgbClr val="3333CC"/>
                </a:solidFill>
                <a:latin typeface="新細明體" panose="02020500000000000000" pitchFamily="18" charset="-120"/>
                <a:ea typeface="新細明體" panose="02020500000000000000" pitchFamily="18" charset="-120"/>
                <a:cs typeface="Times New Roman" panose="02020603050405020304" pitchFamily="18" charset="0"/>
              </a:rPr>
              <a:t>(</a:t>
            </a:r>
            <a:r>
              <a:rPr lang="zh-TW" altLang="en-US" sz="4000" dirty="0">
                <a:solidFill>
                  <a:srgbClr val="3333CC"/>
                </a:solidFill>
                <a:latin typeface="新細明體" panose="02020500000000000000" pitchFamily="18" charset="-120"/>
                <a:ea typeface="新細明體" panose="02020500000000000000" pitchFamily="18" charset="-120"/>
                <a:cs typeface="Times New Roman" panose="02020603050405020304" pitchFamily="18" charset="0"/>
              </a:rPr>
              <a:t>效果</a:t>
            </a:r>
            <a:r>
              <a:rPr lang="en-US" altLang="zh-TW" sz="4000" dirty="0">
                <a:solidFill>
                  <a:srgbClr val="3333CC"/>
                </a:solidFill>
                <a:latin typeface="新細明體" panose="02020500000000000000" pitchFamily="18" charset="-120"/>
                <a:ea typeface="新細明體" panose="02020500000000000000" pitchFamily="18" charset="-120"/>
                <a:cs typeface="Times New Roman" panose="02020603050405020304" pitchFamily="18" charset="0"/>
              </a:rPr>
              <a:t>)</a:t>
            </a:r>
            <a:endParaRPr lang="zh-HK" altLang="en-US" dirty="0">
              <a:ea typeface="新細明體" panose="02020500000000000000" pitchFamily="18" charset="-120"/>
            </a:endParaRPr>
          </a:p>
        </p:txBody>
      </p:sp>
      <p:sp>
        <p:nvSpPr>
          <p:cNvPr id="28675" name="內容版面配置區 2"/>
          <p:cNvSpPr>
            <a:spLocks noGrp="1"/>
          </p:cNvSpPr>
          <p:nvPr>
            <p:ph idx="1"/>
          </p:nvPr>
        </p:nvSpPr>
        <p:spPr>
          <a:xfrm>
            <a:off x="2241550" y="1176339"/>
            <a:ext cx="7969250" cy="4905375"/>
          </a:xfrm>
        </p:spPr>
        <p:txBody>
          <a:bodyPr/>
          <a:lstStyle/>
          <a:p>
            <a:pPr eaLnBrk="1" hangingPunct="1">
              <a:spcBef>
                <a:spcPct val="30000"/>
              </a:spcBef>
              <a:buClr>
                <a:schemeClr val="folHlink"/>
              </a:buClr>
              <a:buSzPct val="80000"/>
              <a:buFont typeface="Wingdings" panose="05000000000000000000" pitchFamily="2" charset="2"/>
              <a:buChar char="u"/>
              <a:defRPr/>
            </a:pPr>
            <a:r>
              <a:rPr lang="zh-TW" altLang="en-US" dirty="0">
                <a:solidFill>
                  <a:schemeClr val="folHlink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  <a:t>例如</a:t>
            </a:r>
            <a:r>
              <a:rPr lang="zh-TW" altLang="en-GB" dirty="0">
                <a:solidFill>
                  <a:schemeClr val="folHlink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  <a:t>，</a:t>
            </a:r>
            <a:r>
              <a:rPr lang="zh-TW" altLang="en-US" dirty="0">
                <a:solidFill>
                  <a:schemeClr val="folHlink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  <a:t>學生特殊教育詳情報告 </a:t>
            </a:r>
            <a:r>
              <a:rPr lang="en-US" altLang="zh-TW" dirty="0">
                <a:solidFill>
                  <a:schemeClr val="folHlink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  <a:t>(R-STU202-C) </a:t>
            </a:r>
            <a:r>
              <a:rPr lang="zh-TW" altLang="en-GB" dirty="0">
                <a:solidFill>
                  <a:schemeClr val="folHlink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  <a:t>，</a:t>
            </a:r>
            <a:endParaRPr lang="en-US" altLang="zh-TW" dirty="0">
              <a:solidFill>
                <a:schemeClr val="folHlink"/>
              </a:solidFill>
              <a:latin typeface="Times New Roman" panose="02020603050405020304" pitchFamily="18" charset="0"/>
              <a:ea typeface="新細明體" panose="02020500000000000000" pitchFamily="18" charset="-120"/>
            </a:endParaRPr>
          </a:p>
          <a:p>
            <a:pPr marL="0" indent="0">
              <a:spcBef>
                <a:spcPct val="30000"/>
              </a:spcBef>
              <a:buClr>
                <a:schemeClr val="folHlink"/>
              </a:buClr>
              <a:buSzPct val="80000"/>
              <a:buNone/>
              <a:defRPr/>
            </a:pPr>
            <a:r>
              <a:rPr lang="zh-TW" altLang="en-US" dirty="0">
                <a:solidFill>
                  <a:schemeClr val="folHlink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  <a:t>     修改後的效果</a:t>
            </a:r>
            <a:endParaRPr lang="zh-TW" altLang="en-GB" dirty="0">
              <a:solidFill>
                <a:schemeClr val="folHlink"/>
              </a:solidFill>
              <a:latin typeface="Times New Roman" panose="02020603050405020304" pitchFamily="18" charset="0"/>
              <a:ea typeface="新細明體" panose="02020500000000000000" pitchFamily="18" charset="-120"/>
            </a:endParaRPr>
          </a:p>
        </p:txBody>
      </p:sp>
      <p:sp>
        <p:nvSpPr>
          <p:cNvPr id="23557" name="投影片編號版面配置區 3"/>
          <p:cNvSpPr>
            <a:spLocks noGrp="1"/>
          </p:cNvSpPr>
          <p:nvPr>
            <p:ph type="sldNum" sz="quarter" idx="4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FF5E2679-0FAC-4633-9EF8-158F1DB83035}" type="slidenum">
              <a:rPr lang="en-US" altLang="zh-TW" sz="100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75</a:t>
            </a:fld>
            <a:endParaRPr lang="en-US" altLang="zh-TW" sz="10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23558" name="Text Box 7"/>
          <p:cNvSpPr txBox="1">
            <a:spLocks noChangeArrowheads="1"/>
          </p:cNvSpPr>
          <p:nvPr/>
        </p:nvSpPr>
        <p:spPr bwMode="auto">
          <a:xfrm>
            <a:off x="2584451" y="2251076"/>
            <a:ext cx="1763713" cy="708025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buClr>
                <a:schemeClr val="bg1"/>
              </a:buClr>
              <a:buSzPct val="100000"/>
              <a:buFont typeface="Wingdings" panose="05000000000000000000" pitchFamily="2" charset="2"/>
              <a:buNone/>
            </a:pPr>
            <a:r>
              <a:rPr lang="zh-TW" altLang="en-US" sz="4000">
                <a:solidFill>
                  <a:srgbClr val="0000FF"/>
                </a:solidFill>
                <a:latin typeface="Times New Roman" panose="02020603050405020304" pitchFamily="18" charset="0"/>
              </a:rPr>
              <a:t>修改前</a:t>
            </a:r>
            <a:endParaRPr lang="en-US" altLang="zh-TW" sz="4000">
              <a:solidFill>
                <a:srgbClr val="0000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23559" name="Text Box 7"/>
          <p:cNvSpPr txBox="1">
            <a:spLocks noChangeArrowheads="1"/>
          </p:cNvSpPr>
          <p:nvPr/>
        </p:nvSpPr>
        <p:spPr bwMode="auto">
          <a:xfrm>
            <a:off x="6997701" y="2251076"/>
            <a:ext cx="2747963" cy="708025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buClr>
                <a:schemeClr val="bg1"/>
              </a:buClr>
              <a:buSzPct val="100000"/>
              <a:buFont typeface="Wingdings" panose="05000000000000000000" pitchFamily="2" charset="2"/>
              <a:buNone/>
            </a:pPr>
            <a:r>
              <a:rPr lang="zh-TW" altLang="en-US" sz="4000">
                <a:solidFill>
                  <a:srgbClr val="FF0000"/>
                </a:solidFill>
                <a:latin typeface="Times New Roman" panose="02020603050405020304" pitchFamily="18" charset="0"/>
              </a:rPr>
              <a:t>修改後效果</a:t>
            </a:r>
            <a:endParaRPr lang="en-US" altLang="zh-TW" sz="400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3721257"/>
      </p:ext>
    </p:extLst>
  </p:cSld>
  <p:clrMapOvr>
    <a:masterClrMapping/>
  </p:clrMapOvr>
  <p:transition/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9" name="Rectangle 2"/>
          <p:cNvSpPr>
            <a:spLocks noGrp="1" noChangeArrowheads="1"/>
          </p:cNvSpPr>
          <p:nvPr>
            <p:ph type="title"/>
          </p:nvPr>
        </p:nvSpPr>
        <p:spPr>
          <a:xfrm>
            <a:off x="2257425" y="208907"/>
            <a:ext cx="7162800" cy="762000"/>
          </a:xfrm>
        </p:spPr>
        <p:txBody>
          <a:bodyPr/>
          <a:lstStyle/>
          <a:p>
            <a:pPr eaLnBrk="1" hangingPunct="1"/>
            <a:r>
              <a:rPr lang="zh-TW" altLang="en-US" sz="3200" dirty="0">
                <a:solidFill>
                  <a:schemeClr val="folHlink"/>
                </a:solidFill>
                <a:effectLst/>
                <a:latin typeface="Times New Roman" panose="02020603050405020304" pitchFamily="18" charset="0"/>
                <a:ea typeface="新細明體" panose="02020500000000000000" pitchFamily="18" charset="-120"/>
              </a:rPr>
              <a:t>常用條件公式</a:t>
            </a:r>
          </a:p>
        </p:txBody>
      </p:sp>
      <p:sp>
        <p:nvSpPr>
          <p:cNvPr id="75780" name="Rectangle 3"/>
          <p:cNvSpPr>
            <a:spLocks noGrp="1" noChangeArrowheads="1"/>
          </p:cNvSpPr>
          <p:nvPr>
            <p:ph idx="1"/>
          </p:nvPr>
        </p:nvSpPr>
        <p:spPr>
          <a:xfrm>
            <a:off x="2112963" y="1155700"/>
            <a:ext cx="7307262" cy="5403850"/>
          </a:xfrm>
        </p:spPr>
        <p:txBody>
          <a:bodyPr/>
          <a:lstStyle/>
          <a:p>
            <a:pPr marL="447675" indent="-447675">
              <a:spcBef>
                <a:spcPct val="50000"/>
              </a:spcBef>
              <a:buClr>
                <a:schemeClr val="folHlink"/>
              </a:buClr>
              <a:buFont typeface="Wingdings" panose="05000000000000000000" pitchFamily="2" charset="2"/>
              <a:buChar char="u"/>
            </a:pPr>
            <a:r>
              <a:rPr lang="en-US" altLang="zh-TW" sz="2800" dirty="0">
                <a:latin typeface="Times New Roman" panose="02020603050405020304" pitchFamily="18" charset="0"/>
                <a:ea typeface="新細明體" panose="02020500000000000000" pitchFamily="18" charset="-120"/>
              </a:rPr>
              <a:t>if … then … else</a:t>
            </a:r>
            <a:br>
              <a:rPr lang="en-US" altLang="zh-TW" sz="2800" dirty="0">
                <a:latin typeface="Times New Roman" panose="02020603050405020304" pitchFamily="18" charset="0"/>
                <a:ea typeface="新細明體" panose="02020500000000000000" pitchFamily="18" charset="-120"/>
              </a:rPr>
            </a:br>
            <a:r>
              <a:rPr lang="en-US" altLang="zh-TW" sz="2800" dirty="0">
                <a:latin typeface="Times New Roman" panose="02020603050405020304" pitchFamily="18" charset="0"/>
                <a:ea typeface="新細明體" panose="02020500000000000000" pitchFamily="18" charset="-120"/>
              </a:rPr>
              <a:t>e.g. </a:t>
            </a:r>
            <a:br>
              <a:rPr lang="en-US" altLang="zh-TW" dirty="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</a:br>
            <a:r>
              <a:rPr lang="en-US" altLang="zh-TW" sz="2800" dirty="0">
                <a:solidFill>
                  <a:srgbClr val="0000FF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  <a:t>if</a:t>
            </a:r>
            <a:r>
              <a:rPr lang="en-US" altLang="zh-TW" sz="2800" dirty="0">
                <a:solidFill>
                  <a:srgbClr val="3333CC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  <a:t> </a:t>
            </a:r>
            <a:r>
              <a:rPr lang="en-US" altLang="zh-TW" sz="2800" dirty="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  <a:t>{TB_STU_STUDENT.SEX} = 'M'</a:t>
            </a:r>
            <a:br>
              <a:rPr lang="en-US" altLang="zh-TW" sz="2800" dirty="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</a:br>
            <a:r>
              <a:rPr lang="en-US" altLang="zh-TW" sz="2800" dirty="0">
                <a:solidFill>
                  <a:srgbClr val="0000FF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  <a:t>then</a:t>
            </a:r>
            <a:r>
              <a:rPr lang="en-US" altLang="zh-TW" sz="2800" dirty="0">
                <a:solidFill>
                  <a:schemeClr val="hlink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  <a:t> </a:t>
            </a:r>
            <a:r>
              <a:rPr lang="en-US" altLang="zh-TW" sz="2800" dirty="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  <a:t>'</a:t>
            </a:r>
            <a:r>
              <a:rPr lang="zh-TW" altLang="en-US" sz="2800" dirty="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  <a:t>男</a:t>
            </a:r>
            <a:r>
              <a:rPr lang="en-US" altLang="zh-TW" sz="2800" dirty="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  <a:t>'</a:t>
            </a:r>
            <a:br>
              <a:rPr lang="en-US" altLang="zh-TW" sz="2800" dirty="0">
                <a:solidFill>
                  <a:schemeClr val="hlink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</a:br>
            <a:r>
              <a:rPr lang="en-US" altLang="zh-TW" sz="2800" dirty="0">
                <a:solidFill>
                  <a:srgbClr val="0000FF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  <a:t>else</a:t>
            </a:r>
            <a:r>
              <a:rPr lang="en-US" altLang="zh-TW" sz="2800" dirty="0">
                <a:solidFill>
                  <a:schemeClr val="hlink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  <a:t> </a:t>
            </a:r>
            <a:r>
              <a:rPr lang="en-US" altLang="zh-TW" sz="2800" dirty="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  <a:t>'</a:t>
            </a:r>
            <a:r>
              <a:rPr lang="zh-TW" altLang="en-US" sz="2800" dirty="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  <a:t>女</a:t>
            </a:r>
            <a:r>
              <a:rPr lang="en-US" altLang="zh-TW" sz="2800" dirty="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  <a:t>'</a:t>
            </a:r>
          </a:p>
          <a:p>
            <a:pPr marL="447675" indent="-447675">
              <a:spcBef>
                <a:spcPct val="50000"/>
              </a:spcBef>
              <a:buClr>
                <a:schemeClr val="folHlink"/>
              </a:buClr>
              <a:buFont typeface="Wingdings" panose="05000000000000000000" pitchFamily="2" charset="2"/>
              <a:buChar char="u"/>
            </a:pPr>
            <a:r>
              <a:rPr lang="en-US" altLang="zh-TW" sz="2800" dirty="0">
                <a:latin typeface="Times New Roman" panose="02020603050405020304" pitchFamily="18" charset="0"/>
                <a:ea typeface="新細明體" panose="02020500000000000000" pitchFamily="18" charset="-120"/>
              </a:rPr>
              <a:t>select … case</a:t>
            </a:r>
            <a:br>
              <a:rPr lang="en-US" altLang="zh-TW" sz="2800" dirty="0">
                <a:latin typeface="Times New Roman" panose="02020603050405020304" pitchFamily="18" charset="0"/>
                <a:ea typeface="新細明體" panose="02020500000000000000" pitchFamily="18" charset="-120"/>
              </a:rPr>
            </a:br>
            <a:r>
              <a:rPr lang="en-US" altLang="zh-TW" sz="2800" dirty="0">
                <a:latin typeface="Times New Roman" panose="02020603050405020304" pitchFamily="18" charset="0"/>
                <a:ea typeface="新細明體" panose="02020500000000000000" pitchFamily="18" charset="-120"/>
              </a:rPr>
              <a:t>e.g. </a:t>
            </a:r>
            <a:br>
              <a:rPr lang="en-US" altLang="zh-TW" dirty="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</a:br>
            <a:r>
              <a:rPr lang="en-US" altLang="zh-TW" sz="2800" dirty="0">
                <a:solidFill>
                  <a:srgbClr val="0000FF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  <a:t>select</a:t>
            </a:r>
            <a:r>
              <a:rPr lang="en-US" altLang="zh-TW" sz="2800" dirty="0">
                <a:solidFill>
                  <a:schemeClr val="hlink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  <a:t> </a:t>
            </a:r>
            <a:r>
              <a:rPr lang="en-US" altLang="zh-TW" sz="2800" dirty="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  <a:t>{TB_STU_STUDENT.SEX}</a:t>
            </a:r>
            <a:br>
              <a:rPr lang="en-US" altLang="zh-TW" sz="2800" dirty="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</a:br>
            <a:r>
              <a:rPr lang="en-US" altLang="zh-TW" sz="2800" dirty="0">
                <a:solidFill>
                  <a:schemeClr val="hlink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  <a:t>    </a:t>
            </a:r>
            <a:r>
              <a:rPr lang="en-US" altLang="zh-TW" sz="2800" dirty="0">
                <a:solidFill>
                  <a:srgbClr val="0000FF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  <a:t>case</a:t>
            </a:r>
            <a:r>
              <a:rPr lang="en-US" altLang="zh-TW" sz="2800" dirty="0">
                <a:solidFill>
                  <a:schemeClr val="hlink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  <a:t> </a:t>
            </a:r>
            <a:r>
              <a:rPr lang="en-US" altLang="zh-TW" sz="2800" dirty="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  <a:t>'M': '</a:t>
            </a:r>
            <a:r>
              <a:rPr lang="zh-TW" altLang="en-US" sz="2800" dirty="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  <a:t>男</a:t>
            </a:r>
            <a:r>
              <a:rPr lang="en-US" altLang="zh-TW" sz="2800" dirty="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  <a:t>'</a:t>
            </a:r>
            <a:br>
              <a:rPr lang="en-US" altLang="zh-TW" sz="2800" dirty="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</a:br>
            <a:r>
              <a:rPr lang="en-US" altLang="zh-TW" sz="2800" dirty="0">
                <a:solidFill>
                  <a:schemeClr val="hlink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  <a:t>    </a:t>
            </a:r>
            <a:r>
              <a:rPr lang="en-US" altLang="zh-TW" sz="2800" dirty="0">
                <a:solidFill>
                  <a:srgbClr val="0000FF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  <a:t>case</a:t>
            </a:r>
            <a:r>
              <a:rPr lang="en-US" altLang="zh-TW" sz="2800" dirty="0">
                <a:solidFill>
                  <a:schemeClr val="hlink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  <a:t> </a:t>
            </a:r>
            <a:r>
              <a:rPr lang="en-US" altLang="zh-TW" sz="2800" dirty="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  <a:t>'F': '</a:t>
            </a:r>
            <a:r>
              <a:rPr lang="zh-TW" altLang="en-US" sz="2800" dirty="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  <a:t>女</a:t>
            </a:r>
            <a:r>
              <a:rPr lang="en-US" altLang="zh-TW" sz="2800" dirty="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  <a:t>'</a:t>
            </a:r>
          </a:p>
        </p:txBody>
      </p:sp>
      <p:sp>
        <p:nvSpPr>
          <p:cNvPr id="75778" name="投影片編號版面配置區 5"/>
          <p:cNvSpPr>
            <a:spLocks noGrp="1"/>
          </p:cNvSpPr>
          <p:nvPr>
            <p:ph type="sldNum" sz="quarter" idx="4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34DAFC75-E072-4307-9F7D-D73EBD30515B}" type="slidenum">
              <a:rPr lang="en-US" altLang="zh-TW" sz="100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76</a:t>
            </a:fld>
            <a:endParaRPr lang="en-US" altLang="zh-TW" sz="10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7" name="Rectangle 2"/>
          <p:cNvSpPr>
            <a:spLocks noGrp="1" noChangeArrowheads="1"/>
          </p:cNvSpPr>
          <p:nvPr>
            <p:ph type="title"/>
          </p:nvPr>
        </p:nvSpPr>
        <p:spPr>
          <a:xfrm>
            <a:off x="2217978" y="235801"/>
            <a:ext cx="7162800" cy="762000"/>
          </a:xfrm>
        </p:spPr>
        <p:txBody>
          <a:bodyPr/>
          <a:lstStyle/>
          <a:p>
            <a:pPr eaLnBrk="1" hangingPunct="1"/>
            <a:r>
              <a:rPr lang="zh-TW" altLang="en-US" sz="3200" dirty="0">
                <a:solidFill>
                  <a:schemeClr val="folHlink"/>
                </a:solidFill>
                <a:effectLst/>
                <a:latin typeface="Times New Roman" panose="02020603050405020304" pitchFamily="18" charset="0"/>
                <a:ea typeface="新細明體" panose="02020500000000000000" pitchFamily="18" charset="-120"/>
              </a:rPr>
              <a:t>部分常用函數 </a:t>
            </a:r>
            <a:r>
              <a:rPr lang="en-US" altLang="zh-TW" sz="3200" dirty="0">
                <a:solidFill>
                  <a:schemeClr val="folHlink"/>
                </a:solidFill>
                <a:effectLst/>
                <a:latin typeface="Times New Roman" panose="02020603050405020304" pitchFamily="18" charset="0"/>
                <a:ea typeface="新細明體" panose="02020500000000000000" pitchFamily="18" charset="-120"/>
              </a:rPr>
              <a:t>(Functions)</a:t>
            </a:r>
          </a:p>
        </p:txBody>
      </p:sp>
      <p:sp>
        <p:nvSpPr>
          <p:cNvPr id="77828" name="Rectangle 3"/>
          <p:cNvSpPr>
            <a:spLocks noGrp="1" noChangeArrowheads="1"/>
          </p:cNvSpPr>
          <p:nvPr>
            <p:ph idx="1"/>
          </p:nvPr>
        </p:nvSpPr>
        <p:spPr>
          <a:xfrm>
            <a:off x="2111375" y="1327151"/>
            <a:ext cx="8345488" cy="3940175"/>
          </a:xfrm>
        </p:spPr>
        <p:txBody>
          <a:bodyPr/>
          <a:lstStyle/>
          <a:p>
            <a:pPr>
              <a:lnSpc>
                <a:spcPct val="90000"/>
              </a:lnSpc>
              <a:spcBef>
                <a:spcPct val="50000"/>
              </a:spcBef>
              <a:buClr>
                <a:schemeClr val="folHlink"/>
              </a:buClr>
              <a:buFont typeface="Wingdings" panose="05000000000000000000" pitchFamily="2" charset="2"/>
              <a:buChar char="u"/>
              <a:tabLst>
                <a:tab pos="2425700" algn="l"/>
              </a:tabLst>
            </a:pPr>
            <a:r>
              <a:rPr lang="en-US" altLang="zh-TW" sz="3000">
                <a:latin typeface="Times New Roman" panose="02020603050405020304" pitchFamily="18" charset="0"/>
                <a:ea typeface="新細明體" panose="02020500000000000000" pitchFamily="18" charset="-120"/>
              </a:rPr>
              <a:t>totext()	</a:t>
            </a:r>
            <a:r>
              <a:rPr lang="zh-TW" altLang="en-US" sz="3000">
                <a:latin typeface="Times New Roman" panose="02020603050405020304" pitchFamily="18" charset="0"/>
                <a:ea typeface="新細明體" panose="02020500000000000000" pitchFamily="18" charset="-120"/>
              </a:rPr>
              <a:t>把數字轉變為文字</a:t>
            </a:r>
          </a:p>
          <a:p>
            <a:pPr>
              <a:lnSpc>
                <a:spcPct val="90000"/>
              </a:lnSpc>
              <a:spcBef>
                <a:spcPct val="50000"/>
              </a:spcBef>
              <a:buClr>
                <a:schemeClr val="folHlink"/>
              </a:buClr>
              <a:buFont typeface="Wingdings" panose="05000000000000000000" pitchFamily="2" charset="2"/>
              <a:buChar char="u"/>
              <a:tabLst>
                <a:tab pos="2425700" algn="l"/>
              </a:tabLst>
            </a:pPr>
            <a:r>
              <a:rPr lang="en-US" altLang="zh-TW" sz="3000">
                <a:latin typeface="Times New Roman" panose="02020603050405020304" pitchFamily="18" charset="0"/>
                <a:ea typeface="新細明體" panose="02020500000000000000" pitchFamily="18" charset="-120"/>
              </a:rPr>
              <a:t>left()	</a:t>
            </a:r>
            <a:r>
              <a:rPr lang="zh-TW" altLang="en-US" sz="3000">
                <a:latin typeface="Times New Roman" panose="02020603050405020304" pitchFamily="18" charset="0"/>
                <a:ea typeface="新細明體" panose="02020500000000000000" pitchFamily="18" charset="-120"/>
              </a:rPr>
              <a:t>選取字串中由左起的某部份</a:t>
            </a:r>
          </a:p>
          <a:p>
            <a:pPr>
              <a:lnSpc>
                <a:spcPct val="90000"/>
              </a:lnSpc>
              <a:spcBef>
                <a:spcPct val="50000"/>
              </a:spcBef>
              <a:buClr>
                <a:schemeClr val="folHlink"/>
              </a:buClr>
              <a:buFont typeface="Wingdings" panose="05000000000000000000" pitchFamily="2" charset="2"/>
              <a:buChar char="u"/>
              <a:tabLst>
                <a:tab pos="2425700" algn="l"/>
              </a:tabLst>
            </a:pPr>
            <a:r>
              <a:rPr lang="en-US" altLang="zh-TW" sz="3000">
                <a:latin typeface="Times New Roman" panose="02020603050405020304" pitchFamily="18" charset="0"/>
                <a:ea typeface="新細明體" panose="02020500000000000000" pitchFamily="18" charset="-120"/>
              </a:rPr>
              <a:t>right()	</a:t>
            </a:r>
            <a:r>
              <a:rPr lang="zh-TW" altLang="en-US" sz="3000">
                <a:latin typeface="Times New Roman" panose="02020603050405020304" pitchFamily="18" charset="0"/>
                <a:ea typeface="新細明體" panose="02020500000000000000" pitchFamily="18" charset="-120"/>
              </a:rPr>
              <a:t>選取字串中由右起的某部份</a:t>
            </a:r>
          </a:p>
          <a:p>
            <a:pPr>
              <a:lnSpc>
                <a:spcPct val="90000"/>
              </a:lnSpc>
              <a:spcBef>
                <a:spcPct val="50000"/>
              </a:spcBef>
              <a:buClr>
                <a:schemeClr val="folHlink"/>
              </a:buClr>
              <a:buFont typeface="Wingdings" panose="05000000000000000000" pitchFamily="2" charset="2"/>
              <a:buChar char="u"/>
              <a:tabLst>
                <a:tab pos="2425700" algn="l"/>
              </a:tabLst>
            </a:pPr>
            <a:r>
              <a:rPr lang="en-US" altLang="zh-TW" sz="3000">
                <a:latin typeface="Times New Roman" panose="02020603050405020304" pitchFamily="18" charset="0"/>
                <a:ea typeface="新細明體" panose="02020500000000000000" pitchFamily="18" charset="-120"/>
              </a:rPr>
              <a:t>mid()	</a:t>
            </a:r>
            <a:r>
              <a:rPr lang="zh-TW" altLang="en-US" sz="3000">
                <a:latin typeface="Times New Roman" panose="02020603050405020304" pitchFamily="18" charset="0"/>
                <a:ea typeface="新細明體" panose="02020500000000000000" pitchFamily="18" charset="-120"/>
              </a:rPr>
              <a:t>選取字串中某部份</a:t>
            </a:r>
          </a:p>
          <a:p>
            <a:pPr>
              <a:lnSpc>
                <a:spcPct val="90000"/>
              </a:lnSpc>
              <a:spcBef>
                <a:spcPct val="50000"/>
              </a:spcBef>
              <a:buClr>
                <a:schemeClr val="folHlink"/>
              </a:buClr>
              <a:buFont typeface="Wingdings" panose="05000000000000000000" pitchFamily="2" charset="2"/>
              <a:buChar char="u"/>
              <a:tabLst>
                <a:tab pos="2425700" algn="l"/>
              </a:tabLst>
            </a:pPr>
            <a:r>
              <a:rPr lang="en-US" altLang="zh-TW" sz="3000">
                <a:latin typeface="Times New Roman" panose="02020603050405020304" pitchFamily="18" charset="0"/>
                <a:ea typeface="新細明體" panose="02020500000000000000" pitchFamily="18" charset="-120"/>
              </a:rPr>
              <a:t>trim()	</a:t>
            </a:r>
            <a:r>
              <a:rPr lang="zh-TW" altLang="en-US" sz="3000">
                <a:latin typeface="Times New Roman" panose="02020603050405020304" pitchFamily="18" charset="0"/>
                <a:ea typeface="新細明體" panose="02020500000000000000" pitchFamily="18" charset="-120"/>
              </a:rPr>
              <a:t>除去字串前後的空格</a:t>
            </a:r>
          </a:p>
          <a:p>
            <a:pPr>
              <a:lnSpc>
                <a:spcPct val="90000"/>
              </a:lnSpc>
              <a:spcBef>
                <a:spcPct val="50000"/>
              </a:spcBef>
              <a:buClr>
                <a:schemeClr val="folHlink"/>
              </a:buClr>
              <a:buFont typeface="Wingdings" panose="05000000000000000000" pitchFamily="2" charset="2"/>
              <a:buChar char="u"/>
              <a:tabLst>
                <a:tab pos="2425700" algn="l"/>
              </a:tabLst>
            </a:pPr>
            <a:r>
              <a:rPr lang="en-US" altLang="zh-TW" sz="3000">
                <a:latin typeface="Times New Roman" panose="02020603050405020304" pitchFamily="18" charset="0"/>
                <a:ea typeface="新細明體" panose="02020500000000000000" pitchFamily="18" charset="-120"/>
              </a:rPr>
              <a:t>isnull()	</a:t>
            </a:r>
            <a:r>
              <a:rPr lang="zh-TW" altLang="en-US" sz="3000">
                <a:latin typeface="Times New Roman" panose="02020603050405020304" pitchFamily="18" charset="0"/>
                <a:ea typeface="新細明體" panose="02020500000000000000" pitchFamily="18" charset="-120"/>
              </a:rPr>
              <a:t>檢查欄位是不是空白</a:t>
            </a:r>
          </a:p>
          <a:p>
            <a:pPr>
              <a:lnSpc>
                <a:spcPct val="90000"/>
              </a:lnSpc>
              <a:spcBef>
                <a:spcPct val="50000"/>
              </a:spcBef>
              <a:buClr>
                <a:schemeClr val="folHlink"/>
              </a:buClr>
              <a:buFont typeface="Wingdings" panose="05000000000000000000" pitchFamily="2" charset="2"/>
              <a:buChar char="u"/>
              <a:tabLst>
                <a:tab pos="2425700" algn="l"/>
              </a:tabLst>
            </a:pPr>
            <a:r>
              <a:rPr lang="en-US" altLang="zh-TW" sz="3000">
                <a:latin typeface="Times New Roman" panose="02020603050405020304" pitchFamily="18" charset="0"/>
                <a:ea typeface="新細明體" panose="02020500000000000000" pitchFamily="18" charset="-120"/>
              </a:rPr>
              <a:t>round()	</a:t>
            </a:r>
            <a:r>
              <a:rPr lang="zh-TW" altLang="en-US" sz="3000">
                <a:latin typeface="Times New Roman" panose="02020603050405020304" pitchFamily="18" charset="0"/>
                <a:ea typeface="新細明體" panose="02020500000000000000" pitchFamily="18" charset="-120"/>
              </a:rPr>
              <a:t>把數字四捨五入致某部份</a:t>
            </a:r>
          </a:p>
        </p:txBody>
      </p:sp>
      <p:sp>
        <p:nvSpPr>
          <p:cNvPr id="77826" name="投影片編號版面配置區 5"/>
          <p:cNvSpPr>
            <a:spLocks noGrp="1"/>
          </p:cNvSpPr>
          <p:nvPr>
            <p:ph type="sldNum" sz="quarter" idx="4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3622839E-F5C3-4131-8CFA-3803AB6C914F}" type="slidenum">
              <a:rPr lang="en-US" altLang="zh-TW" sz="100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77</a:t>
            </a:fld>
            <a:endParaRPr lang="en-US" altLang="zh-TW" sz="10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title"/>
          </p:nvPr>
        </p:nvSpPr>
        <p:spPr>
          <a:xfrm>
            <a:off x="2241550" y="262694"/>
            <a:ext cx="7162800" cy="762000"/>
          </a:xfrm>
        </p:spPr>
        <p:txBody>
          <a:bodyPr/>
          <a:lstStyle/>
          <a:p>
            <a:pPr eaLnBrk="1" hangingPunct="1"/>
            <a:r>
              <a:rPr lang="zh-TW" altLang="en-US" sz="3200" dirty="0">
                <a:solidFill>
                  <a:schemeClr val="folHlink"/>
                </a:solidFill>
                <a:effectLst/>
                <a:latin typeface="Times New Roman" panose="02020603050405020304" pitchFamily="18" charset="0"/>
                <a:ea typeface="新細明體" panose="02020500000000000000" pitchFamily="18" charset="-120"/>
              </a:rPr>
              <a:t>部分常用運算子 </a:t>
            </a:r>
            <a:r>
              <a:rPr lang="en-US" altLang="zh-TW" sz="3200" dirty="0">
                <a:solidFill>
                  <a:schemeClr val="folHlink"/>
                </a:solidFill>
                <a:effectLst/>
                <a:latin typeface="Times New Roman" panose="02020603050405020304" pitchFamily="18" charset="0"/>
                <a:ea typeface="新細明體" panose="02020500000000000000" pitchFamily="18" charset="-120"/>
              </a:rPr>
              <a:t>(Operators)</a:t>
            </a:r>
          </a:p>
        </p:txBody>
      </p:sp>
      <p:graphicFrame>
        <p:nvGraphicFramePr>
          <p:cNvPr id="471234" name="Group 194"/>
          <p:cNvGraphicFramePr>
            <a:graphicFrameLocks noGrp="1"/>
          </p:cNvGraphicFramePr>
          <p:nvPr>
            <p:ph idx="1"/>
          </p:nvPr>
        </p:nvGraphicFramePr>
        <p:xfrm>
          <a:off x="2241550" y="1212850"/>
          <a:ext cx="7948612" cy="5151432"/>
        </p:xfrm>
        <a:graphic>
          <a:graphicData uri="http://schemas.openxmlformats.org/drawingml/2006/table">
            <a:tbl>
              <a:tblPr/>
              <a:tblGrid>
                <a:gridCol w="264901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5059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64900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962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rebuchet MS" pitchFamily="34" charset="0"/>
                          <a:ea typeface="新細明體" pitchFamily="18" charset="-120"/>
                        </a:rPr>
                        <a:t>Operator name</a:t>
                      </a:r>
                    </a:p>
                  </a:txBody>
                  <a:tcPr marL="91431" marR="91431"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rebuchet MS" pitchFamily="34" charset="0"/>
                          <a:ea typeface="新細明體" pitchFamily="18" charset="-120"/>
                        </a:rPr>
                        <a:t>Crystal Syntax</a:t>
                      </a:r>
                    </a:p>
                  </a:txBody>
                  <a:tcPr marL="91431" marR="91431"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rebuchet MS" pitchFamily="34" charset="0"/>
                          <a:ea typeface="新細明體" pitchFamily="18" charset="-120"/>
                        </a:rPr>
                        <a:t>Basic Syntax</a:t>
                      </a:r>
                    </a:p>
                  </a:txBody>
                  <a:tcPr marL="91431" marR="91431"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2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Trebuchet MS" pitchFamily="34" charset="0"/>
                          <a:ea typeface="新細明體" pitchFamily="18" charset="-120"/>
                        </a:rPr>
                        <a:t>Assignment (</a:t>
                      </a:r>
                      <a:r>
                        <a:rPr kumimoji="0" lang="zh-TW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Trebuchet MS" pitchFamily="34" charset="0"/>
                          <a:ea typeface="新細明體" pitchFamily="18" charset="-120"/>
                        </a:rPr>
                        <a:t>等於</a:t>
                      </a:r>
                      <a:r>
                        <a:rPr kumimoji="0" lang="en-US" altLang="zh-TW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Trebuchet MS" pitchFamily="34" charset="0"/>
                          <a:ea typeface="新細明體" pitchFamily="18" charset="-120"/>
                        </a:rPr>
                        <a:t>)</a:t>
                      </a:r>
                    </a:p>
                  </a:txBody>
                  <a:tcPr marL="91431" marR="91431"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Trebuchet MS" pitchFamily="34" charset="0"/>
                          <a:ea typeface="新細明體" pitchFamily="18" charset="-120"/>
                        </a:rPr>
                        <a:t>:=</a:t>
                      </a:r>
                    </a:p>
                  </a:txBody>
                  <a:tcPr marL="91431" marR="91431"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Trebuchet MS" pitchFamily="34" charset="0"/>
                          <a:ea typeface="新細明體" pitchFamily="18" charset="-120"/>
                        </a:rPr>
                        <a:t>=</a:t>
                      </a:r>
                    </a:p>
                  </a:txBody>
                  <a:tcPr marL="91431" marR="91431"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962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Trebuchet MS" pitchFamily="34" charset="0"/>
                          <a:ea typeface="新細明體" pitchFamily="18" charset="-120"/>
                        </a:rPr>
                        <a:t>Add (</a:t>
                      </a:r>
                      <a:r>
                        <a:rPr kumimoji="0" lang="zh-TW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Trebuchet MS" pitchFamily="34" charset="0"/>
                          <a:ea typeface="新細明體" pitchFamily="18" charset="-120"/>
                        </a:rPr>
                        <a:t>加</a:t>
                      </a:r>
                      <a:r>
                        <a:rPr kumimoji="0" lang="en-US" altLang="zh-TW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Trebuchet MS" pitchFamily="34" charset="0"/>
                          <a:ea typeface="新細明體" pitchFamily="18" charset="-120"/>
                        </a:rPr>
                        <a:t>)</a:t>
                      </a:r>
                    </a:p>
                  </a:txBody>
                  <a:tcPr marL="91431" marR="91431"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Trebuchet MS" pitchFamily="34" charset="0"/>
                          <a:ea typeface="新細明體" pitchFamily="18" charset="-120"/>
                        </a:rPr>
                        <a:t>x + y</a:t>
                      </a:r>
                    </a:p>
                  </a:txBody>
                  <a:tcPr marL="91431" marR="91431"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Trebuchet MS" pitchFamily="34" charset="0"/>
                          <a:ea typeface="新細明體" pitchFamily="18" charset="-120"/>
                        </a:rPr>
                        <a:t>x + y</a:t>
                      </a:r>
                    </a:p>
                  </a:txBody>
                  <a:tcPr marL="91431" marR="91431"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962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Trebuchet MS" pitchFamily="34" charset="0"/>
                          <a:ea typeface="新細明體" pitchFamily="18" charset="-120"/>
                        </a:rPr>
                        <a:t>Subtract (</a:t>
                      </a:r>
                      <a:r>
                        <a:rPr kumimoji="0" lang="zh-TW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Trebuchet MS" pitchFamily="34" charset="0"/>
                          <a:ea typeface="新細明體" pitchFamily="18" charset="-120"/>
                        </a:rPr>
                        <a:t>減去</a:t>
                      </a:r>
                      <a:r>
                        <a:rPr kumimoji="0" lang="en-US" altLang="zh-TW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Trebuchet MS" pitchFamily="34" charset="0"/>
                          <a:ea typeface="新細明體" pitchFamily="18" charset="-120"/>
                        </a:rPr>
                        <a:t>)</a:t>
                      </a:r>
                    </a:p>
                  </a:txBody>
                  <a:tcPr marL="91431" marR="91431"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Trebuchet MS" pitchFamily="34" charset="0"/>
                          <a:ea typeface="新細明體" pitchFamily="18" charset="-120"/>
                        </a:rPr>
                        <a:t>x – y</a:t>
                      </a:r>
                    </a:p>
                  </a:txBody>
                  <a:tcPr marL="91431" marR="91431"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Trebuchet MS" pitchFamily="34" charset="0"/>
                          <a:ea typeface="新細明體" pitchFamily="18" charset="-120"/>
                        </a:rPr>
                        <a:t>x – y</a:t>
                      </a:r>
                    </a:p>
                  </a:txBody>
                  <a:tcPr marL="91431" marR="91431"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962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Trebuchet MS" pitchFamily="34" charset="0"/>
                          <a:ea typeface="新細明體" pitchFamily="18" charset="-120"/>
                        </a:rPr>
                        <a:t>Multiply (</a:t>
                      </a:r>
                      <a:r>
                        <a:rPr kumimoji="0" lang="zh-TW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Trebuchet MS" pitchFamily="34" charset="0"/>
                          <a:ea typeface="新細明體" pitchFamily="18" charset="-120"/>
                        </a:rPr>
                        <a:t>乘</a:t>
                      </a:r>
                      <a:r>
                        <a:rPr kumimoji="0" lang="en-US" altLang="zh-TW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Trebuchet MS" pitchFamily="34" charset="0"/>
                          <a:ea typeface="新細明體" pitchFamily="18" charset="-120"/>
                        </a:rPr>
                        <a:t>)</a:t>
                      </a:r>
                    </a:p>
                  </a:txBody>
                  <a:tcPr marL="91431" marR="91431"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Trebuchet MS" pitchFamily="34" charset="0"/>
                          <a:ea typeface="新細明體" pitchFamily="18" charset="-120"/>
                        </a:rPr>
                        <a:t>x * y</a:t>
                      </a:r>
                    </a:p>
                  </a:txBody>
                  <a:tcPr marL="91431" marR="91431"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Trebuchet MS" pitchFamily="34" charset="0"/>
                          <a:ea typeface="新細明體" pitchFamily="18" charset="-120"/>
                        </a:rPr>
                        <a:t>x * y</a:t>
                      </a:r>
                    </a:p>
                  </a:txBody>
                  <a:tcPr marL="91431" marR="91431"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962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Trebuchet MS" pitchFamily="34" charset="0"/>
                          <a:ea typeface="新細明體" pitchFamily="18" charset="-120"/>
                        </a:rPr>
                        <a:t>Divide (</a:t>
                      </a:r>
                      <a:r>
                        <a:rPr kumimoji="0" lang="zh-TW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Trebuchet MS" pitchFamily="34" charset="0"/>
                          <a:ea typeface="新細明體" pitchFamily="18" charset="-120"/>
                        </a:rPr>
                        <a:t>除</a:t>
                      </a:r>
                      <a:r>
                        <a:rPr kumimoji="0" lang="en-US" altLang="zh-TW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Trebuchet MS" pitchFamily="34" charset="0"/>
                          <a:ea typeface="新細明體" pitchFamily="18" charset="-120"/>
                        </a:rPr>
                        <a:t>)</a:t>
                      </a:r>
                    </a:p>
                  </a:txBody>
                  <a:tcPr marL="91431" marR="91431"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Trebuchet MS" pitchFamily="34" charset="0"/>
                          <a:ea typeface="新細明體" pitchFamily="18" charset="-120"/>
                        </a:rPr>
                        <a:t>x / y</a:t>
                      </a:r>
                    </a:p>
                  </a:txBody>
                  <a:tcPr marL="91431" marR="91431"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Trebuchet MS" pitchFamily="34" charset="0"/>
                          <a:ea typeface="新細明體" pitchFamily="18" charset="-120"/>
                        </a:rPr>
                        <a:t>x / y</a:t>
                      </a:r>
                    </a:p>
                  </a:txBody>
                  <a:tcPr marL="91431" marR="91431"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962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Trebuchet MS" pitchFamily="34" charset="0"/>
                          <a:ea typeface="新細明體" pitchFamily="18" charset="-120"/>
                        </a:rPr>
                        <a:t>Modulus (</a:t>
                      </a:r>
                      <a:r>
                        <a:rPr kumimoji="0" lang="zh-TW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Trebuchet MS" pitchFamily="34" charset="0"/>
                          <a:ea typeface="新細明體" pitchFamily="18" charset="-120"/>
                        </a:rPr>
                        <a:t>餘數</a:t>
                      </a:r>
                      <a:r>
                        <a:rPr kumimoji="0" lang="en-US" altLang="zh-TW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Trebuchet MS" pitchFamily="34" charset="0"/>
                          <a:ea typeface="新細明體" pitchFamily="18" charset="-120"/>
                        </a:rPr>
                        <a:t>)</a:t>
                      </a:r>
                    </a:p>
                  </a:txBody>
                  <a:tcPr marL="91431" marR="91431"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Trebuchet MS" pitchFamily="34" charset="0"/>
                          <a:ea typeface="新細明體" pitchFamily="18" charset="-120"/>
                        </a:rPr>
                        <a:t>x mod y</a:t>
                      </a:r>
                    </a:p>
                  </a:txBody>
                  <a:tcPr marL="91431" marR="91431"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Trebuchet MS" pitchFamily="34" charset="0"/>
                          <a:ea typeface="新細明體" pitchFamily="18" charset="-120"/>
                        </a:rPr>
                        <a:t>x mod y</a:t>
                      </a:r>
                    </a:p>
                  </a:txBody>
                  <a:tcPr marL="91431" marR="91431"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962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Trebuchet MS" pitchFamily="34" charset="0"/>
                          <a:ea typeface="新細明體" pitchFamily="18" charset="-120"/>
                        </a:rPr>
                        <a:t>EXP</a:t>
                      </a:r>
                    </a:p>
                  </a:txBody>
                  <a:tcPr marL="91431" marR="91431"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Trebuchet MS" pitchFamily="34" charset="0"/>
                          <a:ea typeface="新細明體" pitchFamily="18" charset="-120"/>
                        </a:rPr>
                        <a:t>x ^ y</a:t>
                      </a:r>
                    </a:p>
                  </a:txBody>
                  <a:tcPr marL="91431" marR="91431"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Trebuchet MS" pitchFamily="34" charset="0"/>
                          <a:ea typeface="新細明體" pitchFamily="18" charset="-120"/>
                        </a:rPr>
                        <a:t>x ^ y</a:t>
                      </a:r>
                    </a:p>
                  </a:txBody>
                  <a:tcPr marL="91431" marR="91431"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962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Trebuchet MS" pitchFamily="34" charset="0"/>
                          <a:ea typeface="新細明體" pitchFamily="18" charset="-120"/>
                        </a:rPr>
                        <a:t>Not Equal</a:t>
                      </a:r>
                    </a:p>
                  </a:txBody>
                  <a:tcPr marL="91431" marR="91431"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Trebuchet MS" pitchFamily="34" charset="0"/>
                          <a:ea typeface="新細明體" pitchFamily="18" charset="-120"/>
                        </a:rPr>
                        <a:t>x &lt;&gt; y</a:t>
                      </a:r>
                    </a:p>
                  </a:txBody>
                  <a:tcPr marL="91431" marR="91431"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Trebuchet MS" pitchFamily="34" charset="0"/>
                          <a:ea typeface="新細明體" pitchFamily="18" charset="-120"/>
                        </a:rPr>
                        <a:t>x &lt;&gt; y</a:t>
                      </a:r>
                    </a:p>
                  </a:txBody>
                  <a:tcPr marL="91431" marR="91431"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962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Trebuchet MS" pitchFamily="34" charset="0"/>
                          <a:ea typeface="新細明體" pitchFamily="18" charset="-120"/>
                        </a:rPr>
                        <a:t>Range less than</a:t>
                      </a:r>
                    </a:p>
                  </a:txBody>
                  <a:tcPr marL="91431" marR="91431"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Trebuchet MS" pitchFamily="34" charset="0"/>
                          <a:ea typeface="新細明體" pitchFamily="18" charset="-120"/>
                        </a:rPr>
                        <a:t>x &lt; y</a:t>
                      </a:r>
                    </a:p>
                  </a:txBody>
                  <a:tcPr marL="91431" marR="91431"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Trebuchet MS" pitchFamily="34" charset="0"/>
                          <a:ea typeface="新細明體" pitchFamily="18" charset="-120"/>
                        </a:rPr>
                        <a:t>x &lt; y </a:t>
                      </a:r>
                    </a:p>
                  </a:txBody>
                  <a:tcPr marL="91431" marR="91431"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962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Trebuchet MS" pitchFamily="34" charset="0"/>
                          <a:ea typeface="新細明體" pitchFamily="18" charset="-120"/>
                        </a:rPr>
                        <a:t>Range Large than</a:t>
                      </a:r>
                    </a:p>
                  </a:txBody>
                  <a:tcPr marL="91431" marR="91431"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Trebuchet MS" pitchFamily="34" charset="0"/>
                          <a:ea typeface="新細明體" pitchFamily="18" charset="-120"/>
                        </a:rPr>
                        <a:t>x &gt; y</a:t>
                      </a:r>
                    </a:p>
                  </a:txBody>
                  <a:tcPr marL="91431" marR="91431"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Trebuchet MS" pitchFamily="34" charset="0"/>
                          <a:ea typeface="新細明體" pitchFamily="18" charset="-120"/>
                        </a:rPr>
                        <a:t>x &gt; y</a:t>
                      </a:r>
                    </a:p>
                  </a:txBody>
                  <a:tcPr marL="91431" marR="91431"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962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Trebuchet MS" pitchFamily="34" charset="0"/>
                          <a:ea typeface="新細明體" pitchFamily="18" charset="-120"/>
                        </a:rPr>
                        <a:t>Range less than or equal</a:t>
                      </a:r>
                    </a:p>
                  </a:txBody>
                  <a:tcPr marL="91431" marR="91431"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Trebuchet MS" pitchFamily="34" charset="0"/>
                          <a:ea typeface="新細明體" pitchFamily="18" charset="-120"/>
                        </a:rPr>
                        <a:t>x &lt;= y</a:t>
                      </a:r>
                    </a:p>
                  </a:txBody>
                  <a:tcPr marL="91431" marR="91431"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Trebuchet MS" pitchFamily="34" charset="0"/>
                          <a:ea typeface="新細明體" pitchFamily="18" charset="-120"/>
                        </a:rPr>
                        <a:t>x &lt;= y </a:t>
                      </a:r>
                    </a:p>
                  </a:txBody>
                  <a:tcPr marL="91431" marR="91431"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962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Trebuchet MS" pitchFamily="34" charset="0"/>
                          <a:ea typeface="新細明體" pitchFamily="18" charset="-120"/>
                        </a:rPr>
                        <a:t>Range larger than or equal</a:t>
                      </a:r>
                    </a:p>
                  </a:txBody>
                  <a:tcPr marL="91431" marR="91431"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Trebuchet MS" pitchFamily="34" charset="0"/>
                          <a:ea typeface="新細明體" pitchFamily="18" charset="-120"/>
                        </a:rPr>
                        <a:t>x &gt;= y</a:t>
                      </a:r>
                    </a:p>
                  </a:txBody>
                  <a:tcPr marL="91431" marR="91431"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TW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Trebuchet MS" pitchFamily="34" charset="0"/>
                          <a:ea typeface="新細明體" pitchFamily="18" charset="-120"/>
                        </a:rPr>
                        <a:t>x &gt;= y</a:t>
                      </a:r>
                    </a:p>
                  </a:txBody>
                  <a:tcPr marL="91431" marR="91431" marT="45717" marB="4571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  <p:sp>
        <p:nvSpPr>
          <p:cNvPr id="79933" name="投影片編號版面配置區 5"/>
          <p:cNvSpPr>
            <a:spLocks noGrp="1"/>
          </p:cNvSpPr>
          <p:nvPr>
            <p:ph type="sldNum" sz="quarter" idx="4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EDC941DA-067B-41E4-921F-DD6E34D862CB}" type="slidenum">
              <a:rPr lang="en-US" altLang="zh-TW" sz="1000">
                <a:solidFill>
                  <a:srgbClr val="000000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78</a:t>
            </a:fld>
            <a:endParaRPr lang="en-US" altLang="zh-TW" sz="10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3" name="Rectangle 2"/>
          <p:cNvSpPr>
            <a:spLocks noGrp="1" noChangeArrowheads="1"/>
          </p:cNvSpPr>
          <p:nvPr>
            <p:ph type="title"/>
          </p:nvPr>
        </p:nvSpPr>
        <p:spPr>
          <a:xfrm>
            <a:off x="2173155" y="204787"/>
            <a:ext cx="7162800" cy="762000"/>
          </a:xfrm>
        </p:spPr>
        <p:txBody>
          <a:bodyPr/>
          <a:lstStyle/>
          <a:p>
            <a:pPr eaLnBrk="1" hangingPunct="1"/>
            <a:r>
              <a:rPr lang="en-US" altLang="zh-TW" sz="3200" dirty="0" err="1">
                <a:solidFill>
                  <a:schemeClr val="folHlink"/>
                </a:solidFill>
                <a:effectLst/>
                <a:latin typeface="Times New Roman" panose="02020603050405020304" pitchFamily="18" charset="0"/>
                <a:ea typeface="新細明體" panose="02020500000000000000" pitchFamily="18" charset="-120"/>
              </a:rPr>
              <a:t>totext</a:t>
            </a:r>
            <a:r>
              <a:rPr lang="en-US" altLang="zh-TW" sz="3200" dirty="0">
                <a:solidFill>
                  <a:schemeClr val="folHlink"/>
                </a:solidFill>
                <a:effectLst/>
                <a:latin typeface="Times New Roman" panose="02020603050405020304" pitchFamily="18" charset="0"/>
                <a:ea typeface="新細明體" panose="02020500000000000000" pitchFamily="18" charset="-120"/>
              </a:rPr>
              <a:t>()</a:t>
            </a:r>
            <a:endParaRPr lang="en-US" altLang="zh-TW" dirty="0">
              <a:solidFill>
                <a:schemeClr val="folHlink"/>
              </a:solidFill>
              <a:effectLst/>
              <a:latin typeface="Times New Roman" panose="02020603050405020304" pitchFamily="18" charset="0"/>
              <a:ea typeface="新細明體" panose="02020500000000000000" pitchFamily="18" charset="-120"/>
            </a:endParaRPr>
          </a:p>
        </p:txBody>
      </p:sp>
      <p:sp>
        <p:nvSpPr>
          <p:cNvPr id="81924" name="Rectangle 3"/>
          <p:cNvSpPr>
            <a:spLocks noGrp="1" noChangeArrowheads="1"/>
          </p:cNvSpPr>
          <p:nvPr>
            <p:ph idx="1"/>
          </p:nvPr>
        </p:nvSpPr>
        <p:spPr>
          <a:xfrm>
            <a:off x="1754189" y="1330325"/>
            <a:ext cx="8778875" cy="4941888"/>
          </a:xfrm>
        </p:spPr>
        <p:txBody>
          <a:bodyPr/>
          <a:lstStyle/>
          <a:p>
            <a:pPr>
              <a:buClr>
                <a:schemeClr val="folHlink"/>
              </a:buClr>
              <a:buFont typeface="Wingdings" panose="05000000000000000000" pitchFamily="2" charset="2"/>
              <a:buChar char="u"/>
              <a:tabLst>
                <a:tab pos="1441450" algn="l"/>
              </a:tabLst>
            </a:pPr>
            <a:r>
              <a:rPr lang="zh-TW" altLang="en-US" sz="2800" dirty="0">
                <a:latin typeface="Times New Roman" panose="02020603050405020304" pitchFamily="18" charset="0"/>
                <a:ea typeface="新細明體" panose="02020500000000000000" pitchFamily="18" charset="-120"/>
              </a:rPr>
              <a:t>將數字轉作文字</a:t>
            </a:r>
          </a:p>
          <a:p>
            <a:pPr>
              <a:buClr>
                <a:schemeClr val="folHlink"/>
              </a:buClr>
              <a:buFont typeface="Wingdings" panose="05000000000000000000" pitchFamily="2" charset="2"/>
              <a:buChar char="u"/>
              <a:tabLst>
                <a:tab pos="1441450" algn="l"/>
              </a:tabLst>
            </a:pPr>
            <a:r>
              <a:rPr lang="en-US" altLang="zh-TW" sz="2800" dirty="0">
                <a:latin typeface="Times New Roman" panose="02020603050405020304" pitchFamily="18" charset="0"/>
                <a:ea typeface="新細明體" panose="02020500000000000000" pitchFamily="18" charset="-120"/>
              </a:rPr>
              <a:t>e.g. </a:t>
            </a:r>
            <a:br>
              <a:rPr lang="en-US" altLang="zh-TW" dirty="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</a:br>
            <a:r>
              <a:rPr lang="zh-HK" altLang="en-US" sz="2600" dirty="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  <a:t>假設</a:t>
            </a:r>
            <a:r>
              <a:rPr lang="zh-HK" altLang="en-US" sz="2600" dirty="0">
                <a:solidFill>
                  <a:srgbClr val="0000FF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  <a:t> </a:t>
            </a:r>
            <a:r>
              <a:rPr lang="en-US" altLang="zh-TW" sz="2600" dirty="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  <a:t>TB_ASR_RPTPSTUDENT.SCHYEAR = 2023</a:t>
            </a:r>
          </a:p>
          <a:p>
            <a:pPr marL="400050" lvl="1" indent="0">
              <a:buClr>
                <a:schemeClr val="folHlink"/>
              </a:buClr>
              <a:buNone/>
              <a:tabLst>
                <a:tab pos="1441450" algn="l"/>
              </a:tabLst>
            </a:pPr>
            <a:r>
              <a:rPr lang="en-US" altLang="zh-TW" sz="2600" dirty="0" err="1">
                <a:solidFill>
                  <a:srgbClr val="0000FF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  <a:t>totext</a:t>
            </a:r>
            <a:r>
              <a:rPr lang="en-US" altLang="zh-TW" sz="2600" dirty="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  <a:t>({TB_ASR_RPTPSTUDENT.SCHYEAR},'0') + '/' +</a:t>
            </a:r>
          </a:p>
          <a:p>
            <a:pPr marL="400050" lvl="1" indent="0">
              <a:buClr>
                <a:schemeClr val="folHlink"/>
              </a:buClr>
              <a:buNone/>
              <a:tabLst>
                <a:tab pos="1441450" algn="l"/>
              </a:tabLst>
            </a:pPr>
            <a:r>
              <a:rPr lang="en-US" altLang="zh-TW" sz="2600" dirty="0" err="1">
                <a:solidFill>
                  <a:srgbClr val="0000FF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  <a:t>totext</a:t>
            </a:r>
            <a:r>
              <a:rPr lang="en-US" altLang="zh-TW" sz="2600" dirty="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  <a:t>({TB_ASR_RPTPSTUDENT.SCHYEAR}+1, '0')</a:t>
            </a:r>
            <a:br>
              <a:rPr lang="en-US" altLang="zh-TW" sz="2600" dirty="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</a:br>
            <a:br>
              <a:rPr lang="en-US" altLang="zh-TW" sz="2600" dirty="0">
                <a:latin typeface="Times New Roman" panose="02020603050405020304" pitchFamily="18" charset="0"/>
                <a:ea typeface="新細明體" panose="02020500000000000000" pitchFamily="18" charset="-120"/>
              </a:rPr>
            </a:br>
            <a:r>
              <a:rPr lang="en-US" altLang="zh-TW" sz="2600" dirty="0">
                <a:solidFill>
                  <a:srgbClr val="B2B2B2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  <a:t>* '0' </a:t>
            </a:r>
            <a:r>
              <a:rPr lang="zh-TW" altLang="en-US" sz="2600" dirty="0">
                <a:solidFill>
                  <a:srgbClr val="B2B2B2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  <a:t>代表不選取小數點後數字</a:t>
            </a:r>
            <a:br>
              <a:rPr lang="zh-TW" altLang="en-US" sz="2600" dirty="0">
                <a:solidFill>
                  <a:srgbClr val="B2B2B2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</a:br>
            <a:br>
              <a:rPr lang="zh-TW" altLang="en-US" sz="2600" dirty="0">
                <a:solidFill>
                  <a:srgbClr val="CC6600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</a:br>
            <a:r>
              <a:rPr lang="zh-TW" altLang="en-US" sz="2600" dirty="0">
                <a:latin typeface="Times New Roman" panose="02020603050405020304" pitchFamily="18" charset="0"/>
                <a:ea typeface="新細明體" panose="02020500000000000000" pitchFamily="18" charset="-120"/>
              </a:rPr>
              <a:t>效果：</a:t>
            </a:r>
            <a:br>
              <a:rPr lang="zh-TW" altLang="en-US" sz="2600" dirty="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</a:br>
            <a:r>
              <a:rPr lang="en-US" altLang="zh-TW" sz="2600" dirty="0">
                <a:latin typeface="Times New Roman" panose="02020603050405020304" pitchFamily="18" charset="0"/>
                <a:ea typeface="新細明體" panose="02020500000000000000" pitchFamily="18" charset="-120"/>
              </a:rPr>
              <a:t>2023/2024</a:t>
            </a:r>
          </a:p>
        </p:txBody>
      </p:sp>
      <p:sp>
        <p:nvSpPr>
          <p:cNvPr id="81922" name="投影片編號版面配置區 5"/>
          <p:cNvSpPr>
            <a:spLocks noGrp="1"/>
          </p:cNvSpPr>
          <p:nvPr>
            <p:ph type="sldNum" sz="quarter" idx="4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58DC6806-58E2-4ED6-B04E-6843C6960483}" type="slidenum">
              <a:rPr lang="en-US" altLang="zh-TW" sz="100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79</a:t>
            </a:fld>
            <a:endParaRPr lang="en-US" altLang="zh-TW" sz="10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55" name="Title 1"/>
          <p:cNvSpPr>
            <a:spLocks noGrp="1"/>
          </p:cNvSpPr>
          <p:nvPr>
            <p:ph type="title"/>
          </p:nvPr>
        </p:nvSpPr>
        <p:spPr>
          <a:xfrm>
            <a:off x="2208211" y="230186"/>
            <a:ext cx="7162800" cy="762000"/>
          </a:xfrm>
        </p:spPr>
        <p:txBody>
          <a:bodyPr/>
          <a:lstStyle/>
          <a:p>
            <a:r>
              <a:rPr lang="zh-TW" altLang="en-US" sz="3200" dirty="0">
                <a:effectLst/>
                <a:latin typeface="新細明體" panose="02020500000000000000" pitchFamily="18" charset="-120"/>
                <a:ea typeface="新細明體" panose="02020500000000000000" pitchFamily="18" charset="-120"/>
              </a:rPr>
              <a:t>系統報告類別</a:t>
            </a:r>
            <a:endParaRPr lang="zh-HK" altLang="en-US" sz="3200" dirty="0">
              <a:effectLst/>
              <a:latin typeface="新細明體" panose="02020500000000000000" pitchFamily="18" charset="-120"/>
              <a:ea typeface="新細明體" panose="02020500000000000000" pitchFamily="18" charset="-120"/>
            </a:endParaRPr>
          </a:p>
        </p:txBody>
      </p:sp>
      <p:sp>
        <p:nvSpPr>
          <p:cNvPr id="14338" name="投影片編號版面配置區 3"/>
          <p:cNvSpPr>
            <a:spLocks noGrp="1"/>
          </p:cNvSpPr>
          <p:nvPr>
            <p:ph type="sldNum" sz="quarter" idx="4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D4B14966-7E35-42A0-83E9-AEF5BB859F26}" type="slidenum">
              <a:rPr lang="en-US" altLang="zh-TW" sz="100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8</a:t>
            </a:fld>
            <a:endParaRPr lang="en-US" altLang="zh-TW" sz="10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5" name="Rectangle 12"/>
          <p:cNvSpPr>
            <a:spLocks noChangeArrowheads="1"/>
          </p:cNvSpPr>
          <p:nvPr/>
        </p:nvSpPr>
        <p:spPr bwMode="auto">
          <a:xfrm>
            <a:off x="3657600" y="2078038"/>
            <a:ext cx="6261100" cy="400050"/>
          </a:xfrm>
          <a:prstGeom prst="rect">
            <a:avLst/>
          </a:prstGeom>
          <a:solidFill>
            <a:srgbClr val="FFFF99"/>
          </a:solidFill>
          <a:ln w="38100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4800">
                <a:solidFill>
                  <a:srgbClr val="9966FF"/>
                </a:solidFill>
                <a:latin typeface="Arial" charset="0"/>
                <a:ea typeface="新細明體" pitchFamily="18" charset="-120"/>
              </a:defRPr>
            </a:lvl1pPr>
            <a:lvl2pPr marL="742950" indent="-285750" eaLnBrk="0" hangingPunct="0">
              <a:defRPr kumimoji="1" sz="4800">
                <a:solidFill>
                  <a:srgbClr val="9966FF"/>
                </a:solidFill>
                <a:latin typeface="Arial" charset="0"/>
                <a:ea typeface="新細明體" pitchFamily="18" charset="-120"/>
              </a:defRPr>
            </a:lvl2pPr>
            <a:lvl3pPr marL="1143000" indent="-228600" eaLnBrk="0" hangingPunct="0">
              <a:defRPr kumimoji="1" sz="4800">
                <a:solidFill>
                  <a:srgbClr val="9966FF"/>
                </a:solidFill>
                <a:latin typeface="Arial" charset="0"/>
                <a:ea typeface="新細明體" pitchFamily="18" charset="-120"/>
              </a:defRPr>
            </a:lvl3pPr>
            <a:lvl4pPr marL="1600200" indent="-228600" eaLnBrk="0" hangingPunct="0">
              <a:defRPr kumimoji="1" sz="4800">
                <a:solidFill>
                  <a:srgbClr val="9966FF"/>
                </a:solidFill>
                <a:latin typeface="Arial" charset="0"/>
                <a:ea typeface="新細明體" pitchFamily="18" charset="-120"/>
              </a:defRPr>
            </a:lvl4pPr>
            <a:lvl5pPr marL="2057400" indent="-228600" eaLnBrk="0" hangingPunct="0">
              <a:defRPr kumimoji="1" sz="4800">
                <a:solidFill>
                  <a:srgbClr val="9966FF"/>
                </a:solidFill>
                <a:latin typeface="Arial" charset="0"/>
                <a:ea typeface="新細明體" pitchFamily="18" charset="-120"/>
              </a:defRPr>
            </a:lvl5pPr>
            <a:lvl6pPr marL="2514600" indent="-228600" algn="dist" eaLnBrk="0" fontAlgn="base" hangingPunct="0">
              <a:spcBef>
                <a:spcPct val="50000"/>
              </a:spcBef>
              <a:spcAft>
                <a:spcPct val="0"/>
              </a:spcAft>
              <a:defRPr kumimoji="1" sz="4800">
                <a:solidFill>
                  <a:srgbClr val="9966FF"/>
                </a:solidFill>
                <a:latin typeface="Arial" charset="0"/>
                <a:ea typeface="新細明體" pitchFamily="18" charset="-120"/>
              </a:defRPr>
            </a:lvl6pPr>
            <a:lvl7pPr marL="2971800" indent="-228600" algn="dist" eaLnBrk="0" fontAlgn="base" hangingPunct="0">
              <a:spcBef>
                <a:spcPct val="50000"/>
              </a:spcBef>
              <a:spcAft>
                <a:spcPct val="0"/>
              </a:spcAft>
              <a:defRPr kumimoji="1" sz="4800">
                <a:solidFill>
                  <a:srgbClr val="9966FF"/>
                </a:solidFill>
                <a:latin typeface="Arial" charset="0"/>
                <a:ea typeface="新細明體" pitchFamily="18" charset="-120"/>
              </a:defRPr>
            </a:lvl7pPr>
            <a:lvl8pPr marL="3429000" indent="-228600" algn="dist" eaLnBrk="0" fontAlgn="base" hangingPunct="0">
              <a:spcBef>
                <a:spcPct val="50000"/>
              </a:spcBef>
              <a:spcAft>
                <a:spcPct val="0"/>
              </a:spcAft>
              <a:defRPr kumimoji="1" sz="4800">
                <a:solidFill>
                  <a:srgbClr val="9966FF"/>
                </a:solidFill>
                <a:latin typeface="Arial" charset="0"/>
                <a:ea typeface="新細明體" pitchFamily="18" charset="-120"/>
              </a:defRPr>
            </a:lvl8pPr>
            <a:lvl9pPr marL="3886200" indent="-228600" algn="dist" eaLnBrk="0" fontAlgn="base" hangingPunct="0">
              <a:spcBef>
                <a:spcPct val="50000"/>
              </a:spcBef>
              <a:spcAft>
                <a:spcPct val="0"/>
              </a:spcAft>
              <a:defRPr kumimoji="1" sz="4800">
                <a:solidFill>
                  <a:srgbClr val="9966FF"/>
                </a:solidFill>
                <a:latin typeface="Arial" charset="0"/>
                <a:ea typeface="新細明體" pitchFamily="18" charset="-120"/>
              </a:defRPr>
            </a:lvl9pPr>
          </a:lstStyle>
          <a:p>
            <a:pPr eaLnBrk="1" hangingPunct="1">
              <a:defRPr/>
            </a:pPr>
            <a:r>
              <a:rPr lang="zh-TW" altLang="en-US" sz="2000" dirty="0">
                <a:solidFill>
                  <a:schemeClr val="tx1"/>
                </a:solidFill>
                <a:latin typeface="+mn-ea"/>
                <a:ea typeface="+mn-ea"/>
              </a:rPr>
              <a:t>班別學額資料</a:t>
            </a:r>
          </a:p>
        </p:txBody>
      </p:sp>
      <p:sp>
        <p:nvSpPr>
          <p:cNvPr id="6" name="Rectangle 13"/>
          <p:cNvSpPr>
            <a:spLocks noChangeArrowheads="1"/>
          </p:cNvSpPr>
          <p:nvPr/>
        </p:nvSpPr>
        <p:spPr bwMode="auto">
          <a:xfrm>
            <a:off x="3648075" y="2700338"/>
            <a:ext cx="6261100" cy="369332"/>
          </a:xfrm>
          <a:prstGeom prst="rect">
            <a:avLst/>
          </a:prstGeom>
          <a:solidFill>
            <a:srgbClr val="FFFF99"/>
          </a:solidFill>
          <a:ln w="38100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Clr>
                <a:srgbClr val="009900"/>
              </a:buClr>
              <a:buSzPct val="110000"/>
              <a:buFont typeface="Wingdings" pitchFamily="2" charset="2"/>
              <a:buNone/>
              <a:defRPr/>
            </a:pPr>
            <a:r>
              <a:rPr lang="zh-TW" altLang="en-US" dirty="0">
                <a:latin typeface="+mn-ea"/>
              </a:rPr>
              <a:t>科目資料（必修、選修、科目組別、跨班別科目）</a:t>
            </a:r>
          </a:p>
        </p:txBody>
      </p:sp>
      <p:sp>
        <p:nvSpPr>
          <p:cNvPr id="7" name="Rectangle 14"/>
          <p:cNvSpPr>
            <a:spLocks noChangeArrowheads="1"/>
          </p:cNvSpPr>
          <p:nvPr/>
        </p:nvSpPr>
        <p:spPr bwMode="auto">
          <a:xfrm>
            <a:off x="3657600" y="3244851"/>
            <a:ext cx="6261100" cy="708025"/>
          </a:xfrm>
          <a:prstGeom prst="rect">
            <a:avLst/>
          </a:prstGeom>
          <a:solidFill>
            <a:schemeClr val="accent1"/>
          </a:solidFill>
          <a:ln w="38100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4800">
                <a:solidFill>
                  <a:srgbClr val="9966FF"/>
                </a:solidFill>
                <a:latin typeface="Arial" charset="0"/>
                <a:ea typeface="新細明體" pitchFamily="18" charset="-120"/>
              </a:defRPr>
            </a:lvl1pPr>
            <a:lvl2pPr marL="742950" indent="-285750" eaLnBrk="0" hangingPunct="0">
              <a:defRPr kumimoji="1" sz="4800">
                <a:solidFill>
                  <a:srgbClr val="9966FF"/>
                </a:solidFill>
                <a:latin typeface="Arial" charset="0"/>
                <a:ea typeface="新細明體" pitchFamily="18" charset="-120"/>
              </a:defRPr>
            </a:lvl2pPr>
            <a:lvl3pPr marL="1143000" indent="-228600" eaLnBrk="0" hangingPunct="0">
              <a:defRPr kumimoji="1" sz="4800">
                <a:solidFill>
                  <a:srgbClr val="9966FF"/>
                </a:solidFill>
                <a:latin typeface="Arial" charset="0"/>
                <a:ea typeface="新細明體" pitchFamily="18" charset="-120"/>
              </a:defRPr>
            </a:lvl3pPr>
            <a:lvl4pPr marL="1600200" indent="-228600" eaLnBrk="0" hangingPunct="0">
              <a:defRPr kumimoji="1" sz="4800">
                <a:solidFill>
                  <a:srgbClr val="9966FF"/>
                </a:solidFill>
                <a:latin typeface="Arial" charset="0"/>
                <a:ea typeface="新細明體" pitchFamily="18" charset="-120"/>
              </a:defRPr>
            </a:lvl4pPr>
            <a:lvl5pPr marL="2057400" indent="-228600" eaLnBrk="0" hangingPunct="0">
              <a:defRPr kumimoji="1" sz="4800">
                <a:solidFill>
                  <a:srgbClr val="9966FF"/>
                </a:solidFill>
                <a:latin typeface="Arial" charset="0"/>
                <a:ea typeface="新細明體" pitchFamily="18" charset="-120"/>
              </a:defRPr>
            </a:lvl5pPr>
            <a:lvl6pPr marL="2514600" indent="-228600" algn="dist" eaLnBrk="0" fontAlgn="base" hangingPunct="0">
              <a:spcBef>
                <a:spcPct val="50000"/>
              </a:spcBef>
              <a:spcAft>
                <a:spcPct val="0"/>
              </a:spcAft>
              <a:defRPr kumimoji="1" sz="4800">
                <a:solidFill>
                  <a:srgbClr val="9966FF"/>
                </a:solidFill>
                <a:latin typeface="Arial" charset="0"/>
                <a:ea typeface="新細明體" pitchFamily="18" charset="-120"/>
              </a:defRPr>
            </a:lvl6pPr>
            <a:lvl7pPr marL="2971800" indent="-228600" algn="dist" eaLnBrk="0" fontAlgn="base" hangingPunct="0">
              <a:spcBef>
                <a:spcPct val="50000"/>
              </a:spcBef>
              <a:spcAft>
                <a:spcPct val="0"/>
              </a:spcAft>
              <a:defRPr kumimoji="1" sz="4800">
                <a:solidFill>
                  <a:srgbClr val="9966FF"/>
                </a:solidFill>
                <a:latin typeface="Arial" charset="0"/>
                <a:ea typeface="新細明體" pitchFamily="18" charset="-120"/>
              </a:defRPr>
            </a:lvl7pPr>
            <a:lvl8pPr marL="3429000" indent="-228600" algn="dist" eaLnBrk="0" fontAlgn="base" hangingPunct="0">
              <a:spcBef>
                <a:spcPct val="50000"/>
              </a:spcBef>
              <a:spcAft>
                <a:spcPct val="0"/>
              </a:spcAft>
              <a:defRPr kumimoji="1" sz="4800">
                <a:solidFill>
                  <a:srgbClr val="9966FF"/>
                </a:solidFill>
                <a:latin typeface="Arial" charset="0"/>
                <a:ea typeface="新細明體" pitchFamily="18" charset="-120"/>
              </a:defRPr>
            </a:lvl8pPr>
            <a:lvl9pPr marL="3886200" indent="-228600" algn="dist" eaLnBrk="0" fontAlgn="base" hangingPunct="0">
              <a:spcBef>
                <a:spcPct val="50000"/>
              </a:spcBef>
              <a:spcAft>
                <a:spcPct val="0"/>
              </a:spcAft>
              <a:defRPr kumimoji="1" sz="4800">
                <a:solidFill>
                  <a:srgbClr val="9966FF"/>
                </a:solidFill>
                <a:latin typeface="Arial" charset="0"/>
                <a:ea typeface="新細明體" pitchFamily="18" charset="-120"/>
              </a:defRPr>
            </a:lvl9pPr>
          </a:lstStyle>
          <a:p>
            <a:pPr eaLnBrk="1" hangingPunct="1">
              <a:defRPr/>
            </a:pPr>
            <a:r>
              <a:rPr lang="zh-TW" altLang="en-US" sz="2000" dirty="0">
                <a:solidFill>
                  <a:schemeClr val="tx1"/>
                </a:solidFill>
                <a:latin typeface="+mn-ea"/>
                <a:ea typeface="+mn-ea"/>
              </a:rPr>
              <a:t>學生所屬家居區議會分區、減免學費、學社、年齡及性別分析、宗教、非華語學生統計及特殊教育詳情</a:t>
            </a:r>
            <a:endParaRPr lang="zh-TW" altLang="en-US" sz="2000" dirty="0">
              <a:solidFill>
                <a:srgbClr val="0066FF"/>
              </a:solidFill>
              <a:latin typeface="+mn-ea"/>
              <a:ea typeface="+mn-ea"/>
            </a:endParaRPr>
          </a:p>
        </p:txBody>
      </p:sp>
      <p:sp>
        <p:nvSpPr>
          <p:cNvPr id="8" name="Rectangle 15"/>
          <p:cNvSpPr>
            <a:spLocks noChangeArrowheads="1"/>
          </p:cNvSpPr>
          <p:nvPr/>
        </p:nvSpPr>
        <p:spPr bwMode="auto">
          <a:xfrm>
            <a:off x="3657600" y="4083050"/>
            <a:ext cx="6261100" cy="400050"/>
          </a:xfrm>
          <a:prstGeom prst="rect">
            <a:avLst/>
          </a:prstGeom>
          <a:solidFill>
            <a:srgbClr val="00FFFF"/>
          </a:solidFill>
          <a:ln w="38100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4800">
                <a:solidFill>
                  <a:srgbClr val="9966FF"/>
                </a:solidFill>
                <a:latin typeface="Arial" charset="0"/>
                <a:ea typeface="新細明體" pitchFamily="18" charset="-120"/>
              </a:defRPr>
            </a:lvl1pPr>
            <a:lvl2pPr marL="742950" indent="-285750" eaLnBrk="0" hangingPunct="0">
              <a:defRPr kumimoji="1" sz="4800">
                <a:solidFill>
                  <a:srgbClr val="9966FF"/>
                </a:solidFill>
                <a:latin typeface="Arial" charset="0"/>
                <a:ea typeface="新細明體" pitchFamily="18" charset="-120"/>
              </a:defRPr>
            </a:lvl2pPr>
            <a:lvl3pPr marL="1143000" indent="-228600" eaLnBrk="0" hangingPunct="0">
              <a:defRPr kumimoji="1" sz="4800">
                <a:solidFill>
                  <a:srgbClr val="9966FF"/>
                </a:solidFill>
                <a:latin typeface="Arial" charset="0"/>
                <a:ea typeface="新細明體" pitchFamily="18" charset="-120"/>
              </a:defRPr>
            </a:lvl3pPr>
            <a:lvl4pPr marL="1600200" indent="-228600" eaLnBrk="0" hangingPunct="0">
              <a:defRPr kumimoji="1" sz="4800">
                <a:solidFill>
                  <a:srgbClr val="9966FF"/>
                </a:solidFill>
                <a:latin typeface="Arial" charset="0"/>
                <a:ea typeface="新細明體" pitchFamily="18" charset="-120"/>
              </a:defRPr>
            </a:lvl4pPr>
            <a:lvl5pPr marL="2057400" indent="-228600" eaLnBrk="0" hangingPunct="0">
              <a:defRPr kumimoji="1" sz="4800">
                <a:solidFill>
                  <a:srgbClr val="9966FF"/>
                </a:solidFill>
                <a:latin typeface="Arial" charset="0"/>
                <a:ea typeface="新細明體" pitchFamily="18" charset="-120"/>
              </a:defRPr>
            </a:lvl5pPr>
            <a:lvl6pPr marL="2514600" indent="-228600" algn="dist" eaLnBrk="0" fontAlgn="base" hangingPunct="0">
              <a:spcBef>
                <a:spcPct val="50000"/>
              </a:spcBef>
              <a:spcAft>
                <a:spcPct val="0"/>
              </a:spcAft>
              <a:defRPr kumimoji="1" sz="4800">
                <a:solidFill>
                  <a:srgbClr val="9966FF"/>
                </a:solidFill>
                <a:latin typeface="Arial" charset="0"/>
                <a:ea typeface="新細明體" pitchFamily="18" charset="-120"/>
              </a:defRPr>
            </a:lvl6pPr>
            <a:lvl7pPr marL="2971800" indent="-228600" algn="dist" eaLnBrk="0" fontAlgn="base" hangingPunct="0">
              <a:spcBef>
                <a:spcPct val="50000"/>
              </a:spcBef>
              <a:spcAft>
                <a:spcPct val="0"/>
              </a:spcAft>
              <a:defRPr kumimoji="1" sz="4800">
                <a:solidFill>
                  <a:srgbClr val="9966FF"/>
                </a:solidFill>
                <a:latin typeface="Arial" charset="0"/>
                <a:ea typeface="新細明體" pitchFamily="18" charset="-120"/>
              </a:defRPr>
            </a:lvl7pPr>
            <a:lvl8pPr marL="3429000" indent="-228600" algn="dist" eaLnBrk="0" fontAlgn="base" hangingPunct="0">
              <a:spcBef>
                <a:spcPct val="50000"/>
              </a:spcBef>
              <a:spcAft>
                <a:spcPct val="0"/>
              </a:spcAft>
              <a:defRPr kumimoji="1" sz="4800">
                <a:solidFill>
                  <a:srgbClr val="9966FF"/>
                </a:solidFill>
                <a:latin typeface="Arial" charset="0"/>
                <a:ea typeface="新細明體" pitchFamily="18" charset="-120"/>
              </a:defRPr>
            </a:lvl8pPr>
            <a:lvl9pPr marL="3886200" indent="-228600" algn="dist" eaLnBrk="0" fontAlgn="base" hangingPunct="0">
              <a:spcBef>
                <a:spcPct val="50000"/>
              </a:spcBef>
              <a:spcAft>
                <a:spcPct val="0"/>
              </a:spcAft>
              <a:defRPr kumimoji="1" sz="4800">
                <a:solidFill>
                  <a:srgbClr val="9966FF"/>
                </a:solidFill>
                <a:latin typeface="Arial" charset="0"/>
                <a:ea typeface="新細明體" pitchFamily="18" charset="-120"/>
              </a:defRPr>
            </a:lvl9pPr>
          </a:lstStyle>
          <a:p>
            <a:pPr eaLnBrk="1" hangingPunct="1">
              <a:buClr>
                <a:srgbClr val="009900"/>
              </a:buClr>
              <a:buSzPct val="110000"/>
              <a:buFont typeface="Wingdings" pitchFamily="2" charset="2"/>
              <a:buNone/>
              <a:defRPr/>
            </a:pPr>
            <a:r>
              <a:rPr lang="zh-TW" altLang="en-US" sz="2000" dirty="0">
                <a:solidFill>
                  <a:schemeClr val="tx1"/>
                </a:solidFill>
                <a:latin typeface="+mn-ea"/>
                <a:ea typeface="+mn-ea"/>
              </a:rPr>
              <a:t>教職員履歷、 訓練分析報告</a:t>
            </a:r>
          </a:p>
        </p:txBody>
      </p:sp>
      <p:sp>
        <p:nvSpPr>
          <p:cNvPr id="14343" name="Line 16"/>
          <p:cNvSpPr>
            <a:spLocks noChangeShapeType="1"/>
          </p:cNvSpPr>
          <p:nvPr/>
        </p:nvSpPr>
        <p:spPr bwMode="auto">
          <a:xfrm>
            <a:off x="3133726" y="2308225"/>
            <a:ext cx="523875" cy="0"/>
          </a:xfrm>
          <a:prstGeom prst="line">
            <a:avLst/>
          </a:prstGeom>
          <a:noFill/>
          <a:ln w="25400">
            <a:solidFill>
              <a:srgbClr val="FF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344" name="Line 17"/>
          <p:cNvSpPr>
            <a:spLocks noChangeShapeType="1"/>
          </p:cNvSpPr>
          <p:nvPr/>
        </p:nvSpPr>
        <p:spPr bwMode="auto">
          <a:xfrm>
            <a:off x="3124200" y="2308226"/>
            <a:ext cx="0" cy="3146425"/>
          </a:xfrm>
          <a:prstGeom prst="line">
            <a:avLst/>
          </a:prstGeom>
          <a:noFill/>
          <a:ln w="25400">
            <a:solidFill>
              <a:srgbClr val="FF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" name="Rectangle 18"/>
          <p:cNvSpPr>
            <a:spLocks noChangeArrowheads="1"/>
          </p:cNvSpPr>
          <p:nvPr/>
        </p:nvSpPr>
        <p:spPr bwMode="auto">
          <a:xfrm>
            <a:off x="3657600" y="4670425"/>
            <a:ext cx="6261100" cy="400050"/>
          </a:xfrm>
          <a:prstGeom prst="rect">
            <a:avLst/>
          </a:prstGeom>
          <a:solidFill>
            <a:srgbClr val="00FFFF"/>
          </a:solidFill>
          <a:ln w="38100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4800">
                <a:solidFill>
                  <a:srgbClr val="9966FF"/>
                </a:solidFill>
                <a:latin typeface="Arial" charset="0"/>
                <a:ea typeface="新細明體" pitchFamily="18" charset="-120"/>
              </a:defRPr>
            </a:lvl1pPr>
            <a:lvl2pPr marL="742950" indent="-285750" eaLnBrk="0" hangingPunct="0">
              <a:defRPr kumimoji="1" sz="4800">
                <a:solidFill>
                  <a:srgbClr val="9966FF"/>
                </a:solidFill>
                <a:latin typeface="Arial" charset="0"/>
                <a:ea typeface="新細明體" pitchFamily="18" charset="-120"/>
              </a:defRPr>
            </a:lvl2pPr>
            <a:lvl3pPr marL="1143000" indent="-228600" eaLnBrk="0" hangingPunct="0">
              <a:defRPr kumimoji="1" sz="4800">
                <a:solidFill>
                  <a:srgbClr val="9966FF"/>
                </a:solidFill>
                <a:latin typeface="Arial" charset="0"/>
                <a:ea typeface="新細明體" pitchFamily="18" charset="-120"/>
              </a:defRPr>
            </a:lvl3pPr>
            <a:lvl4pPr marL="1600200" indent="-228600" eaLnBrk="0" hangingPunct="0">
              <a:defRPr kumimoji="1" sz="4800">
                <a:solidFill>
                  <a:srgbClr val="9966FF"/>
                </a:solidFill>
                <a:latin typeface="Arial" charset="0"/>
                <a:ea typeface="新細明體" pitchFamily="18" charset="-120"/>
              </a:defRPr>
            </a:lvl4pPr>
            <a:lvl5pPr marL="2057400" indent="-228600" eaLnBrk="0" hangingPunct="0">
              <a:defRPr kumimoji="1" sz="4800">
                <a:solidFill>
                  <a:srgbClr val="9966FF"/>
                </a:solidFill>
                <a:latin typeface="Arial" charset="0"/>
                <a:ea typeface="新細明體" pitchFamily="18" charset="-120"/>
              </a:defRPr>
            </a:lvl5pPr>
            <a:lvl6pPr marL="2514600" indent="-228600" algn="dist" eaLnBrk="0" fontAlgn="base" hangingPunct="0">
              <a:spcBef>
                <a:spcPct val="50000"/>
              </a:spcBef>
              <a:spcAft>
                <a:spcPct val="0"/>
              </a:spcAft>
              <a:defRPr kumimoji="1" sz="4800">
                <a:solidFill>
                  <a:srgbClr val="9966FF"/>
                </a:solidFill>
                <a:latin typeface="Arial" charset="0"/>
                <a:ea typeface="新細明體" pitchFamily="18" charset="-120"/>
              </a:defRPr>
            </a:lvl6pPr>
            <a:lvl7pPr marL="2971800" indent="-228600" algn="dist" eaLnBrk="0" fontAlgn="base" hangingPunct="0">
              <a:spcBef>
                <a:spcPct val="50000"/>
              </a:spcBef>
              <a:spcAft>
                <a:spcPct val="0"/>
              </a:spcAft>
              <a:defRPr kumimoji="1" sz="4800">
                <a:solidFill>
                  <a:srgbClr val="9966FF"/>
                </a:solidFill>
                <a:latin typeface="Arial" charset="0"/>
                <a:ea typeface="新細明體" pitchFamily="18" charset="-120"/>
              </a:defRPr>
            </a:lvl7pPr>
            <a:lvl8pPr marL="3429000" indent="-228600" algn="dist" eaLnBrk="0" fontAlgn="base" hangingPunct="0">
              <a:spcBef>
                <a:spcPct val="50000"/>
              </a:spcBef>
              <a:spcAft>
                <a:spcPct val="0"/>
              </a:spcAft>
              <a:defRPr kumimoji="1" sz="4800">
                <a:solidFill>
                  <a:srgbClr val="9966FF"/>
                </a:solidFill>
                <a:latin typeface="Arial" charset="0"/>
                <a:ea typeface="新細明體" pitchFamily="18" charset="-120"/>
              </a:defRPr>
            </a:lvl8pPr>
            <a:lvl9pPr marL="3886200" indent="-228600" algn="dist" eaLnBrk="0" fontAlgn="base" hangingPunct="0">
              <a:spcBef>
                <a:spcPct val="50000"/>
              </a:spcBef>
              <a:spcAft>
                <a:spcPct val="0"/>
              </a:spcAft>
              <a:defRPr kumimoji="1" sz="4800">
                <a:solidFill>
                  <a:srgbClr val="9966FF"/>
                </a:solidFill>
                <a:latin typeface="Arial" charset="0"/>
                <a:ea typeface="新細明體" pitchFamily="18" charset="-120"/>
              </a:defRPr>
            </a:lvl9pPr>
          </a:lstStyle>
          <a:p>
            <a:pPr eaLnBrk="1" hangingPunct="1">
              <a:defRPr/>
            </a:pPr>
            <a:r>
              <a:rPr lang="zh-TW" altLang="en-US" sz="2000">
                <a:solidFill>
                  <a:schemeClr val="tx1"/>
                </a:solidFill>
                <a:latin typeface="+mn-ea"/>
                <a:ea typeface="+mn-ea"/>
              </a:rPr>
              <a:t>教職員缺席紀錄、病假</a:t>
            </a:r>
            <a:r>
              <a:rPr lang="en-US" altLang="zh-TW" sz="2000">
                <a:solidFill>
                  <a:schemeClr val="tx1"/>
                </a:solidFill>
                <a:latin typeface="+mn-ea"/>
                <a:ea typeface="+mn-ea"/>
              </a:rPr>
              <a:t>/</a:t>
            </a:r>
            <a:r>
              <a:rPr lang="zh-TW" altLang="en-US" sz="2000">
                <a:solidFill>
                  <a:schemeClr val="tx1"/>
                </a:solidFill>
                <a:latin typeface="+mn-ea"/>
                <a:ea typeface="+mn-ea"/>
              </a:rPr>
              <a:t>代課結餘</a:t>
            </a:r>
          </a:p>
        </p:txBody>
      </p:sp>
      <p:sp>
        <p:nvSpPr>
          <p:cNvPr id="12" name="Rectangle 19"/>
          <p:cNvSpPr>
            <a:spLocks noChangeArrowheads="1"/>
          </p:cNvSpPr>
          <p:nvPr/>
        </p:nvSpPr>
        <p:spPr bwMode="auto">
          <a:xfrm>
            <a:off x="3659188" y="5203825"/>
            <a:ext cx="6261100" cy="400050"/>
          </a:xfrm>
          <a:prstGeom prst="rect">
            <a:avLst/>
          </a:prstGeom>
          <a:solidFill>
            <a:srgbClr val="CC99FF"/>
          </a:solidFill>
          <a:ln w="38100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4800">
                <a:solidFill>
                  <a:srgbClr val="9966FF"/>
                </a:solidFill>
                <a:latin typeface="Arial" charset="0"/>
                <a:ea typeface="新細明體" pitchFamily="18" charset="-120"/>
              </a:defRPr>
            </a:lvl1pPr>
            <a:lvl2pPr marL="742950" indent="-285750" eaLnBrk="0" hangingPunct="0">
              <a:defRPr kumimoji="1" sz="4800">
                <a:solidFill>
                  <a:srgbClr val="9966FF"/>
                </a:solidFill>
                <a:latin typeface="Arial" charset="0"/>
                <a:ea typeface="新細明體" pitchFamily="18" charset="-120"/>
              </a:defRPr>
            </a:lvl2pPr>
            <a:lvl3pPr marL="1143000" indent="-228600" eaLnBrk="0" hangingPunct="0">
              <a:defRPr kumimoji="1" sz="4800">
                <a:solidFill>
                  <a:srgbClr val="9966FF"/>
                </a:solidFill>
                <a:latin typeface="Arial" charset="0"/>
                <a:ea typeface="新細明體" pitchFamily="18" charset="-120"/>
              </a:defRPr>
            </a:lvl3pPr>
            <a:lvl4pPr marL="1600200" indent="-228600" eaLnBrk="0" hangingPunct="0">
              <a:defRPr kumimoji="1" sz="4800">
                <a:solidFill>
                  <a:srgbClr val="9966FF"/>
                </a:solidFill>
                <a:latin typeface="Arial" charset="0"/>
                <a:ea typeface="新細明體" pitchFamily="18" charset="-120"/>
              </a:defRPr>
            </a:lvl4pPr>
            <a:lvl5pPr marL="2057400" indent="-228600" eaLnBrk="0" hangingPunct="0">
              <a:defRPr kumimoji="1" sz="4800">
                <a:solidFill>
                  <a:srgbClr val="9966FF"/>
                </a:solidFill>
                <a:latin typeface="Arial" charset="0"/>
                <a:ea typeface="新細明體" pitchFamily="18" charset="-120"/>
              </a:defRPr>
            </a:lvl5pPr>
            <a:lvl6pPr marL="2514600" indent="-228600" algn="dist" eaLnBrk="0" fontAlgn="base" hangingPunct="0">
              <a:spcBef>
                <a:spcPct val="50000"/>
              </a:spcBef>
              <a:spcAft>
                <a:spcPct val="0"/>
              </a:spcAft>
              <a:defRPr kumimoji="1" sz="4800">
                <a:solidFill>
                  <a:srgbClr val="9966FF"/>
                </a:solidFill>
                <a:latin typeface="Arial" charset="0"/>
                <a:ea typeface="新細明體" pitchFamily="18" charset="-120"/>
              </a:defRPr>
            </a:lvl6pPr>
            <a:lvl7pPr marL="2971800" indent="-228600" algn="dist" eaLnBrk="0" fontAlgn="base" hangingPunct="0">
              <a:spcBef>
                <a:spcPct val="50000"/>
              </a:spcBef>
              <a:spcAft>
                <a:spcPct val="0"/>
              </a:spcAft>
              <a:defRPr kumimoji="1" sz="4800">
                <a:solidFill>
                  <a:srgbClr val="9966FF"/>
                </a:solidFill>
                <a:latin typeface="Arial" charset="0"/>
                <a:ea typeface="新細明體" pitchFamily="18" charset="-120"/>
              </a:defRPr>
            </a:lvl7pPr>
            <a:lvl8pPr marL="3429000" indent="-228600" algn="dist" eaLnBrk="0" fontAlgn="base" hangingPunct="0">
              <a:spcBef>
                <a:spcPct val="50000"/>
              </a:spcBef>
              <a:spcAft>
                <a:spcPct val="0"/>
              </a:spcAft>
              <a:defRPr kumimoji="1" sz="4800">
                <a:solidFill>
                  <a:srgbClr val="9966FF"/>
                </a:solidFill>
                <a:latin typeface="Arial" charset="0"/>
                <a:ea typeface="新細明體" pitchFamily="18" charset="-120"/>
              </a:defRPr>
            </a:lvl8pPr>
            <a:lvl9pPr marL="3886200" indent="-228600" algn="dist" eaLnBrk="0" fontAlgn="base" hangingPunct="0">
              <a:spcBef>
                <a:spcPct val="50000"/>
              </a:spcBef>
              <a:spcAft>
                <a:spcPct val="0"/>
              </a:spcAft>
              <a:defRPr kumimoji="1" sz="4800">
                <a:solidFill>
                  <a:srgbClr val="9966FF"/>
                </a:solidFill>
                <a:latin typeface="Arial" charset="0"/>
                <a:ea typeface="新細明體" pitchFamily="18" charset="-120"/>
              </a:defRPr>
            </a:lvl9pPr>
          </a:lstStyle>
          <a:p>
            <a:pPr eaLnBrk="1" hangingPunct="1">
              <a:buClr>
                <a:srgbClr val="009900"/>
              </a:buClr>
              <a:buSzPct val="110000"/>
              <a:buFont typeface="Wingdings" pitchFamily="2" charset="2"/>
              <a:buNone/>
              <a:defRPr/>
            </a:pPr>
            <a:r>
              <a:rPr lang="zh-TW" altLang="en-US" sz="2000">
                <a:solidFill>
                  <a:schemeClr val="tx1"/>
                </a:solidFill>
                <a:latin typeface="+mn-ea"/>
                <a:ea typeface="+mn-ea"/>
              </a:rPr>
              <a:t>財政狀況及年結報告、固定資產登記冊</a:t>
            </a:r>
          </a:p>
        </p:txBody>
      </p:sp>
      <p:sp>
        <p:nvSpPr>
          <p:cNvPr id="13" name="Text Box 20"/>
          <p:cNvSpPr txBox="1">
            <a:spLocks noChangeArrowheads="1"/>
          </p:cNvSpPr>
          <p:nvPr/>
        </p:nvSpPr>
        <p:spPr bwMode="auto">
          <a:xfrm>
            <a:off x="2209800" y="1905001"/>
            <a:ext cx="609600" cy="3960813"/>
          </a:xfrm>
          <a:prstGeom prst="rect">
            <a:avLst/>
          </a:prstGeom>
          <a:noFill/>
          <a:ln w="25400">
            <a:solidFill>
              <a:srgbClr val="008000"/>
            </a:solidFill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 sz="4800">
                <a:solidFill>
                  <a:srgbClr val="9966FF"/>
                </a:solidFill>
                <a:latin typeface="Arial" charset="0"/>
                <a:ea typeface="新細明體" pitchFamily="18" charset="-120"/>
              </a:defRPr>
            </a:lvl1pPr>
            <a:lvl2pPr marL="742950" indent="-285750" eaLnBrk="0" hangingPunct="0">
              <a:defRPr kumimoji="1" sz="4800">
                <a:solidFill>
                  <a:srgbClr val="9966FF"/>
                </a:solidFill>
                <a:latin typeface="Arial" charset="0"/>
                <a:ea typeface="新細明體" pitchFamily="18" charset="-120"/>
              </a:defRPr>
            </a:lvl2pPr>
            <a:lvl3pPr marL="1143000" indent="-228600" eaLnBrk="0" hangingPunct="0">
              <a:defRPr kumimoji="1" sz="4800">
                <a:solidFill>
                  <a:srgbClr val="9966FF"/>
                </a:solidFill>
                <a:latin typeface="Arial" charset="0"/>
                <a:ea typeface="新細明體" pitchFamily="18" charset="-120"/>
              </a:defRPr>
            </a:lvl3pPr>
            <a:lvl4pPr marL="1600200" indent="-228600" eaLnBrk="0" hangingPunct="0">
              <a:defRPr kumimoji="1" sz="4800">
                <a:solidFill>
                  <a:srgbClr val="9966FF"/>
                </a:solidFill>
                <a:latin typeface="Arial" charset="0"/>
                <a:ea typeface="新細明體" pitchFamily="18" charset="-120"/>
              </a:defRPr>
            </a:lvl4pPr>
            <a:lvl5pPr marL="2057400" indent="-228600" eaLnBrk="0" hangingPunct="0">
              <a:defRPr kumimoji="1" sz="4800">
                <a:solidFill>
                  <a:srgbClr val="9966FF"/>
                </a:solidFill>
                <a:latin typeface="Arial" charset="0"/>
                <a:ea typeface="新細明體" pitchFamily="18" charset="-120"/>
              </a:defRPr>
            </a:lvl5pPr>
            <a:lvl6pPr marL="2514600" indent="-228600" algn="dist" eaLnBrk="0" fontAlgn="base" hangingPunct="0">
              <a:spcBef>
                <a:spcPct val="50000"/>
              </a:spcBef>
              <a:spcAft>
                <a:spcPct val="0"/>
              </a:spcAft>
              <a:defRPr kumimoji="1" sz="4800">
                <a:solidFill>
                  <a:srgbClr val="9966FF"/>
                </a:solidFill>
                <a:latin typeface="Arial" charset="0"/>
                <a:ea typeface="新細明體" pitchFamily="18" charset="-120"/>
              </a:defRPr>
            </a:lvl6pPr>
            <a:lvl7pPr marL="2971800" indent="-228600" algn="dist" eaLnBrk="0" fontAlgn="base" hangingPunct="0">
              <a:spcBef>
                <a:spcPct val="50000"/>
              </a:spcBef>
              <a:spcAft>
                <a:spcPct val="0"/>
              </a:spcAft>
              <a:defRPr kumimoji="1" sz="4800">
                <a:solidFill>
                  <a:srgbClr val="9966FF"/>
                </a:solidFill>
                <a:latin typeface="Arial" charset="0"/>
                <a:ea typeface="新細明體" pitchFamily="18" charset="-120"/>
              </a:defRPr>
            </a:lvl7pPr>
            <a:lvl8pPr marL="3429000" indent="-228600" algn="dist" eaLnBrk="0" fontAlgn="base" hangingPunct="0">
              <a:spcBef>
                <a:spcPct val="50000"/>
              </a:spcBef>
              <a:spcAft>
                <a:spcPct val="0"/>
              </a:spcAft>
              <a:defRPr kumimoji="1" sz="4800">
                <a:solidFill>
                  <a:srgbClr val="9966FF"/>
                </a:solidFill>
                <a:latin typeface="Arial" charset="0"/>
                <a:ea typeface="新細明體" pitchFamily="18" charset="-120"/>
              </a:defRPr>
            </a:lvl8pPr>
            <a:lvl9pPr marL="3886200" indent="-228600" algn="dist" eaLnBrk="0" fontAlgn="base" hangingPunct="0">
              <a:spcBef>
                <a:spcPct val="50000"/>
              </a:spcBef>
              <a:spcAft>
                <a:spcPct val="0"/>
              </a:spcAft>
              <a:defRPr kumimoji="1" sz="4800">
                <a:solidFill>
                  <a:srgbClr val="9966FF"/>
                </a:solidFill>
                <a:latin typeface="Arial" charset="0"/>
                <a:ea typeface="新細明體" pitchFamily="18" charset="-120"/>
              </a:defRPr>
            </a:lvl9pPr>
          </a:lstStyle>
          <a:p>
            <a:pPr algn="ctr" eaLnBrk="1" hangingPunct="1">
              <a:defRPr/>
            </a:pPr>
            <a:r>
              <a:rPr lang="zh-TW" altLang="en-US" sz="2800" dirty="0">
                <a:solidFill>
                  <a:srgbClr val="FF0066"/>
                </a:solidFill>
                <a:latin typeface="+mn-ea"/>
                <a:ea typeface="+mn-ea"/>
              </a:rPr>
              <a:t>提供決策及管理  資訊</a:t>
            </a:r>
          </a:p>
        </p:txBody>
      </p:sp>
      <p:sp>
        <p:nvSpPr>
          <p:cNvPr id="14348" name="Line 21"/>
          <p:cNvSpPr>
            <a:spLocks noChangeShapeType="1"/>
          </p:cNvSpPr>
          <p:nvPr/>
        </p:nvSpPr>
        <p:spPr bwMode="auto">
          <a:xfrm>
            <a:off x="3124201" y="2917825"/>
            <a:ext cx="523875" cy="0"/>
          </a:xfrm>
          <a:prstGeom prst="line">
            <a:avLst/>
          </a:prstGeom>
          <a:noFill/>
          <a:ln w="25400">
            <a:solidFill>
              <a:srgbClr val="FF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349" name="Line 22"/>
          <p:cNvSpPr>
            <a:spLocks noChangeShapeType="1"/>
          </p:cNvSpPr>
          <p:nvPr/>
        </p:nvSpPr>
        <p:spPr bwMode="auto">
          <a:xfrm>
            <a:off x="3124201" y="3603625"/>
            <a:ext cx="523875" cy="0"/>
          </a:xfrm>
          <a:prstGeom prst="line">
            <a:avLst/>
          </a:prstGeom>
          <a:noFill/>
          <a:ln w="25400">
            <a:solidFill>
              <a:srgbClr val="FF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350" name="Line 23"/>
          <p:cNvSpPr>
            <a:spLocks noChangeShapeType="1"/>
          </p:cNvSpPr>
          <p:nvPr/>
        </p:nvSpPr>
        <p:spPr bwMode="auto">
          <a:xfrm>
            <a:off x="3124201" y="4289425"/>
            <a:ext cx="523875" cy="0"/>
          </a:xfrm>
          <a:prstGeom prst="line">
            <a:avLst/>
          </a:prstGeom>
          <a:noFill/>
          <a:ln w="25400">
            <a:solidFill>
              <a:srgbClr val="FF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351" name="Line 24"/>
          <p:cNvSpPr>
            <a:spLocks noChangeShapeType="1"/>
          </p:cNvSpPr>
          <p:nvPr/>
        </p:nvSpPr>
        <p:spPr bwMode="auto">
          <a:xfrm>
            <a:off x="3124201" y="4899025"/>
            <a:ext cx="523875" cy="0"/>
          </a:xfrm>
          <a:prstGeom prst="line">
            <a:avLst/>
          </a:prstGeom>
          <a:noFill/>
          <a:ln w="25400">
            <a:solidFill>
              <a:srgbClr val="FF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352" name="Line 25"/>
          <p:cNvSpPr>
            <a:spLocks noChangeShapeType="1"/>
          </p:cNvSpPr>
          <p:nvPr/>
        </p:nvSpPr>
        <p:spPr bwMode="auto">
          <a:xfrm>
            <a:off x="3124201" y="5432425"/>
            <a:ext cx="523875" cy="0"/>
          </a:xfrm>
          <a:prstGeom prst="line">
            <a:avLst/>
          </a:prstGeom>
          <a:noFill/>
          <a:ln w="25400">
            <a:solidFill>
              <a:srgbClr val="FF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353" name="Line 27"/>
          <p:cNvSpPr>
            <a:spLocks noChangeShapeType="1"/>
          </p:cNvSpPr>
          <p:nvPr/>
        </p:nvSpPr>
        <p:spPr bwMode="auto">
          <a:xfrm>
            <a:off x="2819401" y="4016375"/>
            <a:ext cx="295275" cy="0"/>
          </a:xfrm>
          <a:prstGeom prst="line">
            <a:avLst/>
          </a:prstGeom>
          <a:noFill/>
          <a:ln w="25400">
            <a:solidFill>
              <a:srgbClr val="FF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354" name="WordArt 32"/>
          <p:cNvSpPr>
            <a:spLocks noChangeArrowheads="1" noChangeShapeType="1" noTextEdit="1"/>
          </p:cNvSpPr>
          <p:nvPr/>
        </p:nvSpPr>
        <p:spPr bwMode="auto">
          <a:xfrm>
            <a:off x="2208214" y="836613"/>
            <a:ext cx="7775575" cy="8636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en-US" sz="3600" kern="10">
              <a:gradFill rotWithShape="1">
                <a:gsLst>
                  <a:gs pos="0">
                    <a:srgbClr val="FFFF00"/>
                  </a:gs>
                  <a:gs pos="100000">
                    <a:srgbClr val="FF9933"/>
                  </a:gs>
                </a:gsLst>
                <a:path path="rect">
                  <a:fillToRect l="50000" t="50000" r="50000" b="50000"/>
                </a:path>
              </a:gradFill>
              <a:effectLst>
                <a:outerShdw dist="35921" dir="2700000" algn="ctr" rotWithShape="0">
                  <a:srgbClr val="C0C0C0"/>
                </a:outerShdw>
              </a:effectLst>
              <a:latin typeface="新細明體" panose="02020500000000000000" pitchFamily="18" charset="-120"/>
            </a:endParaRPr>
          </a:p>
        </p:txBody>
      </p:sp>
    </p:spTree>
  </p:cSld>
  <p:clrMapOvr>
    <a:masterClrMapping/>
  </p:clrMapOvr>
  <p:transition/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TW" sz="3200">
                <a:solidFill>
                  <a:schemeClr val="folHlink"/>
                </a:solidFill>
                <a:effectLst/>
                <a:latin typeface="Times New Roman" panose="02020603050405020304" pitchFamily="18" charset="0"/>
                <a:ea typeface="新細明體" panose="02020500000000000000" pitchFamily="18" charset="-120"/>
              </a:rPr>
              <a:t>left()</a:t>
            </a:r>
          </a:p>
        </p:txBody>
      </p:sp>
      <p:sp>
        <p:nvSpPr>
          <p:cNvPr id="83970" name="投影片編號版面配置區 5"/>
          <p:cNvSpPr>
            <a:spLocks noGrp="1"/>
          </p:cNvSpPr>
          <p:nvPr>
            <p:ph type="sldNum" sz="quarter" idx="4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CD8874C2-E7AE-4FDF-AEEF-52425CC39AF3}" type="slidenum">
              <a:rPr lang="en-US" altLang="zh-TW" sz="100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80</a:t>
            </a:fld>
            <a:endParaRPr lang="en-US" altLang="zh-TW" sz="10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83972" name="Rectangle 4"/>
          <p:cNvSpPr>
            <a:spLocks noChangeArrowheads="1"/>
          </p:cNvSpPr>
          <p:nvPr/>
        </p:nvSpPr>
        <p:spPr bwMode="auto">
          <a:xfrm>
            <a:off x="1849438" y="1311275"/>
            <a:ext cx="8674100" cy="4941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tabLst>
                <a:tab pos="1441450" algn="l"/>
              </a:tabLst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4000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tabLst>
                <a:tab pos="1441450" algn="l"/>
              </a:tabLst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tabLst>
                <a:tab pos="1441450" algn="l"/>
              </a:tabLst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tabLst>
                <a:tab pos="1441450" algn="l"/>
              </a:tabLst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tabLst>
                <a:tab pos="1441450" algn="l"/>
              </a:tabLst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tabLst>
                <a:tab pos="1441450" algn="l"/>
              </a:tabLst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tabLst>
                <a:tab pos="1441450" algn="l"/>
              </a:tabLst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tabLst>
                <a:tab pos="1441450" algn="l"/>
              </a:tabLst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tabLst>
                <a:tab pos="1441450" algn="l"/>
              </a:tabLst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buClr>
                <a:schemeClr val="folHlink"/>
              </a:buClr>
              <a:buFont typeface="Wingdings" panose="05000000000000000000" pitchFamily="2" charset="2"/>
              <a:buChar char="u"/>
            </a:pPr>
            <a:r>
              <a:rPr lang="zh-TW" altLang="en-US" sz="2800">
                <a:solidFill>
                  <a:schemeClr val="folHlink"/>
                </a:solidFill>
                <a:latin typeface="Times New Roman" panose="02020603050405020304" pitchFamily="18" charset="0"/>
              </a:rPr>
              <a:t>傳回左面起指定的字串</a:t>
            </a:r>
          </a:p>
          <a:p>
            <a:pPr eaLnBrk="1" hangingPunct="1">
              <a:buClr>
                <a:schemeClr val="folHlink"/>
              </a:buClr>
              <a:buFont typeface="Wingdings" panose="05000000000000000000" pitchFamily="2" charset="2"/>
              <a:buChar char="u"/>
            </a:pPr>
            <a:r>
              <a:rPr lang="en-US" altLang="zh-TW" sz="2800">
                <a:solidFill>
                  <a:schemeClr val="folHlink"/>
                </a:solidFill>
                <a:latin typeface="Times New Roman" panose="02020603050405020304" pitchFamily="18" charset="0"/>
              </a:rPr>
              <a:t>e.g. </a:t>
            </a:r>
            <a:br>
              <a:rPr lang="en-US" altLang="zh-TW">
                <a:solidFill>
                  <a:schemeClr val="tx1"/>
                </a:solidFill>
                <a:latin typeface="Times New Roman" panose="02020603050405020304" pitchFamily="18" charset="0"/>
              </a:rPr>
            </a:br>
            <a:r>
              <a:rPr lang="zh-TW" altLang="en-US" sz="2600">
                <a:solidFill>
                  <a:schemeClr val="tx1"/>
                </a:solidFill>
                <a:latin typeface="Times New Roman" panose="02020603050405020304" pitchFamily="18" charset="0"/>
              </a:rPr>
              <a:t>假設</a:t>
            </a:r>
            <a:r>
              <a:rPr lang="zh-TW" altLang="en-US">
                <a:solidFill>
                  <a:schemeClr val="tx1"/>
                </a:solidFill>
                <a:latin typeface="Times New Roman" panose="02020603050405020304" pitchFamily="18" charset="0"/>
              </a:rPr>
              <a:t> </a:t>
            </a:r>
            <a:r>
              <a:rPr lang="en-US" altLang="zh-TW" sz="2600">
                <a:solidFill>
                  <a:schemeClr val="tx1"/>
                </a:solidFill>
                <a:latin typeface="Times New Roman" panose="02020603050405020304" pitchFamily="18" charset="0"/>
              </a:rPr>
              <a:t>TB_STU_STUDENT.HKID</a:t>
            </a:r>
            <a:r>
              <a:rPr lang="zh-TW" altLang="en-US" sz="2600">
                <a:solidFill>
                  <a:schemeClr val="tx1"/>
                </a:solidFill>
                <a:latin typeface="Times New Roman" panose="02020603050405020304" pitchFamily="18" charset="0"/>
              </a:rPr>
              <a:t> </a:t>
            </a:r>
            <a:r>
              <a:rPr lang="en-US" altLang="zh-TW" sz="2600">
                <a:solidFill>
                  <a:schemeClr val="tx1"/>
                </a:solidFill>
                <a:latin typeface="Times New Roman" panose="02020603050405020304" pitchFamily="18" charset="0"/>
              </a:rPr>
              <a:t>=</a:t>
            </a:r>
            <a:r>
              <a:rPr lang="zh-TW" altLang="en-US" sz="2600">
                <a:solidFill>
                  <a:schemeClr val="tx1"/>
                </a:solidFill>
                <a:latin typeface="Times New Roman" panose="02020603050405020304" pitchFamily="18" charset="0"/>
              </a:rPr>
              <a:t> </a:t>
            </a:r>
            <a:r>
              <a:rPr lang="en-US" altLang="zh-TW" sz="2600">
                <a:solidFill>
                  <a:schemeClr val="tx1"/>
                </a:solidFill>
                <a:latin typeface="Times New Roman" panose="02020603050405020304" pitchFamily="18" charset="0"/>
              </a:rPr>
              <a:t>A1234567 </a:t>
            </a:r>
          </a:p>
          <a:p>
            <a:pPr lvl="1" eaLnBrk="1" hangingPunct="1">
              <a:buClr>
                <a:schemeClr val="folHlink"/>
              </a:buClr>
              <a:buFont typeface="Wingdings" panose="05000000000000000000" pitchFamily="2" charset="2"/>
              <a:buNone/>
            </a:pPr>
            <a:r>
              <a:rPr lang="en-US" altLang="zh-TW" sz="2600">
                <a:solidFill>
                  <a:srgbClr val="0000FF"/>
                </a:solidFill>
                <a:latin typeface="Times New Roman" panose="02020603050405020304" pitchFamily="18" charset="0"/>
              </a:rPr>
              <a:t>left</a:t>
            </a:r>
            <a:r>
              <a:rPr lang="en-US" altLang="zh-TW" sz="2600">
                <a:solidFill>
                  <a:schemeClr val="tx1"/>
                </a:solidFill>
                <a:latin typeface="Times New Roman" panose="02020603050405020304" pitchFamily="18" charset="0"/>
              </a:rPr>
              <a:t>({TB_STU_STUDENT.HKID},4) + '****'</a:t>
            </a:r>
            <a:br>
              <a:rPr lang="en-US" altLang="zh-TW" sz="2600">
                <a:solidFill>
                  <a:schemeClr val="folHlink"/>
                </a:solidFill>
                <a:latin typeface="Times New Roman" panose="02020603050405020304" pitchFamily="18" charset="0"/>
              </a:rPr>
            </a:br>
            <a:br>
              <a:rPr lang="en-US" altLang="zh-TW" sz="2600">
                <a:solidFill>
                  <a:srgbClr val="CC6600"/>
                </a:solidFill>
                <a:latin typeface="Times New Roman" panose="02020603050405020304" pitchFamily="18" charset="0"/>
              </a:rPr>
            </a:br>
            <a:r>
              <a:rPr lang="zh-TW" altLang="en-US" sz="2600">
                <a:solidFill>
                  <a:schemeClr val="folHlink"/>
                </a:solidFill>
                <a:latin typeface="Times New Roman" panose="02020603050405020304" pitchFamily="18" charset="0"/>
              </a:rPr>
              <a:t>效果：</a:t>
            </a:r>
            <a:br>
              <a:rPr lang="zh-TW" altLang="en-US" sz="2600">
                <a:solidFill>
                  <a:schemeClr val="tx1"/>
                </a:solidFill>
                <a:latin typeface="Times New Roman" panose="02020603050405020304" pitchFamily="18" charset="0"/>
              </a:rPr>
            </a:br>
            <a:r>
              <a:rPr lang="en-US" altLang="zh-TW" sz="2600">
                <a:solidFill>
                  <a:schemeClr val="folHlink"/>
                </a:solidFill>
                <a:latin typeface="Times New Roman" panose="02020603050405020304" pitchFamily="18" charset="0"/>
              </a:rPr>
              <a:t>A123****</a:t>
            </a:r>
          </a:p>
        </p:txBody>
      </p:sp>
    </p:spTree>
  </p:cSld>
  <p:clrMapOvr>
    <a:masterClrMapping/>
  </p:clrMapOvr>
  <p:transition/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TW" sz="3200">
                <a:solidFill>
                  <a:schemeClr val="folHlink"/>
                </a:solidFill>
                <a:effectLst/>
                <a:latin typeface="Times New Roman" panose="02020603050405020304" pitchFamily="18" charset="0"/>
                <a:ea typeface="新細明體" panose="02020500000000000000" pitchFamily="18" charset="-120"/>
              </a:rPr>
              <a:t>right()</a:t>
            </a:r>
          </a:p>
        </p:txBody>
      </p:sp>
      <p:sp>
        <p:nvSpPr>
          <p:cNvPr id="86018" name="投影片編號版面配置區 5"/>
          <p:cNvSpPr>
            <a:spLocks noGrp="1"/>
          </p:cNvSpPr>
          <p:nvPr>
            <p:ph type="sldNum" sz="quarter" idx="4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5D747C06-A098-4884-8BB0-1160B11C7335}" type="slidenum">
              <a:rPr lang="en-US" altLang="zh-TW" sz="100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81</a:t>
            </a:fld>
            <a:endParaRPr lang="en-US" altLang="zh-TW" sz="10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86020" name="Rectangle 4"/>
          <p:cNvSpPr>
            <a:spLocks noChangeArrowheads="1"/>
          </p:cNvSpPr>
          <p:nvPr/>
        </p:nvSpPr>
        <p:spPr bwMode="auto">
          <a:xfrm>
            <a:off x="1851025" y="1311275"/>
            <a:ext cx="8674100" cy="4941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tabLst>
                <a:tab pos="1441450" algn="l"/>
              </a:tabLst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4000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tabLst>
                <a:tab pos="1441450" algn="l"/>
              </a:tabLst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tabLst>
                <a:tab pos="1441450" algn="l"/>
              </a:tabLst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tabLst>
                <a:tab pos="1441450" algn="l"/>
              </a:tabLst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tabLst>
                <a:tab pos="1441450" algn="l"/>
              </a:tabLst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tabLst>
                <a:tab pos="1441450" algn="l"/>
              </a:tabLst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tabLst>
                <a:tab pos="1441450" algn="l"/>
              </a:tabLst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tabLst>
                <a:tab pos="1441450" algn="l"/>
              </a:tabLst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tabLst>
                <a:tab pos="1441450" algn="l"/>
              </a:tabLst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buClr>
                <a:schemeClr val="folHlink"/>
              </a:buClr>
              <a:buFont typeface="Wingdings" panose="05000000000000000000" pitchFamily="2" charset="2"/>
              <a:buChar char="u"/>
            </a:pPr>
            <a:r>
              <a:rPr lang="zh-TW" altLang="en-US" sz="2800">
                <a:solidFill>
                  <a:schemeClr val="folHlink"/>
                </a:solidFill>
                <a:latin typeface="Times New Roman" panose="02020603050405020304" pitchFamily="18" charset="0"/>
              </a:rPr>
              <a:t>傳回右面起指定的字串</a:t>
            </a:r>
          </a:p>
          <a:p>
            <a:pPr eaLnBrk="1" hangingPunct="1">
              <a:buClr>
                <a:schemeClr val="folHlink"/>
              </a:buClr>
              <a:buFont typeface="Wingdings" panose="05000000000000000000" pitchFamily="2" charset="2"/>
              <a:buChar char="u"/>
            </a:pPr>
            <a:r>
              <a:rPr lang="en-US" altLang="zh-TW" sz="2800">
                <a:solidFill>
                  <a:schemeClr val="folHlink"/>
                </a:solidFill>
                <a:latin typeface="Times New Roman" panose="02020603050405020304" pitchFamily="18" charset="0"/>
              </a:rPr>
              <a:t>e.g. </a:t>
            </a:r>
          </a:p>
          <a:p>
            <a:pPr lvl="1" eaLnBrk="1" hangingPunct="1">
              <a:buClr>
                <a:schemeClr val="folHlink"/>
              </a:buClr>
              <a:buFont typeface="Wingdings" panose="05000000000000000000" pitchFamily="2" charset="2"/>
              <a:buNone/>
            </a:pPr>
            <a:r>
              <a:rPr lang="zh-HK" altLang="en-US" sz="2600">
                <a:solidFill>
                  <a:schemeClr val="tx1"/>
                </a:solidFill>
                <a:latin typeface="Times New Roman" panose="02020603050405020304" pitchFamily="18" charset="0"/>
              </a:rPr>
              <a:t>假設 </a:t>
            </a:r>
            <a:r>
              <a:rPr lang="en-US" altLang="zh-TW" sz="2600">
                <a:solidFill>
                  <a:schemeClr val="tx1"/>
                </a:solidFill>
                <a:latin typeface="Times New Roman" panose="02020603050405020304" pitchFamily="18" charset="0"/>
              </a:rPr>
              <a:t>TB_STU_STUDENT.HKID</a:t>
            </a:r>
            <a:r>
              <a:rPr lang="zh-TW" altLang="en-US" sz="2600">
                <a:solidFill>
                  <a:schemeClr val="tx1"/>
                </a:solidFill>
                <a:latin typeface="Times New Roman" panose="02020603050405020304" pitchFamily="18" charset="0"/>
              </a:rPr>
              <a:t> </a:t>
            </a:r>
            <a:r>
              <a:rPr lang="en-US" altLang="zh-TW" sz="2600">
                <a:solidFill>
                  <a:schemeClr val="tx1"/>
                </a:solidFill>
                <a:latin typeface="Times New Roman" panose="02020603050405020304" pitchFamily="18" charset="0"/>
              </a:rPr>
              <a:t>=</a:t>
            </a:r>
            <a:r>
              <a:rPr lang="zh-TW" altLang="en-US" sz="2600">
                <a:solidFill>
                  <a:schemeClr val="tx1"/>
                </a:solidFill>
                <a:latin typeface="Times New Roman" panose="02020603050405020304" pitchFamily="18" charset="0"/>
              </a:rPr>
              <a:t> </a:t>
            </a:r>
            <a:r>
              <a:rPr lang="en-US" altLang="zh-TW" sz="2600">
                <a:solidFill>
                  <a:schemeClr val="tx1"/>
                </a:solidFill>
                <a:latin typeface="Times New Roman" panose="02020603050405020304" pitchFamily="18" charset="0"/>
              </a:rPr>
              <a:t>A1234567</a:t>
            </a:r>
          </a:p>
          <a:p>
            <a:pPr lvl="1" eaLnBrk="1" hangingPunct="1">
              <a:buClr>
                <a:schemeClr val="folHlink"/>
              </a:buClr>
              <a:buFont typeface="Wingdings" panose="05000000000000000000" pitchFamily="2" charset="2"/>
              <a:buNone/>
            </a:pPr>
            <a:r>
              <a:rPr lang="en-US" altLang="zh-TW" sz="2600">
                <a:solidFill>
                  <a:schemeClr val="tx1"/>
                </a:solidFill>
                <a:latin typeface="Times New Roman" panose="02020603050405020304" pitchFamily="18" charset="0"/>
              </a:rPr>
              <a:t>'****' + </a:t>
            </a:r>
            <a:r>
              <a:rPr lang="en-US" altLang="zh-TW" sz="2600">
                <a:solidFill>
                  <a:srgbClr val="0000FF"/>
                </a:solidFill>
                <a:latin typeface="Times New Roman" panose="02020603050405020304" pitchFamily="18" charset="0"/>
              </a:rPr>
              <a:t>right</a:t>
            </a:r>
            <a:r>
              <a:rPr lang="en-US" altLang="zh-TW" sz="2600">
                <a:solidFill>
                  <a:schemeClr val="tx1"/>
                </a:solidFill>
                <a:latin typeface="Times New Roman" panose="02020603050405020304" pitchFamily="18" charset="0"/>
              </a:rPr>
              <a:t>({TB_STU_STUDENT.HKID},4)</a:t>
            </a:r>
          </a:p>
          <a:p>
            <a:pPr lvl="1" eaLnBrk="1" hangingPunct="1">
              <a:buClr>
                <a:schemeClr val="folHlink"/>
              </a:buClr>
              <a:buFont typeface="Wingdings" panose="05000000000000000000" pitchFamily="2" charset="2"/>
              <a:buNone/>
            </a:pPr>
            <a:r>
              <a:rPr lang="en-US" altLang="zh-TW" sz="2600">
                <a:solidFill>
                  <a:schemeClr val="tx1"/>
                </a:solidFill>
                <a:latin typeface="Times New Roman" panose="02020603050405020304" pitchFamily="18" charset="0"/>
              </a:rPr>
              <a:t> </a:t>
            </a:r>
            <a:br>
              <a:rPr lang="en-US" altLang="zh-TW" sz="2600">
                <a:solidFill>
                  <a:schemeClr val="folHlink"/>
                </a:solidFill>
                <a:latin typeface="Times New Roman" panose="02020603050405020304" pitchFamily="18" charset="0"/>
              </a:rPr>
            </a:br>
            <a:br>
              <a:rPr lang="en-US" altLang="zh-TW" sz="2600">
                <a:solidFill>
                  <a:srgbClr val="CC6600"/>
                </a:solidFill>
                <a:latin typeface="Times New Roman" panose="02020603050405020304" pitchFamily="18" charset="0"/>
              </a:rPr>
            </a:br>
            <a:r>
              <a:rPr lang="zh-TW" altLang="en-US" sz="2600">
                <a:solidFill>
                  <a:schemeClr val="folHlink"/>
                </a:solidFill>
                <a:latin typeface="Times New Roman" panose="02020603050405020304" pitchFamily="18" charset="0"/>
              </a:rPr>
              <a:t>效果：</a:t>
            </a:r>
            <a:br>
              <a:rPr lang="zh-TW" altLang="en-US" sz="2600">
                <a:solidFill>
                  <a:schemeClr val="tx1"/>
                </a:solidFill>
                <a:latin typeface="Times New Roman" panose="02020603050405020304" pitchFamily="18" charset="0"/>
              </a:rPr>
            </a:br>
            <a:r>
              <a:rPr lang="zh-TW" altLang="en-US" sz="2600">
                <a:solidFill>
                  <a:schemeClr val="folHlink"/>
                </a:solidFill>
                <a:latin typeface="Times New Roman" panose="02020603050405020304" pitchFamily="18" charset="0"/>
              </a:rPr>
              <a:t>****</a:t>
            </a:r>
            <a:r>
              <a:rPr lang="en-US" altLang="zh-TW" sz="2600">
                <a:solidFill>
                  <a:schemeClr val="folHlink"/>
                </a:solidFill>
                <a:latin typeface="Times New Roman" panose="02020603050405020304" pitchFamily="18" charset="0"/>
              </a:rPr>
              <a:t>4567</a:t>
            </a:r>
          </a:p>
        </p:txBody>
      </p:sp>
    </p:spTree>
  </p:cSld>
  <p:clrMapOvr>
    <a:masterClrMapping/>
  </p:clrMapOvr>
  <p:transition/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TW" sz="3200">
                <a:solidFill>
                  <a:schemeClr val="folHlink"/>
                </a:solidFill>
                <a:effectLst/>
                <a:latin typeface="Times New Roman" panose="02020603050405020304" pitchFamily="18" charset="0"/>
                <a:ea typeface="新細明體" panose="02020500000000000000" pitchFamily="18" charset="-120"/>
              </a:rPr>
              <a:t>mid()</a:t>
            </a:r>
          </a:p>
        </p:txBody>
      </p:sp>
      <p:sp>
        <p:nvSpPr>
          <p:cNvPr id="88066" name="投影片編號版面配置區 5"/>
          <p:cNvSpPr>
            <a:spLocks noGrp="1"/>
          </p:cNvSpPr>
          <p:nvPr>
            <p:ph type="sldNum" sz="quarter" idx="4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99DA71DD-C02C-4B26-A45F-37E00364915F}" type="slidenum">
              <a:rPr lang="en-US" altLang="zh-TW" sz="100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82</a:t>
            </a:fld>
            <a:endParaRPr lang="en-US" altLang="zh-TW" sz="10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88068" name="Rectangle 4"/>
          <p:cNvSpPr>
            <a:spLocks noChangeArrowheads="1"/>
          </p:cNvSpPr>
          <p:nvPr/>
        </p:nvSpPr>
        <p:spPr bwMode="auto">
          <a:xfrm>
            <a:off x="1839914" y="1311276"/>
            <a:ext cx="8683625" cy="3675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tabLst>
                <a:tab pos="1441450" algn="l"/>
              </a:tabLst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4000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tabLst>
                <a:tab pos="1441450" algn="l"/>
              </a:tabLst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tabLst>
                <a:tab pos="1441450" algn="l"/>
              </a:tabLst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tabLst>
                <a:tab pos="1441450" algn="l"/>
              </a:tabLst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tabLst>
                <a:tab pos="1441450" algn="l"/>
              </a:tabLst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tabLst>
                <a:tab pos="1441450" algn="l"/>
              </a:tabLst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tabLst>
                <a:tab pos="1441450" algn="l"/>
              </a:tabLst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tabLst>
                <a:tab pos="1441450" algn="l"/>
              </a:tabLst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tabLst>
                <a:tab pos="1441450" algn="l"/>
              </a:tabLst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buClr>
                <a:schemeClr val="folHlink"/>
              </a:buClr>
              <a:buFont typeface="Wingdings" panose="05000000000000000000" pitchFamily="2" charset="2"/>
              <a:buChar char="u"/>
            </a:pPr>
            <a:r>
              <a:rPr lang="zh-TW" altLang="en-US" sz="2800">
                <a:solidFill>
                  <a:schemeClr val="folHlink"/>
                </a:solidFill>
                <a:latin typeface="Times New Roman" panose="02020603050405020304" pitchFamily="18" charset="0"/>
              </a:rPr>
              <a:t>傳回從某個位置起指定的字串 </a:t>
            </a:r>
          </a:p>
          <a:p>
            <a:pPr eaLnBrk="1" hangingPunct="1">
              <a:buClr>
                <a:schemeClr val="folHlink"/>
              </a:buClr>
              <a:buFont typeface="Wingdings" panose="05000000000000000000" pitchFamily="2" charset="2"/>
              <a:buChar char="u"/>
            </a:pPr>
            <a:r>
              <a:rPr lang="en-US" altLang="zh-TW" sz="2800">
                <a:solidFill>
                  <a:schemeClr val="folHlink"/>
                </a:solidFill>
                <a:latin typeface="Times New Roman" panose="02020603050405020304" pitchFamily="18" charset="0"/>
              </a:rPr>
              <a:t>e.g. </a:t>
            </a:r>
          </a:p>
          <a:p>
            <a:pPr lvl="1" eaLnBrk="1" hangingPunct="1">
              <a:buClr>
                <a:schemeClr val="folHlink"/>
              </a:buClr>
              <a:buFont typeface="Wingdings" panose="05000000000000000000" pitchFamily="2" charset="2"/>
              <a:buNone/>
            </a:pPr>
            <a:r>
              <a:rPr lang="zh-HK" altLang="en-US" sz="2600">
                <a:solidFill>
                  <a:schemeClr val="tx1"/>
                </a:solidFill>
                <a:latin typeface="Times New Roman" panose="02020603050405020304" pitchFamily="18" charset="0"/>
              </a:rPr>
              <a:t>假設 </a:t>
            </a:r>
            <a:r>
              <a:rPr lang="en-US" altLang="zh-TW" sz="2600">
                <a:solidFill>
                  <a:schemeClr val="tx1"/>
                </a:solidFill>
                <a:latin typeface="Times New Roman" panose="02020603050405020304" pitchFamily="18" charset="0"/>
              </a:rPr>
              <a:t>TB_STU_STUDENT.HKID = A1234567</a:t>
            </a:r>
          </a:p>
          <a:p>
            <a:pPr lvl="1" eaLnBrk="1" hangingPunct="1">
              <a:buClr>
                <a:schemeClr val="folHlink"/>
              </a:buClr>
              <a:buFont typeface="Wingdings" panose="05000000000000000000" pitchFamily="2" charset="2"/>
              <a:buNone/>
            </a:pPr>
            <a:r>
              <a:rPr lang="en-US" altLang="zh-TW" sz="2600">
                <a:solidFill>
                  <a:schemeClr val="tx1"/>
                </a:solidFill>
                <a:latin typeface="Times New Roman" panose="02020603050405020304" pitchFamily="18" charset="0"/>
              </a:rPr>
              <a:t>'**' +</a:t>
            </a:r>
            <a:r>
              <a:rPr lang="en-US" altLang="zh-TW" sz="2600">
                <a:solidFill>
                  <a:schemeClr val="hlink"/>
                </a:solidFill>
                <a:latin typeface="Times New Roman" panose="02020603050405020304" pitchFamily="18" charset="0"/>
              </a:rPr>
              <a:t> </a:t>
            </a:r>
            <a:r>
              <a:rPr lang="en-US" altLang="zh-TW" sz="2600">
                <a:solidFill>
                  <a:srgbClr val="0000FF"/>
                </a:solidFill>
                <a:latin typeface="Times New Roman" panose="02020603050405020304" pitchFamily="18" charset="0"/>
              </a:rPr>
              <a:t>mid</a:t>
            </a:r>
            <a:r>
              <a:rPr lang="en-US" altLang="zh-TW" sz="2600">
                <a:solidFill>
                  <a:schemeClr val="tx1"/>
                </a:solidFill>
                <a:latin typeface="Times New Roman" panose="02020603050405020304" pitchFamily="18" charset="0"/>
              </a:rPr>
              <a:t>({TB_STU_STUDENT.HKID},3,4) + '**'</a:t>
            </a:r>
            <a:br>
              <a:rPr lang="en-US" altLang="zh-TW" sz="2600">
                <a:solidFill>
                  <a:schemeClr val="folHlink"/>
                </a:solidFill>
                <a:latin typeface="Times New Roman" panose="02020603050405020304" pitchFamily="18" charset="0"/>
              </a:rPr>
            </a:br>
            <a:br>
              <a:rPr lang="en-US" altLang="zh-TW" sz="2600">
                <a:solidFill>
                  <a:srgbClr val="CC6600"/>
                </a:solidFill>
                <a:latin typeface="Times New Roman" panose="02020603050405020304" pitchFamily="18" charset="0"/>
              </a:rPr>
            </a:br>
            <a:r>
              <a:rPr lang="zh-TW" altLang="en-US" sz="2600">
                <a:solidFill>
                  <a:schemeClr val="folHlink"/>
                </a:solidFill>
                <a:latin typeface="Times New Roman" panose="02020603050405020304" pitchFamily="18" charset="0"/>
              </a:rPr>
              <a:t>效果：</a:t>
            </a:r>
            <a:br>
              <a:rPr lang="zh-TW" altLang="en-US" sz="2600">
                <a:solidFill>
                  <a:schemeClr val="tx1"/>
                </a:solidFill>
                <a:latin typeface="Times New Roman" panose="02020603050405020304" pitchFamily="18" charset="0"/>
              </a:rPr>
            </a:br>
            <a:r>
              <a:rPr lang="zh-TW" altLang="en-US" sz="2600">
                <a:solidFill>
                  <a:schemeClr val="folHlink"/>
                </a:solidFill>
                <a:latin typeface="Times New Roman" panose="02020603050405020304" pitchFamily="18" charset="0"/>
              </a:rPr>
              <a:t>**</a:t>
            </a:r>
            <a:r>
              <a:rPr lang="en-US" altLang="zh-TW" sz="2600">
                <a:solidFill>
                  <a:schemeClr val="folHlink"/>
                </a:solidFill>
                <a:latin typeface="Times New Roman" panose="02020603050405020304" pitchFamily="18" charset="0"/>
              </a:rPr>
              <a:t>2345**</a:t>
            </a:r>
          </a:p>
        </p:txBody>
      </p:sp>
    </p:spTree>
  </p:cSld>
  <p:clrMapOvr>
    <a:masterClrMapping/>
  </p:clrMapOvr>
  <p:transition/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TW" sz="3200">
                <a:solidFill>
                  <a:schemeClr val="folHlink"/>
                </a:solidFill>
                <a:effectLst/>
                <a:latin typeface="Times New Roman" panose="02020603050405020304" pitchFamily="18" charset="0"/>
                <a:ea typeface="新細明體" panose="02020500000000000000" pitchFamily="18" charset="-120"/>
              </a:rPr>
              <a:t>trim()</a:t>
            </a:r>
          </a:p>
        </p:txBody>
      </p:sp>
      <p:sp>
        <p:nvSpPr>
          <p:cNvPr id="90114" name="投影片編號版面配置區 5"/>
          <p:cNvSpPr>
            <a:spLocks noGrp="1"/>
          </p:cNvSpPr>
          <p:nvPr>
            <p:ph type="sldNum" sz="quarter" idx="4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7CF7E0F5-49D2-4548-8A17-9C78240BC70C}" type="slidenum">
              <a:rPr lang="en-US" altLang="zh-TW" sz="100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83</a:t>
            </a:fld>
            <a:endParaRPr lang="en-US" altLang="zh-TW" sz="10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90116" name="Rectangle 4"/>
          <p:cNvSpPr>
            <a:spLocks noChangeArrowheads="1"/>
          </p:cNvSpPr>
          <p:nvPr/>
        </p:nvSpPr>
        <p:spPr bwMode="auto">
          <a:xfrm>
            <a:off x="1839914" y="1311276"/>
            <a:ext cx="8683625" cy="4760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tabLst>
                <a:tab pos="1441450" algn="l"/>
              </a:tabLst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tabLst>
                <a:tab pos="1441450" algn="l"/>
              </a:tabLst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tabLst>
                <a:tab pos="1441450" algn="l"/>
              </a:tabLst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tabLst>
                <a:tab pos="1441450" algn="l"/>
              </a:tabLst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tabLst>
                <a:tab pos="1441450" algn="l"/>
              </a:tabLst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tabLst>
                <a:tab pos="1441450" algn="l"/>
              </a:tabLst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tabLst>
                <a:tab pos="1441450" algn="l"/>
              </a:tabLst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tabLst>
                <a:tab pos="1441450" algn="l"/>
              </a:tabLst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tabLst>
                <a:tab pos="1441450" algn="l"/>
              </a:tabLst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buClr>
                <a:schemeClr val="folHlink"/>
              </a:buClr>
              <a:buFont typeface="Wingdings" panose="05000000000000000000" pitchFamily="2" charset="2"/>
              <a:buChar char="u"/>
            </a:pPr>
            <a:r>
              <a:rPr lang="zh-TW" altLang="en-US" sz="2800">
                <a:solidFill>
                  <a:schemeClr val="folHlink"/>
                </a:solidFill>
                <a:latin typeface="Times New Roman" panose="02020603050405020304" pitchFamily="18" charset="0"/>
              </a:rPr>
              <a:t>去除字串的前後的空位</a:t>
            </a:r>
          </a:p>
          <a:p>
            <a:pPr eaLnBrk="1" hangingPunct="1">
              <a:buClr>
                <a:schemeClr val="folHlink"/>
              </a:buClr>
              <a:buFont typeface="Wingdings" panose="05000000000000000000" pitchFamily="2" charset="2"/>
              <a:buChar char="u"/>
            </a:pPr>
            <a:r>
              <a:rPr lang="en-US" altLang="zh-TW" sz="2800">
                <a:solidFill>
                  <a:schemeClr val="folHlink"/>
                </a:solidFill>
                <a:latin typeface="Times New Roman" panose="02020603050405020304" pitchFamily="18" charset="0"/>
              </a:rPr>
              <a:t>e.g.</a:t>
            </a:r>
            <a:br>
              <a:rPr lang="en-US" altLang="zh-TW" sz="2800">
                <a:solidFill>
                  <a:schemeClr val="folHlink"/>
                </a:solidFill>
                <a:latin typeface="Times New Roman" panose="02020603050405020304" pitchFamily="18" charset="0"/>
              </a:rPr>
            </a:br>
            <a:br>
              <a:rPr lang="en-US" altLang="zh-TW" sz="2800">
                <a:solidFill>
                  <a:schemeClr val="folHlink"/>
                </a:solidFill>
                <a:latin typeface="Times New Roman" panose="02020603050405020304" pitchFamily="18" charset="0"/>
              </a:rPr>
            </a:br>
            <a:r>
              <a:rPr lang="en-US" altLang="zh-TW" sz="2800">
                <a:solidFill>
                  <a:srgbClr val="0000FF"/>
                </a:solidFill>
                <a:latin typeface="Times New Roman" panose="02020603050405020304" pitchFamily="18" charset="0"/>
              </a:rPr>
              <a:t>local stringvar </a:t>
            </a:r>
            <a:r>
              <a:rPr lang="en-US" altLang="zh-TW" sz="2800">
                <a:solidFill>
                  <a:schemeClr val="tx1"/>
                </a:solidFill>
                <a:latin typeface="Times New Roman" panose="02020603050405020304" pitchFamily="18" charset="0"/>
              </a:rPr>
              <a:t>name;</a:t>
            </a:r>
            <a:br>
              <a:rPr lang="en-US" altLang="zh-TW" sz="2800">
                <a:solidFill>
                  <a:schemeClr val="tx1"/>
                </a:solidFill>
                <a:latin typeface="Times New Roman" panose="02020603050405020304" pitchFamily="18" charset="0"/>
              </a:rPr>
            </a:br>
            <a:r>
              <a:rPr lang="en-US" altLang="zh-TW" sz="2800">
                <a:solidFill>
                  <a:schemeClr val="tx1"/>
                </a:solidFill>
                <a:latin typeface="Times New Roman" panose="02020603050405020304" pitchFamily="18" charset="0"/>
              </a:rPr>
              <a:t>name := '     A.K. Wong         ';</a:t>
            </a:r>
            <a:br>
              <a:rPr lang="en-US" altLang="zh-TW" sz="2800">
                <a:solidFill>
                  <a:schemeClr val="tx1"/>
                </a:solidFill>
                <a:latin typeface="Times New Roman" panose="02020603050405020304" pitchFamily="18" charset="0"/>
              </a:rPr>
            </a:br>
            <a:r>
              <a:rPr lang="en-US" altLang="zh-TW" sz="2800">
                <a:solidFill>
                  <a:schemeClr val="tx1"/>
                </a:solidFill>
                <a:latin typeface="Times New Roman" panose="02020603050405020304" pitchFamily="18" charset="0"/>
              </a:rPr>
              <a:t>'Dr. ' + </a:t>
            </a:r>
            <a:r>
              <a:rPr lang="en-US" altLang="zh-TW" sz="2800">
                <a:solidFill>
                  <a:srgbClr val="0000FF"/>
                </a:solidFill>
                <a:latin typeface="Times New Roman" panose="02020603050405020304" pitchFamily="18" charset="0"/>
              </a:rPr>
              <a:t>trim</a:t>
            </a:r>
            <a:r>
              <a:rPr lang="en-US" altLang="zh-TW" sz="2800">
                <a:solidFill>
                  <a:schemeClr val="tx1"/>
                </a:solidFill>
                <a:latin typeface="Times New Roman" panose="02020603050405020304" pitchFamily="18" charset="0"/>
              </a:rPr>
              <a:t>(name) + ' (Principal)'</a:t>
            </a:r>
            <a:br>
              <a:rPr lang="en-US" altLang="zh-TW" sz="2800">
                <a:solidFill>
                  <a:schemeClr val="hlink"/>
                </a:solidFill>
                <a:latin typeface="Times New Roman" panose="02020603050405020304" pitchFamily="18" charset="0"/>
              </a:rPr>
            </a:br>
            <a:br>
              <a:rPr lang="en-US" altLang="zh-TW" sz="2800">
                <a:solidFill>
                  <a:schemeClr val="folHlink"/>
                </a:solidFill>
                <a:latin typeface="Times New Roman" panose="02020603050405020304" pitchFamily="18" charset="0"/>
              </a:rPr>
            </a:br>
            <a:r>
              <a:rPr lang="zh-TW" altLang="en-US" sz="2800">
                <a:solidFill>
                  <a:schemeClr val="folHlink"/>
                </a:solidFill>
                <a:latin typeface="Times New Roman" panose="02020603050405020304" pitchFamily="18" charset="0"/>
              </a:rPr>
              <a:t>效果：</a:t>
            </a:r>
            <a:br>
              <a:rPr lang="zh-TW" altLang="en-US" sz="2800">
                <a:solidFill>
                  <a:schemeClr val="folHlink"/>
                </a:solidFill>
                <a:latin typeface="Times New Roman" panose="02020603050405020304" pitchFamily="18" charset="0"/>
              </a:rPr>
            </a:br>
            <a:r>
              <a:rPr lang="en-US" altLang="zh-TW" sz="2800">
                <a:solidFill>
                  <a:schemeClr val="folHlink"/>
                </a:solidFill>
                <a:latin typeface="Times New Roman" panose="02020603050405020304" pitchFamily="18" charset="0"/>
              </a:rPr>
              <a:t>Dr. A.K. Wong (Principal)</a:t>
            </a:r>
          </a:p>
        </p:txBody>
      </p:sp>
    </p:spTree>
  </p:cSld>
  <p:clrMapOvr>
    <a:masterClrMapping/>
  </p:clrMapOvr>
  <p:transition/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TW" sz="3200">
                <a:solidFill>
                  <a:schemeClr val="folHlink"/>
                </a:solidFill>
                <a:effectLst/>
                <a:latin typeface="Times New Roman" panose="02020603050405020304" pitchFamily="18" charset="0"/>
                <a:ea typeface="新細明體" panose="02020500000000000000" pitchFamily="18" charset="-120"/>
              </a:rPr>
              <a:t>isnull()</a:t>
            </a:r>
          </a:p>
        </p:txBody>
      </p:sp>
      <p:sp>
        <p:nvSpPr>
          <p:cNvPr id="91138" name="投影片編號版面配置區 5"/>
          <p:cNvSpPr>
            <a:spLocks noGrp="1"/>
          </p:cNvSpPr>
          <p:nvPr>
            <p:ph type="sldNum" sz="quarter" idx="4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7A99CD61-D38E-4F46-A66E-D164F68FE794}" type="slidenum">
              <a:rPr lang="en-US" altLang="zh-TW" sz="100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84</a:t>
            </a:fld>
            <a:endParaRPr lang="en-US" altLang="zh-TW" sz="10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91140" name="Rectangle 4"/>
          <p:cNvSpPr>
            <a:spLocks noChangeArrowheads="1"/>
          </p:cNvSpPr>
          <p:nvPr/>
        </p:nvSpPr>
        <p:spPr bwMode="auto">
          <a:xfrm>
            <a:off x="1848879" y="1359949"/>
            <a:ext cx="8683625" cy="4770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tabLst>
                <a:tab pos="1441450" algn="l"/>
              </a:tabLst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tabLst>
                <a:tab pos="1441450" algn="l"/>
              </a:tabLst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tabLst>
                <a:tab pos="1441450" algn="l"/>
              </a:tabLst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tabLst>
                <a:tab pos="1441450" algn="l"/>
              </a:tabLst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tabLst>
                <a:tab pos="1441450" algn="l"/>
              </a:tabLst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tabLst>
                <a:tab pos="1441450" algn="l"/>
              </a:tabLst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tabLst>
                <a:tab pos="1441450" algn="l"/>
              </a:tabLst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tabLst>
                <a:tab pos="1441450" algn="l"/>
              </a:tabLst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tabLst>
                <a:tab pos="1441450" algn="l"/>
              </a:tabLst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buClr>
                <a:schemeClr val="folHlink"/>
              </a:buClr>
              <a:buFont typeface="Wingdings" panose="05000000000000000000" pitchFamily="2" charset="2"/>
              <a:buChar char="u"/>
            </a:pPr>
            <a:r>
              <a:rPr lang="zh-TW" altLang="en-US" sz="2800" dirty="0">
                <a:solidFill>
                  <a:schemeClr val="folHlink"/>
                </a:solidFill>
                <a:latin typeface="Times New Roman" panose="02020603050405020304" pitchFamily="18" charset="0"/>
              </a:rPr>
              <a:t>測試欄位是否空值 </a:t>
            </a:r>
            <a:r>
              <a:rPr lang="en-US" altLang="zh-TW" sz="2800" dirty="0">
                <a:solidFill>
                  <a:schemeClr val="folHlink"/>
                </a:solidFill>
                <a:latin typeface="Times New Roman" panose="02020603050405020304" pitchFamily="18" charset="0"/>
              </a:rPr>
              <a:t>(null)</a:t>
            </a:r>
          </a:p>
          <a:p>
            <a:pPr eaLnBrk="1" hangingPunct="1">
              <a:buClr>
                <a:schemeClr val="folHlink"/>
              </a:buClr>
              <a:buFont typeface="Wingdings" panose="05000000000000000000" pitchFamily="2" charset="2"/>
              <a:buChar char="u"/>
            </a:pPr>
            <a:r>
              <a:rPr lang="en-US" altLang="zh-TW" sz="2800" dirty="0">
                <a:solidFill>
                  <a:schemeClr val="folHlink"/>
                </a:solidFill>
                <a:latin typeface="Times New Roman" panose="02020603050405020304" pitchFamily="18" charset="0"/>
              </a:rPr>
              <a:t>e.g.</a:t>
            </a:r>
            <a:br>
              <a:rPr lang="en-US" altLang="zh-TW" sz="2800" dirty="0">
                <a:solidFill>
                  <a:schemeClr val="folHlink"/>
                </a:solidFill>
                <a:latin typeface="Times New Roman" panose="02020603050405020304" pitchFamily="18" charset="0"/>
              </a:rPr>
            </a:br>
            <a:br>
              <a:rPr lang="en-US" altLang="zh-TW" sz="2800" dirty="0">
                <a:solidFill>
                  <a:schemeClr val="folHlink"/>
                </a:solidFill>
                <a:latin typeface="Times New Roman" panose="02020603050405020304" pitchFamily="18" charset="0"/>
              </a:rPr>
            </a:br>
            <a:r>
              <a:rPr lang="en-US" altLang="zh-TW" sz="2800" dirty="0">
                <a:solidFill>
                  <a:srgbClr val="0000FF"/>
                </a:solidFill>
                <a:latin typeface="Times New Roman" panose="02020603050405020304" pitchFamily="18" charset="0"/>
              </a:rPr>
              <a:t>if </a:t>
            </a:r>
            <a:r>
              <a:rPr lang="en-US" altLang="zh-TW" sz="2800" dirty="0" err="1">
                <a:solidFill>
                  <a:srgbClr val="0000FF"/>
                </a:solidFill>
                <a:latin typeface="Times New Roman" panose="02020603050405020304" pitchFamily="18" charset="0"/>
              </a:rPr>
              <a:t>isnull</a:t>
            </a:r>
            <a:r>
              <a:rPr lang="en-US" altLang="zh-TW" sz="2800" dirty="0">
                <a:solidFill>
                  <a:schemeClr val="tx1"/>
                </a:solidFill>
                <a:latin typeface="Times New Roman" panose="02020603050405020304" pitchFamily="18" charset="0"/>
              </a:rPr>
              <a:t>({TB_STU_STUDENT.HKID})</a:t>
            </a:r>
            <a:br>
              <a:rPr lang="en-US" altLang="zh-TW" sz="2800" dirty="0">
                <a:solidFill>
                  <a:schemeClr val="tx1"/>
                </a:solidFill>
                <a:latin typeface="Times New Roman" panose="02020603050405020304" pitchFamily="18" charset="0"/>
              </a:rPr>
            </a:br>
            <a:r>
              <a:rPr lang="en-US" altLang="zh-TW" sz="2800" dirty="0">
                <a:solidFill>
                  <a:srgbClr val="0000FF"/>
                </a:solidFill>
                <a:latin typeface="Times New Roman" panose="02020603050405020304" pitchFamily="18" charset="0"/>
              </a:rPr>
              <a:t>then</a:t>
            </a:r>
            <a:r>
              <a:rPr lang="en-US" altLang="zh-TW" sz="2800" dirty="0">
                <a:solidFill>
                  <a:schemeClr val="tx1"/>
                </a:solidFill>
                <a:latin typeface="Times New Roman" panose="02020603050405020304" pitchFamily="18" charset="0"/>
              </a:rPr>
              <a:t> 'No ID Card No.'</a:t>
            </a:r>
            <a:br>
              <a:rPr lang="en-US" altLang="zh-TW" sz="2800" dirty="0">
                <a:solidFill>
                  <a:schemeClr val="tx1"/>
                </a:solidFill>
                <a:latin typeface="Times New Roman" panose="02020603050405020304" pitchFamily="18" charset="0"/>
              </a:rPr>
            </a:br>
            <a:r>
              <a:rPr lang="en-US" altLang="zh-TW" sz="2800" dirty="0">
                <a:solidFill>
                  <a:srgbClr val="0000FF"/>
                </a:solidFill>
                <a:latin typeface="Times New Roman" panose="02020603050405020304" pitchFamily="18" charset="0"/>
              </a:rPr>
              <a:t>else</a:t>
            </a:r>
            <a:r>
              <a:rPr lang="en-US" altLang="zh-TW" sz="2800" dirty="0">
                <a:solidFill>
                  <a:schemeClr val="tx1"/>
                </a:solidFill>
                <a:latin typeface="Times New Roman" panose="02020603050405020304" pitchFamily="18" charset="0"/>
              </a:rPr>
              <a:t> {TB_STU_STUDENT.HKID}</a:t>
            </a:r>
            <a:br>
              <a:rPr lang="en-US" altLang="zh-TW" sz="2800" dirty="0">
                <a:solidFill>
                  <a:schemeClr val="tx1"/>
                </a:solidFill>
                <a:latin typeface="Times New Roman" panose="02020603050405020304" pitchFamily="18" charset="0"/>
              </a:rPr>
            </a:br>
            <a:br>
              <a:rPr lang="en-US" altLang="zh-TW" sz="2800" dirty="0">
                <a:solidFill>
                  <a:schemeClr val="folHlink"/>
                </a:solidFill>
                <a:latin typeface="Times New Roman" panose="02020603050405020304" pitchFamily="18" charset="0"/>
              </a:rPr>
            </a:br>
            <a:r>
              <a:rPr lang="zh-TW" altLang="en-US" sz="2800" dirty="0">
                <a:solidFill>
                  <a:schemeClr val="folHlink"/>
                </a:solidFill>
                <a:latin typeface="Times New Roman" panose="02020603050405020304" pitchFamily="18" charset="0"/>
              </a:rPr>
              <a:t>效果：</a:t>
            </a:r>
            <a:br>
              <a:rPr lang="zh-TW" altLang="en-US" sz="2800" dirty="0">
                <a:solidFill>
                  <a:schemeClr val="folHlink"/>
                </a:solidFill>
                <a:latin typeface="Times New Roman" panose="02020603050405020304" pitchFamily="18" charset="0"/>
              </a:rPr>
            </a:br>
            <a:r>
              <a:rPr lang="en-US" altLang="zh-TW" sz="2800" dirty="0">
                <a:solidFill>
                  <a:schemeClr val="folHlink"/>
                </a:solidFill>
                <a:latin typeface="Times New Roman" panose="02020603050405020304" pitchFamily="18" charset="0"/>
              </a:rPr>
              <a:t>(</a:t>
            </a:r>
            <a:r>
              <a:rPr lang="zh-TW" altLang="en-US" sz="2800" dirty="0">
                <a:solidFill>
                  <a:schemeClr val="folHlink"/>
                </a:solidFill>
                <a:latin typeface="Times New Roman" panose="02020603050405020304" pitchFamily="18" charset="0"/>
              </a:rPr>
              <a:t>沒身份證號碼</a:t>
            </a:r>
            <a:r>
              <a:rPr lang="en-US" altLang="zh-TW" sz="2800" dirty="0">
                <a:solidFill>
                  <a:schemeClr val="folHlink"/>
                </a:solidFill>
                <a:latin typeface="Times New Roman" panose="02020603050405020304" pitchFamily="18" charset="0"/>
              </a:rPr>
              <a:t>) No ID Card No.</a:t>
            </a:r>
            <a:br>
              <a:rPr lang="en-US" altLang="zh-TW" sz="2800" dirty="0">
                <a:solidFill>
                  <a:schemeClr val="folHlink"/>
                </a:solidFill>
                <a:latin typeface="Times New Roman" panose="02020603050405020304" pitchFamily="18" charset="0"/>
              </a:rPr>
            </a:br>
            <a:r>
              <a:rPr lang="en-US" altLang="zh-TW" sz="2800" dirty="0">
                <a:solidFill>
                  <a:schemeClr val="folHlink"/>
                </a:solidFill>
                <a:latin typeface="Times New Roman" panose="02020603050405020304" pitchFamily="18" charset="0"/>
              </a:rPr>
              <a:t>(</a:t>
            </a:r>
            <a:r>
              <a:rPr lang="zh-TW" altLang="en-US" sz="2800" dirty="0">
                <a:solidFill>
                  <a:schemeClr val="folHlink"/>
                </a:solidFill>
                <a:latin typeface="Times New Roman" panose="02020603050405020304" pitchFamily="18" charset="0"/>
              </a:rPr>
              <a:t>有身份證號碼</a:t>
            </a:r>
            <a:r>
              <a:rPr lang="en-US" altLang="zh-TW" sz="2800" dirty="0">
                <a:solidFill>
                  <a:schemeClr val="folHlink"/>
                </a:solidFill>
                <a:latin typeface="Times New Roman" panose="02020603050405020304" pitchFamily="18" charset="0"/>
              </a:rPr>
              <a:t>) A1234567</a:t>
            </a:r>
          </a:p>
        </p:txBody>
      </p:sp>
      <p:sp>
        <p:nvSpPr>
          <p:cNvPr id="91141" name="AutoShape 6"/>
          <p:cNvSpPr>
            <a:spLocks noChangeArrowheads="1"/>
          </p:cNvSpPr>
          <p:nvPr/>
        </p:nvSpPr>
        <p:spPr bwMode="auto">
          <a:xfrm>
            <a:off x="7260066" y="1233600"/>
            <a:ext cx="2981325" cy="804862"/>
          </a:xfrm>
          <a:prstGeom prst="cloudCallout">
            <a:avLst>
              <a:gd name="adj1" fmla="val -83745"/>
              <a:gd name="adj2" fmla="val 14627"/>
            </a:avLst>
          </a:prstGeom>
          <a:noFill/>
          <a:ln w="28575">
            <a:solidFill>
              <a:srgbClr val="99CC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buClr>
                <a:schemeClr val="bg1"/>
              </a:buClr>
              <a:buSzPct val="100000"/>
              <a:buFont typeface="Wingdings" panose="05000000000000000000" pitchFamily="2" charset="2"/>
              <a:buNone/>
            </a:pPr>
            <a:r>
              <a:rPr lang="zh-TW" altLang="en-US" sz="2000" dirty="0">
                <a:solidFill>
                  <a:srgbClr val="CC6600"/>
                </a:solidFill>
              </a:rPr>
              <a:t>類似 </a:t>
            </a:r>
            <a:r>
              <a:rPr lang="en-US" altLang="zh-TW" sz="2000" dirty="0">
                <a:solidFill>
                  <a:srgbClr val="CC6600"/>
                </a:solidFill>
              </a:rPr>
              <a:t>Not applicate (N/A)</a:t>
            </a:r>
          </a:p>
        </p:txBody>
      </p:sp>
    </p:spTree>
  </p:cSld>
  <p:clrMapOvr>
    <a:masterClrMapping/>
  </p:clrMapOvr>
  <p:transition/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TW" sz="3200">
                <a:solidFill>
                  <a:schemeClr val="folHlink"/>
                </a:solidFill>
                <a:effectLst/>
                <a:latin typeface="Times New Roman" panose="02020603050405020304" pitchFamily="18" charset="0"/>
                <a:ea typeface="新細明體" panose="02020500000000000000" pitchFamily="18" charset="-120"/>
              </a:rPr>
              <a:t>round()</a:t>
            </a:r>
          </a:p>
        </p:txBody>
      </p:sp>
      <p:sp>
        <p:nvSpPr>
          <p:cNvPr id="93186" name="投影片編號版面配置區 5"/>
          <p:cNvSpPr>
            <a:spLocks noGrp="1"/>
          </p:cNvSpPr>
          <p:nvPr>
            <p:ph type="sldNum" sz="quarter" idx="4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59E60C5A-107E-40EE-A99A-5955D06A0A06}" type="slidenum">
              <a:rPr lang="en-US" altLang="zh-TW" sz="1000">
                <a:solidFill>
                  <a:srgbClr val="000000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85</a:t>
            </a:fld>
            <a:endParaRPr lang="en-US" altLang="zh-TW" sz="10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54276" name="Rectangle 4"/>
          <p:cNvSpPr>
            <a:spLocks noChangeArrowheads="1"/>
          </p:cNvSpPr>
          <p:nvPr/>
        </p:nvSpPr>
        <p:spPr bwMode="auto">
          <a:xfrm>
            <a:off x="1839914" y="1311276"/>
            <a:ext cx="8683625" cy="4760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algn="l" eaLnBrk="0" hangingPunct="0">
              <a:buClr>
                <a:schemeClr val="accent2"/>
              </a:buClr>
              <a:buSzPct val="60000"/>
              <a:buChar char="n"/>
              <a:tabLst>
                <a:tab pos="1441450" algn="l"/>
              </a:tabLst>
              <a:defRPr sz="2400" b="1">
                <a:solidFill>
                  <a:srgbClr val="660066"/>
                </a:solidFill>
                <a:latin typeface="Trebuchet MS" pitchFamily="34" charset="0"/>
              </a:defRPr>
            </a:lvl1pPr>
            <a:lvl2pPr marL="742950" indent="-285750" algn="l" eaLnBrk="0" hangingPunct="0">
              <a:buClr>
                <a:srgbClr val="CC0099"/>
              </a:buClr>
              <a:buSzPct val="55000"/>
              <a:buChar char="n"/>
              <a:tabLst>
                <a:tab pos="1441450" algn="l"/>
              </a:tabLst>
              <a:defRPr sz="2200" b="1">
                <a:solidFill>
                  <a:srgbClr val="9900CC"/>
                </a:solidFill>
                <a:latin typeface="Trebuchet MS" pitchFamily="34" charset="0"/>
              </a:defRPr>
            </a:lvl2pPr>
            <a:lvl3pPr marL="1143000" indent="-228600" algn="l" eaLnBrk="0" hangingPunct="0">
              <a:buClr>
                <a:schemeClr val="accent1"/>
              </a:buClr>
              <a:buSzPct val="50000"/>
              <a:buChar char="n"/>
              <a:tabLst>
                <a:tab pos="1441450" algn="l"/>
              </a:tabLst>
              <a:defRPr sz="2000" b="1">
                <a:solidFill>
                  <a:srgbClr val="6600CC"/>
                </a:solidFill>
                <a:latin typeface="Trebuchet MS" pitchFamily="34" charset="0"/>
              </a:defRPr>
            </a:lvl3pPr>
            <a:lvl4pPr marL="1600200" indent="-228600" algn="l" eaLnBrk="0" hangingPunct="0">
              <a:buClr>
                <a:schemeClr val="folHlink"/>
              </a:buClr>
              <a:buSzPct val="55000"/>
              <a:buChar char="n"/>
              <a:tabLst>
                <a:tab pos="1441450" algn="l"/>
              </a:tabLst>
              <a:defRPr b="1">
                <a:solidFill>
                  <a:srgbClr val="333399"/>
                </a:solidFill>
                <a:latin typeface="Trebuchet MS" pitchFamily="34" charset="0"/>
              </a:defRPr>
            </a:lvl4pPr>
            <a:lvl5pPr marL="2057400" indent="-228600" algn="l" eaLnBrk="0" hangingPunct="0">
              <a:buClr>
                <a:schemeClr val="accent1"/>
              </a:buClr>
              <a:buSzPct val="50000"/>
              <a:buChar char="n"/>
              <a:tabLst>
                <a:tab pos="1441450" algn="l"/>
              </a:tabLst>
              <a:defRPr sz="1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tabLst>
                <a:tab pos="1441450" algn="l"/>
              </a:tabLst>
              <a:defRPr sz="1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tabLst>
                <a:tab pos="1441450" algn="l"/>
              </a:tabLst>
              <a:defRPr sz="1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tabLst>
                <a:tab pos="1441450" algn="l"/>
              </a:tabLst>
              <a:defRPr sz="1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tabLst>
                <a:tab pos="1441450" algn="l"/>
              </a:tabLst>
              <a:defRPr sz="1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>
              <a:spcBef>
                <a:spcPct val="20000"/>
              </a:spcBef>
              <a:buClr>
                <a:srgbClr val="3333CC"/>
              </a:buClr>
              <a:buFont typeface="Wingdings" panose="05000000000000000000" pitchFamily="2" charset="2"/>
              <a:buChar char="u"/>
              <a:defRPr/>
            </a:pPr>
            <a:r>
              <a:rPr lang="zh-TW" altLang="en-US" sz="2800" dirty="0">
                <a:solidFill>
                  <a:srgbClr val="3333CC"/>
                </a:solidFill>
                <a:latin typeface="Times New Roman" pitchFamily="18" charset="0"/>
                <a:ea typeface="新細明體" charset="-120"/>
              </a:rPr>
              <a:t>傳回四捨五入的數字</a:t>
            </a:r>
          </a:p>
          <a:p>
            <a:pPr eaLnBrk="1" hangingPunct="1">
              <a:spcBef>
                <a:spcPct val="20000"/>
              </a:spcBef>
              <a:buClr>
                <a:srgbClr val="3333CC"/>
              </a:buClr>
              <a:buFont typeface="Wingdings" panose="05000000000000000000" pitchFamily="2" charset="2"/>
              <a:buChar char="u"/>
              <a:defRPr/>
            </a:pPr>
            <a:r>
              <a:rPr lang="en-US" altLang="zh-TW" sz="2800" dirty="0">
                <a:solidFill>
                  <a:srgbClr val="3333CC"/>
                </a:solidFill>
                <a:latin typeface="Times New Roman" pitchFamily="18" charset="0"/>
                <a:ea typeface="新細明體" charset="-120"/>
              </a:rPr>
              <a:t>e.g.				</a:t>
            </a:r>
            <a:r>
              <a:rPr lang="zh-TW" altLang="en-US" sz="2800" dirty="0">
                <a:solidFill>
                  <a:srgbClr val="3333CC"/>
                </a:solidFill>
                <a:latin typeface="Times New Roman" pitchFamily="18" charset="0"/>
                <a:ea typeface="新細明體" charset="-120"/>
              </a:rPr>
              <a:t>效果</a:t>
            </a:r>
            <a:r>
              <a:rPr lang="en-US" altLang="zh-TW" sz="2800" dirty="0">
                <a:solidFill>
                  <a:srgbClr val="3333CC"/>
                </a:solidFill>
                <a:latin typeface="Times New Roman" pitchFamily="18" charset="0"/>
                <a:ea typeface="新細明體" charset="-120"/>
              </a:rPr>
              <a:t>(</a:t>
            </a:r>
            <a:r>
              <a:rPr lang="zh-TW" altLang="en-US" sz="2000" dirty="0">
                <a:solidFill>
                  <a:srgbClr val="3333CC"/>
                </a:solidFill>
                <a:latin typeface="Times New Roman" pitchFamily="18" charset="0"/>
                <a:ea typeface="新細明體" charset="-120"/>
              </a:rPr>
              <a:t>原欄位之格式為三個小數點</a:t>
            </a:r>
            <a:r>
              <a:rPr lang="en-US" altLang="zh-TW" sz="2800" dirty="0">
                <a:solidFill>
                  <a:srgbClr val="3333CC"/>
                </a:solidFill>
                <a:latin typeface="Times New Roman" pitchFamily="18" charset="0"/>
                <a:ea typeface="新細明體" charset="-120"/>
              </a:rPr>
              <a:t>)</a:t>
            </a:r>
          </a:p>
          <a:p>
            <a:pPr marL="400050" lvl="1" indent="0" eaLnBrk="1" hangingPunct="1">
              <a:spcBef>
                <a:spcPct val="20000"/>
              </a:spcBef>
              <a:buClr>
                <a:srgbClr val="3333CC"/>
              </a:buClr>
              <a:buNone/>
              <a:defRPr/>
            </a:pPr>
            <a:r>
              <a:rPr lang="en-US" altLang="zh-TW" sz="2600" dirty="0">
                <a:solidFill>
                  <a:srgbClr val="3333CC"/>
                </a:solidFill>
                <a:latin typeface="Times New Roman" pitchFamily="18" charset="0"/>
                <a:ea typeface="新細明體" charset="-120"/>
              </a:rPr>
              <a:t>round</a:t>
            </a:r>
            <a:r>
              <a:rPr lang="en-US" altLang="zh-TW" sz="2600" dirty="0">
                <a:solidFill>
                  <a:schemeClr val="tx1"/>
                </a:solidFill>
                <a:latin typeface="Times New Roman" pitchFamily="18" charset="0"/>
                <a:ea typeface="新細明體" charset="-120"/>
              </a:rPr>
              <a:t>(128.1683,2)</a:t>
            </a:r>
            <a:r>
              <a:rPr lang="en-US" altLang="zh-TW" sz="2600" dirty="0">
                <a:solidFill>
                  <a:srgbClr val="3333CC"/>
                </a:solidFill>
                <a:latin typeface="Times New Roman" pitchFamily="18" charset="0"/>
                <a:ea typeface="新細明體" charset="-120"/>
              </a:rPr>
              <a:t>		128.170</a:t>
            </a:r>
          </a:p>
          <a:p>
            <a:pPr marL="400050" lvl="1" indent="0" eaLnBrk="1" hangingPunct="1">
              <a:spcBef>
                <a:spcPct val="20000"/>
              </a:spcBef>
              <a:buClr>
                <a:srgbClr val="3333CC"/>
              </a:buClr>
              <a:buNone/>
              <a:defRPr/>
            </a:pPr>
            <a:r>
              <a:rPr lang="en-US" altLang="zh-TW" sz="2600" dirty="0">
                <a:solidFill>
                  <a:srgbClr val="3333CC"/>
                </a:solidFill>
                <a:latin typeface="Times New Roman" pitchFamily="18" charset="0"/>
                <a:ea typeface="新細明體" charset="-120"/>
              </a:rPr>
              <a:t>round</a:t>
            </a:r>
            <a:r>
              <a:rPr lang="en-US" altLang="zh-TW" sz="2600" dirty="0">
                <a:solidFill>
                  <a:schemeClr val="tx1"/>
                </a:solidFill>
                <a:latin typeface="Times New Roman" pitchFamily="18" charset="0"/>
                <a:ea typeface="新細明體" charset="-120"/>
              </a:rPr>
              <a:t>(128.1683,1)</a:t>
            </a:r>
            <a:r>
              <a:rPr lang="en-US" altLang="zh-TW" sz="2600" dirty="0">
                <a:solidFill>
                  <a:srgbClr val="3333CC"/>
                </a:solidFill>
                <a:latin typeface="Times New Roman" pitchFamily="18" charset="0"/>
                <a:ea typeface="新細明體" charset="-120"/>
              </a:rPr>
              <a:t>		128.200</a:t>
            </a:r>
          </a:p>
          <a:p>
            <a:pPr marL="0" indent="0" eaLnBrk="1" hangingPunct="1">
              <a:spcBef>
                <a:spcPct val="20000"/>
              </a:spcBef>
              <a:buClr>
                <a:srgbClr val="3333CC"/>
              </a:buClr>
              <a:buNone/>
              <a:defRPr/>
            </a:pPr>
            <a:r>
              <a:rPr lang="en-US" altLang="zh-TW" sz="2800" dirty="0">
                <a:solidFill>
                  <a:srgbClr val="3333CC"/>
                </a:solidFill>
                <a:latin typeface="Times New Roman" pitchFamily="18" charset="0"/>
                <a:ea typeface="新細明體" charset="-120"/>
              </a:rPr>
              <a:t>	</a:t>
            </a:r>
          </a:p>
          <a:p>
            <a:pPr marL="400050" lvl="1" indent="0" eaLnBrk="1" hangingPunct="1">
              <a:spcBef>
                <a:spcPct val="20000"/>
              </a:spcBef>
              <a:buClr>
                <a:srgbClr val="3333CC"/>
              </a:buClr>
              <a:buNone/>
              <a:defRPr/>
            </a:pPr>
            <a:r>
              <a:rPr lang="en-US" altLang="zh-TW" sz="2600" dirty="0">
                <a:solidFill>
                  <a:srgbClr val="3333CC"/>
                </a:solidFill>
                <a:latin typeface="Times New Roman" pitchFamily="18" charset="0"/>
                <a:ea typeface="新細明體" charset="-120"/>
              </a:rPr>
              <a:t>round</a:t>
            </a:r>
            <a:r>
              <a:rPr lang="en-US" altLang="zh-TW" sz="2600" dirty="0">
                <a:solidFill>
                  <a:schemeClr val="tx1"/>
                </a:solidFill>
                <a:latin typeface="Times New Roman" pitchFamily="18" charset="0"/>
                <a:ea typeface="新細明體" charset="-120"/>
              </a:rPr>
              <a:t>(128.1683,0)</a:t>
            </a:r>
            <a:r>
              <a:rPr lang="en-US" altLang="zh-TW" sz="2600" dirty="0">
                <a:solidFill>
                  <a:srgbClr val="3333CC"/>
                </a:solidFill>
                <a:latin typeface="Times New Roman" pitchFamily="18" charset="0"/>
                <a:ea typeface="新細明體" charset="-120"/>
              </a:rPr>
              <a:t>		128.000</a:t>
            </a:r>
          </a:p>
          <a:p>
            <a:pPr marL="400050" lvl="1" indent="0" eaLnBrk="1" hangingPunct="1">
              <a:spcBef>
                <a:spcPct val="20000"/>
              </a:spcBef>
              <a:buClr>
                <a:srgbClr val="3333CC"/>
              </a:buClr>
              <a:buNone/>
              <a:defRPr/>
            </a:pPr>
            <a:r>
              <a:rPr lang="en-US" altLang="zh-TW" sz="2600" dirty="0">
                <a:solidFill>
                  <a:srgbClr val="3333CC"/>
                </a:solidFill>
                <a:latin typeface="Times New Roman" pitchFamily="18" charset="0"/>
                <a:ea typeface="新細明體" charset="-120"/>
              </a:rPr>
              <a:t>or round</a:t>
            </a:r>
            <a:r>
              <a:rPr lang="en-US" altLang="zh-TW" sz="2600" dirty="0">
                <a:solidFill>
                  <a:schemeClr val="tx1"/>
                </a:solidFill>
                <a:latin typeface="Times New Roman" pitchFamily="18" charset="0"/>
                <a:ea typeface="新細明體" charset="-120"/>
              </a:rPr>
              <a:t>(128.1683)</a:t>
            </a:r>
          </a:p>
          <a:p>
            <a:pPr marL="0" indent="0" eaLnBrk="1" hangingPunct="1">
              <a:spcBef>
                <a:spcPct val="20000"/>
              </a:spcBef>
              <a:buClr>
                <a:srgbClr val="3333CC"/>
              </a:buClr>
              <a:buNone/>
              <a:defRPr/>
            </a:pPr>
            <a:r>
              <a:rPr lang="en-US" altLang="zh-TW" sz="2800" dirty="0">
                <a:solidFill>
                  <a:srgbClr val="3333CC"/>
                </a:solidFill>
                <a:latin typeface="Times New Roman" pitchFamily="18" charset="0"/>
                <a:ea typeface="新細明體" charset="-120"/>
              </a:rPr>
              <a:t>	</a:t>
            </a:r>
          </a:p>
          <a:p>
            <a:pPr marL="400050" lvl="1" indent="0" eaLnBrk="1" hangingPunct="1">
              <a:spcBef>
                <a:spcPct val="20000"/>
              </a:spcBef>
              <a:buClr>
                <a:srgbClr val="3333CC"/>
              </a:buClr>
              <a:buNone/>
              <a:defRPr/>
            </a:pPr>
            <a:r>
              <a:rPr lang="en-US" altLang="zh-TW" sz="2600" dirty="0">
                <a:solidFill>
                  <a:srgbClr val="3333CC"/>
                </a:solidFill>
                <a:latin typeface="Times New Roman" pitchFamily="18" charset="0"/>
                <a:ea typeface="新細明體" charset="-120"/>
              </a:rPr>
              <a:t>round</a:t>
            </a:r>
            <a:r>
              <a:rPr lang="en-US" altLang="zh-TW" sz="2600" dirty="0">
                <a:solidFill>
                  <a:schemeClr val="tx1"/>
                </a:solidFill>
                <a:latin typeface="Times New Roman" pitchFamily="18" charset="0"/>
                <a:ea typeface="新細明體" charset="-120"/>
              </a:rPr>
              <a:t>(128.1683, -1)</a:t>
            </a:r>
            <a:r>
              <a:rPr lang="en-US" altLang="zh-TW" sz="2600" dirty="0">
                <a:solidFill>
                  <a:srgbClr val="3333CC"/>
                </a:solidFill>
                <a:latin typeface="Times New Roman" pitchFamily="18" charset="0"/>
                <a:ea typeface="新細明體" charset="-120"/>
              </a:rPr>
              <a:t>		130.000</a:t>
            </a:r>
            <a:br>
              <a:rPr lang="en-US" altLang="zh-TW" sz="2600" dirty="0">
                <a:solidFill>
                  <a:srgbClr val="3333CC"/>
                </a:solidFill>
                <a:latin typeface="Times New Roman" pitchFamily="18" charset="0"/>
                <a:ea typeface="新細明體" charset="-120"/>
              </a:rPr>
            </a:br>
            <a:br>
              <a:rPr lang="en-US" altLang="zh-TW" sz="2600" dirty="0">
                <a:solidFill>
                  <a:srgbClr val="3333CC"/>
                </a:solidFill>
                <a:latin typeface="Times New Roman" pitchFamily="18" charset="0"/>
                <a:ea typeface="新細明體" charset="-120"/>
              </a:rPr>
            </a:br>
            <a:endParaRPr lang="en-US" altLang="zh-TW" sz="2600" dirty="0">
              <a:solidFill>
                <a:srgbClr val="3333CC"/>
              </a:solidFill>
              <a:latin typeface="Times New Roman" pitchFamily="18" charset="0"/>
              <a:ea typeface="新細明體" charset="-120"/>
            </a:endParaRPr>
          </a:p>
        </p:txBody>
      </p:sp>
    </p:spTree>
  </p:cSld>
  <p:clrMapOvr>
    <a:masterClrMapping/>
  </p:clrMapOvr>
  <p:transition/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1" name="Rectangle 2"/>
          <p:cNvSpPr>
            <a:spLocks noGrp="1" noChangeArrowheads="1"/>
          </p:cNvSpPr>
          <p:nvPr>
            <p:ph type="title"/>
          </p:nvPr>
        </p:nvSpPr>
        <p:spPr>
          <a:xfrm>
            <a:off x="2142191" y="231367"/>
            <a:ext cx="6908800" cy="762000"/>
          </a:xfrm>
        </p:spPr>
        <p:txBody>
          <a:bodyPr/>
          <a:lstStyle/>
          <a:p>
            <a:pPr eaLnBrk="1" hangingPunct="1"/>
            <a:r>
              <a:rPr lang="zh-TW" altLang="en-US" sz="3200" dirty="0">
                <a:solidFill>
                  <a:schemeClr val="folHlink"/>
                </a:solidFill>
                <a:effectLst/>
                <a:latin typeface="Times New Roman" panose="02020603050405020304" pitchFamily="18" charset="0"/>
                <a:ea typeface="新細明體" panose="02020500000000000000" pitchFamily="18" charset="-120"/>
              </a:rPr>
              <a:t>使用公式 </a:t>
            </a:r>
            <a:r>
              <a:rPr lang="en-US" altLang="zh-TW" sz="3200" dirty="0">
                <a:solidFill>
                  <a:schemeClr val="folHlink"/>
                </a:solidFill>
                <a:effectLst/>
                <a:latin typeface="Times New Roman" panose="02020603050405020304" pitchFamily="18" charset="0"/>
                <a:ea typeface="新細明體" panose="02020500000000000000" pitchFamily="18" charset="-120"/>
              </a:rPr>
              <a:t>(formula)</a:t>
            </a:r>
            <a:endParaRPr lang="en-GB" altLang="zh-TW" sz="3200" dirty="0">
              <a:solidFill>
                <a:schemeClr val="folHlink"/>
              </a:solidFill>
              <a:effectLst/>
              <a:latin typeface="Times New Roman" panose="02020603050405020304" pitchFamily="18" charset="0"/>
              <a:ea typeface="新細明體" panose="02020500000000000000" pitchFamily="18" charset="-120"/>
            </a:endParaRPr>
          </a:p>
        </p:txBody>
      </p:sp>
      <p:sp>
        <p:nvSpPr>
          <p:cNvPr id="58372" name="Rectangle 3"/>
          <p:cNvSpPr>
            <a:spLocks noGrp="1" noChangeArrowheads="1"/>
          </p:cNvSpPr>
          <p:nvPr>
            <p:ph idx="1"/>
          </p:nvPr>
        </p:nvSpPr>
        <p:spPr>
          <a:xfrm>
            <a:off x="1785938" y="1155700"/>
            <a:ext cx="8882062" cy="5568950"/>
          </a:xfrm>
        </p:spPr>
        <p:txBody>
          <a:bodyPr/>
          <a:lstStyle/>
          <a:p>
            <a:pPr marL="514350" indent="-514350">
              <a:buClr>
                <a:schemeClr val="folHlink"/>
              </a:buClr>
              <a:buSzTx/>
              <a:buFont typeface="+mj-lt"/>
              <a:buAutoNum type="arabicPeriod"/>
              <a:tabLst>
                <a:tab pos="900113" algn="l"/>
              </a:tabLst>
              <a:defRPr/>
            </a:pPr>
            <a:r>
              <a:rPr lang="en-US" altLang="zh-TW" sz="2800" dirty="0">
                <a:latin typeface="Times New Roman" pitchFamily="18" charset="0"/>
                <a:ea typeface="新細明體" charset="-120"/>
              </a:rPr>
              <a:t>Name :</a:t>
            </a:r>
            <a:br>
              <a:rPr lang="en-US" altLang="zh-TW" sz="2800" dirty="0">
                <a:latin typeface="Times New Roman" pitchFamily="18" charset="0"/>
                <a:ea typeface="新細明體" charset="-120"/>
              </a:rPr>
            </a:br>
            <a:r>
              <a:rPr lang="en-US" altLang="zh-TW" sz="2800" dirty="0">
                <a:solidFill>
                  <a:schemeClr val="tx1"/>
                </a:solidFill>
                <a:latin typeface="Times New Roman" pitchFamily="18" charset="0"/>
                <a:ea typeface="新細明體" charset="-120"/>
              </a:rPr>
              <a:t>{TB_STU_STUDENT.CHNAME} + ' (' +{TB_STU_STUDENT.ENNAME} + ')'</a:t>
            </a:r>
          </a:p>
          <a:p>
            <a:pPr marL="514350" indent="-514350">
              <a:buClr>
                <a:schemeClr val="folHlink"/>
              </a:buClr>
              <a:buSzTx/>
              <a:buFont typeface="+mj-lt"/>
              <a:buAutoNum type="arabicPeriod"/>
              <a:tabLst>
                <a:tab pos="900113" algn="l"/>
              </a:tabLst>
              <a:defRPr/>
            </a:pPr>
            <a:endParaRPr lang="en-US" altLang="zh-TW" sz="2800" dirty="0">
              <a:solidFill>
                <a:schemeClr val="hlink"/>
              </a:solidFill>
              <a:latin typeface="Times New Roman" pitchFamily="18" charset="0"/>
              <a:ea typeface="新細明體" charset="-120"/>
            </a:endParaRPr>
          </a:p>
          <a:p>
            <a:pPr marL="457200" indent="-457200">
              <a:buClr>
                <a:schemeClr val="folHlink"/>
              </a:buClr>
              <a:buSzTx/>
              <a:buFont typeface="Wingdings" panose="05000000000000000000" pitchFamily="2" charset="2"/>
              <a:buAutoNum type="arabicPeriod"/>
              <a:tabLst>
                <a:tab pos="900113" algn="l"/>
              </a:tabLst>
              <a:defRPr/>
            </a:pPr>
            <a:r>
              <a:rPr lang="en-US" altLang="zh-TW" sz="2800" dirty="0" err="1">
                <a:latin typeface="Times New Roman" pitchFamily="18" charset="0"/>
                <a:ea typeface="新細明體" charset="-120"/>
              </a:rPr>
              <a:t>LastName</a:t>
            </a:r>
            <a:r>
              <a:rPr lang="en-US" altLang="zh-TW" sz="2800" dirty="0">
                <a:latin typeface="Times New Roman" pitchFamily="18" charset="0"/>
                <a:ea typeface="新細明體" charset="-120"/>
              </a:rPr>
              <a:t> :</a:t>
            </a:r>
            <a:br>
              <a:rPr lang="en-US" altLang="zh-TW" sz="2800" dirty="0">
                <a:latin typeface="Times New Roman" pitchFamily="18" charset="0"/>
                <a:ea typeface="新細明體" charset="-120"/>
              </a:rPr>
            </a:br>
            <a:r>
              <a:rPr lang="en-US" altLang="zh-TW" sz="2800" dirty="0">
                <a:solidFill>
                  <a:srgbClr val="0000FF"/>
                </a:solidFill>
                <a:latin typeface="Times New Roman" pitchFamily="18" charset="0"/>
                <a:ea typeface="新細明體" charset="-120"/>
              </a:rPr>
              <a:t>left</a:t>
            </a:r>
            <a:r>
              <a:rPr lang="en-US" altLang="zh-TW" sz="2800" dirty="0">
                <a:solidFill>
                  <a:schemeClr val="tx1"/>
                </a:solidFill>
                <a:latin typeface="Times New Roman" pitchFamily="18" charset="0"/>
                <a:ea typeface="新細明體" charset="-120"/>
              </a:rPr>
              <a:t>({TB_STU_STUDENT.CHNAME}, 1)</a:t>
            </a:r>
          </a:p>
          <a:p>
            <a:pPr marL="457200" indent="-457200">
              <a:buClr>
                <a:schemeClr val="folHlink"/>
              </a:buClr>
              <a:buSzTx/>
              <a:buFont typeface="Wingdings" panose="05000000000000000000" pitchFamily="2" charset="2"/>
              <a:buAutoNum type="arabicPeriod"/>
              <a:tabLst>
                <a:tab pos="900113" algn="l"/>
              </a:tabLst>
              <a:defRPr/>
            </a:pPr>
            <a:endParaRPr lang="en-US" altLang="zh-TW" sz="2800" dirty="0">
              <a:solidFill>
                <a:schemeClr val="hlink"/>
              </a:solidFill>
              <a:latin typeface="Times New Roman" pitchFamily="18" charset="0"/>
              <a:ea typeface="新細明體" charset="-120"/>
            </a:endParaRPr>
          </a:p>
          <a:p>
            <a:pPr marL="457200" indent="-457200">
              <a:buClr>
                <a:schemeClr val="folHlink"/>
              </a:buClr>
              <a:buSzTx/>
              <a:buFont typeface="Wingdings" panose="05000000000000000000" pitchFamily="2" charset="2"/>
              <a:buAutoNum type="arabicPeriod"/>
              <a:tabLst>
                <a:tab pos="900113" algn="l"/>
              </a:tabLst>
              <a:defRPr/>
            </a:pPr>
            <a:r>
              <a:rPr lang="en-US" altLang="zh-TW" sz="2800" dirty="0" err="1">
                <a:latin typeface="Times New Roman" pitchFamily="18" charset="0"/>
                <a:ea typeface="新細明體" charset="-120"/>
              </a:rPr>
              <a:t>FirstName</a:t>
            </a:r>
            <a:r>
              <a:rPr lang="zh-TW" altLang="en-US" sz="2800" dirty="0">
                <a:latin typeface="Times New Roman" pitchFamily="18" charset="0"/>
                <a:ea typeface="新細明體" charset="-120"/>
              </a:rPr>
              <a:t> </a:t>
            </a:r>
            <a:r>
              <a:rPr lang="en-US" altLang="zh-TW" sz="2800" dirty="0">
                <a:latin typeface="Times New Roman" pitchFamily="18" charset="0"/>
                <a:ea typeface="新細明體" charset="-120"/>
              </a:rPr>
              <a:t>:</a:t>
            </a:r>
            <a:br>
              <a:rPr lang="en-US" altLang="zh-TW" sz="2800" dirty="0">
                <a:latin typeface="Times New Roman" pitchFamily="18" charset="0"/>
                <a:ea typeface="新細明體" charset="-120"/>
              </a:rPr>
            </a:br>
            <a:r>
              <a:rPr lang="en-US" altLang="zh-TW" sz="2800" dirty="0">
                <a:solidFill>
                  <a:srgbClr val="0000FF"/>
                </a:solidFill>
                <a:latin typeface="Times New Roman" pitchFamily="18" charset="0"/>
                <a:ea typeface="新細明體" charset="-120"/>
              </a:rPr>
              <a:t>mid</a:t>
            </a:r>
            <a:r>
              <a:rPr lang="en-US" altLang="zh-TW" sz="2800" dirty="0">
                <a:solidFill>
                  <a:schemeClr val="tx1"/>
                </a:solidFill>
                <a:latin typeface="Times New Roman" pitchFamily="18" charset="0"/>
                <a:ea typeface="新細明體" charset="-120"/>
              </a:rPr>
              <a:t>({TB_STU_STUDENT.CHNAME}, 2, 10)</a:t>
            </a:r>
          </a:p>
        </p:txBody>
      </p:sp>
      <p:sp>
        <p:nvSpPr>
          <p:cNvPr id="94210" name="投影片編號版面配置區 5"/>
          <p:cNvSpPr>
            <a:spLocks noGrp="1"/>
          </p:cNvSpPr>
          <p:nvPr>
            <p:ph type="sldNum" sz="quarter" idx="4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36135BCC-DBAE-4AAB-93D0-4CEA13FB436F}" type="slidenum">
              <a:rPr lang="en-US" altLang="zh-TW" sz="100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86</a:t>
            </a:fld>
            <a:endParaRPr lang="en-US" altLang="zh-TW" sz="10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5" name="Rectangle 2"/>
          <p:cNvSpPr>
            <a:spLocks noGrp="1" noChangeArrowheads="1"/>
          </p:cNvSpPr>
          <p:nvPr>
            <p:ph type="title"/>
          </p:nvPr>
        </p:nvSpPr>
        <p:spPr>
          <a:xfrm>
            <a:off x="2112851" y="240332"/>
            <a:ext cx="6908800" cy="762000"/>
          </a:xfrm>
        </p:spPr>
        <p:txBody>
          <a:bodyPr/>
          <a:lstStyle/>
          <a:p>
            <a:pPr eaLnBrk="1" hangingPunct="1"/>
            <a:r>
              <a:rPr lang="zh-TW" altLang="en-US" sz="3200" dirty="0">
                <a:solidFill>
                  <a:schemeClr val="folHlink"/>
                </a:solidFill>
                <a:effectLst/>
                <a:latin typeface="Times New Roman" panose="02020603050405020304" pitchFamily="18" charset="0"/>
                <a:ea typeface="新細明體" panose="02020500000000000000" pitchFamily="18" charset="-120"/>
              </a:rPr>
              <a:t>使用公式 </a:t>
            </a:r>
            <a:r>
              <a:rPr lang="en-US" altLang="zh-TW" sz="3200" dirty="0">
                <a:solidFill>
                  <a:schemeClr val="folHlink"/>
                </a:solidFill>
                <a:effectLst/>
                <a:latin typeface="Times New Roman" panose="02020603050405020304" pitchFamily="18" charset="0"/>
                <a:ea typeface="新細明體" panose="02020500000000000000" pitchFamily="18" charset="-120"/>
              </a:rPr>
              <a:t>(formula)</a:t>
            </a:r>
            <a:endParaRPr lang="en-GB" altLang="zh-TW" sz="3200" dirty="0">
              <a:solidFill>
                <a:schemeClr val="folHlink"/>
              </a:solidFill>
              <a:effectLst/>
              <a:latin typeface="Times New Roman" panose="02020603050405020304" pitchFamily="18" charset="0"/>
              <a:ea typeface="新細明體" panose="02020500000000000000" pitchFamily="18" charset="-120"/>
            </a:endParaRPr>
          </a:p>
        </p:txBody>
      </p:sp>
      <p:sp>
        <p:nvSpPr>
          <p:cNvPr id="95236" name="Rectangle 3"/>
          <p:cNvSpPr>
            <a:spLocks noGrp="1" noChangeArrowheads="1"/>
          </p:cNvSpPr>
          <p:nvPr>
            <p:ph idx="1"/>
          </p:nvPr>
        </p:nvSpPr>
        <p:spPr>
          <a:xfrm>
            <a:off x="1785938" y="1416424"/>
            <a:ext cx="9536486" cy="5308226"/>
          </a:xfrm>
        </p:spPr>
        <p:txBody>
          <a:bodyPr/>
          <a:lstStyle/>
          <a:p>
            <a:pPr marL="457200" indent="-457200">
              <a:buClr>
                <a:schemeClr val="folHlink"/>
              </a:buClr>
              <a:buSzTx/>
              <a:buFont typeface="Wingdings" panose="05000000000000000000" pitchFamily="2" charset="2"/>
              <a:buAutoNum type="arabicPeriod" startAt="4"/>
              <a:tabLst>
                <a:tab pos="900113" algn="l"/>
              </a:tabLst>
            </a:pPr>
            <a:r>
              <a:rPr lang="en-US" altLang="zh-TW" sz="2800" dirty="0">
                <a:latin typeface="Times New Roman" panose="02020603050405020304" pitchFamily="18" charset="0"/>
                <a:ea typeface="新細明體" panose="02020500000000000000" pitchFamily="18" charset="-120"/>
              </a:rPr>
              <a:t>Position :</a:t>
            </a:r>
            <a:br>
              <a:rPr lang="en-US" altLang="zh-TW" sz="2800" dirty="0">
                <a:latin typeface="Times New Roman" panose="02020603050405020304" pitchFamily="18" charset="0"/>
                <a:ea typeface="新細明體" panose="02020500000000000000" pitchFamily="18" charset="-120"/>
              </a:rPr>
            </a:br>
            <a:r>
              <a:rPr lang="en-US" altLang="zh-TW" sz="2800" dirty="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  <a:cs typeface="Times New Roman" panose="02020603050405020304" pitchFamily="18" charset="0"/>
              </a:rPr>
              <a:t>'</a:t>
            </a:r>
            <a:r>
              <a:rPr lang="zh-TW" altLang="en-US" sz="2800" dirty="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  <a:cs typeface="Times New Roman" panose="02020603050405020304" pitchFamily="18" charset="0"/>
              </a:rPr>
              <a:t>第</a:t>
            </a:r>
            <a:r>
              <a:rPr lang="en-US" altLang="zh-TW" sz="2800" dirty="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  <a:cs typeface="Times New Roman" panose="02020603050405020304" pitchFamily="18" charset="0"/>
              </a:rPr>
              <a:t>' + </a:t>
            </a:r>
            <a:r>
              <a:rPr lang="en-US" altLang="zh-TW" sz="2800" dirty="0" err="1">
                <a:solidFill>
                  <a:srgbClr val="3333CC"/>
                </a:solidFill>
                <a:latin typeface="Times New Roman" panose="02020603050405020304" pitchFamily="18" charset="0"/>
                <a:ea typeface="新細明體" panose="02020500000000000000" pitchFamily="18" charset="-120"/>
                <a:cs typeface="Times New Roman" panose="02020603050405020304" pitchFamily="18" charset="0"/>
              </a:rPr>
              <a:t>totext</a:t>
            </a:r>
            <a:r>
              <a:rPr lang="en-US" altLang="zh-TW" sz="2800" dirty="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  <a:cs typeface="Times New Roman" panose="02020603050405020304" pitchFamily="18" charset="0"/>
              </a:rPr>
              <a:t>({TB_STU_STUDENT.CLASSCOL}, '0') + '</a:t>
            </a:r>
            <a:r>
              <a:rPr lang="zh-TW" altLang="en-US" sz="2800" dirty="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  <a:cs typeface="Times New Roman" panose="02020603050405020304" pitchFamily="18" charset="0"/>
              </a:rPr>
              <a:t>行</a:t>
            </a:r>
            <a:r>
              <a:rPr lang="en-US" altLang="zh-TW" sz="2800" dirty="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  <a:cs typeface="Times New Roman" panose="02020603050405020304" pitchFamily="18" charset="0"/>
              </a:rPr>
              <a:t>' + </a:t>
            </a:r>
            <a:br>
              <a:rPr lang="en-US" altLang="zh-TW" sz="2800" dirty="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  <a:cs typeface="Times New Roman" panose="02020603050405020304" pitchFamily="18" charset="0"/>
              </a:rPr>
            </a:br>
            <a:r>
              <a:rPr lang="en-US" altLang="zh-TW" sz="2800" dirty="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  <a:cs typeface="Times New Roman" panose="02020603050405020304" pitchFamily="18" charset="0"/>
              </a:rPr>
              <a:t>' </a:t>
            </a:r>
            <a:r>
              <a:rPr lang="zh-TW" altLang="en-US" sz="2800" dirty="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  <a:cs typeface="Times New Roman" panose="02020603050405020304" pitchFamily="18" charset="0"/>
              </a:rPr>
              <a:t>第</a:t>
            </a:r>
            <a:r>
              <a:rPr lang="en-US" altLang="zh-TW" sz="2800" dirty="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  <a:cs typeface="Times New Roman" panose="02020603050405020304" pitchFamily="18" charset="0"/>
              </a:rPr>
              <a:t>' + </a:t>
            </a:r>
            <a:r>
              <a:rPr lang="en-US" altLang="zh-TW" sz="2800" dirty="0" err="1">
                <a:solidFill>
                  <a:srgbClr val="3333CC"/>
                </a:solidFill>
                <a:latin typeface="Times New Roman" panose="02020603050405020304" pitchFamily="18" charset="0"/>
                <a:ea typeface="新細明體" panose="02020500000000000000" pitchFamily="18" charset="-120"/>
                <a:cs typeface="Times New Roman" panose="02020603050405020304" pitchFamily="18" charset="0"/>
              </a:rPr>
              <a:t>totext</a:t>
            </a:r>
            <a:r>
              <a:rPr lang="en-US" altLang="zh-TW" sz="2800" dirty="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  <a:cs typeface="Times New Roman" panose="02020603050405020304" pitchFamily="18" charset="0"/>
              </a:rPr>
              <a:t>({TB_STU_STUDENT.CLASSROW}, '0') + '</a:t>
            </a:r>
            <a:r>
              <a:rPr lang="zh-TW" altLang="en-US" sz="2800" dirty="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  <a:cs typeface="Times New Roman" panose="02020603050405020304" pitchFamily="18" charset="0"/>
              </a:rPr>
              <a:t>個</a:t>
            </a:r>
            <a:r>
              <a:rPr lang="en-US" altLang="zh-TW" sz="2800" dirty="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  <a:cs typeface="Times New Roman" panose="02020603050405020304" pitchFamily="18" charset="0"/>
              </a:rPr>
              <a:t>'</a:t>
            </a:r>
          </a:p>
          <a:p>
            <a:pPr marL="457200" indent="-457200">
              <a:buClr>
                <a:schemeClr val="folHlink"/>
              </a:buClr>
              <a:buSzTx/>
              <a:buFont typeface="Wingdings" panose="05000000000000000000" pitchFamily="2" charset="2"/>
              <a:buAutoNum type="arabicPeriod" startAt="4"/>
              <a:tabLst>
                <a:tab pos="900113" algn="l"/>
              </a:tabLst>
            </a:pPr>
            <a:r>
              <a:rPr lang="en-US" altLang="zh-TW" sz="2800" dirty="0">
                <a:latin typeface="Times New Roman" panose="02020603050405020304" pitchFamily="18" charset="0"/>
                <a:ea typeface="新細明體" panose="02020500000000000000" pitchFamily="18" charset="-120"/>
              </a:rPr>
              <a:t>Sex :</a:t>
            </a:r>
            <a:br>
              <a:rPr lang="en-US" altLang="zh-TW" sz="2800" dirty="0">
                <a:latin typeface="Times New Roman" panose="02020603050405020304" pitchFamily="18" charset="0"/>
                <a:ea typeface="新細明體" panose="02020500000000000000" pitchFamily="18" charset="-120"/>
              </a:rPr>
            </a:br>
            <a:r>
              <a:rPr lang="en-US" altLang="zh-TW" sz="2800" dirty="0">
                <a:solidFill>
                  <a:srgbClr val="0000FF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  <a:t>if</a:t>
            </a:r>
            <a:r>
              <a:rPr lang="en-US" altLang="zh-TW" sz="2800" dirty="0">
                <a:solidFill>
                  <a:schemeClr val="hlink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  <a:t> </a:t>
            </a:r>
            <a:r>
              <a:rPr lang="en-US" altLang="zh-TW" sz="2800" dirty="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  <a:t>{TB_STU_STUDENT.SEX} = 'M'</a:t>
            </a:r>
            <a:br>
              <a:rPr lang="en-US" altLang="zh-TW" sz="2800" dirty="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</a:br>
            <a:r>
              <a:rPr lang="en-US" altLang="zh-TW" sz="2800" dirty="0">
                <a:solidFill>
                  <a:srgbClr val="0000FF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  <a:t>then</a:t>
            </a:r>
            <a:r>
              <a:rPr lang="en-US" altLang="zh-TW" sz="2800" dirty="0">
                <a:solidFill>
                  <a:schemeClr val="hlink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  <a:t> </a:t>
            </a:r>
            <a:r>
              <a:rPr lang="en-US" altLang="zh-TW" sz="2800" dirty="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  <a:t>'</a:t>
            </a:r>
            <a:r>
              <a:rPr lang="zh-TW" altLang="en-US" sz="2800" dirty="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  <a:t>男</a:t>
            </a:r>
            <a:r>
              <a:rPr lang="en-US" altLang="zh-TW" sz="2800" dirty="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  <a:t>'</a:t>
            </a:r>
            <a:br>
              <a:rPr lang="en-US" altLang="zh-TW" sz="2800" dirty="0">
                <a:solidFill>
                  <a:schemeClr val="hlink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</a:br>
            <a:r>
              <a:rPr lang="en-US" altLang="zh-TW" sz="2800" dirty="0">
                <a:solidFill>
                  <a:srgbClr val="0000FF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  <a:t>else</a:t>
            </a:r>
            <a:r>
              <a:rPr lang="en-US" altLang="zh-TW" sz="2800" dirty="0">
                <a:solidFill>
                  <a:schemeClr val="hlink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  <a:t> </a:t>
            </a:r>
            <a:r>
              <a:rPr lang="en-US" altLang="zh-TW" sz="2800" dirty="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  <a:t>'</a:t>
            </a:r>
            <a:r>
              <a:rPr lang="zh-TW" altLang="en-US" sz="2800" dirty="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  <a:t>女</a:t>
            </a:r>
            <a:r>
              <a:rPr lang="en-US" altLang="zh-TW" sz="2800" dirty="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  <a:t>'</a:t>
            </a:r>
          </a:p>
          <a:p>
            <a:pPr marL="457200" indent="-457200">
              <a:buClr>
                <a:schemeClr val="folHlink"/>
              </a:buClr>
              <a:buSzTx/>
              <a:buFont typeface="Wingdings" panose="05000000000000000000" pitchFamily="2" charset="2"/>
              <a:buAutoNum type="arabicPeriod" startAt="4"/>
              <a:tabLst>
                <a:tab pos="900113" algn="l"/>
              </a:tabLst>
            </a:pPr>
            <a:r>
              <a:rPr lang="en-US" altLang="zh-TW" sz="2800" dirty="0">
                <a:latin typeface="Times New Roman" panose="02020603050405020304" pitchFamily="18" charset="0"/>
                <a:ea typeface="新細明體" panose="02020500000000000000" pitchFamily="18" charset="-120"/>
              </a:rPr>
              <a:t>HKID</a:t>
            </a:r>
            <a:r>
              <a:rPr lang="zh-TW" altLang="en-US" sz="2800" dirty="0">
                <a:latin typeface="Times New Roman" panose="02020603050405020304" pitchFamily="18" charset="0"/>
                <a:ea typeface="新細明體" panose="02020500000000000000" pitchFamily="18" charset="-120"/>
              </a:rPr>
              <a:t> </a:t>
            </a:r>
            <a:r>
              <a:rPr lang="en-US" altLang="zh-TW" sz="2800" dirty="0">
                <a:latin typeface="Times New Roman" panose="02020603050405020304" pitchFamily="18" charset="0"/>
                <a:ea typeface="新細明體" panose="02020500000000000000" pitchFamily="18" charset="-120"/>
              </a:rPr>
              <a:t>:</a:t>
            </a:r>
            <a:br>
              <a:rPr lang="en-US" altLang="zh-TW" sz="2800" dirty="0">
                <a:latin typeface="Times New Roman" panose="02020603050405020304" pitchFamily="18" charset="0"/>
                <a:ea typeface="新細明體" panose="02020500000000000000" pitchFamily="18" charset="-120"/>
              </a:rPr>
            </a:br>
            <a:r>
              <a:rPr lang="en-US" altLang="zh-TW" sz="2800" dirty="0">
                <a:solidFill>
                  <a:srgbClr val="3333CC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  <a:t>if </a:t>
            </a:r>
            <a:r>
              <a:rPr lang="en-US" altLang="zh-TW" sz="2800" dirty="0" err="1">
                <a:solidFill>
                  <a:srgbClr val="3333CC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  <a:t>isnull</a:t>
            </a:r>
            <a:r>
              <a:rPr lang="en-US" altLang="zh-TW" sz="2800" dirty="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  <a:t>({TB_STU_STUDENT.HKID})</a:t>
            </a:r>
            <a:br>
              <a:rPr lang="en-US" altLang="zh-TW" sz="2800" dirty="0">
                <a:solidFill>
                  <a:schemeClr val="hlink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</a:br>
            <a:r>
              <a:rPr lang="en-US" altLang="zh-TW" sz="2800" dirty="0">
                <a:solidFill>
                  <a:srgbClr val="3333CC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  <a:t>then</a:t>
            </a:r>
            <a:r>
              <a:rPr lang="en-US" altLang="zh-TW" sz="2800" dirty="0">
                <a:solidFill>
                  <a:schemeClr val="hlink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  <a:t> </a:t>
            </a:r>
            <a:r>
              <a:rPr lang="en-US" altLang="zh-TW" sz="2800" dirty="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  <a:t>'---'</a:t>
            </a:r>
            <a:br>
              <a:rPr lang="en-US" altLang="zh-TW" sz="2800" dirty="0">
                <a:solidFill>
                  <a:schemeClr val="hlink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</a:br>
            <a:r>
              <a:rPr lang="en-US" altLang="zh-TW" sz="2800" dirty="0">
                <a:solidFill>
                  <a:srgbClr val="3333CC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  <a:t>else</a:t>
            </a:r>
            <a:r>
              <a:rPr lang="en-US" altLang="zh-TW" sz="2800" dirty="0">
                <a:solidFill>
                  <a:schemeClr val="hlink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  <a:t> </a:t>
            </a:r>
            <a:r>
              <a:rPr lang="en-US" altLang="zh-TW" sz="2800" dirty="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  <a:t>{TB_STU_STUDENT.HKID}</a:t>
            </a:r>
          </a:p>
        </p:txBody>
      </p:sp>
      <p:sp>
        <p:nvSpPr>
          <p:cNvPr id="95234" name="投影片編號版面配置區 5"/>
          <p:cNvSpPr>
            <a:spLocks noGrp="1"/>
          </p:cNvSpPr>
          <p:nvPr>
            <p:ph type="sldNum" sz="quarter" idx="4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45B56063-270F-4D17-82B9-A7899E64062A}" type="slidenum">
              <a:rPr lang="en-US" altLang="zh-TW" sz="1000">
                <a:solidFill>
                  <a:srgbClr val="000000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87</a:t>
            </a:fld>
            <a:endParaRPr lang="en-US" altLang="zh-TW" sz="10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9" name="Rectangle 2"/>
          <p:cNvSpPr>
            <a:spLocks noGrp="1" noChangeArrowheads="1"/>
          </p:cNvSpPr>
          <p:nvPr>
            <p:ph type="title"/>
          </p:nvPr>
        </p:nvSpPr>
        <p:spPr>
          <a:xfrm>
            <a:off x="2226943" y="208369"/>
            <a:ext cx="7162800" cy="762000"/>
          </a:xfrm>
          <a:noFill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zh-TW" altLang="en-US" sz="3200" dirty="0">
                <a:solidFill>
                  <a:schemeClr val="folHlink"/>
                </a:solidFill>
                <a:effectLst/>
                <a:latin typeface="Times New Roman" panose="02020603050405020304" pitchFamily="18" charset="0"/>
                <a:ea typeface="新細明體" panose="02020500000000000000" pitchFamily="18" charset="-120"/>
              </a:rPr>
              <a:t>使用自訂的公式</a:t>
            </a:r>
            <a:endParaRPr lang="zh-TW" altLang="en-GB" sz="3200" dirty="0">
              <a:solidFill>
                <a:schemeClr val="folHlink"/>
              </a:solidFill>
              <a:effectLst/>
              <a:latin typeface="Times New Roman" panose="02020603050405020304" pitchFamily="18" charset="0"/>
              <a:ea typeface="新細明體" panose="02020500000000000000" pitchFamily="18" charset="-120"/>
            </a:endParaRPr>
          </a:p>
        </p:txBody>
      </p:sp>
      <p:sp>
        <p:nvSpPr>
          <p:cNvPr id="96260" name="Rectangle 3"/>
          <p:cNvSpPr>
            <a:spLocks noGrp="1" noChangeArrowheads="1"/>
          </p:cNvSpPr>
          <p:nvPr>
            <p:ph idx="1"/>
          </p:nvPr>
        </p:nvSpPr>
        <p:spPr>
          <a:xfrm>
            <a:off x="1928813" y="1297550"/>
            <a:ext cx="8658225" cy="1722437"/>
          </a:xfrm>
        </p:spPr>
        <p:txBody>
          <a:bodyPr/>
          <a:lstStyle/>
          <a:p>
            <a:pPr eaLnBrk="1" hangingPunct="1">
              <a:buClr>
                <a:schemeClr val="folHlink"/>
              </a:buClr>
              <a:buFont typeface="Wingdings" panose="05000000000000000000" pitchFamily="2" charset="2"/>
              <a:buChar char="u"/>
            </a:pPr>
            <a:r>
              <a:rPr lang="zh-TW" altLang="en-US" sz="2800" dirty="0">
                <a:latin typeface="Times New Roman" panose="02020603050405020304" pitchFamily="18" charset="0"/>
                <a:ea typeface="新細明體" panose="02020500000000000000" pitchFamily="18" charset="-120"/>
              </a:rPr>
              <a:t>刪除報表上原有資料庫欄位 </a:t>
            </a:r>
            <a:r>
              <a:rPr lang="en-US" altLang="zh-TW" sz="2800" dirty="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  <a:t>SEX</a:t>
            </a:r>
            <a:r>
              <a:rPr lang="zh-TW" altLang="en-US" sz="2800" dirty="0">
                <a:latin typeface="Times New Roman" panose="02020603050405020304" pitchFamily="18" charset="0"/>
                <a:ea typeface="新細明體" panose="02020500000000000000" pitchFamily="18" charset="-120"/>
              </a:rPr>
              <a:t>、</a:t>
            </a:r>
            <a:r>
              <a:rPr lang="en-US" altLang="zh-TW" sz="2800" dirty="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  <a:t>ENNAME</a:t>
            </a:r>
            <a:r>
              <a:rPr lang="en-US" altLang="zh-TW" sz="2800" dirty="0">
                <a:latin typeface="Times New Roman" panose="02020603050405020304" pitchFamily="18" charset="0"/>
                <a:ea typeface="新細明體" panose="02020500000000000000" pitchFamily="18" charset="-120"/>
              </a:rPr>
              <a:t> </a:t>
            </a:r>
            <a:r>
              <a:rPr lang="zh-TW" altLang="en-US" sz="2800" dirty="0">
                <a:latin typeface="Times New Roman" panose="02020603050405020304" pitchFamily="18" charset="0"/>
                <a:ea typeface="新細明體" panose="02020500000000000000" pitchFamily="18" charset="-120"/>
              </a:rPr>
              <a:t>及 </a:t>
            </a:r>
            <a:r>
              <a:rPr lang="en-US" altLang="zh-TW" sz="2800" dirty="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  <a:t>CHNAME</a:t>
            </a:r>
            <a:endParaRPr lang="en-US" altLang="zh-TW" sz="2800" dirty="0">
              <a:latin typeface="Times New Roman" panose="02020603050405020304" pitchFamily="18" charset="0"/>
              <a:ea typeface="新細明體" panose="02020500000000000000" pitchFamily="18" charset="-120"/>
            </a:endParaRPr>
          </a:p>
          <a:p>
            <a:pPr eaLnBrk="1" hangingPunct="1">
              <a:buClr>
                <a:schemeClr val="folHlink"/>
              </a:buClr>
              <a:buFont typeface="Wingdings" panose="05000000000000000000" pitchFamily="2" charset="2"/>
              <a:buChar char="u"/>
            </a:pPr>
            <a:r>
              <a:rPr lang="zh-TW" altLang="en-US" sz="2800" dirty="0">
                <a:latin typeface="Times New Roman" panose="02020603050405020304" pitchFamily="18" charset="0"/>
                <a:ea typeface="新細明體" panose="02020500000000000000" pitchFamily="18" charset="-120"/>
              </a:rPr>
              <a:t>將剛做好的公式拖曳至報表 </a:t>
            </a:r>
            <a:r>
              <a:rPr lang="en-US" altLang="zh-TW" sz="2800" dirty="0">
                <a:latin typeface="Times New Roman" panose="02020603050405020304" pitchFamily="18" charset="0"/>
                <a:ea typeface="新細明體" panose="02020500000000000000" pitchFamily="18" charset="-120"/>
              </a:rPr>
              <a:t>Details </a:t>
            </a:r>
            <a:r>
              <a:rPr lang="zh-TW" altLang="en-US" sz="2800" dirty="0">
                <a:latin typeface="Times New Roman" panose="02020603050405020304" pitchFamily="18" charset="0"/>
                <a:ea typeface="新細明體" panose="02020500000000000000" pitchFamily="18" charset="-120"/>
              </a:rPr>
              <a:t>上</a:t>
            </a:r>
          </a:p>
        </p:txBody>
      </p:sp>
      <p:sp>
        <p:nvSpPr>
          <p:cNvPr id="96258" name="投影片編號版面配置區 5"/>
          <p:cNvSpPr>
            <a:spLocks noGrp="1"/>
          </p:cNvSpPr>
          <p:nvPr>
            <p:ph type="sldNum" sz="quarter" idx="4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771F7B2D-9730-4CA2-A253-7B22A5D8DCEA}" type="slidenum">
              <a:rPr lang="en-US" altLang="zh-TW" sz="100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88</a:t>
            </a:fld>
            <a:endParaRPr lang="en-US" altLang="zh-TW" sz="10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pic>
        <p:nvPicPr>
          <p:cNvPr id="2" name="圖片 1">
            <a:extLst>
              <a:ext uri="{FF2B5EF4-FFF2-40B4-BE49-F238E27FC236}">
                <a16:creationId xmlns:a16="http://schemas.microsoft.com/office/drawing/2014/main" id="{3692696D-D078-4E75-99FA-9CB3B279B8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25101" y="2713913"/>
            <a:ext cx="5831394" cy="3742764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524000" y="1633818"/>
            <a:ext cx="9144000" cy="4483100"/>
          </a:xfrm>
          <a:noFill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r>
              <a:rPr lang="zh-TW" altLang="en-US" sz="5400" dirty="0">
                <a:solidFill>
                  <a:schemeClr val="folHlink"/>
                </a:solidFill>
                <a:effectLst/>
                <a:latin typeface="標楷體" panose="03000509000000000000" pitchFamily="65" charset="-120"/>
                <a:ea typeface="標楷體" panose="03000509000000000000" pitchFamily="65" charset="-120"/>
              </a:rPr>
              <a:t>練習 </a:t>
            </a:r>
            <a:r>
              <a:rPr lang="en-US" altLang="zh-TW" sz="5400" dirty="0">
                <a:solidFill>
                  <a:schemeClr val="folHlink"/>
                </a:solidFill>
                <a:effectLst/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5400" dirty="0">
                <a:solidFill>
                  <a:schemeClr val="folHlink"/>
                </a:solidFill>
                <a:effectLst/>
                <a:latin typeface="標楷體" panose="03000509000000000000" pitchFamily="65" charset="-120"/>
                <a:ea typeface="標楷體" panose="03000509000000000000" pitchFamily="65" charset="-120"/>
              </a:rPr>
              <a:t>三</a:t>
            </a:r>
            <a:r>
              <a:rPr lang="en-US" altLang="zh-TW" sz="5400" dirty="0">
                <a:solidFill>
                  <a:schemeClr val="folHlink"/>
                </a:solidFill>
                <a:effectLst/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  <a:br>
              <a:rPr lang="en-US" altLang="zh-TW" sz="5400" dirty="0">
                <a:solidFill>
                  <a:schemeClr val="folHlink"/>
                </a:solidFill>
                <a:effectLst/>
                <a:latin typeface="標楷體" panose="03000509000000000000" pitchFamily="65" charset="-120"/>
                <a:ea typeface="標楷體" panose="03000509000000000000" pitchFamily="65" charset="-120"/>
              </a:rPr>
            </a:br>
            <a:r>
              <a:rPr lang="zh-TW" altLang="en-US" sz="5400" dirty="0">
                <a:solidFill>
                  <a:schemeClr val="folHlink"/>
                </a:solidFill>
                <a:effectLst/>
                <a:latin typeface="標楷體" panose="03000509000000000000" pitchFamily="65" charset="-120"/>
                <a:ea typeface="標楷體" panose="03000509000000000000" pitchFamily="65" charset="-120"/>
              </a:rPr>
              <a:t>製作每月學生生日名單</a:t>
            </a:r>
            <a:br>
              <a:rPr lang="en-US" altLang="zh-TW" sz="5400" dirty="0">
                <a:solidFill>
                  <a:schemeClr val="folHlink"/>
                </a:solidFill>
                <a:effectLst/>
                <a:latin typeface="標楷體" panose="03000509000000000000" pitchFamily="65" charset="-120"/>
                <a:ea typeface="標楷體" panose="03000509000000000000" pitchFamily="65" charset="-120"/>
              </a:rPr>
            </a:br>
            <a:r>
              <a:rPr lang="en-US" altLang="zh-TW" sz="5400" dirty="0">
                <a:solidFill>
                  <a:schemeClr val="folHlink"/>
                </a:solidFill>
                <a:effectLst/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5400" dirty="0">
                <a:solidFill>
                  <a:schemeClr val="folHlink"/>
                </a:solidFill>
                <a:effectLst/>
                <a:latin typeface="標楷體" panose="03000509000000000000" pitchFamily="65" charset="-120"/>
                <a:ea typeface="標楷體" panose="03000509000000000000" pitchFamily="65" charset="-120"/>
              </a:rPr>
              <a:t>自學部份</a:t>
            </a:r>
            <a:r>
              <a:rPr lang="en-US" altLang="zh-TW" sz="5400" dirty="0">
                <a:solidFill>
                  <a:schemeClr val="folHlink"/>
                </a:solidFill>
                <a:effectLst/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  <a:br>
              <a:rPr lang="zh-TW" altLang="en-US" sz="5400" dirty="0">
                <a:solidFill>
                  <a:schemeClr val="folHlink"/>
                </a:solidFill>
                <a:effectLst/>
                <a:latin typeface="標楷體" panose="03000509000000000000" pitchFamily="65" charset="-120"/>
                <a:ea typeface="標楷體" panose="03000509000000000000" pitchFamily="65" charset="-120"/>
              </a:rPr>
            </a:br>
            <a:br>
              <a:rPr lang="en-US" altLang="zh-TW" sz="5400" dirty="0">
                <a:solidFill>
                  <a:schemeClr val="folHlink"/>
                </a:solidFill>
                <a:effectLst/>
                <a:latin typeface="標楷體" panose="03000509000000000000" pitchFamily="65" charset="-120"/>
                <a:ea typeface="標楷體" panose="03000509000000000000" pitchFamily="65" charset="-120"/>
              </a:rPr>
            </a:br>
            <a:br>
              <a:rPr lang="en-US" altLang="zh-TW" sz="5400" dirty="0">
                <a:solidFill>
                  <a:schemeClr val="folHlink"/>
                </a:solidFill>
                <a:effectLst/>
                <a:latin typeface="標楷體" panose="03000509000000000000" pitchFamily="65" charset="-120"/>
                <a:ea typeface="標楷體" panose="03000509000000000000" pitchFamily="65" charset="-120"/>
              </a:rPr>
            </a:br>
            <a:br>
              <a:rPr lang="en-US" altLang="zh-TW" sz="5400" dirty="0">
                <a:solidFill>
                  <a:schemeClr val="folHlink"/>
                </a:solidFill>
                <a:effectLst/>
                <a:latin typeface="標楷體" panose="03000509000000000000" pitchFamily="65" charset="-120"/>
                <a:ea typeface="標楷體" panose="03000509000000000000" pitchFamily="65" charset="-120"/>
              </a:rPr>
            </a:br>
            <a:r>
              <a:rPr lang="zh-TW" altLang="en-US" dirty="0">
                <a:solidFill>
                  <a:schemeClr val="folHlink"/>
                </a:solidFill>
                <a:effectLst/>
                <a:latin typeface="標楷體" panose="03000509000000000000" pitchFamily="65" charset="-120"/>
                <a:ea typeface="標楷體" panose="03000509000000000000" pitchFamily="65" charset="-120"/>
              </a:rPr>
              <a:t>使用</a:t>
            </a:r>
            <a:r>
              <a:rPr lang="en-US" altLang="zh-TW" dirty="0">
                <a:solidFill>
                  <a:schemeClr val="folHlink"/>
                </a:solidFill>
                <a:effectLst/>
                <a:latin typeface="標楷體" panose="03000509000000000000" pitchFamily="65" charset="-120"/>
                <a:ea typeface="標楷體" panose="03000509000000000000" pitchFamily="65" charset="-120"/>
              </a:rPr>
              <a:t>Group Expert</a:t>
            </a:r>
            <a:endParaRPr lang="zh-TW" altLang="en-GB" dirty="0">
              <a:solidFill>
                <a:schemeClr val="folHlink"/>
              </a:solidFill>
              <a:effectLst/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Title 1"/>
          <p:cNvSpPr>
            <a:spLocks noGrp="1"/>
          </p:cNvSpPr>
          <p:nvPr>
            <p:ph type="title"/>
          </p:nvPr>
        </p:nvSpPr>
        <p:spPr>
          <a:xfrm>
            <a:off x="2155825" y="186204"/>
            <a:ext cx="7162800" cy="762000"/>
          </a:xfrm>
        </p:spPr>
        <p:txBody>
          <a:bodyPr/>
          <a:lstStyle/>
          <a:p>
            <a:r>
              <a:rPr lang="zh-TW" altLang="en-US" sz="3200" dirty="0">
                <a:effectLst/>
                <a:ea typeface="新細明體" panose="02020500000000000000" pitchFamily="18" charset="-120"/>
              </a:rPr>
              <a:t>報告輸出格式及範本</a:t>
            </a:r>
            <a:endParaRPr lang="zh-HK" altLang="en-US" sz="3200" dirty="0">
              <a:effectLst/>
              <a:ea typeface="新細明體" panose="02020500000000000000" pitchFamily="18" charset="-120"/>
            </a:endParaRPr>
          </a:p>
        </p:txBody>
      </p:sp>
      <p:sp>
        <p:nvSpPr>
          <p:cNvPr id="15362" name="投影片編號版面配置區 3"/>
          <p:cNvSpPr>
            <a:spLocks noGrp="1"/>
          </p:cNvSpPr>
          <p:nvPr>
            <p:ph type="sldNum" sz="quarter" idx="4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400" b="1">
                <a:solidFill>
                  <a:srgbClr val="660066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200" b="1">
                <a:solidFill>
                  <a:srgbClr val="9900CC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 b="1">
                <a:solidFill>
                  <a:srgbClr val="6600CC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b="1">
                <a:solidFill>
                  <a:srgbClr val="333399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F5328B01-72C0-4020-857D-7B508C200B11}" type="slidenum">
              <a:rPr lang="en-US" altLang="zh-TW" sz="100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9</a:t>
            </a:fld>
            <a:endParaRPr lang="en-US" altLang="zh-TW" sz="10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6" name="Cloud 1">
            <a:extLst>
              <a:ext uri="{FF2B5EF4-FFF2-40B4-BE49-F238E27FC236}">
                <a16:creationId xmlns:a16="http://schemas.microsoft.com/office/drawing/2014/main" id="{38946176-26DE-4056-A808-1ECAEF813CD5}"/>
              </a:ext>
            </a:extLst>
          </p:cNvPr>
          <p:cNvSpPr/>
          <p:nvPr/>
        </p:nvSpPr>
        <p:spPr bwMode="auto">
          <a:xfrm>
            <a:off x="5281613" y="4503739"/>
            <a:ext cx="4578350" cy="1157287"/>
          </a:xfrm>
          <a:prstGeom prst="cloud">
            <a:avLst/>
          </a:prstGeom>
          <a:solidFill>
            <a:schemeClr val="accent1">
              <a:lumMod val="20000"/>
              <a:lumOff val="80000"/>
            </a:schemeClr>
          </a:solidFill>
          <a:ln w="25400">
            <a:solidFill>
              <a:schemeClr val="accent5">
                <a:lumMod val="25000"/>
              </a:schemeClr>
            </a:solidFill>
          </a:ln>
        </p:spPr>
        <p:txBody>
          <a:bodyPr/>
          <a:lstStyle/>
          <a:p>
            <a:pPr algn="ctr">
              <a:defRPr/>
            </a:pPr>
            <a:r>
              <a:rPr lang="zh-TW" altLang="en-US" sz="2400" dirty="0">
                <a:latin typeface="+mn-ea"/>
              </a:rPr>
              <a:t>使用</a:t>
            </a:r>
            <a:r>
              <a:rPr lang="en-US" altLang="zh-TW" sz="2400" dirty="0">
                <a:latin typeface="+mn-ea"/>
                <a:cs typeface="Times New Roman" panose="02020603050405020304" pitchFamily="18" charset="0"/>
              </a:rPr>
              <a:t>Crystal Report </a:t>
            </a:r>
            <a:r>
              <a:rPr lang="zh-TW" altLang="en-US" sz="2400" dirty="0">
                <a:latin typeface="+mn-ea"/>
              </a:rPr>
              <a:t>軟件建立系統範本</a:t>
            </a:r>
            <a:endParaRPr lang="zh-HK" altLang="en-US" sz="2400" dirty="0">
              <a:latin typeface="+mn-ea"/>
            </a:endParaRPr>
          </a:p>
        </p:txBody>
      </p:sp>
      <p:sp>
        <p:nvSpPr>
          <p:cNvPr id="7" name="Rectangle 3">
            <a:extLst>
              <a:ext uri="{FF2B5EF4-FFF2-40B4-BE49-F238E27FC236}">
                <a16:creationId xmlns:a16="http://schemas.microsoft.com/office/drawing/2014/main" id="{C1B8D067-00FF-49A9-9749-110D8F43D7D7}"/>
              </a:ext>
            </a:extLst>
          </p:cNvPr>
          <p:cNvSpPr txBox="1">
            <a:spLocks noChangeArrowheads="1"/>
          </p:cNvSpPr>
          <p:nvPr/>
        </p:nvSpPr>
        <p:spPr>
          <a:xfrm>
            <a:off x="2155825" y="1617663"/>
            <a:ext cx="7704138" cy="4608512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rgbClr val="660066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rgbClr val="CC0099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rgbClr val="9900CC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rgbClr val="6600CC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>
                <a:solidFill>
                  <a:srgbClr val="333399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marL="457200" indent="-457200">
              <a:defRPr/>
            </a:pPr>
            <a:r>
              <a:rPr lang="zh-TW" altLang="en-US" kern="0" dirty="0">
                <a:solidFill>
                  <a:srgbClr val="002060"/>
                </a:solidFill>
                <a:latin typeface="+mn-ea"/>
              </a:rPr>
              <a:t>報告輸出格式</a:t>
            </a:r>
            <a:endParaRPr lang="en-HK" altLang="zh-TW" kern="0" dirty="0">
              <a:solidFill>
                <a:srgbClr val="002060"/>
              </a:solidFill>
              <a:latin typeface="+mn-ea"/>
            </a:endParaRPr>
          </a:p>
          <a:p>
            <a:pPr lvl="1" indent="-342900">
              <a:defRPr/>
            </a:pPr>
            <a:r>
              <a:rPr lang="en-HK" altLang="zh-TW" kern="0" dirty="0">
                <a:solidFill>
                  <a:srgbClr val="002060"/>
                </a:solidFill>
                <a:latin typeface="+mn-ea"/>
                <a:cs typeface="Times New Roman" panose="02020603050405020304" pitchFamily="18" charset="0"/>
              </a:rPr>
              <a:t>PDF</a:t>
            </a:r>
          </a:p>
          <a:p>
            <a:pPr lvl="1" indent="-342900">
              <a:defRPr/>
            </a:pPr>
            <a:r>
              <a:rPr lang="en-HK" altLang="zh-TW" kern="0" dirty="0">
                <a:solidFill>
                  <a:srgbClr val="002060"/>
                </a:solidFill>
                <a:latin typeface="+mn-ea"/>
                <a:cs typeface="Times New Roman" panose="02020603050405020304" pitchFamily="18" charset="0"/>
              </a:rPr>
              <a:t>WORD</a:t>
            </a:r>
          </a:p>
          <a:p>
            <a:pPr lvl="1" indent="-342900">
              <a:defRPr/>
            </a:pPr>
            <a:r>
              <a:rPr lang="en-HK" altLang="zh-TW" kern="0" dirty="0">
                <a:solidFill>
                  <a:srgbClr val="002060"/>
                </a:solidFill>
                <a:latin typeface="+mn-ea"/>
                <a:cs typeface="Times New Roman" panose="02020603050405020304" pitchFamily="18" charset="0"/>
              </a:rPr>
              <a:t>EXCEL</a:t>
            </a:r>
          </a:p>
          <a:p>
            <a:pPr lvl="1" indent="-342900">
              <a:defRPr/>
            </a:pPr>
            <a:r>
              <a:rPr lang="en-HK" altLang="zh-TW" kern="0" dirty="0">
                <a:solidFill>
                  <a:srgbClr val="002060"/>
                </a:solidFill>
                <a:latin typeface="+mn-ea"/>
                <a:cs typeface="Times New Roman" panose="02020603050405020304" pitchFamily="18" charset="0"/>
              </a:rPr>
              <a:t>RICH TEXT</a:t>
            </a:r>
          </a:p>
          <a:p>
            <a:pPr marL="400050" lvl="1" indent="0">
              <a:buSzPct val="100000"/>
              <a:buNone/>
              <a:defRPr/>
            </a:pPr>
            <a:endParaRPr lang="en-HK" altLang="zh-TW" kern="0" dirty="0">
              <a:solidFill>
                <a:srgbClr val="002060"/>
              </a:solidFill>
              <a:latin typeface="+mn-ea"/>
            </a:endParaRPr>
          </a:p>
          <a:p>
            <a:pPr marL="457200" indent="-457200">
              <a:defRPr/>
            </a:pPr>
            <a:r>
              <a:rPr lang="zh-TW" altLang="en-US" kern="0" dirty="0">
                <a:solidFill>
                  <a:srgbClr val="002060"/>
                </a:solidFill>
                <a:latin typeface="+mn-ea"/>
              </a:rPr>
              <a:t>報告範本</a:t>
            </a:r>
            <a:endParaRPr lang="en-HK" altLang="zh-TW" kern="0" dirty="0">
              <a:solidFill>
                <a:srgbClr val="002060"/>
              </a:solidFill>
              <a:latin typeface="+mn-ea"/>
            </a:endParaRPr>
          </a:p>
          <a:p>
            <a:pPr lvl="1" indent="-342900">
              <a:defRPr/>
            </a:pPr>
            <a:r>
              <a:rPr lang="zh-TW" altLang="en-US" kern="0" dirty="0">
                <a:solidFill>
                  <a:srgbClr val="002060"/>
                </a:solidFill>
              </a:rPr>
              <a:t>系統提供範本</a:t>
            </a:r>
            <a:endParaRPr lang="en-HK" altLang="zh-TW" kern="0" dirty="0">
              <a:solidFill>
                <a:srgbClr val="002060"/>
              </a:solidFill>
            </a:endParaRPr>
          </a:p>
          <a:p>
            <a:pPr lvl="1" indent="-342900">
              <a:buSzPct val="100000"/>
              <a:buFont typeface="Wingdings" panose="05000000000000000000" pitchFamily="2" charset="2"/>
              <a:buChar char="§"/>
              <a:defRPr/>
            </a:pPr>
            <a:r>
              <a:rPr lang="zh-TW" altLang="en-US" kern="0" dirty="0">
                <a:solidFill>
                  <a:srgbClr val="002060"/>
                </a:solidFill>
              </a:rPr>
              <a:t>用戶編製範本</a:t>
            </a:r>
            <a:endParaRPr lang="en-HK" altLang="zh-TW" kern="0" dirty="0">
              <a:solidFill>
                <a:srgbClr val="002060"/>
              </a:solidFill>
            </a:endParaRPr>
          </a:p>
          <a:p>
            <a:pPr marL="857250" lvl="1" indent="-457200">
              <a:defRPr/>
            </a:pPr>
            <a:endParaRPr lang="en-US" altLang="zh-TW" kern="0" dirty="0">
              <a:solidFill>
                <a:srgbClr val="002060"/>
              </a:solidFill>
              <a:latin typeface="+mn-ea"/>
            </a:endParaRPr>
          </a:p>
        </p:txBody>
      </p:sp>
    </p:spTree>
  </p:cSld>
  <p:clrMapOvr>
    <a:masterClrMapping/>
  </p:clrMapOvr>
  <p:transition/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7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524000" y="2107827"/>
            <a:ext cx="9144000" cy="1600200"/>
          </a:xfrm>
        </p:spPr>
        <p:txBody>
          <a:bodyPr/>
          <a:lstStyle/>
          <a:p>
            <a:pPr algn="ctr" eaLnBrk="1" hangingPunct="1"/>
            <a:r>
              <a:rPr lang="zh-TW" altLang="en-US" sz="9600" b="0" dirty="0">
                <a:solidFill>
                  <a:schemeClr val="folHlink"/>
                </a:solidFill>
                <a:effectLst/>
                <a:ea typeface="標楷體" panose="03000509000000000000" pitchFamily="65" charset="-120"/>
              </a:rPr>
              <a:t>完</a:t>
            </a:r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佈景主題1">
  <a:themeElements>
    <a:clrScheme name="WebSAMS 2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WebSAM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TW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ea typeface="新細明體" pitchFamily="18" charset="-12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TW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ea typeface="新細明體" pitchFamily="18" charset="-120"/>
          </a:defRPr>
        </a:defPPr>
      </a:lstStyle>
    </a:lnDef>
  </a:objectDefaults>
  <a:extraClrSchemeLst>
    <a:extraClrScheme>
      <a:clrScheme name="WebSAM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ebSAMS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ebSAMS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ebSAMS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ebSAM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ebSAM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ebSAMS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佈景主題1" id="{62971419-53E8-4396-B714-3F4D5B263971}" vid="{17A53775-49C6-49E5-AF25-48B9D129813E}"/>
    </a:ext>
  </a:extLst>
</a:theme>
</file>

<file path=ppt/theme/theme2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CloudSAMS Training_PPT template</Template>
  <TotalTime>31797</TotalTime>
  <Words>4573</Words>
  <Application>Microsoft Office PowerPoint</Application>
  <PresentationFormat>寬螢幕</PresentationFormat>
  <Paragraphs>566</Paragraphs>
  <Slides>90</Slides>
  <Notes>17</Notes>
  <HiddenSlides>0</HiddenSlides>
  <MMClips>0</MMClips>
  <ScaleCrop>false</ScaleCrop>
  <HeadingPairs>
    <vt:vector size="6" baseType="variant">
      <vt:variant>
        <vt:lpstr>使用字型</vt:lpstr>
      </vt:variant>
      <vt:variant>
        <vt:i4>11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90</vt:i4>
      </vt:variant>
    </vt:vector>
  </HeadingPairs>
  <TitlesOfParts>
    <vt:vector size="102" baseType="lpstr">
      <vt:lpstr>宋体</vt:lpstr>
      <vt:lpstr>微軟正黑體</vt:lpstr>
      <vt:lpstr>新細明體</vt:lpstr>
      <vt:lpstr>標楷體</vt:lpstr>
      <vt:lpstr>Arial</vt:lpstr>
      <vt:lpstr>Calibri</vt:lpstr>
      <vt:lpstr>Cooper Black</vt:lpstr>
      <vt:lpstr>Tahoma</vt:lpstr>
      <vt:lpstr>Times New Roman</vt:lpstr>
      <vt:lpstr>Trebuchet MS</vt:lpstr>
      <vt:lpstr>Wingdings</vt:lpstr>
      <vt:lpstr>佈景主題1</vt:lpstr>
      <vt:lpstr>PowerPoint 簡報</vt:lpstr>
      <vt:lpstr>下載工作坊教材</vt:lpstr>
      <vt:lpstr>下載工作坊教材</vt:lpstr>
      <vt:lpstr>工作坊內容</vt:lpstr>
      <vt:lpstr>PowerPoint 簡報</vt:lpstr>
      <vt:lpstr>報告類別及模組主要功能</vt:lpstr>
      <vt:lpstr>PowerPoint 簡報</vt:lpstr>
      <vt:lpstr>系統報告類別</vt:lpstr>
      <vt:lpstr>報告輸出格式及範本</vt:lpstr>
      <vt:lpstr>下載及編修報告範本</vt:lpstr>
      <vt:lpstr>PowerPoint 簡報</vt:lpstr>
      <vt:lpstr>上載用戶編製報告範本</vt:lpstr>
      <vt:lpstr>上載用戶編製報告範本</vt:lpstr>
      <vt:lpstr>存庫 (報告存檔)</vt:lpstr>
      <vt:lpstr>PowerPoint 簡報</vt:lpstr>
      <vt:lpstr>存庫</vt:lpstr>
      <vt:lpstr>PowerPoint 簡報</vt:lpstr>
      <vt:lpstr>Crystal Reports 軟件</vt:lpstr>
      <vt:lpstr>ODBC (Open Database Connectivity)</vt:lpstr>
      <vt:lpstr>ODBC (Open Database Connectivity)</vt:lpstr>
      <vt:lpstr>ODBC (Open Database Connectivity)</vt:lpstr>
      <vt:lpstr>本地資料庫伺服器設定</vt:lpstr>
      <vt:lpstr>本地資料庫伺服器設定（於學校伺服器）</vt:lpstr>
      <vt:lpstr>本地資料庫伺服器設定（於學校伺服器）</vt:lpstr>
      <vt:lpstr>查找 SUID (4位數字) 的方法</vt:lpstr>
      <vt:lpstr>查找 SUID (4位數字) 的方法</vt:lpstr>
      <vt:lpstr>查找 SUID (4位數字) 的方法</vt:lpstr>
      <vt:lpstr>本地資料庫伺服器設定（於工作站）</vt:lpstr>
      <vt:lpstr>修改 CloudSAMS報告範本流程</vt:lpstr>
      <vt:lpstr> 更新至 Crystal Reports 2020 後五個常見問題</vt:lpstr>
      <vt:lpstr>報表設計技巧   </vt:lpstr>
      <vt:lpstr>插入文字及修改文字屬性</vt:lpstr>
      <vt:lpstr> I. 調整範本中的文字方塊大小</vt:lpstr>
      <vt:lpstr> IV. 如何修正範本中的中文亂碼</vt:lpstr>
      <vt:lpstr>插入直線與框線</vt:lpstr>
      <vt:lpstr>II. 如何刪除範本中的空行</vt:lpstr>
      <vt:lpstr>II. 如何刪除範本中的空行 (續)</vt:lpstr>
      <vt:lpstr>插入圖片</vt:lpstr>
      <vt:lpstr>設定日期格式</vt:lpstr>
      <vt:lpstr>複製物件格式</vt:lpstr>
      <vt:lpstr>使物件相同大小</vt:lpstr>
      <vt:lpstr>對齊(或排列)物件</vt:lpstr>
      <vt:lpstr>對齊(或排列)物件  – 方法一</vt:lpstr>
      <vt:lpstr>對齊(或排列)物件  – 方法一</vt:lpstr>
      <vt:lpstr>對齊(或排列)物件  – 方法二</vt:lpstr>
      <vt:lpstr>對齊(或排列)物件  – 方法二</vt:lpstr>
      <vt:lpstr>對齊(或排列)物件  – 方法三</vt:lpstr>
      <vt:lpstr>使用醒目提示專家</vt:lpstr>
      <vt:lpstr>隱藏不使用的區段 (section)</vt:lpstr>
      <vt:lpstr>工作台 (Workbench)</vt:lpstr>
      <vt:lpstr>V. 如何刪除報表中的LOGIN ID: genuser</vt:lpstr>
      <vt:lpstr>V. 如何刪除報表中的LOGIN ID: genuser</vt:lpstr>
      <vt:lpstr>練習 (一) 修改班別名單報告   熟習修改範本流程</vt:lpstr>
      <vt:lpstr>下載範本</vt:lpstr>
      <vt:lpstr>用 Crystal Reports 2020 開啟範本</vt:lpstr>
      <vt:lpstr>用 Crystal Reports 2020 預覽範本</vt:lpstr>
      <vt:lpstr>用 Crystal Reports 2020 預覽範本</vt:lpstr>
      <vt:lpstr>用 Crystal Reports 2020 修改範本</vt:lpstr>
      <vt:lpstr>上載範本至 CloudSAMS</vt:lpstr>
      <vt:lpstr>在 CloudSAMS 預覽已修改的範本</vt:lpstr>
      <vt:lpstr>練習 (二) 製作學生名單   連接資料庫並提取所需資料</vt:lpstr>
      <vt:lpstr>開啟新報表及連接資料庫</vt:lpstr>
      <vt:lpstr>開新報表及連接資料庫</vt:lpstr>
      <vt:lpstr>開啟新報表及連接資料庫</vt:lpstr>
      <vt:lpstr>Crystal Reports 2020 版面</vt:lpstr>
      <vt:lpstr>PowerPoint 簡報</vt:lpstr>
      <vt:lpstr>用 Crystal Reports 2020 預覽範本</vt:lpstr>
      <vt:lpstr>篩選、排序、組合</vt:lpstr>
      <vt:lpstr>完成後的效果</vt:lpstr>
      <vt:lpstr>  III. 如何修正資料錄排序</vt:lpstr>
      <vt:lpstr>  III. 如何修正資料錄排序 (續)</vt:lpstr>
      <vt:lpstr>  III. 如何修正資料錄排序 (續)</vt:lpstr>
      <vt:lpstr>  III. 如何修正資料錄排序 (續)</vt:lpstr>
      <vt:lpstr>  III. 如何修正資料錄排序 (效果)</vt:lpstr>
      <vt:lpstr>  III. 如何修正資料錄排序 (效果)</vt:lpstr>
      <vt:lpstr>常用條件公式</vt:lpstr>
      <vt:lpstr>部分常用函數 (Functions)</vt:lpstr>
      <vt:lpstr>部分常用運算子 (Operators)</vt:lpstr>
      <vt:lpstr>totext()</vt:lpstr>
      <vt:lpstr>left()</vt:lpstr>
      <vt:lpstr>right()</vt:lpstr>
      <vt:lpstr>mid()</vt:lpstr>
      <vt:lpstr>trim()</vt:lpstr>
      <vt:lpstr>isnull()</vt:lpstr>
      <vt:lpstr>round()</vt:lpstr>
      <vt:lpstr>使用公式 (formula)</vt:lpstr>
      <vt:lpstr>使用公式 (formula)</vt:lpstr>
      <vt:lpstr>使用自訂的公式</vt:lpstr>
      <vt:lpstr>練習 (三) 製作每月學生生日名單 (自學部份)    使用Group Expert</vt:lpstr>
      <vt:lpstr>完</vt:lpstr>
    </vt:vector>
  </TitlesOfParts>
  <Company>EMB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Report Card (Elementary)</dc:title>
  <dc:creator>Jeff Tong</dc:creator>
  <cp:lastModifiedBy>Jenny</cp:lastModifiedBy>
  <cp:revision>1484</cp:revision>
  <cp:lastPrinted>2024-10-02T01:15:22Z</cp:lastPrinted>
  <dcterms:created xsi:type="dcterms:W3CDTF">2002-12-31T07:04:38Z</dcterms:created>
  <dcterms:modified xsi:type="dcterms:W3CDTF">2024-10-03T01:12:45Z</dcterms:modified>
</cp:coreProperties>
</file>