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75"/>
  </p:notesMasterIdLst>
  <p:handoutMasterIdLst>
    <p:handoutMasterId r:id="rId176"/>
  </p:handoutMasterIdLst>
  <p:sldIdLst>
    <p:sldId id="1737" r:id="rId4"/>
    <p:sldId id="1738" r:id="rId5"/>
    <p:sldId id="1003" r:id="rId6"/>
    <p:sldId id="1767" r:id="rId7"/>
    <p:sldId id="917" r:id="rId8"/>
    <p:sldId id="967" r:id="rId9"/>
    <p:sldId id="800" r:id="rId10"/>
    <p:sldId id="801" r:id="rId11"/>
    <p:sldId id="802" r:id="rId12"/>
    <p:sldId id="803" r:id="rId13"/>
    <p:sldId id="804" r:id="rId14"/>
    <p:sldId id="805" r:id="rId15"/>
    <p:sldId id="1747" r:id="rId16"/>
    <p:sldId id="807" r:id="rId17"/>
    <p:sldId id="964" r:id="rId18"/>
    <p:sldId id="1757" r:id="rId19"/>
    <p:sldId id="1758" r:id="rId20"/>
    <p:sldId id="997" r:id="rId21"/>
    <p:sldId id="968" r:id="rId22"/>
    <p:sldId id="808" r:id="rId23"/>
    <p:sldId id="971" r:id="rId24"/>
    <p:sldId id="919" r:id="rId25"/>
    <p:sldId id="920" r:id="rId26"/>
    <p:sldId id="812" r:id="rId27"/>
    <p:sldId id="813" r:id="rId28"/>
    <p:sldId id="998" r:id="rId29"/>
    <p:sldId id="815" r:id="rId30"/>
    <p:sldId id="999" r:id="rId31"/>
    <p:sldId id="1000" r:id="rId32"/>
    <p:sldId id="1001" r:id="rId33"/>
    <p:sldId id="817" r:id="rId34"/>
    <p:sldId id="819" r:id="rId35"/>
    <p:sldId id="820" r:id="rId36"/>
    <p:sldId id="1739" r:id="rId37"/>
    <p:sldId id="1740" r:id="rId38"/>
    <p:sldId id="823" r:id="rId39"/>
    <p:sldId id="824" r:id="rId40"/>
    <p:sldId id="825" r:id="rId41"/>
    <p:sldId id="921" r:id="rId42"/>
    <p:sldId id="922" r:id="rId43"/>
    <p:sldId id="828" r:id="rId44"/>
    <p:sldId id="829" r:id="rId45"/>
    <p:sldId id="830" r:id="rId46"/>
    <p:sldId id="1759" r:id="rId47"/>
    <p:sldId id="1760" r:id="rId48"/>
    <p:sldId id="1761" r:id="rId49"/>
    <p:sldId id="1782" r:id="rId50"/>
    <p:sldId id="837" r:id="rId51"/>
    <p:sldId id="838" r:id="rId52"/>
    <p:sldId id="1770" r:id="rId53"/>
    <p:sldId id="840" r:id="rId54"/>
    <p:sldId id="418" r:id="rId55"/>
    <p:sldId id="1002" r:id="rId56"/>
    <p:sldId id="884" r:id="rId57"/>
    <p:sldId id="844" r:id="rId58"/>
    <p:sldId id="1772" r:id="rId59"/>
    <p:sldId id="846" r:id="rId60"/>
    <p:sldId id="847" r:id="rId61"/>
    <p:sldId id="848" r:id="rId62"/>
    <p:sldId id="850" r:id="rId63"/>
    <p:sldId id="851" r:id="rId64"/>
    <p:sldId id="1768" r:id="rId65"/>
    <p:sldId id="853" r:id="rId66"/>
    <p:sldId id="854" r:id="rId67"/>
    <p:sldId id="1769" r:id="rId68"/>
    <p:sldId id="856" r:id="rId69"/>
    <p:sldId id="1773" r:id="rId70"/>
    <p:sldId id="858" r:id="rId71"/>
    <p:sldId id="914" r:id="rId72"/>
    <p:sldId id="923" r:id="rId73"/>
    <p:sldId id="924" r:id="rId74"/>
    <p:sldId id="925" r:id="rId75"/>
    <p:sldId id="770" r:id="rId76"/>
    <p:sldId id="862" r:id="rId77"/>
    <p:sldId id="863" r:id="rId78"/>
    <p:sldId id="864" r:id="rId79"/>
    <p:sldId id="865" r:id="rId80"/>
    <p:sldId id="866" r:id="rId81"/>
    <p:sldId id="867" r:id="rId82"/>
    <p:sldId id="868" r:id="rId83"/>
    <p:sldId id="869" r:id="rId84"/>
    <p:sldId id="929" r:id="rId85"/>
    <p:sldId id="930" r:id="rId86"/>
    <p:sldId id="870" r:id="rId87"/>
    <p:sldId id="871" r:id="rId88"/>
    <p:sldId id="872" r:id="rId89"/>
    <p:sldId id="1763" r:id="rId90"/>
    <p:sldId id="975" r:id="rId91"/>
    <p:sldId id="1764" r:id="rId92"/>
    <p:sldId id="1741" r:id="rId93"/>
    <p:sldId id="1742" r:id="rId94"/>
    <p:sldId id="1743" r:id="rId95"/>
    <p:sldId id="1744" r:id="rId96"/>
    <p:sldId id="1745" r:id="rId97"/>
    <p:sldId id="1746" r:id="rId98"/>
    <p:sldId id="881" r:id="rId99"/>
    <p:sldId id="882" r:id="rId100"/>
    <p:sldId id="883" r:id="rId101"/>
    <p:sldId id="885" r:id="rId102"/>
    <p:sldId id="886" r:id="rId103"/>
    <p:sldId id="887" r:id="rId104"/>
    <p:sldId id="888" r:id="rId105"/>
    <p:sldId id="511" r:id="rId106"/>
    <p:sldId id="1762" r:id="rId107"/>
    <p:sldId id="890" r:id="rId108"/>
    <p:sldId id="891" r:id="rId109"/>
    <p:sldId id="892" r:id="rId110"/>
    <p:sldId id="893" r:id="rId111"/>
    <p:sldId id="894" r:id="rId112"/>
    <p:sldId id="895" r:id="rId113"/>
    <p:sldId id="993" r:id="rId114"/>
    <p:sldId id="897" r:id="rId115"/>
    <p:sldId id="898" r:id="rId116"/>
    <p:sldId id="1775" r:id="rId117"/>
    <p:sldId id="899" r:id="rId118"/>
    <p:sldId id="536" r:id="rId119"/>
    <p:sldId id="1765" r:id="rId120"/>
    <p:sldId id="901" r:id="rId121"/>
    <p:sldId id="902" r:id="rId122"/>
    <p:sldId id="903" r:id="rId123"/>
    <p:sldId id="1774" r:id="rId124"/>
    <p:sldId id="905" r:id="rId125"/>
    <p:sldId id="549" r:id="rId126"/>
    <p:sldId id="907" r:id="rId127"/>
    <p:sldId id="908" r:id="rId128"/>
    <p:sldId id="664" r:id="rId129"/>
    <p:sldId id="910" r:id="rId130"/>
    <p:sldId id="1771" r:id="rId131"/>
    <p:sldId id="741" r:id="rId132"/>
    <p:sldId id="736" r:id="rId133"/>
    <p:sldId id="1748" r:id="rId134"/>
    <p:sldId id="688" r:id="rId135"/>
    <p:sldId id="641" r:id="rId136"/>
    <p:sldId id="722" r:id="rId137"/>
    <p:sldId id="786" r:id="rId138"/>
    <p:sldId id="635" r:id="rId139"/>
    <p:sldId id="637" r:id="rId140"/>
    <p:sldId id="703" r:id="rId141"/>
    <p:sldId id="1749" r:id="rId142"/>
    <p:sldId id="1750" r:id="rId143"/>
    <p:sldId id="743" r:id="rId144"/>
    <p:sldId id="744" r:id="rId145"/>
    <p:sldId id="1751" r:id="rId146"/>
    <p:sldId id="1752" r:id="rId147"/>
    <p:sldId id="1753" r:id="rId148"/>
    <p:sldId id="645" r:id="rId149"/>
    <p:sldId id="590" r:id="rId150"/>
    <p:sldId id="952" r:id="rId151"/>
    <p:sldId id="969" r:id="rId152"/>
    <p:sldId id="681" r:id="rId153"/>
    <p:sldId id="986" r:id="rId154"/>
    <p:sldId id="631" r:id="rId155"/>
    <p:sldId id="1779" r:id="rId156"/>
    <p:sldId id="987" r:id="rId157"/>
    <p:sldId id="988" r:id="rId158"/>
    <p:sldId id="992" r:id="rId159"/>
    <p:sldId id="1783" r:id="rId160"/>
    <p:sldId id="1794" r:id="rId161"/>
    <p:sldId id="1004" r:id="rId162"/>
    <p:sldId id="700" r:id="rId163"/>
    <p:sldId id="258" r:id="rId164"/>
    <p:sldId id="270" r:id="rId165"/>
    <p:sldId id="266" r:id="rId166"/>
    <p:sldId id="274" r:id="rId167"/>
    <p:sldId id="1778" r:id="rId168"/>
    <p:sldId id="704" r:id="rId169"/>
    <p:sldId id="1781" r:id="rId170"/>
    <p:sldId id="990" r:id="rId171"/>
    <p:sldId id="983" r:id="rId172"/>
    <p:sldId id="991" r:id="rId173"/>
    <p:sldId id="911" r:id="rId174"/>
  </p:sldIdLst>
  <p:sldSz cx="12192000" cy="6858000"/>
  <p:notesSz cx="6797675" cy="99266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92403397-DC87-4AA5-9E50-DFD4A1CCB781}">
          <p14:sldIdLst>
            <p14:sldId id="1737"/>
            <p14:sldId id="1738"/>
            <p14:sldId id="1003"/>
            <p14:sldId id="1767"/>
            <p14:sldId id="917"/>
            <p14:sldId id="967"/>
            <p14:sldId id="800"/>
            <p14:sldId id="801"/>
            <p14:sldId id="802"/>
            <p14:sldId id="803"/>
            <p14:sldId id="804"/>
            <p14:sldId id="805"/>
            <p14:sldId id="1747"/>
            <p14:sldId id="807"/>
            <p14:sldId id="964"/>
            <p14:sldId id="1757"/>
            <p14:sldId id="1758"/>
            <p14:sldId id="997"/>
            <p14:sldId id="968"/>
            <p14:sldId id="808"/>
            <p14:sldId id="971"/>
            <p14:sldId id="919"/>
            <p14:sldId id="920"/>
            <p14:sldId id="812"/>
            <p14:sldId id="813"/>
            <p14:sldId id="998"/>
            <p14:sldId id="815"/>
            <p14:sldId id="999"/>
            <p14:sldId id="1000"/>
            <p14:sldId id="1001"/>
            <p14:sldId id="817"/>
            <p14:sldId id="819"/>
            <p14:sldId id="820"/>
            <p14:sldId id="1739"/>
            <p14:sldId id="1740"/>
            <p14:sldId id="823"/>
            <p14:sldId id="824"/>
            <p14:sldId id="825"/>
            <p14:sldId id="921"/>
            <p14:sldId id="922"/>
            <p14:sldId id="828"/>
            <p14:sldId id="829"/>
            <p14:sldId id="830"/>
            <p14:sldId id="1759"/>
            <p14:sldId id="1760"/>
            <p14:sldId id="1761"/>
            <p14:sldId id="1782"/>
            <p14:sldId id="837"/>
            <p14:sldId id="838"/>
            <p14:sldId id="1770"/>
            <p14:sldId id="840"/>
            <p14:sldId id="418"/>
            <p14:sldId id="1002"/>
            <p14:sldId id="884"/>
            <p14:sldId id="844"/>
            <p14:sldId id="1772"/>
            <p14:sldId id="846"/>
            <p14:sldId id="847"/>
            <p14:sldId id="848"/>
            <p14:sldId id="850"/>
            <p14:sldId id="851"/>
            <p14:sldId id="1768"/>
            <p14:sldId id="853"/>
            <p14:sldId id="854"/>
            <p14:sldId id="1769"/>
            <p14:sldId id="856"/>
            <p14:sldId id="1773"/>
            <p14:sldId id="858"/>
            <p14:sldId id="914"/>
            <p14:sldId id="923"/>
            <p14:sldId id="924"/>
            <p14:sldId id="925"/>
            <p14:sldId id="770"/>
            <p14:sldId id="862"/>
            <p14:sldId id="863"/>
            <p14:sldId id="864"/>
            <p14:sldId id="865"/>
            <p14:sldId id="866"/>
            <p14:sldId id="867"/>
            <p14:sldId id="868"/>
            <p14:sldId id="869"/>
            <p14:sldId id="929"/>
            <p14:sldId id="930"/>
            <p14:sldId id="870"/>
            <p14:sldId id="871"/>
            <p14:sldId id="872"/>
            <p14:sldId id="1763"/>
            <p14:sldId id="975"/>
            <p14:sldId id="1764"/>
            <p14:sldId id="1741"/>
            <p14:sldId id="1742"/>
            <p14:sldId id="1743"/>
            <p14:sldId id="1744"/>
            <p14:sldId id="1745"/>
            <p14:sldId id="1746"/>
            <p14:sldId id="881"/>
            <p14:sldId id="882"/>
            <p14:sldId id="883"/>
            <p14:sldId id="885"/>
            <p14:sldId id="886"/>
            <p14:sldId id="887"/>
            <p14:sldId id="888"/>
            <p14:sldId id="511"/>
            <p14:sldId id="1762"/>
            <p14:sldId id="890"/>
            <p14:sldId id="891"/>
            <p14:sldId id="892"/>
            <p14:sldId id="893"/>
            <p14:sldId id="894"/>
            <p14:sldId id="895"/>
            <p14:sldId id="993"/>
            <p14:sldId id="897"/>
            <p14:sldId id="898"/>
            <p14:sldId id="1775"/>
            <p14:sldId id="899"/>
            <p14:sldId id="536"/>
            <p14:sldId id="1765"/>
            <p14:sldId id="901"/>
            <p14:sldId id="902"/>
            <p14:sldId id="903"/>
            <p14:sldId id="1774"/>
            <p14:sldId id="905"/>
            <p14:sldId id="549"/>
            <p14:sldId id="907"/>
            <p14:sldId id="908"/>
            <p14:sldId id="664"/>
            <p14:sldId id="910"/>
            <p14:sldId id="1771"/>
            <p14:sldId id="741"/>
            <p14:sldId id="736"/>
            <p14:sldId id="1748"/>
            <p14:sldId id="688"/>
            <p14:sldId id="641"/>
            <p14:sldId id="722"/>
            <p14:sldId id="786"/>
            <p14:sldId id="635"/>
            <p14:sldId id="637"/>
            <p14:sldId id="703"/>
            <p14:sldId id="1749"/>
            <p14:sldId id="1750"/>
            <p14:sldId id="743"/>
            <p14:sldId id="744"/>
            <p14:sldId id="1751"/>
            <p14:sldId id="1752"/>
            <p14:sldId id="1753"/>
            <p14:sldId id="645"/>
            <p14:sldId id="590"/>
            <p14:sldId id="952"/>
            <p14:sldId id="969"/>
            <p14:sldId id="681"/>
            <p14:sldId id="986"/>
            <p14:sldId id="631"/>
            <p14:sldId id="1779"/>
            <p14:sldId id="987"/>
            <p14:sldId id="988"/>
            <p14:sldId id="992"/>
            <p14:sldId id="1783"/>
            <p14:sldId id="1794"/>
            <p14:sldId id="1004"/>
            <p14:sldId id="700"/>
            <p14:sldId id="258"/>
            <p14:sldId id="270"/>
            <p14:sldId id="266"/>
            <p14:sldId id="274"/>
            <p14:sldId id="1778"/>
            <p14:sldId id="704"/>
            <p14:sldId id="1781"/>
            <p14:sldId id="990"/>
            <p14:sldId id="983"/>
            <p14:sldId id="991"/>
            <p14:sldId id="9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UNG, Wai-chung Henry" initials="LWH" lastIdx="15" clrIdx="0">
    <p:extLst>
      <p:ext uri="{19B8F6BF-5375-455C-9EA6-DF929625EA0E}">
        <p15:presenceInfo xmlns:p15="http://schemas.microsoft.com/office/powerpoint/2012/main" userId="S-1-5-21-2637006528-1015924553-1750768987-1160" providerId="AD"/>
      </p:ext>
    </p:extLst>
  </p:cmAuthor>
  <p:cmAuthor id="2" name="SIM7" initials="SIM7" lastIdx="19" clrIdx="1">
    <p:extLst>
      <p:ext uri="{19B8F6BF-5375-455C-9EA6-DF929625EA0E}">
        <p15:presenceInfo xmlns:p15="http://schemas.microsoft.com/office/powerpoint/2012/main" userId="SIM7" providerId="None"/>
      </p:ext>
    </p:extLst>
  </p:cmAuthor>
  <p:cmAuthor id="3" name="LAM, Hiu-fung Cathy" initials="LHC" lastIdx="6" clrIdx="2">
    <p:extLst>
      <p:ext uri="{19B8F6BF-5375-455C-9EA6-DF929625EA0E}">
        <p15:presenceInfo xmlns:p15="http://schemas.microsoft.com/office/powerpoint/2012/main" userId="S-1-5-21-2637006528-1015924553-1750768987-30449" providerId="AD"/>
      </p:ext>
    </p:extLst>
  </p:cmAuthor>
  <p:cmAuthor id="4" name="SIM" initials="SIM" lastIdx="22" clrIdx="3">
    <p:extLst>
      <p:ext uri="{19B8F6BF-5375-455C-9EA6-DF929625EA0E}">
        <p15:presenceInfo xmlns:p15="http://schemas.microsoft.com/office/powerpoint/2012/main" userId="SIM" providerId="None"/>
      </p:ext>
    </p:extLst>
  </p:cmAuthor>
  <p:cmAuthor id="5" name="Ricardo Yu" initials="RY" lastIdx="15" clrIdx="4">
    <p:extLst>
      <p:ext uri="{19B8F6BF-5375-455C-9EA6-DF929625EA0E}">
        <p15:presenceInfo xmlns:p15="http://schemas.microsoft.com/office/powerpoint/2012/main" userId="S::ricardo.yu@ges.com.hk::48e45529-1bd2-4b89-9705-aafce10c1b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7FAFD"/>
    <a:srgbClr val="2E75B6"/>
    <a:srgbClr val="CEE1F2"/>
    <a:srgbClr val="B5D2EC"/>
    <a:srgbClr val="FF3399"/>
    <a:srgbClr val="663300"/>
    <a:srgbClr val="FFCC99"/>
    <a:srgbClr val="FFCC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83605" autoAdjust="0"/>
  </p:normalViewPr>
  <p:slideViewPr>
    <p:cSldViewPr snapToGrid="0">
      <p:cViewPr varScale="1">
        <p:scale>
          <a:sx n="95" d="100"/>
          <a:sy n="95" d="100"/>
        </p:scale>
        <p:origin x="1128" y="66"/>
      </p:cViewPr>
      <p:guideLst/>
    </p:cSldViewPr>
  </p:slideViewPr>
  <p:notesTextViewPr>
    <p:cViewPr>
      <p:scale>
        <a:sx n="3" d="2"/>
        <a:sy n="3" d="2"/>
      </p:scale>
      <p:origin x="0" y="0"/>
    </p:cViewPr>
  </p:notesTextViewPr>
  <p:sorterViewPr>
    <p:cViewPr>
      <p:scale>
        <a:sx n="100" d="100"/>
        <a:sy n="100" d="100"/>
      </p:scale>
      <p:origin x="0" y="-33834"/>
    </p:cViewPr>
  </p:sorterViewPr>
  <p:notesViewPr>
    <p:cSldViewPr snapToGrid="0">
      <p:cViewPr varScale="1">
        <p:scale>
          <a:sx n="85" d="100"/>
          <a:sy n="85" d="100"/>
        </p:scale>
        <p:origin x="298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slide" Target="slides/slide156.xml"/><Relationship Id="rId175" Type="http://schemas.openxmlformats.org/officeDocument/2006/relationships/notesMaster" Target="notesMasters/notesMaster1.xml"/><Relationship Id="rId170" Type="http://schemas.openxmlformats.org/officeDocument/2006/relationships/slide" Target="slides/slide167.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handoutMaster" Target="handoutMasters/handoutMaster1.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 Type="http://schemas.openxmlformats.org/officeDocument/2006/relationships/customXml" Target="../customXml/item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72" Type="http://schemas.openxmlformats.org/officeDocument/2006/relationships/slide" Target="slides/slide169.xml"/><Relationship Id="rId180"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viewProps" Target="view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3"/>
            <a:ext cx="2944957" cy="498396"/>
          </a:xfrm>
          <a:prstGeom prst="rect">
            <a:avLst/>
          </a:prstGeom>
        </p:spPr>
        <p:txBody>
          <a:bodyPr vert="horz" lIns="91846" tIns="45924" rIns="91846" bIns="45924" rtlCol="0"/>
          <a:lstStyle>
            <a:lvl1pPr algn="l">
              <a:defRPr sz="1200"/>
            </a:lvl1pPr>
          </a:lstStyle>
          <a:p>
            <a:endParaRPr lang="zh-HK" altLang="en-US"/>
          </a:p>
        </p:txBody>
      </p:sp>
      <p:sp>
        <p:nvSpPr>
          <p:cNvPr id="3" name="日期版面配置區 2"/>
          <p:cNvSpPr>
            <a:spLocks noGrp="1"/>
          </p:cNvSpPr>
          <p:nvPr>
            <p:ph type="dt" sz="quarter" idx="1"/>
          </p:nvPr>
        </p:nvSpPr>
        <p:spPr>
          <a:xfrm>
            <a:off x="3851099" y="3"/>
            <a:ext cx="2944957" cy="498396"/>
          </a:xfrm>
          <a:prstGeom prst="rect">
            <a:avLst/>
          </a:prstGeom>
        </p:spPr>
        <p:txBody>
          <a:bodyPr vert="horz" lIns="91846" tIns="45924" rIns="91846" bIns="45924" rtlCol="0"/>
          <a:lstStyle>
            <a:lvl1pPr algn="r">
              <a:defRPr sz="1200"/>
            </a:lvl1pPr>
          </a:lstStyle>
          <a:p>
            <a:fld id="{5A6930C4-1CEF-44DC-BA4F-D4673626C546}" type="datetimeFigureOut">
              <a:rPr lang="zh-HK" altLang="en-US" smtClean="0"/>
              <a:t>20/9/2024</a:t>
            </a:fld>
            <a:endParaRPr lang="zh-HK" altLang="en-US"/>
          </a:p>
        </p:txBody>
      </p:sp>
      <p:sp>
        <p:nvSpPr>
          <p:cNvPr id="4" name="頁尾版面配置區 3"/>
          <p:cNvSpPr>
            <a:spLocks noGrp="1"/>
          </p:cNvSpPr>
          <p:nvPr>
            <p:ph type="ftr" sz="quarter" idx="2"/>
          </p:nvPr>
        </p:nvSpPr>
        <p:spPr>
          <a:xfrm>
            <a:off x="1" y="9428245"/>
            <a:ext cx="2944957" cy="498396"/>
          </a:xfrm>
          <a:prstGeom prst="rect">
            <a:avLst/>
          </a:prstGeom>
        </p:spPr>
        <p:txBody>
          <a:bodyPr vert="horz" lIns="91846" tIns="45924" rIns="91846" bIns="45924"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1099" y="9428245"/>
            <a:ext cx="2944957" cy="498396"/>
          </a:xfrm>
          <a:prstGeom prst="rect">
            <a:avLst/>
          </a:prstGeom>
        </p:spPr>
        <p:txBody>
          <a:bodyPr vert="horz" lIns="91846" tIns="45924" rIns="91846" bIns="45924" rtlCol="0" anchor="b"/>
          <a:lstStyle>
            <a:lvl1pPr algn="r">
              <a:defRPr sz="1200"/>
            </a:lvl1pPr>
          </a:lstStyle>
          <a:p>
            <a:fld id="{CDEF0C94-2FE2-4F67-B31A-C622EEA70FDF}" type="slidenum">
              <a:rPr lang="zh-HK" altLang="en-US" smtClean="0"/>
              <a:t>‹#›</a:t>
            </a:fld>
            <a:endParaRPr lang="zh-HK" altLang="en-US"/>
          </a:p>
        </p:txBody>
      </p:sp>
    </p:spTree>
    <p:extLst>
      <p:ext uri="{BB962C8B-B14F-4D97-AF65-F5344CB8AC3E}">
        <p14:creationId xmlns:p14="http://schemas.microsoft.com/office/powerpoint/2010/main" val="38577704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732" cy="498630"/>
          </a:xfrm>
          <a:prstGeom prst="rect">
            <a:avLst/>
          </a:prstGeom>
        </p:spPr>
        <p:txBody>
          <a:bodyPr vert="horz" lIns="90946" tIns="45473" rIns="90946" bIns="45473" rtlCol="0"/>
          <a:lstStyle>
            <a:lvl1pPr algn="l">
              <a:defRPr sz="1200"/>
            </a:lvl1pPr>
          </a:lstStyle>
          <a:p>
            <a:endParaRPr lang="zh-HK" altLang="en-US"/>
          </a:p>
        </p:txBody>
      </p:sp>
      <p:sp>
        <p:nvSpPr>
          <p:cNvPr id="3" name="日期版面配置區 2"/>
          <p:cNvSpPr>
            <a:spLocks noGrp="1"/>
          </p:cNvSpPr>
          <p:nvPr>
            <p:ph type="dt" idx="1"/>
          </p:nvPr>
        </p:nvSpPr>
        <p:spPr>
          <a:xfrm>
            <a:off x="3850864" y="1"/>
            <a:ext cx="2945732" cy="498630"/>
          </a:xfrm>
          <a:prstGeom prst="rect">
            <a:avLst/>
          </a:prstGeom>
        </p:spPr>
        <p:txBody>
          <a:bodyPr vert="horz" lIns="90946" tIns="45473" rIns="90946" bIns="45473" rtlCol="0"/>
          <a:lstStyle>
            <a:lvl1pPr algn="r">
              <a:defRPr sz="1200"/>
            </a:lvl1pPr>
          </a:lstStyle>
          <a:p>
            <a:fld id="{71A6E3F1-224B-425D-A857-3CA308D64953}" type="datetimeFigureOut">
              <a:rPr lang="zh-HK" altLang="en-US" smtClean="0"/>
              <a:t>20/9/2024</a:t>
            </a:fld>
            <a:endParaRPr lang="zh-HK"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946" tIns="45473" rIns="90946" bIns="45473" rtlCol="0" anchor="ctr"/>
          <a:lstStyle/>
          <a:p>
            <a:endParaRPr lang="zh-HK" altLang="en-US"/>
          </a:p>
        </p:txBody>
      </p:sp>
      <p:sp>
        <p:nvSpPr>
          <p:cNvPr id="5" name="備忘稿版面配置區 4"/>
          <p:cNvSpPr>
            <a:spLocks noGrp="1"/>
          </p:cNvSpPr>
          <p:nvPr>
            <p:ph type="body" sz="quarter" idx="3"/>
          </p:nvPr>
        </p:nvSpPr>
        <p:spPr>
          <a:xfrm>
            <a:off x="680202" y="4777198"/>
            <a:ext cx="5437275" cy="3908613"/>
          </a:xfrm>
          <a:prstGeom prst="rect">
            <a:avLst/>
          </a:prstGeom>
        </p:spPr>
        <p:txBody>
          <a:bodyPr vert="horz" lIns="90946" tIns="45473" rIns="90946" bIns="45473"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2" y="9428010"/>
            <a:ext cx="2945732" cy="498628"/>
          </a:xfrm>
          <a:prstGeom prst="rect">
            <a:avLst/>
          </a:prstGeom>
        </p:spPr>
        <p:txBody>
          <a:bodyPr vert="horz" lIns="90946" tIns="45473" rIns="90946" bIns="45473"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864" y="9428010"/>
            <a:ext cx="2945732" cy="498628"/>
          </a:xfrm>
          <a:prstGeom prst="rect">
            <a:avLst/>
          </a:prstGeom>
        </p:spPr>
        <p:txBody>
          <a:bodyPr vert="horz" lIns="90946" tIns="45473" rIns="90946" bIns="45473" rtlCol="0" anchor="b"/>
          <a:lstStyle>
            <a:lvl1pPr algn="r">
              <a:defRPr sz="1200"/>
            </a:lvl1pPr>
          </a:lstStyle>
          <a:p>
            <a:fld id="{1E360F69-5F52-4D59-8E6C-D976104DA97D}" type="slidenum">
              <a:rPr lang="zh-HK" altLang="en-US" smtClean="0"/>
              <a:t>‹#›</a:t>
            </a:fld>
            <a:endParaRPr lang="zh-HK" altLang="en-US"/>
          </a:p>
        </p:txBody>
      </p:sp>
    </p:spTree>
    <p:extLst>
      <p:ext uri="{BB962C8B-B14F-4D97-AF65-F5344CB8AC3E}">
        <p14:creationId xmlns:p14="http://schemas.microsoft.com/office/powerpoint/2010/main" val="21927069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96E03B31-0101-4002-BDD0-B3B7188B5538}" type="slidenum">
              <a:rPr lang="en-US" smtClean="0"/>
              <a:t>1</a:t>
            </a:fld>
            <a:endParaRPr lang="en-US" dirty="0"/>
          </a:p>
        </p:txBody>
      </p:sp>
    </p:spTree>
    <p:extLst>
      <p:ext uri="{BB962C8B-B14F-4D97-AF65-F5344CB8AC3E}">
        <p14:creationId xmlns:p14="http://schemas.microsoft.com/office/powerpoint/2010/main" val="1006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pPr>
              <a:defRPr/>
            </a:pPr>
            <a:fld id="{FD53E528-BFED-4A2A-9810-4B528DD0B881}" type="slidenum">
              <a:rPr lang="en-US" altLang="zh-TW" smtClean="0"/>
              <a:pPr>
                <a:defRPr/>
              </a:pPr>
              <a:t>25</a:t>
            </a:fld>
            <a:endParaRPr lang="en-US" altLang="zh-TW" dirty="0"/>
          </a:p>
        </p:txBody>
      </p:sp>
    </p:spTree>
    <p:extLst>
      <p:ext uri="{BB962C8B-B14F-4D97-AF65-F5344CB8AC3E}">
        <p14:creationId xmlns:p14="http://schemas.microsoft.com/office/powerpoint/2010/main" val="581931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31</a:t>
            </a:fld>
            <a:endParaRPr lang="en-US" altLang="zh-TW" dirty="0"/>
          </a:p>
        </p:txBody>
      </p:sp>
    </p:spTree>
    <p:extLst>
      <p:ext uri="{BB962C8B-B14F-4D97-AF65-F5344CB8AC3E}">
        <p14:creationId xmlns:p14="http://schemas.microsoft.com/office/powerpoint/2010/main" val="3096067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32</a:t>
            </a:fld>
            <a:endParaRPr lang="en-US" altLang="zh-TW" dirty="0"/>
          </a:p>
        </p:txBody>
      </p:sp>
    </p:spTree>
    <p:extLst>
      <p:ext uri="{BB962C8B-B14F-4D97-AF65-F5344CB8AC3E}">
        <p14:creationId xmlns:p14="http://schemas.microsoft.com/office/powerpoint/2010/main" val="1921505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a:ln/>
        </p:spPr>
      </p:sp>
      <p:sp>
        <p:nvSpPr>
          <p:cNvPr id="1126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33</a:t>
            </a:fld>
            <a:endParaRPr lang="en-US" altLang="zh-TW" dirty="0"/>
          </a:p>
        </p:txBody>
      </p:sp>
    </p:spTree>
    <p:extLst>
      <p:ext uri="{BB962C8B-B14F-4D97-AF65-F5344CB8AC3E}">
        <p14:creationId xmlns:p14="http://schemas.microsoft.com/office/powerpoint/2010/main" val="1381571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pPr>
              <a:defRPr/>
            </a:pPr>
            <a:fld id="{FD53E528-BFED-4A2A-9810-4B528DD0B881}" type="slidenum">
              <a:rPr lang="en-US" altLang="zh-TW" smtClean="0"/>
              <a:pPr>
                <a:defRPr/>
              </a:pPr>
              <a:t>34</a:t>
            </a:fld>
            <a:endParaRPr lang="en-US" altLang="zh-TW" dirty="0"/>
          </a:p>
        </p:txBody>
      </p:sp>
    </p:spTree>
    <p:extLst>
      <p:ext uri="{BB962C8B-B14F-4D97-AF65-F5344CB8AC3E}">
        <p14:creationId xmlns:p14="http://schemas.microsoft.com/office/powerpoint/2010/main" val="64722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FD53E528-BFED-4A2A-9810-4B528DD0B881}" type="slidenum">
              <a:rPr lang="en-US" altLang="zh-TW" smtClean="0"/>
              <a:pPr>
                <a:defRPr/>
              </a:pPr>
              <a:t>36</a:t>
            </a:fld>
            <a:endParaRPr lang="en-US" altLang="zh-TW" dirty="0"/>
          </a:p>
        </p:txBody>
      </p:sp>
    </p:spTree>
    <p:extLst>
      <p:ext uri="{BB962C8B-B14F-4D97-AF65-F5344CB8AC3E}">
        <p14:creationId xmlns:p14="http://schemas.microsoft.com/office/powerpoint/2010/main" val="2602342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buClr>
                <a:srgbClr val="CC0099"/>
              </a:buClr>
              <a:buSzPct val="55000"/>
              <a:buFont typeface="Wingdings" panose="05000000000000000000" pitchFamily="2" charset="2"/>
              <a:buNone/>
              <a:defRPr/>
            </a:pP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As</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 &amp; As</a:t>
            </a:r>
            <a:r>
              <a:rPr lang="en-US" altLang="zh-TW" sz="1200" b="0" baseline="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CN" altLang="en-US" sz="1200" b="0" baseline="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學生離校</a:t>
            </a:r>
            <a:endPar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ts val="0"/>
              </a:spcBef>
              <a:buClr>
                <a:srgbClr val="CC0099"/>
              </a:buClr>
              <a:buSzPct val="55000"/>
              <a:buFont typeface="Wingdings" panose="05000000000000000000" pitchFamily="2" charset="2"/>
              <a:buNone/>
              <a:defRPr/>
            </a:pPr>
            <a:endPar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ts val="0"/>
              </a:spcBef>
              <a:buClr>
                <a:srgbClr val="CC0099"/>
              </a:buClr>
              <a:buSzPct val="55000"/>
              <a:buFont typeface="Wingdings" panose="05000000000000000000" pitchFamily="2" charset="2"/>
              <a:buNone/>
              <a:defRPr/>
            </a:pP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a:t>
            </a:r>
            <a:r>
              <a:rPr lang="zh-CN"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學生入學</a:t>
            </a:r>
            <a:endPar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ts val="0"/>
              </a:spcBef>
              <a:buClr>
                <a:srgbClr val="CC0099"/>
              </a:buClr>
              <a:buSzPct val="55000"/>
              <a:buFont typeface="Wingdings" panose="05000000000000000000" pitchFamily="2" charset="2"/>
              <a:buNone/>
              <a:defRPr/>
            </a:pPr>
            <a:endPar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ts val="0"/>
              </a:spcBef>
              <a:buClr>
                <a:srgbClr val="CC0099"/>
              </a:buClr>
              <a:buSzPct val="55000"/>
              <a:buFont typeface="Wingdings" panose="05000000000000000000" pitchFamily="2" charset="2"/>
              <a:buNone/>
              <a:defRPr/>
            </a:pP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Ds</a:t>
            </a:r>
            <a:r>
              <a:rPr lang="zh-CN"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學生資料更改</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呈報</a:t>
            </a:r>
            <a:endParaRPr lang="en-US" altLang="zh-TW" sz="1200" b="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endParaRPr lang="en-US" dirty="0"/>
          </a:p>
        </p:txBody>
      </p:sp>
      <p:sp>
        <p:nvSpPr>
          <p:cNvPr id="4" name="Slide Number Placeholder 3"/>
          <p:cNvSpPr>
            <a:spLocks noGrp="1"/>
          </p:cNvSpPr>
          <p:nvPr>
            <p:ph type="sldNum" sz="quarter" idx="10"/>
          </p:nvPr>
        </p:nvSpPr>
        <p:spPr/>
        <p:txBody>
          <a:bodyPr/>
          <a:lstStyle/>
          <a:p>
            <a:pPr>
              <a:defRPr/>
            </a:pPr>
            <a:fld id="{FD53E528-BFED-4A2A-9810-4B528DD0B881}" type="slidenum">
              <a:rPr lang="en-US" altLang="zh-TW" smtClean="0"/>
              <a:pPr>
                <a:defRPr/>
              </a:pPr>
              <a:t>46</a:t>
            </a:fld>
            <a:endParaRPr lang="en-US" altLang="zh-TW" dirty="0"/>
          </a:p>
        </p:txBody>
      </p:sp>
    </p:spTree>
    <p:extLst>
      <p:ext uri="{BB962C8B-B14F-4D97-AF65-F5344CB8AC3E}">
        <p14:creationId xmlns:p14="http://schemas.microsoft.com/office/powerpoint/2010/main" val="102167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a:ln/>
        </p:spPr>
      </p:sp>
      <p:sp>
        <p:nvSpPr>
          <p:cNvPr id="92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922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folHlink"/>
                </a:solidFill>
                <a:latin typeface="Times New Roman" panose="02020603050405020304" pitchFamily="18" charset="0"/>
                <a:ea typeface="標楷體" panose="03000509000000000000" pitchFamily="65" charset="-120"/>
              </a:defRPr>
            </a:lvl1pPr>
            <a:lvl2pPr marL="746256" indent="-286038">
              <a:defRPr sz="4000" b="1">
                <a:solidFill>
                  <a:schemeClr val="folHlink"/>
                </a:solidFill>
                <a:latin typeface="Times New Roman" panose="02020603050405020304" pitchFamily="18" charset="0"/>
                <a:ea typeface="標楷體" panose="03000509000000000000" pitchFamily="65" charset="-120"/>
              </a:defRPr>
            </a:lvl2pPr>
            <a:lvl3pPr marL="1148946" indent="-228511">
              <a:defRPr sz="4000" b="1">
                <a:solidFill>
                  <a:schemeClr val="folHlink"/>
                </a:solidFill>
                <a:latin typeface="Times New Roman" panose="02020603050405020304" pitchFamily="18" charset="0"/>
                <a:ea typeface="標楷體" panose="03000509000000000000" pitchFamily="65" charset="-120"/>
              </a:defRPr>
            </a:lvl3pPr>
            <a:lvl4pPr marL="1609164" indent="-228511">
              <a:defRPr sz="4000" b="1">
                <a:solidFill>
                  <a:schemeClr val="folHlink"/>
                </a:solidFill>
                <a:latin typeface="Times New Roman" panose="02020603050405020304" pitchFamily="18" charset="0"/>
                <a:ea typeface="標楷體" panose="03000509000000000000" pitchFamily="65" charset="-120"/>
              </a:defRPr>
            </a:lvl4pPr>
            <a:lvl5pPr marL="2069381" indent="-228511">
              <a:defRPr sz="4000" b="1">
                <a:solidFill>
                  <a:schemeClr val="folHlink"/>
                </a:solidFill>
                <a:latin typeface="Times New Roman" panose="02020603050405020304" pitchFamily="18" charset="0"/>
                <a:ea typeface="標楷體" panose="03000509000000000000" pitchFamily="65" charset="-120"/>
              </a:defRPr>
            </a:lvl5pPr>
            <a:lvl6pPr marL="2529599" indent="-228511" eaLnBrk="0" fontAlgn="base" hangingPunct="0">
              <a:spcBef>
                <a:spcPct val="0"/>
              </a:spcBef>
              <a:spcAft>
                <a:spcPct val="0"/>
              </a:spcAft>
              <a:defRPr sz="4000" b="1">
                <a:solidFill>
                  <a:schemeClr val="folHlink"/>
                </a:solidFill>
                <a:latin typeface="Times New Roman" panose="02020603050405020304" pitchFamily="18" charset="0"/>
                <a:ea typeface="標楷體" panose="03000509000000000000" pitchFamily="65" charset="-120"/>
              </a:defRPr>
            </a:lvl6pPr>
            <a:lvl7pPr marL="2989816" indent="-228511" eaLnBrk="0" fontAlgn="base" hangingPunct="0">
              <a:spcBef>
                <a:spcPct val="0"/>
              </a:spcBef>
              <a:spcAft>
                <a:spcPct val="0"/>
              </a:spcAft>
              <a:defRPr sz="4000" b="1">
                <a:solidFill>
                  <a:schemeClr val="folHlink"/>
                </a:solidFill>
                <a:latin typeface="Times New Roman" panose="02020603050405020304" pitchFamily="18" charset="0"/>
                <a:ea typeface="標楷體" panose="03000509000000000000" pitchFamily="65" charset="-120"/>
              </a:defRPr>
            </a:lvl7pPr>
            <a:lvl8pPr marL="3450034" indent="-228511" eaLnBrk="0" fontAlgn="base" hangingPunct="0">
              <a:spcBef>
                <a:spcPct val="0"/>
              </a:spcBef>
              <a:spcAft>
                <a:spcPct val="0"/>
              </a:spcAft>
              <a:defRPr sz="4000" b="1">
                <a:solidFill>
                  <a:schemeClr val="folHlink"/>
                </a:solidFill>
                <a:latin typeface="Times New Roman" panose="02020603050405020304" pitchFamily="18" charset="0"/>
                <a:ea typeface="標楷體" panose="03000509000000000000" pitchFamily="65" charset="-120"/>
              </a:defRPr>
            </a:lvl8pPr>
            <a:lvl9pPr marL="3910251" indent="-228511" eaLnBrk="0" fontAlgn="base" hangingPunct="0">
              <a:spcBef>
                <a:spcPct val="0"/>
              </a:spcBef>
              <a:spcAft>
                <a:spcPct val="0"/>
              </a:spcAft>
              <a:defRPr sz="4000" b="1">
                <a:solidFill>
                  <a:schemeClr val="folHlink"/>
                </a:solidFill>
                <a:latin typeface="Times New Roman" panose="02020603050405020304" pitchFamily="18" charset="0"/>
                <a:ea typeface="標楷體" panose="03000509000000000000" pitchFamily="65" charset="-120"/>
              </a:defRPr>
            </a:lvl9pPr>
          </a:lstStyle>
          <a:p>
            <a:fld id="{B600AEC6-E6E3-4810-93C2-1A141673B734}" type="slidenum">
              <a:rPr lang="en-US" altLang="zh-TW" sz="1200" b="0">
                <a:solidFill>
                  <a:schemeClr val="tx1"/>
                </a:solidFill>
                <a:latin typeface="Tahoma" panose="020B0604030504040204" pitchFamily="34" charset="0"/>
                <a:ea typeface="PMingLiU" panose="02020500000000000000" pitchFamily="18" charset="-120"/>
              </a:rPr>
              <a:pPr/>
              <a:t>62</a:t>
            </a:fld>
            <a:endParaRPr lang="en-US" altLang="zh-TW" sz="1200" b="0">
              <a:solidFill>
                <a:schemeClr val="tx1"/>
              </a:solidFill>
              <a:latin typeface="Tahoma" panose="020B0604030504040204" pitchFamily="34" charset="0"/>
              <a:ea typeface="PMingLiU" panose="02020500000000000000" pitchFamily="18" charset="-120"/>
            </a:endParaRPr>
          </a:p>
        </p:txBody>
      </p:sp>
    </p:spTree>
    <p:extLst>
      <p:ext uri="{BB962C8B-B14F-4D97-AF65-F5344CB8AC3E}">
        <p14:creationId xmlns:p14="http://schemas.microsoft.com/office/powerpoint/2010/main" val="954037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FD53E528-BFED-4A2A-9810-4B528DD0B881}" type="slidenum">
              <a:rPr lang="en-US" altLang="zh-TW" smtClean="0"/>
              <a:pPr>
                <a:defRPr/>
              </a:pPr>
              <a:t>93</a:t>
            </a:fld>
            <a:endParaRPr lang="en-US" altLang="zh-TW"/>
          </a:p>
        </p:txBody>
      </p:sp>
    </p:spTree>
    <p:extLst>
      <p:ext uri="{BB962C8B-B14F-4D97-AF65-F5344CB8AC3E}">
        <p14:creationId xmlns:p14="http://schemas.microsoft.com/office/powerpoint/2010/main" val="965559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folHlink"/>
                </a:solidFill>
                <a:latin typeface="Times New Roman" panose="02020603050405020304" pitchFamily="18" charset="0"/>
                <a:ea typeface="標楷體" panose="03000509000000000000" pitchFamily="65" charset="-120"/>
              </a:defRPr>
            </a:lvl1pPr>
            <a:lvl2pPr marL="746256" indent="-286038">
              <a:defRPr sz="4000" b="1">
                <a:solidFill>
                  <a:schemeClr val="folHlink"/>
                </a:solidFill>
                <a:latin typeface="Times New Roman" panose="02020603050405020304" pitchFamily="18" charset="0"/>
                <a:ea typeface="標楷體" panose="03000509000000000000" pitchFamily="65" charset="-120"/>
              </a:defRPr>
            </a:lvl2pPr>
            <a:lvl3pPr marL="1148946" indent="-228511">
              <a:defRPr sz="4000" b="1">
                <a:solidFill>
                  <a:schemeClr val="folHlink"/>
                </a:solidFill>
                <a:latin typeface="Times New Roman" panose="02020603050405020304" pitchFamily="18" charset="0"/>
                <a:ea typeface="標楷體" panose="03000509000000000000" pitchFamily="65" charset="-120"/>
              </a:defRPr>
            </a:lvl3pPr>
            <a:lvl4pPr marL="1609164" indent="-228511">
              <a:defRPr sz="4000" b="1">
                <a:solidFill>
                  <a:schemeClr val="folHlink"/>
                </a:solidFill>
                <a:latin typeface="Times New Roman" panose="02020603050405020304" pitchFamily="18" charset="0"/>
                <a:ea typeface="標楷體" panose="03000509000000000000" pitchFamily="65" charset="-120"/>
              </a:defRPr>
            </a:lvl4pPr>
            <a:lvl5pPr marL="2069381" indent="-228511">
              <a:defRPr sz="4000" b="1">
                <a:solidFill>
                  <a:schemeClr val="folHlink"/>
                </a:solidFill>
                <a:latin typeface="Times New Roman" panose="02020603050405020304" pitchFamily="18" charset="0"/>
                <a:ea typeface="標楷體" panose="03000509000000000000" pitchFamily="65" charset="-120"/>
              </a:defRPr>
            </a:lvl5pPr>
            <a:lvl6pPr marL="2529599" indent="-228511" eaLnBrk="0" fontAlgn="base" hangingPunct="0">
              <a:spcBef>
                <a:spcPct val="0"/>
              </a:spcBef>
              <a:spcAft>
                <a:spcPct val="0"/>
              </a:spcAft>
              <a:defRPr sz="4000" b="1">
                <a:solidFill>
                  <a:schemeClr val="folHlink"/>
                </a:solidFill>
                <a:latin typeface="Times New Roman" panose="02020603050405020304" pitchFamily="18" charset="0"/>
                <a:ea typeface="標楷體" panose="03000509000000000000" pitchFamily="65" charset="-120"/>
              </a:defRPr>
            </a:lvl6pPr>
            <a:lvl7pPr marL="2989816" indent="-228511" eaLnBrk="0" fontAlgn="base" hangingPunct="0">
              <a:spcBef>
                <a:spcPct val="0"/>
              </a:spcBef>
              <a:spcAft>
                <a:spcPct val="0"/>
              </a:spcAft>
              <a:defRPr sz="4000" b="1">
                <a:solidFill>
                  <a:schemeClr val="folHlink"/>
                </a:solidFill>
                <a:latin typeface="Times New Roman" panose="02020603050405020304" pitchFamily="18" charset="0"/>
                <a:ea typeface="標楷體" panose="03000509000000000000" pitchFamily="65" charset="-120"/>
              </a:defRPr>
            </a:lvl7pPr>
            <a:lvl8pPr marL="3450034" indent="-228511" eaLnBrk="0" fontAlgn="base" hangingPunct="0">
              <a:spcBef>
                <a:spcPct val="0"/>
              </a:spcBef>
              <a:spcAft>
                <a:spcPct val="0"/>
              </a:spcAft>
              <a:defRPr sz="4000" b="1">
                <a:solidFill>
                  <a:schemeClr val="folHlink"/>
                </a:solidFill>
                <a:latin typeface="Times New Roman" panose="02020603050405020304" pitchFamily="18" charset="0"/>
                <a:ea typeface="標楷體" panose="03000509000000000000" pitchFamily="65" charset="-120"/>
              </a:defRPr>
            </a:lvl8pPr>
            <a:lvl9pPr marL="3910251" indent="-228511" eaLnBrk="0" fontAlgn="base" hangingPunct="0">
              <a:spcBef>
                <a:spcPct val="0"/>
              </a:spcBef>
              <a:spcAft>
                <a:spcPct val="0"/>
              </a:spcAft>
              <a:defRPr sz="4000" b="1">
                <a:solidFill>
                  <a:schemeClr val="folHlink"/>
                </a:solidFill>
                <a:latin typeface="Times New Roman" panose="02020603050405020304" pitchFamily="18" charset="0"/>
                <a:ea typeface="標楷體" panose="03000509000000000000" pitchFamily="65" charset="-120"/>
              </a:defRPr>
            </a:lvl9pPr>
          </a:lstStyle>
          <a:p>
            <a:fld id="{6C6095A6-FA8A-4E91-8C3D-36891762776F}" type="slidenum">
              <a:rPr lang="en-US" altLang="zh-TW" sz="1200" b="0">
                <a:solidFill>
                  <a:schemeClr val="tx1"/>
                </a:solidFill>
                <a:latin typeface="Tahoma" panose="020B0604030504040204" pitchFamily="34" charset="0"/>
                <a:ea typeface="PMingLiU" panose="02020500000000000000" pitchFamily="18" charset="-120"/>
              </a:rPr>
              <a:pPr/>
              <a:t>147</a:t>
            </a:fld>
            <a:endParaRPr lang="en-US" altLang="zh-TW" sz="1200" b="0">
              <a:solidFill>
                <a:schemeClr val="tx1"/>
              </a:solidFill>
              <a:latin typeface="Tahoma" panose="020B0604030504040204" pitchFamily="34" charset="0"/>
              <a:ea typeface="PMingLiU" panose="02020500000000000000" pitchFamily="18" charset="-120"/>
            </a:endParaRPr>
          </a:p>
        </p:txBody>
      </p:sp>
    </p:spTree>
    <p:extLst>
      <p:ext uri="{BB962C8B-B14F-4D97-AF65-F5344CB8AC3E}">
        <p14:creationId xmlns:p14="http://schemas.microsoft.com/office/powerpoint/2010/main" val="328357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2</a:t>
            </a:fld>
            <a:endParaRPr lang="en-US" altLang="zh-TW" dirty="0"/>
          </a:p>
        </p:txBody>
      </p:sp>
    </p:spTree>
    <p:extLst>
      <p:ext uri="{BB962C8B-B14F-4D97-AF65-F5344CB8AC3E}">
        <p14:creationId xmlns:p14="http://schemas.microsoft.com/office/powerpoint/2010/main" val="1166593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63650"/>
            <a:ext cx="6056313" cy="34083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360F69-5F52-4D59-8E6C-D976104DA97D}" type="slidenum">
              <a:rPr lang="zh-HK" altLang="en-US" smtClean="0"/>
              <a:t>152</a:t>
            </a:fld>
            <a:endParaRPr lang="zh-HK" altLang="en-US"/>
          </a:p>
        </p:txBody>
      </p:sp>
    </p:spTree>
    <p:extLst>
      <p:ext uri="{BB962C8B-B14F-4D97-AF65-F5344CB8AC3E}">
        <p14:creationId xmlns:p14="http://schemas.microsoft.com/office/powerpoint/2010/main" val="1686723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E360F69-5F52-4D59-8E6C-D976104DA97D}" type="slidenum">
              <a:rPr lang="zh-HK" altLang="en-US" smtClean="0"/>
              <a:t>153</a:t>
            </a:fld>
            <a:endParaRPr lang="zh-HK" altLang="en-US"/>
          </a:p>
        </p:txBody>
      </p:sp>
    </p:spTree>
    <p:extLst>
      <p:ext uri="{BB962C8B-B14F-4D97-AF65-F5344CB8AC3E}">
        <p14:creationId xmlns:p14="http://schemas.microsoft.com/office/powerpoint/2010/main" val="3023049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63650"/>
            <a:ext cx="6056313" cy="3408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E360F69-5F52-4D59-8E6C-D976104DA97D}" type="slidenum">
              <a:rPr lang="zh-HK" altLang="en-US" smtClean="0"/>
              <a:t>154</a:t>
            </a:fld>
            <a:endParaRPr lang="zh-HK" altLang="en-US"/>
          </a:p>
        </p:txBody>
      </p:sp>
    </p:spTree>
    <p:extLst>
      <p:ext uri="{BB962C8B-B14F-4D97-AF65-F5344CB8AC3E}">
        <p14:creationId xmlns:p14="http://schemas.microsoft.com/office/powerpoint/2010/main" val="1669182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63650"/>
            <a:ext cx="6056313" cy="3408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E360F69-5F52-4D59-8E6C-D976104DA97D}" type="slidenum">
              <a:rPr lang="zh-HK" altLang="en-US" smtClean="0"/>
              <a:t>155</a:t>
            </a:fld>
            <a:endParaRPr lang="zh-HK" altLang="en-US"/>
          </a:p>
        </p:txBody>
      </p:sp>
    </p:spTree>
    <p:extLst>
      <p:ext uri="{BB962C8B-B14F-4D97-AF65-F5344CB8AC3E}">
        <p14:creationId xmlns:p14="http://schemas.microsoft.com/office/powerpoint/2010/main" val="3117650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63650"/>
            <a:ext cx="6056313" cy="3408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E360F69-5F52-4D59-8E6C-D976104DA97D}" type="slidenum">
              <a:rPr lang="zh-HK" altLang="en-US" smtClean="0"/>
              <a:t>156</a:t>
            </a:fld>
            <a:endParaRPr lang="zh-HK" altLang="en-US"/>
          </a:p>
        </p:txBody>
      </p:sp>
    </p:spTree>
    <p:extLst>
      <p:ext uri="{BB962C8B-B14F-4D97-AF65-F5344CB8AC3E}">
        <p14:creationId xmlns:p14="http://schemas.microsoft.com/office/powerpoint/2010/main" val="3446425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157</a:t>
            </a:fld>
            <a:endParaRPr lang="en-US" altLang="zh-TW" dirty="0"/>
          </a:p>
        </p:txBody>
      </p:sp>
    </p:spTree>
    <p:extLst>
      <p:ext uri="{BB962C8B-B14F-4D97-AF65-F5344CB8AC3E}">
        <p14:creationId xmlns:p14="http://schemas.microsoft.com/office/powerpoint/2010/main" val="4100939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1E360F69-5F52-4D59-8E6C-D976104DA97D}" type="slidenum">
              <a:rPr lang="zh-HK" altLang="en-US" smtClean="0"/>
              <a:t>158</a:t>
            </a:fld>
            <a:endParaRPr lang="zh-HK" altLang="en-US"/>
          </a:p>
        </p:txBody>
      </p:sp>
    </p:spTree>
    <p:extLst>
      <p:ext uri="{BB962C8B-B14F-4D97-AF65-F5344CB8AC3E}">
        <p14:creationId xmlns:p14="http://schemas.microsoft.com/office/powerpoint/2010/main" val="3192259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159</a:t>
            </a:fld>
            <a:endParaRPr lang="en-US" altLang="zh-TW" dirty="0"/>
          </a:p>
        </p:txBody>
      </p:sp>
    </p:spTree>
    <p:extLst>
      <p:ext uri="{BB962C8B-B14F-4D97-AF65-F5344CB8AC3E}">
        <p14:creationId xmlns:p14="http://schemas.microsoft.com/office/powerpoint/2010/main" val="2154615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1E360F69-5F52-4D59-8E6C-D976104DA97D}" type="slidenum">
              <a:rPr lang="zh-HK" altLang="en-US" smtClean="0"/>
              <a:t>160</a:t>
            </a:fld>
            <a:endParaRPr lang="zh-HK" altLang="en-US"/>
          </a:p>
        </p:txBody>
      </p:sp>
    </p:spTree>
    <p:extLst>
      <p:ext uri="{BB962C8B-B14F-4D97-AF65-F5344CB8AC3E}">
        <p14:creationId xmlns:p14="http://schemas.microsoft.com/office/powerpoint/2010/main" val="2993731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Slide Number Placeholder 3"/>
          <p:cNvSpPr>
            <a:spLocks noGrp="1"/>
          </p:cNvSpPr>
          <p:nvPr>
            <p:ph type="sldNum" sz="quarter" idx="10"/>
          </p:nvPr>
        </p:nvSpPr>
        <p:spPr/>
        <p:txBody>
          <a:bodyPr/>
          <a:lstStyle/>
          <a:p>
            <a:fld id="{1E360F69-5F52-4D59-8E6C-D976104DA97D}" type="slidenum">
              <a:rPr lang="zh-HK" altLang="en-US" smtClean="0"/>
              <a:t>161</a:t>
            </a:fld>
            <a:endParaRPr lang="zh-HK" altLang="en-US"/>
          </a:p>
        </p:txBody>
      </p:sp>
    </p:spTree>
    <p:extLst>
      <p:ext uri="{BB962C8B-B14F-4D97-AF65-F5344CB8AC3E}">
        <p14:creationId xmlns:p14="http://schemas.microsoft.com/office/powerpoint/2010/main" val="398699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3</a:t>
            </a:fld>
            <a:endParaRPr lang="en-US" altLang="zh-TW" dirty="0"/>
          </a:p>
        </p:txBody>
      </p:sp>
    </p:spTree>
    <p:extLst>
      <p:ext uri="{BB962C8B-B14F-4D97-AF65-F5344CB8AC3E}">
        <p14:creationId xmlns:p14="http://schemas.microsoft.com/office/powerpoint/2010/main" val="1430945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1E360F69-5F52-4D59-8E6C-D976104DA97D}" type="slidenum">
              <a:rPr lang="zh-HK" altLang="en-US" smtClean="0"/>
              <a:t>164</a:t>
            </a:fld>
            <a:endParaRPr lang="zh-HK" altLang="en-US"/>
          </a:p>
        </p:txBody>
      </p:sp>
    </p:spTree>
    <p:extLst>
      <p:ext uri="{BB962C8B-B14F-4D97-AF65-F5344CB8AC3E}">
        <p14:creationId xmlns:p14="http://schemas.microsoft.com/office/powerpoint/2010/main" val="844075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1E360F69-5F52-4D59-8E6C-D976104DA97D}" type="slidenum">
              <a:rPr lang="zh-HK" altLang="en-US" smtClean="0"/>
              <a:t>165</a:t>
            </a:fld>
            <a:endParaRPr lang="zh-HK" altLang="en-US"/>
          </a:p>
        </p:txBody>
      </p:sp>
    </p:spTree>
    <p:extLst>
      <p:ext uri="{BB962C8B-B14F-4D97-AF65-F5344CB8AC3E}">
        <p14:creationId xmlns:p14="http://schemas.microsoft.com/office/powerpoint/2010/main" val="3604489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E360F69-5F52-4D59-8E6C-D976104DA97D}" type="slidenum">
              <a:rPr lang="zh-HK" altLang="en-US" smtClean="0"/>
              <a:t>167</a:t>
            </a:fld>
            <a:endParaRPr lang="zh-HK" altLang="en-US"/>
          </a:p>
        </p:txBody>
      </p:sp>
    </p:spTree>
    <p:extLst>
      <p:ext uri="{BB962C8B-B14F-4D97-AF65-F5344CB8AC3E}">
        <p14:creationId xmlns:p14="http://schemas.microsoft.com/office/powerpoint/2010/main" val="1860016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63650"/>
            <a:ext cx="6056313" cy="3408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E360F69-5F52-4D59-8E6C-D976104DA97D}" type="slidenum">
              <a:rPr lang="zh-HK" altLang="en-US" smtClean="0"/>
              <a:t>168</a:t>
            </a:fld>
            <a:endParaRPr lang="zh-HK" altLang="en-US"/>
          </a:p>
        </p:txBody>
      </p:sp>
    </p:spTree>
    <p:extLst>
      <p:ext uri="{BB962C8B-B14F-4D97-AF65-F5344CB8AC3E}">
        <p14:creationId xmlns:p14="http://schemas.microsoft.com/office/powerpoint/2010/main" val="412353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8</a:t>
            </a:fld>
            <a:endParaRPr lang="en-US" altLang="zh-TW" dirty="0"/>
          </a:p>
        </p:txBody>
      </p:sp>
    </p:spTree>
    <p:extLst>
      <p:ext uri="{BB962C8B-B14F-4D97-AF65-F5344CB8AC3E}">
        <p14:creationId xmlns:p14="http://schemas.microsoft.com/office/powerpoint/2010/main" val="78857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9</a:t>
            </a:fld>
            <a:endParaRPr lang="en-US" altLang="zh-TW" dirty="0"/>
          </a:p>
        </p:txBody>
      </p:sp>
    </p:spTree>
    <p:extLst>
      <p:ext uri="{BB962C8B-B14F-4D97-AF65-F5344CB8AC3E}">
        <p14:creationId xmlns:p14="http://schemas.microsoft.com/office/powerpoint/2010/main" val="194922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10</a:t>
            </a:fld>
            <a:endParaRPr lang="en-US" altLang="zh-TW" dirty="0"/>
          </a:p>
        </p:txBody>
      </p:sp>
    </p:spTree>
    <p:extLst>
      <p:ext uri="{BB962C8B-B14F-4D97-AF65-F5344CB8AC3E}">
        <p14:creationId xmlns:p14="http://schemas.microsoft.com/office/powerpoint/2010/main" val="2290513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12</a:t>
            </a:fld>
            <a:endParaRPr lang="en-US" altLang="zh-TW" dirty="0"/>
          </a:p>
        </p:txBody>
      </p:sp>
    </p:spTree>
    <p:extLst>
      <p:ext uri="{BB962C8B-B14F-4D97-AF65-F5344CB8AC3E}">
        <p14:creationId xmlns:p14="http://schemas.microsoft.com/office/powerpoint/2010/main" val="4032806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13</a:t>
            </a:fld>
            <a:endParaRPr lang="en-US" altLang="zh-TW" dirty="0"/>
          </a:p>
        </p:txBody>
      </p:sp>
    </p:spTree>
    <p:extLst>
      <p:ext uri="{BB962C8B-B14F-4D97-AF65-F5344CB8AC3E}">
        <p14:creationId xmlns:p14="http://schemas.microsoft.com/office/powerpoint/2010/main" val="166222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pPr>
              <a:defRPr/>
            </a:pPr>
            <a:fld id="{FD53E528-BFED-4A2A-9810-4B528DD0B881}" type="slidenum">
              <a:rPr lang="en-US" altLang="zh-TW" smtClean="0"/>
              <a:pPr>
                <a:defRPr/>
              </a:pPr>
              <a:t>24</a:t>
            </a:fld>
            <a:endParaRPr lang="en-US" altLang="zh-TW" dirty="0"/>
          </a:p>
        </p:txBody>
      </p:sp>
    </p:spTree>
    <p:extLst>
      <p:ext uri="{BB962C8B-B14F-4D97-AF65-F5344CB8AC3E}">
        <p14:creationId xmlns:p14="http://schemas.microsoft.com/office/powerpoint/2010/main" val="1302996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12" name="Rectangle 1026">
            <a:extLst>
              <a:ext uri="{FF2B5EF4-FFF2-40B4-BE49-F238E27FC236}">
                <a16:creationId xmlns:a16="http://schemas.microsoft.com/office/drawing/2014/main" id="{635241B9-6404-4628-AE09-839B066B3AB6}"/>
              </a:ext>
            </a:extLst>
          </p:cNvPr>
          <p:cNvSpPr>
            <a:spLocks noGrp="1" noChangeArrowheads="1"/>
          </p:cNvSpPr>
          <p:nvPr>
            <p:ph type="ctrTitle"/>
          </p:nvPr>
        </p:nvSpPr>
        <p:spPr>
          <a:xfrm>
            <a:off x="2844800" y="2438400"/>
            <a:ext cx="7924800" cy="1143000"/>
          </a:xfrm>
          <a:prstGeom prst="rect">
            <a:avLst/>
          </a:prstGeom>
        </p:spPr>
        <p:txBody>
          <a:bodyPr/>
          <a:lstStyle>
            <a:lvl1pPr algn="r">
              <a:defRPr lang="en-US" altLang="zh-TW" sz="4800" b="1" noProof="0" dirty="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stStyle>
          <a:p>
            <a:pPr lvl="0"/>
            <a:r>
              <a:rPr lang="zh-TW" altLang="en-US" noProof="0" dirty="0"/>
              <a:t>按一下以編輯母片標題樣式</a:t>
            </a:r>
            <a:endParaRPr lang="en-US" altLang="zh-TW" noProof="0" dirty="0"/>
          </a:p>
        </p:txBody>
      </p:sp>
      <p:sp>
        <p:nvSpPr>
          <p:cNvPr id="13" name="Rectangle 1027">
            <a:extLst>
              <a:ext uri="{FF2B5EF4-FFF2-40B4-BE49-F238E27FC236}">
                <a16:creationId xmlns:a16="http://schemas.microsoft.com/office/drawing/2014/main" id="{5E4EDF56-8EA8-4F51-AA6F-DB1DEFF70B63}"/>
              </a:ext>
            </a:extLst>
          </p:cNvPr>
          <p:cNvSpPr>
            <a:spLocks noGrp="1" noChangeArrowheads="1"/>
          </p:cNvSpPr>
          <p:nvPr>
            <p:ph type="subTitle" idx="1"/>
          </p:nvPr>
        </p:nvSpPr>
        <p:spPr>
          <a:xfrm>
            <a:off x="2844800" y="3810001"/>
            <a:ext cx="7924800" cy="974725"/>
          </a:xfrm>
        </p:spPr>
        <p:txBody>
          <a:bodyPr/>
          <a:lstStyle>
            <a:lvl1pPr marL="0" indent="0" algn="r">
              <a:buFont typeface="Wingdings" pitchFamily="2" charset="2"/>
              <a:buNone/>
              <a:defRPr sz="3600">
                <a:solidFill>
                  <a:srgbClr val="004A48"/>
                </a:solidFill>
                <a:latin typeface="Cooper Black" pitchFamily="18" charset="0"/>
              </a:defRPr>
            </a:lvl1pPr>
          </a:lstStyle>
          <a:p>
            <a:pPr lvl="0"/>
            <a:r>
              <a:rPr lang="zh-TW" altLang="en-US" noProof="0"/>
              <a:t>按一下以編輯母片子標題樣式</a:t>
            </a:r>
            <a:endParaRPr lang="en-US" altLang="zh-TW" noProof="0"/>
          </a:p>
        </p:txBody>
      </p:sp>
      <p:pic>
        <p:nvPicPr>
          <p:cNvPr id="8" name="圖片 7">
            <a:extLst>
              <a:ext uri="{FF2B5EF4-FFF2-40B4-BE49-F238E27FC236}">
                <a16:creationId xmlns:a16="http://schemas.microsoft.com/office/drawing/2014/main" id="{4FCD2874-BFE6-457A-ACBB-071CAF287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481" y="17393"/>
            <a:ext cx="2489606" cy="1590730"/>
          </a:xfrm>
          <a:prstGeom prst="rect">
            <a:avLst/>
          </a:prstGeom>
        </p:spPr>
      </p:pic>
      <p:grpSp>
        <p:nvGrpSpPr>
          <p:cNvPr id="11" name="Group 4">
            <a:extLst>
              <a:ext uri="{FF2B5EF4-FFF2-40B4-BE49-F238E27FC236}">
                <a16:creationId xmlns:a16="http://schemas.microsoft.com/office/drawing/2014/main" id="{13E72F35-3812-4F97-BA68-593F2C02403D}"/>
              </a:ext>
            </a:extLst>
          </p:cNvPr>
          <p:cNvGrpSpPr/>
          <p:nvPr userDrawn="1"/>
        </p:nvGrpSpPr>
        <p:grpSpPr>
          <a:xfrm>
            <a:off x="11351895" y="0"/>
            <a:ext cx="840103" cy="6858000"/>
            <a:chOff x="250409" y="0"/>
            <a:chExt cx="272970" cy="2087880"/>
          </a:xfrm>
        </p:grpSpPr>
        <p:sp>
          <p:nvSpPr>
            <p:cNvPr id="16" name="Freeform 5">
              <a:extLst>
                <a:ext uri="{FF2B5EF4-FFF2-40B4-BE49-F238E27FC236}">
                  <a16:creationId xmlns:a16="http://schemas.microsoft.com/office/drawing/2014/main" id="{5219A514-3B88-467B-B1CA-C375CE10ACCD}"/>
                </a:ext>
              </a:extLst>
            </p:cNvPr>
            <p:cNvSpPr>
              <a:spLocks noChangeAspect="1"/>
            </p:cNvSpPr>
            <p:nvPr/>
          </p:nvSpPr>
          <p:spPr>
            <a:xfrm>
              <a:off x="250409" y="0"/>
              <a:ext cx="272970" cy="2087880"/>
            </a:xfrm>
            <a:custGeom>
              <a:avLst/>
              <a:gdLst/>
              <a:ahLst/>
              <a:cxnLst/>
              <a:rect l="l" t="t" r="r" b="b"/>
              <a:pathLst>
                <a:path w="523379" h="3479800">
                  <a:moveTo>
                    <a:pt x="0" y="0"/>
                  </a:moveTo>
                  <a:lnTo>
                    <a:pt x="523379" y="0"/>
                  </a:lnTo>
                  <a:lnTo>
                    <a:pt x="523379" y="3479800"/>
                  </a:lnTo>
                  <a:lnTo>
                    <a:pt x="0" y="3479800"/>
                  </a:lnTo>
                  <a:close/>
                </a:path>
              </a:pathLst>
            </a:custGeom>
            <a:solidFill>
              <a:srgbClr val="D7E7F5"/>
            </a:solidFill>
          </p:spPr>
          <p:txBody>
            <a:bodyPr vert="vert270" tIns="10800" bIns="10800"/>
            <a:lstStyle/>
            <a:p>
              <a:r>
                <a:rPr lang="en-US" altLang="zh-TW" sz="4000" dirty="0">
                  <a:solidFill>
                    <a:srgbClr val="EBF0F9"/>
                  </a:solidFill>
                  <a:latin typeface="Arial" panose="020B0604020202020204" pitchFamily="34" charset="0"/>
                  <a:cs typeface="Arial" panose="020B0604020202020204" pitchFamily="34" charset="0"/>
                </a:rPr>
                <a:t> </a:t>
              </a:r>
              <a:endParaRPr lang="zh-TW" altLang="en-US" sz="4000" dirty="0">
                <a:solidFill>
                  <a:srgbClr val="EBF0F9"/>
                </a:solidFill>
                <a:latin typeface="Arial" panose="020B0604020202020204" pitchFamily="34" charset="0"/>
                <a:cs typeface="Arial" panose="020B0604020202020204" pitchFamily="34" charset="0"/>
              </a:endParaRPr>
            </a:p>
          </p:txBody>
        </p:sp>
      </p:grpSp>
      <p:sp>
        <p:nvSpPr>
          <p:cNvPr id="17" name="矩形 16">
            <a:extLst>
              <a:ext uri="{FF2B5EF4-FFF2-40B4-BE49-F238E27FC236}">
                <a16:creationId xmlns:a16="http://schemas.microsoft.com/office/drawing/2014/main" id="{AD288FEC-AA20-43F8-835C-0CEBA2C73EC1}"/>
              </a:ext>
            </a:extLst>
          </p:cNvPr>
          <p:cNvSpPr/>
          <p:nvPr userDrawn="1"/>
        </p:nvSpPr>
        <p:spPr>
          <a:xfrm>
            <a:off x="333148" y="5648464"/>
            <a:ext cx="6096000" cy="707886"/>
          </a:xfrm>
          <a:prstGeom prst="rect">
            <a:avLst/>
          </a:prstGeom>
        </p:spPr>
        <p:txBody>
          <a:bodyPr>
            <a:spAutoFit/>
          </a:bodyPr>
          <a:lstStyle/>
          <a:p>
            <a:pPr>
              <a:defRPr/>
            </a:pPr>
            <a:r>
              <a:rPr kumimoji="1" lang="zh-TW" altLang="en-US" sz="2000" dirty="0">
                <a:ln>
                  <a:solidFill>
                    <a:srgbClr val="0070C0"/>
                  </a:solidFill>
                </a:ln>
                <a:solidFill>
                  <a:srgbClr val="7030A0"/>
                </a:solidFill>
                <a:effectLst>
                  <a:outerShdw blurRad="38100" dist="38100" dir="2700000" algn="tl">
                    <a:srgbClr val="C0C0C0"/>
                  </a:outerShdw>
                </a:effectLst>
                <a:latin typeface="+mn-ea"/>
              </a:rPr>
              <a:t>教育局</a:t>
            </a:r>
          </a:p>
          <a:p>
            <a:pPr>
              <a:defRPr/>
            </a:pPr>
            <a:r>
              <a:rPr kumimoji="1" lang="zh-TW" altLang="en-US" sz="2000" dirty="0">
                <a:ln>
                  <a:solidFill>
                    <a:srgbClr val="0070C0"/>
                  </a:solidFill>
                </a:ln>
                <a:solidFill>
                  <a:srgbClr val="7030A0"/>
                </a:solidFill>
                <a:effectLst>
                  <a:outerShdw blurRad="38100" dist="38100" dir="2700000" algn="tl">
                    <a:srgbClr val="C0C0C0"/>
                  </a:outerShdw>
                </a:effectLst>
                <a:latin typeface="+mn-ea"/>
              </a:rPr>
              <a:t>系統及資訊管理組</a:t>
            </a:r>
          </a:p>
        </p:txBody>
      </p:sp>
      <p:pic>
        <p:nvPicPr>
          <p:cNvPr id="20" name="圖片 19">
            <a:extLst>
              <a:ext uri="{FF2B5EF4-FFF2-40B4-BE49-F238E27FC236}">
                <a16:creationId xmlns:a16="http://schemas.microsoft.com/office/drawing/2014/main" id="{4539CA01-2C86-42BF-BC79-9C12D166EC28}"/>
              </a:ext>
            </a:extLst>
          </p:cNvPr>
          <p:cNvPicPr>
            <a:picLocks noChangeAspect="1"/>
          </p:cNvPicPr>
          <p:nvPr userDrawn="1"/>
        </p:nvPicPr>
        <p:blipFill>
          <a:blip r:embed="rId3"/>
          <a:stretch>
            <a:fillRect/>
          </a:stretch>
        </p:blipFill>
        <p:spPr>
          <a:xfrm>
            <a:off x="4161855" y="3730074"/>
            <a:ext cx="6264000" cy="129717"/>
          </a:xfrm>
          <a:prstGeom prst="rect">
            <a:avLst/>
          </a:prstGeom>
        </p:spPr>
      </p:pic>
      <p:pic>
        <p:nvPicPr>
          <p:cNvPr id="21" name="圖片 20">
            <a:extLst>
              <a:ext uri="{FF2B5EF4-FFF2-40B4-BE49-F238E27FC236}">
                <a16:creationId xmlns:a16="http://schemas.microsoft.com/office/drawing/2014/main" id="{59EC2015-1BCE-4CAC-82A4-E0B3CD2E44DE}"/>
              </a:ext>
            </a:extLst>
          </p:cNvPr>
          <p:cNvPicPr>
            <a:picLocks noChangeAspect="1"/>
          </p:cNvPicPr>
          <p:nvPr userDrawn="1"/>
        </p:nvPicPr>
        <p:blipFill>
          <a:blip r:embed="rId4"/>
          <a:stretch>
            <a:fillRect/>
          </a:stretch>
        </p:blipFill>
        <p:spPr>
          <a:xfrm>
            <a:off x="4579227" y="3563420"/>
            <a:ext cx="6372000" cy="135604"/>
          </a:xfrm>
          <a:prstGeom prst="rect">
            <a:avLst/>
          </a:prstGeom>
        </p:spPr>
      </p:pic>
      <p:sp>
        <p:nvSpPr>
          <p:cNvPr id="10" name="文字方塊 9">
            <a:extLst>
              <a:ext uri="{FF2B5EF4-FFF2-40B4-BE49-F238E27FC236}">
                <a16:creationId xmlns:a16="http://schemas.microsoft.com/office/drawing/2014/main" id="{01AEA9E3-178C-490D-AC73-A7332BBA0AA6}"/>
              </a:ext>
            </a:extLst>
          </p:cNvPr>
          <p:cNvSpPr txBox="1"/>
          <p:nvPr userDrawn="1"/>
        </p:nvSpPr>
        <p:spPr>
          <a:xfrm rot="16200000">
            <a:off x="10192598" y="4788826"/>
            <a:ext cx="3158697" cy="707886"/>
          </a:xfrm>
          <a:prstGeom prst="rect">
            <a:avLst/>
          </a:prstGeom>
          <a:noFill/>
        </p:spPr>
        <p:txBody>
          <a:bodyPr wrap="square" rtlCol="0">
            <a:spAutoFit/>
          </a:bodyPr>
          <a:lstStyle/>
          <a:p>
            <a:r>
              <a:rPr lang="en-US" altLang="zh-TW" sz="40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CloudSAMS</a:t>
            </a:r>
            <a:endParaRPr lang="en-US" sz="40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128005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072786" y="271659"/>
            <a:ext cx="9550400" cy="762000"/>
          </a:xfrm>
          <a:prstGeom prst="rect">
            <a:avLst/>
          </a:prstGeom>
        </p:spPr>
        <p:txBody>
          <a:bodyPr/>
          <a:lstStyle>
            <a:lvl1pPr>
              <a:defRPr sz="2600"/>
            </a:lvl1pPr>
          </a:lstStyle>
          <a:p>
            <a:r>
              <a:rPr lang="zh-TW" altLang="en-US" dirty="0"/>
              <a:t>按一下以編輯母片標題樣式</a:t>
            </a:r>
            <a:endParaRPr lang="zh-HK" altLang="en-US" dirty="0"/>
          </a:p>
        </p:txBody>
      </p:sp>
      <p:sp>
        <p:nvSpPr>
          <p:cNvPr id="3" name="內容版面配置區 2"/>
          <p:cNvSpPr>
            <a:spLocks noGrp="1"/>
          </p:cNvSpPr>
          <p:nvPr>
            <p:ph idx="1"/>
          </p:nvPr>
        </p:nvSpPr>
        <p:spPr/>
        <p:txBody>
          <a:bodyPr/>
          <a:lstStyle>
            <a:lvl1pPr>
              <a:defRPr lang="zh-TW" altLang="en-US" sz="2400" dirty="0">
                <a:solidFill>
                  <a:schemeClr val="folHlink"/>
                </a:solidFill>
                <a:latin typeface="+mn-lt"/>
                <a:ea typeface="+mn-ea"/>
                <a:cs typeface="+mn-cs"/>
              </a:defRPr>
            </a:lvl1pPr>
            <a:lvl2pPr>
              <a:defRPr lang="zh-TW" altLang="en-US" sz="2100" dirty="0">
                <a:solidFill>
                  <a:schemeClr val="folHlink"/>
                </a:solidFill>
                <a:latin typeface="+mn-lt"/>
              </a:defRPr>
            </a:lvl2pPr>
            <a:lvl3pPr>
              <a:defRPr lang="zh-TW" altLang="en-US" sz="1800" dirty="0">
                <a:solidFill>
                  <a:schemeClr val="folHlink"/>
                </a:solidFill>
                <a:latin typeface="+mn-lt"/>
              </a:defRPr>
            </a:lvl3pPr>
            <a:lvl4pPr>
              <a:defRPr lang="zh-TW" altLang="en-US" sz="1700" dirty="0">
                <a:solidFill>
                  <a:schemeClr val="folHlink"/>
                </a:solidFill>
                <a:latin typeface="+mn-lt"/>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Rectangle 1032">
            <a:extLst>
              <a:ext uri="{FF2B5EF4-FFF2-40B4-BE49-F238E27FC236}">
                <a16:creationId xmlns:a16="http://schemas.microsoft.com/office/drawing/2014/main" id="{690065EC-2AB5-4318-9AAB-4D71484F29AD}"/>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349618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a:prstGeom prst="rect">
            <a:avLst/>
          </a:prstGeom>
        </p:spPr>
        <p:txBody>
          <a:bodyPr anchor="t"/>
          <a:lstStyle>
            <a:lvl1pPr algn="l">
              <a:defRPr sz="3000" b="1" cap="all"/>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
        <p:nvSpPr>
          <p:cNvPr id="4" name="Rectangle 1032">
            <a:extLst>
              <a:ext uri="{FF2B5EF4-FFF2-40B4-BE49-F238E27FC236}">
                <a16:creationId xmlns:a16="http://schemas.microsoft.com/office/drawing/2014/main" id="{E6B67330-8775-428E-9999-1505B0ACF128}"/>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40623510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2072786" y="271659"/>
            <a:ext cx="9550400" cy="762000"/>
          </a:xfrm>
          <a:prstGeom prst="rect">
            <a:avLst/>
          </a:prstGeom>
        </p:spPr>
        <p:txBody>
          <a:bodyPr/>
          <a:lstStyle>
            <a:lvl1pPr>
              <a:defRPr sz="2600"/>
            </a:lvl1pPr>
          </a:lstStyle>
          <a:p>
            <a:r>
              <a:rPr lang="zh-TW" altLang="en-US" dirty="0"/>
              <a:t>按一下以編輯母片標題樣式</a:t>
            </a:r>
            <a:endParaRPr lang="zh-HK" altLang="en-US" dirty="0"/>
          </a:p>
        </p:txBody>
      </p:sp>
      <p:sp>
        <p:nvSpPr>
          <p:cNvPr id="3" name="內容版面配置區 2"/>
          <p:cNvSpPr>
            <a:spLocks noGrp="1"/>
          </p:cNvSpPr>
          <p:nvPr>
            <p:ph sz="half" idx="1"/>
          </p:nvPr>
        </p:nvSpPr>
        <p:spPr>
          <a:xfrm>
            <a:off x="1219200" y="1509713"/>
            <a:ext cx="5283200"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6705600" y="1509713"/>
            <a:ext cx="5283200"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Rectangle 1032">
            <a:extLst>
              <a:ext uri="{FF2B5EF4-FFF2-40B4-BE49-F238E27FC236}">
                <a16:creationId xmlns:a16="http://schemas.microsoft.com/office/drawing/2014/main" id="{4A4002C6-7F14-4731-BC20-7B9B3C82609E}"/>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18131028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標題 1">
            <a:extLst>
              <a:ext uri="{FF2B5EF4-FFF2-40B4-BE49-F238E27FC236}">
                <a16:creationId xmlns:a16="http://schemas.microsoft.com/office/drawing/2014/main" id="{B4C24F66-D125-4F79-A64B-6CCC3D01C065}"/>
              </a:ext>
            </a:extLst>
          </p:cNvPr>
          <p:cNvSpPr>
            <a:spLocks noGrp="1"/>
          </p:cNvSpPr>
          <p:nvPr>
            <p:ph type="title"/>
          </p:nvPr>
        </p:nvSpPr>
        <p:spPr>
          <a:xfrm>
            <a:off x="2072786" y="271659"/>
            <a:ext cx="9550400" cy="762000"/>
          </a:xfrm>
          <a:prstGeom prst="rect">
            <a:avLst/>
          </a:prstGeom>
        </p:spPr>
        <p:txBody>
          <a:bodyPr/>
          <a:lstStyle>
            <a:lvl1pPr>
              <a:defRPr sz="2600"/>
            </a:lvl1pPr>
          </a:lstStyle>
          <a:p>
            <a:r>
              <a:rPr lang="zh-TW" altLang="en-US" dirty="0"/>
              <a:t>按一下以編輯母片標題樣式</a:t>
            </a:r>
            <a:endParaRPr lang="zh-HK" altLang="en-US" dirty="0"/>
          </a:p>
        </p:txBody>
      </p:sp>
      <p:sp>
        <p:nvSpPr>
          <p:cNvPr id="8" name="Rectangle 1032">
            <a:extLst>
              <a:ext uri="{FF2B5EF4-FFF2-40B4-BE49-F238E27FC236}">
                <a16:creationId xmlns:a16="http://schemas.microsoft.com/office/drawing/2014/main" id="{B1DAEE3E-4B73-415E-814D-0FF70825F4F6}"/>
              </a:ext>
            </a:extLst>
          </p:cNvPr>
          <p:cNvSpPr>
            <a:spLocks noGrp="1" noChangeArrowheads="1"/>
          </p:cNvSpPr>
          <p:nvPr>
            <p:ph type="sldNum" sz="quarter" idx="10"/>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29987664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2072786" y="271659"/>
            <a:ext cx="9550400" cy="762000"/>
          </a:xfrm>
          <a:prstGeom prst="rect">
            <a:avLst/>
          </a:prstGeom>
        </p:spPr>
        <p:txBody>
          <a:bodyPr/>
          <a:lstStyle/>
          <a:p>
            <a:r>
              <a:rPr lang="zh-TW" altLang="en-US"/>
              <a:t>按一下以編輯母片標題樣式</a:t>
            </a:r>
            <a:endParaRPr lang="zh-HK" altLang="en-US"/>
          </a:p>
        </p:txBody>
      </p:sp>
      <p:sp>
        <p:nvSpPr>
          <p:cNvPr id="3" name="文字版面配置區 2"/>
          <p:cNvSpPr>
            <a:spLocks noGrp="1"/>
          </p:cNvSpPr>
          <p:nvPr>
            <p:ph type="body" sz="half" idx="1"/>
          </p:nvPr>
        </p:nvSpPr>
        <p:spPr>
          <a:xfrm>
            <a:off x="1219200" y="1509713"/>
            <a:ext cx="5283200" cy="46085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6705600" y="1509713"/>
            <a:ext cx="5283200" cy="46085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Rectangle 1032">
            <a:extLst>
              <a:ext uri="{FF2B5EF4-FFF2-40B4-BE49-F238E27FC236}">
                <a16:creationId xmlns:a16="http://schemas.microsoft.com/office/drawing/2014/main" id="{67D7D5DD-2948-40FA-8FBF-3FB22A657891}"/>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3407482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2072786" y="271659"/>
            <a:ext cx="9550400" cy="762000"/>
          </a:xfrm>
          <a:prstGeom prst="rect">
            <a:avLst/>
          </a:prstGeom>
        </p:spPr>
        <p:txBody>
          <a:bodyPr/>
          <a:lstStyle/>
          <a:p>
            <a:r>
              <a:rPr lang="zh-TW" altLang="en-US"/>
              <a:t>按一下以編輯母片標題樣式</a:t>
            </a:r>
            <a:endParaRPr lang="zh-HK" altLang="en-US"/>
          </a:p>
        </p:txBody>
      </p:sp>
      <p:sp>
        <p:nvSpPr>
          <p:cNvPr id="3" name="Rectangle 1032">
            <a:extLst>
              <a:ext uri="{FF2B5EF4-FFF2-40B4-BE49-F238E27FC236}">
                <a16:creationId xmlns:a16="http://schemas.microsoft.com/office/drawing/2014/main" id="{CA6AC465-E014-49CB-8844-29A0F59407D9}"/>
              </a:ext>
            </a:extLst>
          </p:cNvPr>
          <p:cNvSpPr>
            <a:spLocks noGrp="1" noChangeArrowheads="1"/>
          </p:cNvSpPr>
          <p:nvPr>
            <p:ph type="sldNum" sz="quarter" idx="4"/>
          </p:nvPr>
        </p:nvSpPr>
        <p:spPr>
          <a:xfrm>
            <a:off x="10701813" y="6481616"/>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21325713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32">
            <a:extLst>
              <a:ext uri="{FF2B5EF4-FFF2-40B4-BE49-F238E27FC236}">
                <a16:creationId xmlns:a16="http://schemas.microsoft.com/office/drawing/2014/main" id="{FC03FC6E-3F99-4AA3-80AF-4061C271DF75}"/>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41618813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投影片編號版面配置區 2">
            <a:extLst>
              <a:ext uri="{FF2B5EF4-FFF2-40B4-BE49-F238E27FC236}">
                <a16:creationId xmlns:a16="http://schemas.microsoft.com/office/drawing/2014/main" id="{A887557D-A41E-42BC-B74B-6FBDFFE44892}"/>
              </a:ext>
            </a:extLst>
          </p:cNvPr>
          <p:cNvSpPr>
            <a:spLocks noGrp="1"/>
          </p:cNvSpPr>
          <p:nvPr>
            <p:ph type="sldNum" sz="quarter" idx="10"/>
          </p:nvPr>
        </p:nvSpPr>
        <p:spPr/>
        <p:txBody>
          <a:body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343430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C9BB8881-ECBC-4142-9933-CDAB826E4185}"/>
              </a:ext>
            </a:extLst>
          </p:cNvPr>
          <p:cNvSpPr/>
          <p:nvPr userDrawn="1"/>
        </p:nvSpPr>
        <p:spPr>
          <a:xfrm>
            <a:off x="0" y="6283067"/>
            <a:ext cx="12192000" cy="584776"/>
          </a:xfrm>
          <a:prstGeom prst="rect">
            <a:avLst/>
          </a:prstGeom>
          <a:gradFill>
            <a:gsLst>
              <a:gs pos="18000">
                <a:srgbClr val="F7FAFD"/>
              </a:gs>
              <a:gs pos="58000">
                <a:srgbClr val="B5D2EC"/>
              </a:gs>
              <a:gs pos="81000">
                <a:srgbClr val="B5D2EC"/>
              </a:gs>
              <a:gs pos="100000">
                <a:srgbClr val="CEE1F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圖片 2">
            <a:extLst>
              <a:ext uri="{FF2B5EF4-FFF2-40B4-BE49-F238E27FC236}">
                <a16:creationId xmlns:a16="http://schemas.microsoft.com/office/drawing/2014/main" id="{AF0E82B3-CBDD-4AC0-821B-99CF90E0C81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0940" y="48034"/>
            <a:ext cx="1591731" cy="1017034"/>
          </a:xfrm>
          <a:prstGeom prst="rect">
            <a:avLst/>
          </a:prstGeom>
        </p:spPr>
      </p:pic>
      <p:sp>
        <p:nvSpPr>
          <p:cNvPr id="1029" name="Rectangle 5"/>
          <p:cNvSpPr>
            <a:spLocks noGrp="1" noChangeArrowheads="1"/>
          </p:cNvSpPr>
          <p:nvPr>
            <p:ph type="body" idx="1"/>
          </p:nvPr>
        </p:nvSpPr>
        <p:spPr bwMode="auto">
          <a:xfrm>
            <a:off x="1219200" y="1509713"/>
            <a:ext cx="107696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CF01"/>
              </a:buClr>
              <a:buSzPct val="60000"/>
              <a:buFont typeface="Wingdings" pitchFamily="2" charset="2"/>
              <a:buChar char="n"/>
              <a:tabLst/>
              <a:defRPr/>
            </a:pPr>
            <a:r>
              <a:rPr kumimoji="0" lang="en-US" altLang="zh-TW" sz="2800" b="0" i="0" u="none" strike="noStrike" kern="0" cap="none" spc="0" normalizeH="0" baseline="0" noProof="0" dirty="0">
                <a:ln>
                  <a:noFill/>
                </a:ln>
                <a:solidFill>
                  <a:srgbClr val="660066"/>
                </a:solidFill>
                <a:effectLst/>
                <a:uLnTx/>
                <a:uFillTx/>
                <a:latin typeface="Trebuchet MS"/>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
                <a:srgbClr val="CC0099"/>
              </a:buClr>
              <a:buSzPct val="55000"/>
              <a:buFont typeface="Wingdings" pitchFamily="2" charset="2"/>
              <a:buChar char="n"/>
              <a:tabLst/>
              <a:defRPr/>
            </a:pPr>
            <a:r>
              <a:rPr kumimoji="0" lang="en-US" altLang="zh-TW" sz="2400" b="0" i="0" u="none" strike="noStrike" kern="0" cap="none" spc="0" normalizeH="0" baseline="0" noProof="0" dirty="0">
                <a:ln>
                  <a:noFill/>
                </a:ln>
                <a:solidFill>
                  <a:srgbClr val="9900CC"/>
                </a:solidFill>
                <a:effectLst/>
                <a:uLnTx/>
                <a:uFillTx/>
                <a:latin typeface="Trebuchet MS"/>
              </a:rPr>
              <a:t>Second level</a:t>
            </a:r>
          </a:p>
          <a:p>
            <a:pPr marL="1143000" marR="0" lvl="2" indent="-228600" algn="l" defTabSz="914400" rtl="0" eaLnBrk="1" fontAlgn="base" latinLnBrk="0" hangingPunct="1">
              <a:lnSpc>
                <a:spcPct val="100000"/>
              </a:lnSpc>
              <a:spcBef>
                <a:spcPct val="20000"/>
              </a:spcBef>
              <a:spcAft>
                <a:spcPct val="0"/>
              </a:spcAft>
              <a:buClr>
                <a:srgbClr val="00E4A8"/>
              </a:buClr>
              <a:buSzPct val="50000"/>
              <a:buFont typeface="Wingdings" pitchFamily="2" charset="2"/>
              <a:buChar char="n"/>
              <a:tabLst/>
              <a:defRPr/>
            </a:pPr>
            <a:r>
              <a:rPr kumimoji="0" lang="en-US" altLang="zh-TW" sz="2000" b="0" i="0" u="none" strike="noStrike" kern="0" cap="none" spc="0" normalizeH="0" baseline="0" noProof="0" dirty="0">
                <a:ln>
                  <a:noFill/>
                </a:ln>
                <a:solidFill>
                  <a:srgbClr val="6600CC"/>
                </a:solidFill>
                <a:effectLst/>
                <a:uLnTx/>
                <a:uFillTx/>
                <a:latin typeface="Trebuchet MS"/>
              </a:rPr>
              <a:t>Third level</a:t>
            </a:r>
          </a:p>
          <a:p>
            <a:pPr marL="1600200" marR="0" lvl="3" indent="-22860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0" lang="en-US" altLang="zh-TW" sz="1800" b="0" i="0" u="none" strike="noStrike" kern="0" cap="none" spc="0" normalizeH="0" baseline="0" noProof="0" dirty="0">
                <a:ln>
                  <a:noFill/>
                </a:ln>
                <a:solidFill>
                  <a:srgbClr val="333399"/>
                </a:solidFill>
                <a:effectLst/>
                <a:uLnTx/>
                <a:uFillTx/>
                <a:latin typeface="Trebuchet MS"/>
              </a:rPr>
              <a:t>Fourth level</a:t>
            </a:r>
          </a:p>
        </p:txBody>
      </p:sp>
      <p:sp>
        <p:nvSpPr>
          <p:cNvPr id="15" name="Rectangle 1028">
            <a:extLst>
              <a:ext uri="{FF2B5EF4-FFF2-40B4-BE49-F238E27FC236}">
                <a16:creationId xmlns:a16="http://schemas.microsoft.com/office/drawing/2014/main" id="{AD4C71FC-CCAA-42BB-8D48-DFD3FDF83E5F}"/>
              </a:ext>
            </a:extLst>
          </p:cNvPr>
          <p:cNvSpPr>
            <a:spLocks noGrp="1" noChangeArrowheads="1"/>
          </p:cNvSpPr>
          <p:nvPr>
            <p:ph type="title"/>
          </p:nvPr>
        </p:nvSpPr>
        <p:spPr bwMode="auto">
          <a:xfrm>
            <a:off x="2070101" y="263690"/>
            <a:ext cx="9550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dirty="0"/>
              <a:t>按一下以編輯母片標題樣式</a:t>
            </a:r>
            <a:endParaRPr lang="en-US" altLang="zh-TW" dirty="0"/>
          </a:p>
        </p:txBody>
      </p:sp>
      <p:sp>
        <p:nvSpPr>
          <p:cNvPr id="16" name="Rectangle 1034">
            <a:extLst>
              <a:ext uri="{FF2B5EF4-FFF2-40B4-BE49-F238E27FC236}">
                <a16:creationId xmlns:a16="http://schemas.microsoft.com/office/drawing/2014/main" id="{11DA46A4-38A6-4E5A-9752-565E045AFC52}"/>
              </a:ext>
            </a:extLst>
          </p:cNvPr>
          <p:cNvSpPr>
            <a:spLocks noChangeArrowheads="1"/>
          </p:cNvSpPr>
          <p:nvPr userDrawn="1"/>
        </p:nvSpPr>
        <p:spPr bwMode="gray">
          <a:xfrm>
            <a:off x="2051051" y="330201"/>
            <a:ext cx="42333" cy="1052513"/>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7" name="Rectangle 1035">
            <a:extLst>
              <a:ext uri="{FF2B5EF4-FFF2-40B4-BE49-F238E27FC236}">
                <a16:creationId xmlns:a16="http://schemas.microsoft.com/office/drawing/2014/main" id="{ECF39216-7EA6-4DDD-969A-CA2C48B8803A}"/>
              </a:ext>
            </a:extLst>
          </p:cNvPr>
          <p:cNvSpPr>
            <a:spLocks noChangeArrowheads="1"/>
          </p:cNvSpPr>
          <p:nvPr userDrawn="1"/>
        </p:nvSpPr>
        <p:spPr bwMode="gray">
          <a:xfrm>
            <a:off x="628651" y="1016000"/>
            <a:ext cx="10968567" cy="31750"/>
          </a:xfrm>
          <a:prstGeom prst="rect">
            <a:avLst/>
          </a:prstGeom>
          <a:solidFill>
            <a:srgbClr val="3F8DA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8" name="Rectangle 1036">
            <a:extLst>
              <a:ext uri="{FF2B5EF4-FFF2-40B4-BE49-F238E27FC236}">
                <a16:creationId xmlns:a16="http://schemas.microsoft.com/office/drawing/2014/main" id="{496A3C86-C137-476B-B3EA-5A54F8D4D6E4}"/>
              </a:ext>
            </a:extLst>
          </p:cNvPr>
          <p:cNvSpPr>
            <a:spLocks noChangeArrowheads="1"/>
          </p:cNvSpPr>
          <p:nvPr userDrawn="1"/>
        </p:nvSpPr>
        <p:spPr bwMode="gray">
          <a:xfrm>
            <a:off x="4692651" y="1092200"/>
            <a:ext cx="5278967" cy="31750"/>
          </a:xfrm>
          <a:prstGeom prst="rect">
            <a:avLst/>
          </a:prstGeom>
          <a:gradFill rotWithShape="0">
            <a:gsLst>
              <a:gs pos="0">
                <a:srgbClr val="3F8DA5"/>
              </a:gs>
              <a:gs pos="100000">
                <a:srgbClr val="9BCAD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9" name="Rectangle 1037">
            <a:extLst>
              <a:ext uri="{FF2B5EF4-FFF2-40B4-BE49-F238E27FC236}">
                <a16:creationId xmlns:a16="http://schemas.microsoft.com/office/drawing/2014/main" id="{2E234E59-394E-4DFC-8838-16B123A48A3D}"/>
              </a:ext>
            </a:extLst>
          </p:cNvPr>
          <p:cNvSpPr>
            <a:spLocks noChangeArrowheads="1"/>
          </p:cNvSpPr>
          <p:nvPr userDrawn="1"/>
        </p:nvSpPr>
        <p:spPr bwMode="gray">
          <a:xfrm>
            <a:off x="7429501" y="1187450"/>
            <a:ext cx="3359151" cy="31750"/>
          </a:xfrm>
          <a:prstGeom prst="rect">
            <a:avLst/>
          </a:prstGeom>
          <a:solidFill>
            <a:srgbClr val="A1CD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25" name="文字方塊 24">
            <a:extLst>
              <a:ext uri="{FF2B5EF4-FFF2-40B4-BE49-F238E27FC236}">
                <a16:creationId xmlns:a16="http://schemas.microsoft.com/office/drawing/2014/main" id="{AD009F95-6ACD-47DA-B333-DCE5346BC742}"/>
              </a:ext>
            </a:extLst>
          </p:cNvPr>
          <p:cNvSpPr txBox="1"/>
          <p:nvPr userDrawn="1"/>
        </p:nvSpPr>
        <p:spPr>
          <a:xfrm>
            <a:off x="41565" y="6480355"/>
            <a:ext cx="4980851" cy="369332"/>
          </a:xfrm>
          <a:prstGeom prst="rect">
            <a:avLst/>
          </a:prstGeom>
          <a:noFill/>
        </p:spPr>
        <p:txBody>
          <a:bodyPr wrap="none" rtlCol="0">
            <a:spAutoFit/>
          </a:bodyPr>
          <a:lstStyle/>
          <a:p>
            <a:r>
              <a:rPr lang="en-US" sz="1800" kern="1200" dirty="0">
                <a:solidFill>
                  <a:srgbClr val="2E75B6"/>
                </a:solidFill>
                <a:latin typeface="+mn-lt"/>
                <a:ea typeface="+mn-ea"/>
                <a:cs typeface="+mn-cs"/>
              </a:rPr>
              <a:t>Systems and </a:t>
            </a:r>
            <a:r>
              <a:rPr lang="en-US" sz="1800" u="none" kern="1200" dirty="0">
                <a:solidFill>
                  <a:srgbClr val="2E75B6"/>
                </a:solidFill>
                <a:latin typeface="+mn-lt"/>
                <a:ea typeface="+mn-ea"/>
                <a:cs typeface="+mn-cs"/>
              </a:rPr>
              <a:t>Information</a:t>
            </a:r>
            <a:r>
              <a:rPr lang="en-US" sz="1800" kern="1200" dirty="0">
                <a:solidFill>
                  <a:srgbClr val="2E75B6"/>
                </a:solidFill>
                <a:latin typeface="+mn-lt"/>
                <a:ea typeface="+mn-ea"/>
                <a:cs typeface="+mn-cs"/>
              </a:rPr>
              <a:t> Management Section</a:t>
            </a:r>
          </a:p>
        </p:txBody>
      </p:sp>
      <p:sp>
        <p:nvSpPr>
          <p:cNvPr id="26" name="文字方塊 25">
            <a:extLst>
              <a:ext uri="{FF2B5EF4-FFF2-40B4-BE49-F238E27FC236}">
                <a16:creationId xmlns:a16="http://schemas.microsoft.com/office/drawing/2014/main" id="{FAB57F6A-1ACD-4678-872A-38EEF24D92FE}"/>
              </a:ext>
            </a:extLst>
          </p:cNvPr>
          <p:cNvSpPr txBox="1"/>
          <p:nvPr userDrawn="1"/>
        </p:nvSpPr>
        <p:spPr>
          <a:xfrm>
            <a:off x="8949061" y="6400425"/>
            <a:ext cx="2492828" cy="523220"/>
          </a:xfrm>
          <a:prstGeom prst="rect">
            <a:avLst/>
          </a:prstGeom>
          <a:noFill/>
        </p:spPr>
        <p:txBody>
          <a:bodyPr wrap="square" rtlCol="0">
            <a:spAutoFit/>
          </a:bodyPr>
          <a:lstStyle/>
          <a:p>
            <a:r>
              <a:rPr lang="en-US" altLang="zh-TW" sz="28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CloudSAMS</a:t>
            </a:r>
            <a:endParaRPr lang="en-US" sz="28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Rectangle 1032">
            <a:extLst>
              <a:ext uri="{FF2B5EF4-FFF2-40B4-BE49-F238E27FC236}">
                <a16:creationId xmlns:a16="http://schemas.microsoft.com/office/drawing/2014/main" id="{E6A5F99F-9F59-43CB-B56C-561C7B49472D}"/>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2012391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76" r:id="rId7"/>
    <p:sldLayoutId id="2147483667" r:id="rId8"/>
    <p:sldLayoutId id="2147483677" r:id="rId9"/>
  </p:sldLayoutIdLst>
  <p:transition/>
  <p:hf hdr="0" ftr="0" dt="0"/>
  <p:txStyles>
    <p:title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p:titleStyle>
    <p:bodyStyle>
      <a:lvl1pPr marL="342900" marR="0" indent="-342900" algn="l" defTabSz="914400" rtl="0" eaLnBrk="1" fontAlgn="base" latinLnBrk="0" hangingPunct="1">
        <a:lnSpc>
          <a:spcPct val="100000"/>
        </a:lnSpc>
        <a:spcBef>
          <a:spcPct val="20000"/>
        </a:spcBef>
        <a:spcAft>
          <a:spcPct val="0"/>
        </a:spcAft>
        <a:buClr>
          <a:srgbClr val="FFCF01"/>
        </a:buClr>
        <a:buSzPct val="60000"/>
        <a:buFont typeface="Wingdings" pitchFamily="2" charset="2"/>
        <a:buChar char="n"/>
        <a:tabLst/>
        <a:defRPr lang="en-US" altLang="zh-TW" sz="2800" dirty="0">
          <a:solidFill>
            <a:srgbClr val="660066"/>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CC0099"/>
        </a:buClr>
        <a:buSzPct val="55000"/>
        <a:buFont typeface="Wingdings" pitchFamily="2" charset="2"/>
        <a:buChar char="n"/>
        <a:tabLst/>
        <a:defRPr lang="en-US" altLang="zh-TW" sz="2400" dirty="0">
          <a:solidFill>
            <a:srgbClr val="9900CC"/>
          </a:solidFill>
          <a:latin typeface="+mn-lt"/>
          <a:ea typeface="+mn-ea"/>
          <a:cs typeface="+mn-cs"/>
        </a:defRPr>
      </a:lvl2pPr>
      <a:lvl3pPr marL="1143000" marR="0" indent="-228600" algn="l" defTabSz="914400" rtl="0" eaLnBrk="1" fontAlgn="base" latinLnBrk="0" hangingPunct="1">
        <a:lnSpc>
          <a:spcPct val="100000"/>
        </a:lnSpc>
        <a:spcBef>
          <a:spcPct val="20000"/>
        </a:spcBef>
        <a:spcAft>
          <a:spcPct val="0"/>
        </a:spcAft>
        <a:buClr>
          <a:srgbClr val="00E4A8"/>
        </a:buClr>
        <a:buSzPct val="50000"/>
        <a:buFont typeface="Wingdings" pitchFamily="2" charset="2"/>
        <a:buChar char="n"/>
        <a:tabLst/>
        <a:defRPr lang="en-US" altLang="zh-TW" sz="2000" dirty="0">
          <a:solidFill>
            <a:srgbClr val="6600CC"/>
          </a:solidFill>
          <a:latin typeface="+mn-lt"/>
          <a:ea typeface="+mn-ea"/>
          <a:cs typeface="+mn-cs"/>
        </a:defRPr>
      </a:lvl3pPr>
      <a:lvl4pPr marL="1600200" marR="0" indent="-22860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lang="en-US" altLang="zh-TW" sz="1800" kern="1200" noProof="0" dirty="0">
          <a:solidFill>
            <a:schemeClr val="accent1">
              <a:lumMod val="75000"/>
            </a:schemeClr>
          </a:solidFill>
          <a:latin typeface="+mn-lt"/>
          <a:ea typeface="+mn-ea"/>
          <a:cs typeface="+mn-cs"/>
        </a:defRPr>
      </a:lvl4pPr>
      <a:lvl5pPr marL="1543050" indent="-171450" algn="l" rtl="0" eaLnBrk="1" fontAlgn="base" hangingPunct="1">
        <a:spcBef>
          <a:spcPct val="20000"/>
        </a:spcBef>
        <a:spcAft>
          <a:spcPct val="0"/>
        </a:spcAft>
        <a:buClr>
          <a:schemeClr val="accent1"/>
        </a:buClr>
        <a:buSzPct val="50000"/>
        <a:buFont typeface="Wingdings" panose="05000000000000000000" pitchFamily="2" charset="2"/>
        <a:buChar char="n"/>
        <a:defRPr sz="1050">
          <a:solidFill>
            <a:schemeClr val="tx1"/>
          </a:solidFill>
          <a:latin typeface="Tahoma" pitchFamily="34" charset="0"/>
        </a:defRPr>
      </a:lvl5pPr>
      <a:lvl6pPr marL="18859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6pPr>
      <a:lvl7pPr marL="22288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7pPr>
      <a:lvl8pPr marL="25717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8pPr>
      <a:lvl9pPr marL="29146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9pPr>
    </p:bodyStyle>
    <p:otherStyle>
      <a:defPPr>
        <a:defRPr lang="zh-H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8.xml"/><Relationship Id="rId4" Type="http://schemas.openxmlformats.org/officeDocument/2006/relationships/image" Target="../media/image107.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3" Type="http://schemas.openxmlformats.org/officeDocument/2006/relationships/hyperlink" Target="https://websams.sunnyvision.com/" TargetMode="External"/><Relationship Id="rId2" Type="http://schemas.openxmlformats.org/officeDocument/2006/relationships/hyperlink" Target="mailto:websams.helpdesk@sunnyvision.com"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15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5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gif"/><Relationship Id="rId4" Type="http://schemas.openxmlformats.org/officeDocument/2006/relationships/image" Target="../media/image114.png"/></Relationships>
</file>

<file path=ppt/slides/_rels/slide15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5.gif"/><Relationship Id="rId5" Type="http://schemas.microsoft.com/office/2007/relationships/hdphoto" Target="../media/hdphoto1.wdp"/><Relationship Id="rId4" Type="http://schemas.openxmlformats.org/officeDocument/2006/relationships/image" Target="../media/image119.png"/></Relationships>
</file>

<file path=ppt/slides/_rels/slide161.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20.png"/><Relationship Id="rId7" Type="http://schemas.microsoft.com/office/2007/relationships/hdphoto" Target="../media/hdphoto2.wdp"/><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svg"/></Relationships>
</file>

<file path=ppt/slides/_rels/slide162.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25.png"/><Relationship Id="rId7" Type="http://schemas.microsoft.com/office/2007/relationships/hdphoto" Target="../media/hdphoto4.wdp"/><Relationship Id="rId2" Type="http://schemas.openxmlformats.org/officeDocument/2006/relationships/image" Target="../media/image124.png"/><Relationship Id="rId1" Type="http://schemas.openxmlformats.org/officeDocument/2006/relationships/slideLayout" Target="../slideLayouts/slideLayout8.xml"/><Relationship Id="rId6" Type="http://schemas.openxmlformats.org/officeDocument/2006/relationships/image" Target="../media/image127.png"/><Relationship Id="rId5" Type="http://schemas.openxmlformats.org/officeDocument/2006/relationships/image" Target="../media/image126.png"/><Relationship Id="rId4" Type="http://schemas.microsoft.com/office/2007/relationships/hdphoto" Target="../media/hdphoto3.wdp"/></Relationships>
</file>

<file path=ppt/slides/_rels/slide16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8.xml"/><Relationship Id="rId6" Type="http://schemas.openxmlformats.org/officeDocument/2006/relationships/image" Target="../media/image114.png"/><Relationship Id="rId5" Type="http://schemas.microsoft.com/office/2007/relationships/hdphoto" Target="../media/hdphoto5.wdp"/><Relationship Id="rId4" Type="http://schemas.openxmlformats.org/officeDocument/2006/relationships/image" Target="../media/image130.png"/></Relationships>
</file>

<file path=ppt/slides/_rels/slide164.xml.rels><?xml version="1.0" encoding="UTF-8" standalone="yes"?>
<Relationships xmlns="http://schemas.openxmlformats.org/package/2006/relationships"><Relationship Id="rId8" Type="http://schemas.openxmlformats.org/officeDocument/2006/relationships/image" Target="../media/image115.gif"/><Relationship Id="rId3" Type="http://schemas.openxmlformats.org/officeDocument/2006/relationships/image" Target="../media/image129.png"/><Relationship Id="rId7" Type="http://schemas.openxmlformats.org/officeDocument/2006/relationships/image" Target="../media/image114.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130.png"/><Relationship Id="rId4" Type="http://schemas.openxmlformats.org/officeDocument/2006/relationships/image" Target="../media/image131.png"/></Relationships>
</file>

<file path=ppt/slides/_rels/slide165.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9.png"/><Relationship Id="rId7" Type="http://schemas.openxmlformats.org/officeDocument/2006/relationships/image" Target="../media/image115.gif"/><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114.png"/><Relationship Id="rId5" Type="http://schemas.microsoft.com/office/2007/relationships/hdphoto" Target="../media/hdphoto5.wdp"/><Relationship Id="rId4" Type="http://schemas.openxmlformats.org/officeDocument/2006/relationships/image" Target="../media/image130.png"/></Relationships>
</file>

<file path=ppt/slides/_rels/slide166.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9.png"/><Relationship Id="rId7" Type="http://schemas.openxmlformats.org/officeDocument/2006/relationships/image" Target="../media/image115.gif"/><Relationship Id="rId2" Type="http://schemas.openxmlformats.org/officeDocument/2006/relationships/image" Target="../media/image128.png"/><Relationship Id="rId1" Type="http://schemas.openxmlformats.org/officeDocument/2006/relationships/slideLayout" Target="../slideLayouts/slideLayout8.xml"/><Relationship Id="rId6" Type="http://schemas.openxmlformats.org/officeDocument/2006/relationships/image" Target="../media/image114.png"/><Relationship Id="rId5" Type="http://schemas.microsoft.com/office/2007/relationships/hdphoto" Target="../media/hdphoto5.wdp"/><Relationship Id="rId4" Type="http://schemas.openxmlformats.org/officeDocument/2006/relationships/image" Target="../media/image130.png"/></Relationships>
</file>

<file path=ppt/slides/_rels/slide16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clo.edb.gov.hk/Home/Index" TargetMode="External"/></Relationships>
</file>

<file path=ppt/slides/_rels/slide168.xml.rels><?xml version="1.0" encoding="UTF-8" standalone="yes"?>
<Relationships xmlns="http://schemas.openxmlformats.org/package/2006/relationships"><Relationship Id="rId3" Type="http://schemas.openxmlformats.org/officeDocument/2006/relationships/hyperlink" Target="https://cdr.websams.edb.gov.h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16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0.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9.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8.xml"/><Relationship Id="rId4" Type="http://schemas.openxmlformats.org/officeDocument/2006/relationships/image" Target="../media/image8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8.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63B226-D8C5-45DD-9C98-ECFA0C4125AD}"/>
              </a:ext>
            </a:extLst>
          </p:cNvPr>
          <p:cNvSpPr>
            <a:spLocks noGrp="1"/>
          </p:cNvSpPr>
          <p:nvPr>
            <p:ph type="ctrTitle"/>
          </p:nvPr>
        </p:nvSpPr>
        <p:spPr>
          <a:xfrm>
            <a:off x="2515283" y="5261521"/>
            <a:ext cx="7924800" cy="1143000"/>
          </a:xfrm>
        </p:spPr>
        <p:txBody>
          <a:bodyPr/>
          <a:lstStyle/>
          <a:p>
            <a:br>
              <a:rPr lang="zh-TW" altLang="en-US" dirty="0">
                <a:solidFill>
                  <a:srgbClr val="7030A0"/>
                </a:solidFill>
                <a:latin typeface="微軟正黑體" panose="020B0604030504040204" pitchFamily="34" charset="-120"/>
                <a:ea typeface="微軟正黑體" panose="020B0604030504040204" pitchFamily="34" charset="-120"/>
              </a:rPr>
            </a:br>
            <a:r>
              <a:rPr lang="zh-TW" altLang="en-US" dirty="0">
                <a:solidFill>
                  <a:srgbClr val="7030A0"/>
                </a:solidFill>
                <a:latin typeface="微軟正黑體" panose="020B0604030504040204" pitchFamily="34" charset="-120"/>
                <a:ea typeface="微軟正黑體" panose="020B0604030504040204" pitchFamily="34" charset="-120"/>
              </a:rPr>
              <a:t>「雲端校管系統」</a:t>
            </a:r>
            <a:br>
              <a:rPr lang="zh-TW" altLang="en-US" dirty="0">
                <a:solidFill>
                  <a:srgbClr val="7030A0"/>
                </a:solidFill>
                <a:latin typeface="微軟正黑體" panose="020B0604030504040204" pitchFamily="34" charset="-120"/>
                <a:ea typeface="微軟正黑體" panose="020B0604030504040204" pitchFamily="34" charset="-120"/>
              </a:rPr>
            </a:br>
            <a:r>
              <a:rPr lang="zh-TW" altLang="en-US" dirty="0">
                <a:solidFill>
                  <a:srgbClr val="7030A0"/>
                </a:solidFill>
                <a:latin typeface="微軟正黑體" panose="020B0604030504040204" pitchFamily="34" charset="-120"/>
                <a:ea typeface="微軟正黑體" panose="020B0604030504040204" pitchFamily="34" charset="-120"/>
              </a:rPr>
              <a:t>系統概覽及工作流程簡介會</a:t>
            </a:r>
            <a:br>
              <a:rPr lang="en-US" altLang="zh-TW" dirty="0">
                <a:solidFill>
                  <a:srgbClr val="7030A0"/>
                </a:solidFill>
                <a:latin typeface="微軟正黑體" panose="020B0604030504040204" pitchFamily="34" charset="-120"/>
                <a:ea typeface="微軟正黑體" panose="020B0604030504040204" pitchFamily="34" charset="-120"/>
              </a:rPr>
            </a:br>
            <a:br>
              <a:rPr lang="en-US" altLang="zh-TW" dirty="0">
                <a:solidFill>
                  <a:srgbClr val="7030A0"/>
                </a:solidFill>
                <a:latin typeface="微軟正黑體" panose="020B0604030504040204" pitchFamily="34" charset="-120"/>
                <a:ea typeface="微軟正黑體" panose="020B0604030504040204" pitchFamily="34" charset="-120"/>
              </a:rPr>
            </a:br>
            <a:r>
              <a:rPr lang="zh-TW" altLang="en-US" dirty="0">
                <a:solidFill>
                  <a:srgbClr val="000066"/>
                </a:solidFill>
                <a:latin typeface="微軟正黑體" panose="020B0604030504040204" pitchFamily="34" charset="-120"/>
                <a:ea typeface="微軟正黑體" panose="020B0604030504040204" pitchFamily="34" charset="-120"/>
              </a:rPr>
              <a:t>（</a:t>
            </a:r>
            <a:r>
              <a:rPr lang="zh-CN" altLang="en-US" dirty="0">
                <a:solidFill>
                  <a:srgbClr val="000066"/>
                </a:solidFill>
                <a:latin typeface="微軟正黑體" panose="020B0604030504040204" pitchFamily="34" charset="-120"/>
                <a:ea typeface="微軟正黑體" panose="020B0604030504040204" pitchFamily="34" charset="-120"/>
              </a:rPr>
              <a:t>中</a:t>
            </a:r>
            <a:r>
              <a:rPr lang="zh-TW" altLang="en-US" dirty="0">
                <a:solidFill>
                  <a:srgbClr val="000066"/>
                </a:solidFill>
                <a:latin typeface="微軟正黑體" panose="020B0604030504040204" pitchFamily="34" charset="-120"/>
                <a:ea typeface="微軟正黑體" panose="020B0604030504040204" pitchFamily="34" charset="-120"/>
              </a:rPr>
              <a:t>學適用）</a:t>
            </a:r>
            <a:br>
              <a:rPr lang="en-US" altLang="zh-TW" dirty="0">
                <a:solidFill>
                  <a:srgbClr val="000066"/>
                </a:solidFill>
                <a:latin typeface="微軟正黑體" panose="020B0604030504040204" pitchFamily="34" charset="-120"/>
                <a:ea typeface="微軟正黑體" panose="020B0604030504040204" pitchFamily="34" charset="-120"/>
              </a:rPr>
            </a:br>
            <a:br>
              <a:rPr lang="zh-TW" altLang="en-US" dirty="0">
                <a:solidFill>
                  <a:srgbClr val="000066"/>
                </a:solidFill>
                <a:latin typeface="微軟正黑體" panose="020B0604030504040204" pitchFamily="34" charset="-120"/>
                <a:ea typeface="微軟正黑體" panose="020B0604030504040204" pitchFamily="34" charset="-120"/>
              </a:rPr>
            </a:br>
            <a:endParaRPr lang="zh-TW" altLang="en-US" dirty="0">
              <a:solidFill>
                <a:srgbClr val="00006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936642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sp>
        <p:nvSpPr>
          <p:cNvPr id="7" name="Rectangle 8"/>
          <p:cNvSpPr>
            <a:spLocks noChangeArrowheads="1"/>
          </p:cNvSpPr>
          <p:nvPr/>
        </p:nvSpPr>
        <p:spPr bwMode="auto">
          <a:xfrm>
            <a:off x="2440752" y="1634040"/>
            <a:ext cx="7596846" cy="3862908"/>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6088" lvl="1" indent="-446088">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設定系統</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使用者戶口</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用戶組別</a:t>
            </a:r>
            <a:endParaRPr lang="zh-TW" altLang="en-US" sz="3200" baseline="300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設定系統在</a:t>
            </a:r>
            <a:r>
              <a:rPr lang="zh-TW" altLang="zh-TW"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虛擬私人網絡內或虛擬私人網絡以外</a:t>
            </a:r>
            <a:r>
              <a:rPr lang="en-US" altLang="zh-TW"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學校網絡或互聯網</a:t>
            </a:r>
            <a:r>
              <a:rPr lang="en-US" altLang="zh-TW"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使用權限及功能</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校管系統</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介面</a:t>
            </a:r>
          </a:p>
          <a:p>
            <a:pPr marL="446088" lvl="1" indent="-446088">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檢視用戶</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登入系統的紀錄</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矩形 7"/>
          <p:cNvSpPr/>
          <p:nvPr/>
        </p:nvSpPr>
        <p:spPr>
          <a:xfrm>
            <a:off x="10351643" y="466794"/>
            <a:ext cx="1261823" cy="486555"/>
          </a:xfrm>
          <a:prstGeom prst="rect">
            <a:avLst/>
          </a:prstGeom>
          <a:solidFill>
            <a:srgbClr val="0000FF"/>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支援</a:t>
            </a:r>
            <a:r>
              <a:rPr lang="zh-HK"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模組</a:t>
            </a:r>
          </a:p>
        </p:txBody>
      </p:sp>
      <p:sp>
        <p:nvSpPr>
          <p:cNvPr id="2" name="投影片編號版面配置區 1">
            <a:extLst>
              <a:ext uri="{FF2B5EF4-FFF2-40B4-BE49-F238E27FC236}">
                <a16:creationId xmlns:a16="http://schemas.microsoft.com/office/drawing/2014/main" id="{211652EF-6399-4353-97D4-17C00E6EDEFF}"/>
              </a:ext>
            </a:extLst>
          </p:cNvPr>
          <p:cNvSpPr>
            <a:spLocks noGrp="1"/>
          </p:cNvSpPr>
          <p:nvPr>
            <p:ph type="sldNum" sz="quarter" idx="10"/>
          </p:nvPr>
        </p:nvSpPr>
        <p:spPr/>
        <p:txBody>
          <a:bodyPr/>
          <a:lstStyle/>
          <a:p>
            <a:fld id="{7B3C8E2D-E91C-4BBB-B7BA-C2875630DAEF}" type="slidenum">
              <a:rPr lang="en-US" altLang="zh-HK" smtClean="0"/>
              <a:pPr/>
              <a:t>10</a:t>
            </a:fld>
            <a:endParaRPr lang="en-US" dirty="0"/>
          </a:p>
        </p:txBody>
      </p:sp>
    </p:spTree>
    <p:extLst>
      <p:ext uri="{BB962C8B-B14F-4D97-AF65-F5344CB8AC3E}">
        <p14:creationId xmlns:p14="http://schemas.microsoft.com/office/powerpoint/2010/main" val="383091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13"/>
          <p:cNvSpPr txBox="1">
            <a:spLocks noChangeArrowheads="1"/>
          </p:cNvSpPr>
          <p:nvPr/>
        </p:nvSpPr>
        <p:spPr bwMode="auto">
          <a:xfrm>
            <a:off x="2013656" y="1402290"/>
            <a:ext cx="7992244" cy="415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ct val="20000"/>
              </a:spcBef>
              <a:buClr>
                <a:schemeClr val="tx1"/>
              </a:buClr>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開學前、開學初</a:t>
            </a:r>
            <a:endParaRPr lang="en-US" altLang="zh-TW" sz="3200" dirty="0">
              <a:solidFill>
                <a:srgbClr val="C00000"/>
              </a:solidFill>
              <a:effectLst>
                <a:outerShdw blurRad="38100" dist="38100" dir="2700000" algn="tl">
                  <a:srgbClr val="000000">
                    <a:alpha val="43137"/>
                  </a:srgbClr>
                </a:outerShdw>
              </a:effectLst>
              <a:ea typeface="微軟正黑體" panose="020B0604030504040204" pitchFamily="34" charset="-120"/>
            </a:endParaRPr>
          </a:p>
          <a:p>
            <a:pPr eaLnBrk="1" hangingPunct="1">
              <a:spcBef>
                <a:spcPct val="20000"/>
              </a:spcBef>
              <a:buClr>
                <a:schemeClr val="tx1"/>
              </a:buClr>
              <a:buFont typeface="Wingdings" panose="05000000000000000000" pitchFamily="2" charset="2"/>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加入新學生資料</a:t>
            </a:r>
          </a:p>
          <a:p>
            <a:pPr>
              <a:spcBef>
                <a:spcPts val="1000"/>
              </a:spcBef>
              <a:buClr>
                <a:schemeClr val="tx1"/>
              </a:buClr>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學生資料預設值</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，以便輸入學生資料</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000"/>
              </a:spcBef>
              <a:buClr>
                <a:schemeClr val="tx1"/>
              </a:buClr>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新生要先註冊</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，才可輸入詳細資料</a:t>
            </a:r>
          </a:p>
          <a:p>
            <a:pPr>
              <a:spcBef>
                <a:spcPts val="1000"/>
              </a:spcBef>
              <a:buClr>
                <a:schemeClr val="tx1"/>
              </a:buClr>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教育局分派的新生</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匯入資料檔案後</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進行註冊</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學位分配模組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000"/>
              </a:spcBef>
              <a:buClr>
                <a:schemeClr val="tx1"/>
              </a:buClr>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舊生</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可在</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個人資料頁</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進行</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註冊</a:t>
            </a:r>
          </a:p>
        </p:txBody>
      </p:sp>
      <p:sp>
        <p:nvSpPr>
          <p:cNvPr id="9" name="Rectangle 2"/>
          <p:cNvSpPr>
            <a:spLocks noChangeArrowheads="1"/>
          </p:cNvSpPr>
          <p:nvPr/>
        </p:nvSpPr>
        <p:spPr bwMode="auto">
          <a:xfrm>
            <a:off x="3287688" y="39080"/>
            <a:ext cx="7319854"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en-US" altLang="zh-TW"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(1)</a:t>
            </a: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學生資料</a:t>
            </a:r>
          </a:p>
        </p:txBody>
      </p:sp>
      <p:sp>
        <p:nvSpPr>
          <p:cNvPr id="2" name="投影片編號版面配置區 1">
            <a:extLst>
              <a:ext uri="{FF2B5EF4-FFF2-40B4-BE49-F238E27FC236}">
                <a16:creationId xmlns:a16="http://schemas.microsoft.com/office/drawing/2014/main" id="{553E1E14-F11F-43D9-AB3E-AB1ADF904857}"/>
              </a:ext>
            </a:extLst>
          </p:cNvPr>
          <p:cNvSpPr>
            <a:spLocks noGrp="1"/>
          </p:cNvSpPr>
          <p:nvPr>
            <p:ph type="sldNum" sz="quarter" idx="4"/>
          </p:nvPr>
        </p:nvSpPr>
        <p:spPr/>
        <p:txBody>
          <a:bodyPr/>
          <a:lstStyle/>
          <a:p>
            <a:fld id="{7B3C8E2D-E91C-4BBB-B7BA-C2875630DAEF}" type="slidenum">
              <a:rPr lang="en-US" altLang="zh-HK" smtClean="0"/>
              <a:pPr/>
              <a:t>100</a:t>
            </a:fld>
            <a:endParaRPr lang="en-US" dirty="0"/>
          </a:p>
        </p:txBody>
      </p:sp>
    </p:spTree>
    <p:extLst>
      <p:ext uri="{BB962C8B-B14F-4D97-AF65-F5344CB8AC3E}">
        <p14:creationId xmlns:p14="http://schemas.microsoft.com/office/powerpoint/2010/main" val="2482621325"/>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Text Box 11"/>
          <p:cNvSpPr txBox="1">
            <a:spLocks noChangeArrowheads="1"/>
          </p:cNvSpPr>
          <p:nvPr/>
        </p:nvSpPr>
        <p:spPr bwMode="auto">
          <a:xfrm>
            <a:off x="2186100" y="1069605"/>
            <a:ext cx="7479016" cy="50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5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開學前、開學初</a:t>
            </a:r>
          </a:p>
          <a:p>
            <a:pPr>
              <a:spcBef>
                <a:spcPts val="15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產生每班學生班號</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spcBef>
                <a:spcPts val="150"/>
              </a:spcBef>
              <a:buClr>
                <a:schemeClr val="tx1"/>
              </a:buCl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自動產生學生班號</a:t>
            </a:r>
          </a:p>
          <a:p>
            <a:pPr>
              <a:spcBef>
                <a:spcPts val="150"/>
              </a:spcBef>
              <a:buClr>
                <a:srgbClr val="CC0099"/>
              </a:buClr>
              <a:buSzPct val="55000"/>
              <a:buNone/>
            </a:pPr>
            <a:endParaRPr lang="en-US" altLang="zh-TW" sz="1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5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設定學生修讀科目</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50"/>
              </a:spcBef>
              <a:buClr>
                <a:schemeClr val="tx1"/>
              </a:buCl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為個別學生選定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選修科目</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科目組別</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跨班別科目 </a:t>
            </a:r>
          </a:p>
          <a:p>
            <a:pPr>
              <a:spcBef>
                <a:spcPts val="150"/>
              </a:spcBef>
              <a:buClr>
                <a:srgbClr val="CC0099"/>
              </a:buClr>
              <a:buSzPct val="55000"/>
              <a:buNone/>
            </a:pPr>
            <a:endParaRPr lang="en-US" altLang="zh-TW" sz="1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5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編修每班座位表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50"/>
              </a:spcBef>
              <a:buClr>
                <a:schemeClr val="tx1"/>
              </a:buCl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已設定座位表的班別，可在</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學生出席資料模組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使用</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依班點名</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a:t>
            </a:r>
            <a:endParaRPr lang="en-GB" altLang="zh-HK"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Rectangle 2"/>
          <p:cNvSpPr>
            <a:spLocks noChangeArrowheads="1"/>
          </p:cNvSpPr>
          <p:nvPr/>
        </p:nvSpPr>
        <p:spPr bwMode="auto">
          <a:xfrm>
            <a:off x="3287688" y="39080"/>
            <a:ext cx="7319854"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學生資料</a:t>
            </a:r>
          </a:p>
        </p:txBody>
      </p:sp>
      <p:sp>
        <p:nvSpPr>
          <p:cNvPr id="2" name="投影片編號版面配置區 1">
            <a:extLst>
              <a:ext uri="{FF2B5EF4-FFF2-40B4-BE49-F238E27FC236}">
                <a16:creationId xmlns:a16="http://schemas.microsoft.com/office/drawing/2014/main" id="{ECD7339A-CB36-4377-A6D4-4AE5C4363B85}"/>
              </a:ext>
            </a:extLst>
          </p:cNvPr>
          <p:cNvSpPr>
            <a:spLocks noGrp="1"/>
          </p:cNvSpPr>
          <p:nvPr>
            <p:ph type="sldNum" sz="quarter" idx="4"/>
          </p:nvPr>
        </p:nvSpPr>
        <p:spPr/>
        <p:txBody>
          <a:bodyPr/>
          <a:lstStyle/>
          <a:p>
            <a:fld id="{7B3C8E2D-E91C-4BBB-B7BA-C2875630DAEF}" type="slidenum">
              <a:rPr lang="en-US" altLang="zh-HK" smtClean="0"/>
              <a:pPr/>
              <a:t>101</a:t>
            </a:fld>
            <a:endParaRPr lang="en-US" dirty="0"/>
          </a:p>
        </p:txBody>
      </p:sp>
    </p:spTree>
    <p:extLst>
      <p:ext uri="{BB962C8B-B14F-4D97-AF65-F5344CB8AC3E}">
        <p14:creationId xmlns:p14="http://schemas.microsoft.com/office/powerpoint/2010/main" val="1360726535"/>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Text Box 11"/>
          <p:cNvSpPr txBox="1">
            <a:spLocks noChangeArrowheads="1"/>
          </p:cNvSpPr>
          <p:nvPr/>
        </p:nvSpPr>
        <p:spPr bwMode="auto">
          <a:xfrm>
            <a:off x="1991544" y="1027684"/>
            <a:ext cx="8615998" cy="471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5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開學初</a:t>
            </a:r>
          </a:p>
          <a:p>
            <a:pPr>
              <a:spcBef>
                <a:spcPts val="150"/>
              </a:spcBef>
              <a:buClr>
                <a:srgbClr val="CC0099"/>
              </a:buClr>
              <a:buSzPct val="55000"/>
              <a:buNone/>
            </a:pPr>
            <a:r>
              <a:rPr lang="zh-TW" altLang="en-US" sz="2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實際在學人數點算</a:t>
            </a:r>
            <a:r>
              <a:rPr lang="en-US" altLang="zh-TW" sz="2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(Student Headcount)</a:t>
            </a:r>
          </a:p>
          <a:p>
            <a:pPr>
              <a:spcBef>
                <a:spcPts val="150"/>
              </a:spcBef>
              <a:buClr>
                <a:srgbClr val="CC0099"/>
              </a:buClr>
              <a:buSzPct val="55000"/>
              <a:buNone/>
            </a:pPr>
            <a:r>
              <a:rPr lang="zh-TW" altLang="en-US" sz="2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收生實況調查</a:t>
            </a:r>
            <a:r>
              <a:rPr lang="en-US" altLang="zh-TW" sz="2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(Enrolment Survey)</a:t>
            </a:r>
          </a:p>
          <a:p>
            <a:pPr>
              <a:spcBef>
                <a:spcPts val="150"/>
              </a:spcBef>
              <a:buClr>
                <a:srgbClr val="CC0099"/>
              </a:buClr>
              <a:buSzPct val="55000"/>
              <a:buNone/>
            </a:pPr>
            <a:endParaRPr lang="zh-TW" altLang="en-US" sz="2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73075" lvl="1" indent="-457200" defTabSz="1260475">
              <a:spcBef>
                <a:spcPts val="300"/>
              </a:spcBef>
              <a:spcAft>
                <a:spcPts val="0"/>
              </a:spcAft>
              <a:buClr>
                <a:srgbClr val="D60093"/>
              </a:buClr>
              <a:buSzPct val="55000"/>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遞交</a:t>
            </a:r>
            <a:r>
              <a:rPr lang="zh-TW" altLang="en-US"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實際在學人數點算</a:t>
            </a:r>
            <a:endParaRPr lang="en-US" altLang="zh-TW"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09638" lvl="1" indent="-457200" defTabSz="1260475">
              <a:spcBef>
                <a:spcPts val="150"/>
              </a:spcBef>
              <a:spcAft>
                <a:spcPts val="0"/>
              </a:spcAft>
              <a:buClr>
                <a:srgbClr val="D60093"/>
              </a:buClr>
              <a:buSzPct val="55000"/>
              <a:buFont typeface="Wingdings" panose="05000000000000000000" pitchFamily="2" charset="2"/>
              <a:buChar char="u"/>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須於</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當天中午前</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傳送至教育局</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2438" lvl="1" indent="0" defTabSz="1260475">
              <a:spcBef>
                <a:spcPts val="150"/>
              </a:spcBef>
              <a:spcAft>
                <a:spcPts val="0"/>
              </a:spcAft>
              <a:buClrTx/>
              <a:buSzPct val="55000"/>
              <a:buNone/>
              <a:defRPr/>
            </a:pP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73075" lvl="1" indent="-457200" defTabSz="1260475">
              <a:spcBef>
                <a:spcPts val="300"/>
              </a:spcBef>
              <a:spcAft>
                <a:spcPts val="0"/>
              </a:spcAft>
              <a:buClr>
                <a:srgbClr val="D60093"/>
              </a:buClr>
              <a:buSzPct val="55000"/>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遞交</a:t>
            </a:r>
            <a:r>
              <a:rPr lang="zh-TW" altLang="en-US"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收生實況調查</a:t>
            </a:r>
            <a:endParaRPr lang="en-US" altLang="zh-TW"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09638" lvl="1" indent="-457200" defTabSz="715963">
              <a:spcBef>
                <a:spcPts val="150"/>
              </a:spcBef>
              <a:spcAft>
                <a:spcPts val="0"/>
              </a:spcAft>
              <a:buClr>
                <a:srgbClr val="D60093"/>
              </a:buClr>
              <a:buSzPct val="55000"/>
              <a:buFont typeface="Wingdings" panose="05000000000000000000" pitchFamily="2" charset="2"/>
              <a:buChar char="u"/>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只限</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傳送一次</a:t>
            </a:r>
            <a:endPar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09638" lvl="1" indent="-457200" defTabSz="715963">
              <a:spcBef>
                <a:spcPts val="150"/>
              </a:spcBef>
              <a:spcAft>
                <a:spcPts val="0"/>
              </a:spcAft>
              <a:buClr>
                <a:srgbClr val="D60093"/>
              </a:buClr>
              <a:buSzPct val="55000"/>
              <a:buFont typeface="Wingdings" panose="05000000000000000000" pitchFamily="2" charset="2"/>
              <a:buChar char="u"/>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完成調查後方可預備現學年</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a:t>
            </a:r>
            <a:r>
              <a:rPr lang="zh-TW" altLang="zh-TW" sz="2800" dirty="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Rectangle 2"/>
          <p:cNvSpPr>
            <a:spLocks noChangeArrowheads="1"/>
          </p:cNvSpPr>
          <p:nvPr/>
        </p:nvSpPr>
        <p:spPr bwMode="auto">
          <a:xfrm>
            <a:off x="3287688" y="39080"/>
            <a:ext cx="7319854"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學生資料</a:t>
            </a:r>
          </a:p>
        </p:txBody>
      </p:sp>
      <p:sp>
        <p:nvSpPr>
          <p:cNvPr id="2" name="投影片編號版面配置區 1">
            <a:extLst>
              <a:ext uri="{FF2B5EF4-FFF2-40B4-BE49-F238E27FC236}">
                <a16:creationId xmlns:a16="http://schemas.microsoft.com/office/drawing/2014/main" id="{EE766871-CC12-422E-B5C0-C578D999B99F}"/>
              </a:ext>
            </a:extLst>
          </p:cNvPr>
          <p:cNvSpPr>
            <a:spLocks noGrp="1"/>
          </p:cNvSpPr>
          <p:nvPr>
            <p:ph type="sldNum" sz="quarter" idx="4"/>
          </p:nvPr>
        </p:nvSpPr>
        <p:spPr/>
        <p:txBody>
          <a:bodyPr/>
          <a:lstStyle/>
          <a:p>
            <a:fld id="{7B3C8E2D-E91C-4BBB-B7BA-C2875630DAEF}" type="slidenum">
              <a:rPr lang="en-US" altLang="zh-HK" smtClean="0"/>
              <a:pPr/>
              <a:t>102</a:t>
            </a:fld>
            <a:endParaRPr lang="en-US" dirty="0"/>
          </a:p>
        </p:txBody>
      </p:sp>
    </p:spTree>
    <p:extLst>
      <p:ext uri="{BB962C8B-B14F-4D97-AF65-F5344CB8AC3E}">
        <p14:creationId xmlns:p14="http://schemas.microsoft.com/office/powerpoint/2010/main" val="3751372599"/>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Text Box 10"/>
          <p:cNvSpPr txBox="1">
            <a:spLocks noChangeArrowheads="1"/>
          </p:cNvSpPr>
          <p:nvPr/>
        </p:nvSpPr>
        <p:spPr bwMode="auto">
          <a:xfrm>
            <a:off x="2368432" y="1466971"/>
            <a:ext cx="7217490" cy="330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0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開學初</a:t>
            </a:r>
          </a:p>
          <a:p>
            <a:pPr>
              <a:spcBef>
                <a:spcPts val="100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為呈報中學文憑試核實學生資料</a:t>
            </a:r>
            <a:endParaRPr lang="en-US" altLang="zh-TW" sz="3200" dirty="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5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九月上旬</a:t>
            </a: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，收集中六學生的電郵地址和流動電話號碼</a:t>
            </a:r>
            <a:r>
              <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選擇性，供方便考評局聯絡用</a:t>
            </a:r>
            <a:r>
              <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spcBef>
                <a:spcPts val="500"/>
              </a:spcBef>
              <a:buClr>
                <a:srgbClr val="D60093"/>
              </a:buClr>
              <a:buSzPct val="55000"/>
            </a:pPr>
            <a:r>
              <a:rPr lang="zh-TW" altLang="zh-TW"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讓</a:t>
            </a:r>
            <a:r>
              <a:rPr lang="zh-TW" altLang="zh-TW"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學生核實個人資料</a:t>
            </a:r>
            <a:r>
              <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包括修讀科目</a:t>
            </a:r>
            <a:r>
              <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Rectangle 2"/>
          <p:cNvSpPr>
            <a:spLocks noChangeArrowheads="1"/>
          </p:cNvSpPr>
          <p:nvPr/>
        </p:nvSpPr>
        <p:spPr bwMode="auto">
          <a:xfrm>
            <a:off x="3287688" y="39080"/>
            <a:ext cx="7319854"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學生資料</a:t>
            </a:r>
          </a:p>
        </p:txBody>
      </p:sp>
      <p:sp>
        <p:nvSpPr>
          <p:cNvPr id="2" name="投影片編號版面配置區 1">
            <a:extLst>
              <a:ext uri="{FF2B5EF4-FFF2-40B4-BE49-F238E27FC236}">
                <a16:creationId xmlns:a16="http://schemas.microsoft.com/office/drawing/2014/main" id="{5BC1F25C-9186-431F-BC33-A5F9E28FE43A}"/>
              </a:ext>
            </a:extLst>
          </p:cNvPr>
          <p:cNvSpPr>
            <a:spLocks noGrp="1"/>
          </p:cNvSpPr>
          <p:nvPr>
            <p:ph type="sldNum" sz="quarter" idx="4"/>
          </p:nvPr>
        </p:nvSpPr>
        <p:spPr/>
        <p:txBody>
          <a:bodyPr/>
          <a:lstStyle/>
          <a:p>
            <a:fld id="{7B3C8E2D-E91C-4BBB-B7BA-C2875630DAEF}" type="slidenum">
              <a:rPr lang="en-US" altLang="zh-HK" smtClean="0"/>
              <a:pPr/>
              <a:t>103</a:t>
            </a:fld>
            <a:endParaRPr lang="en-US" dirty="0"/>
          </a:p>
        </p:txBody>
      </p:sp>
    </p:spTree>
    <p:extLst>
      <p:ext uri="{BB962C8B-B14F-4D97-AF65-F5344CB8AC3E}">
        <p14:creationId xmlns:p14="http://schemas.microsoft.com/office/powerpoint/2010/main" val="54943277"/>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Text Box 10"/>
          <p:cNvSpPr txBox="1">
            <a:spLocks noChangeArrowheads="1"/>
          </p:cNvSpPr>
          <p:nvPr/>
        </p:nvSpPr>
        <p:spPr bwMode="auto">
          <a:xfrm>
            <a:off x="2295566" y="1108709"/>
            <a:ext cx="7848872" cy="228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985838" indent="-358775">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0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學年中</a:t>
            </a:r>
            <a:endPar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00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更新學生資料及呈報表格</a:t>
            </a:r>
            <a:r>
              <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 B/ C/ D/</a:t>
            </a: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eaLnBrk="1" hangingPunct="1">
              <a:spcBef>
                <a:spcPct val="20000"/>
              </a:spcBef>
              <a:buClr>
                <a:schemeClr val="tx1"/>
              </a:buCl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九月傳送收生實況調查後，</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學生資料如有改動</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，須向教育局</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呈報表格</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Rectangle 2"/>
          <p:cNvSpPr>
            <a:spLocks noChangeArrowheads="1"/>
          </p:cNvSpPr>
          <p:nvPr/>
        </p:nvSpPr>
        <p:spPr bwMode="auto">
          <a:xfrm>
            <a:off x="3287688" y="39080"/>
            <a:ext cx="7319854"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學生資料</a:t>
            </a:r>
          </a:p>
        </p:txBody>
      </p:sp>
      <p:pic>
        <p:nvPicPr>
          <p:cNvPr id="8" name="圖片 7">
            <a:extLst>
              <a:ext uri="{FF2B5EF4-FFF2-40B4-BE49-F238E27FC236}">
                <a16:creationId xmlns:a16="http://schemas.microsoft.com/office/drawing/2014/main" id="{9287670C-23A9-434F-A32A-C65DA9E722CD}"/>
              </a:ext>
            </a:extLst>
          </p:cNvPr>
          <p:cNvPicPr>
            <a:picLocks noChangeAspect="1"/>
          </p:cNvPicPr>
          <p:nvPr/>
        </p:nvPicPr>
        <p:blipFill>
          <a:blip r:embed="rId2"/>
          <a:stretch>
            <a:fillRect/>
          </a:stretch>
        </p:blipFill>
        <p:spPr>
          <a:xfrm>
            <a:off x="2971564" y="3397448"/>
            <a:ext cx="5312357" cy="2945171"/>
          </a:xfrm>
          <a:prstGeom prst="rect">
            <a:avLst/>
          </a:prstGeom>
        </p:spPr>
      </p:pic>
      <p:sp>
        <p:nvSpPr>
          <p:cNvPr id="2" name="投影片編號版面配置區 1">
            <a:extLst>
              <a:ext uri="{FF2B5EF4-FFF2-40B4-BE49-F238E27FC236}">
                <a16:creationId xmlns:a16="http://schemas.microsoft.com/office/drawing/2014/main" id="{CC7A336D-4EF9-4581-B154-847B14E5A05E}"/>
              </a:ext>
            </a:extLst>
          </p:cNvPr>
          <p:cNvSpPr>
            <a:spLocks noGrp="1"/>
          </p:cNvSpPr>
          <p:nvPr>
            <p:ph type="sldNum" sz="quarter" idx="4"/>
          </p:nvPr>
        </p:nvSpPr>
        <p:spPr/>
        <p:txBody>
          <a:bodyPr/>
          <a:lstStyle/>
          <a:p>
            <a:fld id="{7B3C8E2D-E91C-4BBB-B7BA-C2875630DAEF}" type="slidenum">
              <a:rPr lang="en-US" altLang="zh-HK" smtClean="0"/>
              <a:pPr/>
              <a:t>104</a:t>
            </a:fld>
            <a:endParaRPr lang="en-US" dirty="0"/>
          </a:p>
        </p:txBody>
      </p:sp>
    </p:spTree>
    <p:extLst>
      <p:ext uri="{BB962C8B-B14F-4D97-AF65-F5344CB8AC3E}">
        <p14:creationId xmlns:p14="http://schemas.microsoft.com/office/powerpoint/2010/main" val="1361133245"/>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Text Box 11"/>
          <p:cNvSpPr txBox="1">
            <a:spLocks noChangeArrowheads="1"/>
          </p:cNvSpPr>
          <p:nvPr/>
        </p:nvSpPr>
        <p:spPr bwMode="auto">
          <a:xfrm>
            <a:off x="2186100" y="1061965"/>
            <a:ext cx="7920880" cy="550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nSpc>
                <a:spcPct val="150000"/>
              </a:lnSpc>
              <a:spcBef>
                <a:spcPts val="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學年末</a:t>
            </a:r>
            <a:endPar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nSpc>
                <a:spcPct val="150000"/>
              </a:lnSpc>
              <a:spcBef>
                <a:spcPts val="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設定下學年所有學生的在學狀況</a:t>
            </a:r>
          </a:p>
          <a:p>
            <a:pPr>
              <a:spcBef>
                <a:spcPts val="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所有學生的在學狀況須設定為</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升級</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留級</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畢業</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離校</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2175" lvl="1" indent="-434975">
              <a:spcBef>
                <a:spcPts val="0"/>
              </a:spcBef>
              <a:buClr>
                <a:srgbClr val="D60093"/>
              </a:buClr>
              <a:buSzPct val="55000"/>
              <a:buFont typeface="Wingdings" panose="05000000000000000000" pitchFamily="2" charset="2"/>
              <a:buChar char="u"/>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學生資料模組：</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逐一處理</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學生概況 </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在學資料</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2175" lvl="1" indent="-434975">
              <a:spcBef>
                <a:spcPts val="0"/>
              </a:spcBef>
              <a:buClr>
                <a:srgbClr val="D60093"/>
              </a:buClr>
              <a:buSzPct val="55000"/>
              <a:buFont typeface="Wingdings" panose="05000000000000000000" pitchFamily="2" charset="2"/>
              <a:buChar char="u"/>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學生成績模組：</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一次過處理</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一班</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多班學生</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升級</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若學生的在學狀況為</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離校</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，須向教育局</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呈報表格 </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Rectangle 2"/>
          <p:cNvSpPr>
            <a:spLocks noChangeArrowheads="1"/>
          </p:cNvSpPr>
          <p:nvPr/>
        </p:nvSpPr>
        <p:spPr bwMode="auto">
          <a:xfrm>
            <a:off x="3287688" y="39080"/>
            <a:ext cx="7319854"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學生資料</a:t>
            </a:r>
          </a:p>
        </p:txBody>
      </p:sp>
      <p:sp>
        <p:nvSpPr>
          <p:cNvPr id="2" name="投影片編號版面配置區 1">
            <a:extLst>
              <a:ext uri="{FF2B5EF4-FFF2-40B4-BE49-F238E27FC236}">
                <a16:creationId xmlns:a16="http://schemas.microsoft.com/office/drawing/2014/main" id="{30947B10-8079-472F-9AC0-59EA6322B5CD}"/>
              </a:ext>
            </a:extLst>
          </p:cNvPr>
          <p:cNvSpPr>
            <a:spLocks noGrp="1"/>
          </p:cNvSpPr>
          <p:nvPr>
            <p:ph type="sldNum" sz="quarter" idx="4"/>
          </p:nvPr>
        </p:nvSpPr>
        <p:spPr/>
        <p:txBody>
          <a:bodyPr/>
          <a:lstStyle/>
          <a:p>
            <a:fld id="{7B3C8E2D-E91C-4BBB-B7BA-C2875630DAEF}" type="slidenum">
              <a:rPr lang="en-US" altLang="zh-HK" smtClean="0"/>
              <a:pPr/>
              <a:t>105</a:t>
            </a:fld>
            <a:endParaRPr lang="en-US" dirty="0"/>
          </a:p>
        </p:txBody>
      </p:sp>
    </p:spTree>
    <p:extLst>
      <p:ext uri="{BB962C8B-B14F-4D97-AF65-F5344CB8AC3E}">
        <p14:creationId xmlns:p14="http://schemas.microsoft.com/office/powerpoint/2010/main" val="54434317"/>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ChangeArrowheads="1"/>
          </p:cNvSpPr>
          <p:nvPr/>
        </p:nvSpPr>
        <p:spPr bwMode="auto">
          <a:xfrm>
            <a:off x="5015880" y="0"/>
            <a:ext cx="565212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None/>
            </a:pPr>
            <a:endParaRPr lang="zh-TW" altLang="en-US" sz="3600" dirty="0">
              <a:solidFill>
                <a:srgbClr val="CC0000"/>
              </a:solidFill>
              <a:latin typeface="微軟正黑體" panose="020B0604030504040204" pitchFamily="34" charset="-120"/>
              <a:ea typeface="微軟正黑體" panose="020B0604030504040204" pitchFamily="34" charset="-120"/>
            </a:endParaRPr>
          </a:p>
        </p:txBody>
      </p:sp>
      <p:sp>
        <p:nvSpPr>
          <p:cNvPr id="26632" name="Text Box 10"/>
          <p:cNvSpPr txBox="1">
            <a:spLocks noChangeArrowheads="1"/>
          </p:cNvSpPr>
          <p:nvPr/>
        </p:nvSpPr>
        <p:spPr bwMode="auto">
          <a:xfrm>
            <a:off x="2322847" y="1206821"/>
            <a:ext cx="8007424" cy="478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0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開學前、開學初</a:t>
            </a:r>
          </a:p>
          <a:p>
            <a:pPr>
              <a:spcBef>
                <a:spcPts val="100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設定新學年代碼</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代碼管理模組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spcBef>
                <a:spcPts val="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缺席</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遲到</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早退</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原因代碼</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有所改動，可在相關代碼表編修</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更改已使用的代碼會影響已有出席紀錄的內容，</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不應隨意更改代碼</a:t>
            </a:r>
          </a:p>
          <a:p>
            <a:pPr>
              <a:spcBef>
                <a:spcPts val="100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過渡到新學年</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學校管理模組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spcBef>
                <a:spcPts val="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將現學年的校管系統過渡到新學年，</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否則不能在新學年點名</a:t>
            </a:r>
          </a:p>
        </p:txBody>
      </p:sp>
      <p:sp>
        <p:nvSpPr>
          <p:cNvPr id="9" name="Rectangle 2"/>
          <p:cNvSpPr>
            <a:spLocks noChangeArrowheads="1"/>
          </p:cNvSpPr>
          <p:nvPr/>
        </p:nvSpPr>
        <p:spPr bwMode="auto">
          <a:xfrm>
            <a:off x="3287688" y="2704"/>
            <a:ext cx="7306850"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en-US" altLang="zh-TW"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(2)</a:t>
            </a: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出席資料</a:t>
            </a:r>
          </a:p>
        </p:txBody>
      </p:sp>
      <p:sp>
        <p:nvSpPr>
          <p:cNvPr id="2" name="投影片編號版面配置區 1">
            <a:extLst>
              <a:ext uri="{FF2B5EF4-FFF2-40B4-BE49-F238E27FC236}">
                <a16:creationId xmlns:a16="http://schemas.microsoft.com/office/drawing/2014/main" id="{CA62B990-12FE-4660-A876-0066FEAE7D25}"/>
              </a:ext>
            </a:extLst>
          </p:cNvPr>
          <p:cNvSpPr>
            <a:spLocks noGrp="1"/>
          </p:cNvSpPr>
          <p:nvPr>
            <p:ph type="sldNum" sz="quarter" idx="4"/>
          </p:nvPr>
        </p:nvSpPr>
        <p:spPr/>
        <p:txBody>
          <a:bodyPr/>
          <a:lstStyle/>
          <a:p>
            <a:fld id="{7B3C8E2D-E91C-4BBB-B7BA-C2875630DAEF}" type="slidenum">
              <a:rPr lang="en-US" altLang="zh-HK" smtClean="0"/>
              <a:pPr/>
              <a:t>106</a:t>
            </a:fld>
            <a:endParaRPr lang="en-US" dirty="0"/>
          </a:p>
        </p:txBody>
      </p:sp>
    </p:spTree>
    <p:extLst>
      <p:ext uri="{BB962C8B-B14F-4D97-AF65-F5344CB8AC3E}">
        <p14:creationId xmlns:p14="http://schemas.microsoft.com/office/powerpoint/2010/main" val="4100350201"/>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9"/>
          <p:cNvSpPr txBox="1">
            <a:spLocks noChangeArrowheads="1"/>
          </p:cNvSpPr>
          <p:nvPr/>
        </p:nvSpPr>
        <p:spPr bwMode="auto">
          <a:xfrm>
            <a:off x="2186100" y="1505443"/>
            <a:ext cx="7920038" cy="325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spcBef>
                <a:spcPts val="800"/>
              </a:spcBef>
              <a:buClr>
                <a:srgbClr val="D60093"/>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開學前、開學初</a:t>
            </a: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設定座位表的班別，編訂</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每班座位表</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，便可使用</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學生出席資料模組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依班點名</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a:t>
            </a:r>
            <a:endParaRPr lang="en-GB"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出席紀錄參數</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特別出席日</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學生出席資料模組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9" name="Rectangle 2"/>
          <p:cNvSpPr>
            <a:spLocks noChangeArrowheads="1"/>
          </p:cNvSpPr>
          <p:nvPr/>
        </p:nvSpPr>
        <p:spPr bwMode="auto">
          <a:xfrm>
            <a:off x="3287688" y="2704"/>
            <a:ext cx="7306850"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出席資料</a:t>
            </a:r>
          </a:p>
        </p:txBody>
      </p:sp>
      <p:sp>
        <p:nvSpPr>
          <p:cNvPr id="2" name="投影片編號版面配置區 1">
            <a:extLst>
              <a:ext uri="{FF2B5EF4-FFF2-40B4-BE49-F238E27FC236}">
                <a16:creationId xmlns:a16="http://schemas.microsoft.com/office/drawing/2014/main" id="{975DEACB-3667-4118-9358-5E3348F62189}"/>
              </a:ext>
            </a:extLst>
          </p:cNvPr>
          <p:cNvSpPr>
            <a:spLocks noGrp="1"/>
          </p:cNvSpPr>
          <p:nvPr>
            <p:ph type="sldNum" sz="quarter" idx="4"/>
          </p:nvPr>
        </p:nvSpPr>
        <p:spPr/>
        <p:txBody>
          <a:bodyPr/>
          <a:lstStyle/>
          <a:p>
            <a:fld id="{7B3C8E2D-E91C-4BBB-B7BA-C2875630DAEF}" type="slidenum">
              <a:rPr lang="en-US" altLang="zh-HK" smtClean="0"/>
              <a:pPr/>
              <a:t>107</a:t>
            </a:fld>
            <a:endParaRPr lang="en-US" dirty="0"/>
          </a:p>
        </p:txBody>
      </p:sp>
    </p:spTree>
    <p:extLst>
      <p:ext uri="{BB962C8B-B14F-4D97-AF65-F5344CB8AC3E}">
        <p14:creationId xmlns:p14="http://schemas.microsoft.com/office/powerpoint/2010/main" val="1017593634"/>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Text Box 11"/>
          <p:cNvSpPr txBox="1">
            <a:spLocks noChangeArrowheads="1"/>
          </p:cNvSpPr>
          <p:nvPr/>
        </p:nvSpPr>
        <p:spPr bwMode="auto">
          <a:xfrm>
            <a:off x="2099153" y="1055537"/>
            <a:ext cx="8820150" cy="462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985838" indent="-358775">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8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學年中</a:t>
            </a:r>
          </a:p>
          <a:p>
            <a:pPr>
              <a:spcBef>
                <a:spcPts val="800"/>
              </a:spcBef>
              <a:buClr>
                <a:srgbClr val="CC0099"/>
              </a:buClr>
              <a:buSzPct val="55000"/>
              <a:buNone/>
            </a:pPr>
            <a:r>
              <a:rPr lang="zh-TW" altLang="zh-TW"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更新</a:t>
            </a:r>
            <a:r>
              <a:rPr lang="zh-TW" altLang="zh-TW" sz="3200" dirty="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學生的出席紀錄</a:t>
            </a:r>
            <a:endParaRPr lang="zh-TW" altLang="en-US" sz="3200" dirty="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輸入學生的</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缺席</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遲到</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早退</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紀錄</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呈報懷疑退學</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p>
          <a:p>
            <a:pPr>
              <a:spcBef>
                <a:spcPts val="800"/>
              </a:spcBef>
              <a:buClr>
                <a:schemeClr val="tx1"/>
              </a:buClr>
              <a:buNone/>
            </a:pPr>
            <a:r>
              <a:rPr lang="zh-TW" altLang="en-US" sz="3200" dirty="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提取學生缺席資料</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按級別進行</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缺席紀錄數據合併</a:t>
            </a:r>
          </a:p>
          <a:p>
            <a:pPr marL="992187" lvl="1" indent="-457200">
              <a:spcBef>
                <a:spcPts val="800"/>
              </a:spcBef>
              <a:buClr>
                <a:srgbClr val="D60093"/>
              </a:buClr>
              <a:buSzPct val="55000"/>
              <a:buFont typeface="Wingdings" panose="05000000000000000000" pitchFamily="2" charset="2"/>
              <a:buChar cha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數據合併時段可以是現學年任何一個時段</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92187" lvl="1" indent="-457200">
              <a:spcBef>
                <a:spcPts val="800"/>
              </a:spcBef>
              <a:buClr>
                <a:srgbClr val="D60093"/>
              </a:buClr>
              <a:buSzPct val="55000"/>
              <a:buFont typeface="Wingdings" panose="05000000000000000000" pitchFamily="2" charset="2"/>
              <a:buChar cha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 </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數據輸入 </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其他考績 </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缺席紀錄 </a:t>
            </a:r>
          </a:p>
        </p:txBody>
      </p:sp>
      <p:sp>
        <p:nvSpPr>
          <p:cNvPr id="9" name="Rectangle 2"/>
          <p:cNvSpPr>
            <a:spLocks noChangeArrowheads="1"/>
          </p:cNvSpPr>
          <p:nvPr/>
        </p:nvSpPr>
        <p:spPr bwMode="auto">
          <a:xfrm>
            <a:off x="3287688" y="2704"/>
            <a:ext cx="7306850"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出席資料</a:t>
            </a:r>
          </a:p>
        </p:txBody>
      </p:sp>
      <p:sp>
        <p:nvSpPr>
          <p:cNvPr id="2" name="投影片編號版面配置區 1">
            <a:extLst>
              <a:ext uri="{FF2B5EF4-FFF2-40B4-BE49-F238E27FC236}">
                <a16:creationId xmlns:a16="http://schemas.microsoft.com/office/drawing/2014/main" id="{ED33FDE3-B222-443C-A31B-CA502EFFFE91}"/>
              </a:ext>
            </a:extLst>
          </p:cNvPr>
          <p:cNvSpPr>
            <a:spLocks noGrp="1"/>
          </p:cNvSpPr>
          <p:nvPr>
            <p:ph type="sldNum" sz="quarter" idx="4"/>
          </p:nvPr>
        </p:nvSpPr>
        <p:spPr/>
        <p:txBody>
          <a:bodyPr/>
          <a:lstStyle/>
          <a:p>
            <a:fld id="{7B3C8E2D-E91C-4BBB-B7BA-C2875630DAEF}" type="slidenum">
              <a:rPr lang="en-US" altLang="zh-HK" smtClean="0"/>
              <a:pPr/>
              <a:t>108</a:t>
            </a:fld>
            <a:endParaRPr lang="en-US" dirty="0"/>
          </a:p>
        </p:txBody>
      </p:sp>
    </p:spTree>
    <p:extLst>
      <p:ext uri="{BB962C8B-B14F-4D97-AF65-F5344CB8AC3E}">
        <p14:creationId xmlns:p14="http://schemas.microsoft.com/office/powerpoint/2010/main" val="4219880259"/>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Text Box 12"/>
          <p:cNvSpPr txBox="1">
            <a:spLocks noChangeArrowheads="1"/>
          </p:cNvSpPr>
          <p:nvPr/>
        </p:nvSpPr>
        <p:spPr bwMode="auto">
          <a:xfrm>
            <a:off x="1545327" y="1362685"/>
            <a:ext cx="9433790" cy="235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nchor="t">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ct val="30000"/>
              </a:spcBef>
              <a:buClr>
                <a:srgbClr val="CC0099"/>
              </a:buClr>
              <a:buSzPct val="55000"/>
              <a:buNone/>
            </a:pPr>
            <a:r>
              <a:rPr lang="zh-TW" altLang="en-US" sz="3200">
                <a:solidFill>
                  <a:srgbClr val="C00000"/>
                </a:solidFill>
                <a:effectLst>
                  <a:outerShdw blurRad="38100" dist="38100" dir="2700000" algn="tl">
                    <a:srgbClr val="000000">
                      <a:alpha val="43137"/>
                    </a:srgbClr>
                  </a:outerShdw>
                </a:effectLst>
                <a:ea typeface="微軟正黑體" panose="020B0604030504040204" pitchFamily="34" charset="-120"/>
              </a:rPr>
              <a:t>開學前、開學初</a:t>
            </a:r>
            <a:endParaRPr lang="en-US" altLang="zh-TW" sz="320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ct val="30000"/>
              </a:spcBef>
              <a:buClr>
                <a:srgbClr val="CC0099"/>
              </a:buClr>
              <a:buSzPct val="55000"/>
              <a:buNone/>
            </a:pPr>
            <a:r>
              <a:rPr lang="zh-TW" altLang="en-US" sz="3200">
                <a:solidFill>
                  <a:srgbClr val="0000FF"/>
                </a:solidFill>
                <a:effectLst>
                  <a:outerShdw blurRad="38100" dist="38100" dir="2700000" algn="tl">
                    <a:srgbClr val="000000">
                      <a:alpha val="43137"/>
                    </a:srgbClr>
                  </a:outerShdw>
                </a:effectLst>
                <a:latin typeface="微軟正黑體"/>
                <a:ea typeface="微軟正黑體"/>
              </a:rPr>
              <a:t>設定新學年的代碼</a:t>
            </a:r>
            <a:r>
              <a:rPr lang="en-US" altLang="zh-TW" sz="3200">
                <a:solidFill>
                  <a:schemeClr val="tx1"/>
                </a:solidFill>
                <a:effectLst>
                  <a:outerShdw blurRad="38100" dist="38100" dir="2700000" algn="tl">
                    <a:srgbClr val="000000">
                      <a:alpha val="43137"/>
                    </a:srgbClr>
                  </a:outerShdw>
                </a:effectLst>
                <a:latin typeface="微軟正黑體"/>
                <a:ea typeface="微軟正黑體"/>
              </a:rPr>
              <a:t>(</a:t>
            </a:r>
            <a:r>
              <a:rPr lang="zh-TW" altLang="en-US" sz="3200">
                <a:solidFill>
                  <a:srgbClr val="7030A0"/>
                </a:solidFill>
                <a:effectLst>
                  <a:outerShdw blurRad="38100" dist="38100" dir="2700000" algn="tl">
                    <a:srgbClr val="000000">
                      <a:alpha val="43137"/>
                    </a:srgbClr>
                  </a:outerShdw>
                </a:effectLst>
                <a:latin typeface="微軟正黑體"/>
                <a:ea typeface="微軟正黑體"/>
              </a:rPr>
              <a:t>代碼管理模組</a:t>
            </a:r>
            <a:r>
              <a:rPr lang="en-US" altLang="zh-TW" sz="3200">
                <a:solidFill>
                  <a:schemeClr val="tx1"/>
                </a:solidFill>
                <a:effectLst>
                  <a:outerShdw blurRad="38100" dist="38100" dir="2700000" algn="tl">
                    <a:srgbClr val="000000">
                      <a:alpha val="43137"/>
                    </a:srgbClr>
                  </a:outerShdw>
                </a:effectLst>
                <a:latin typeface="微軟正黑體"/>
                <a:ea typeface="微軟正黑體"/>
              </a:rPr>
              <a:t>)</a:t>
            </a:r>
          </a:p>
          <a:p>
            <a:pPr>
              <a:spcBef>
                <a:spcPct val="30000"/>
              </a:spcBef>
              <a:buClr>
                <a:srgbClr val="D60093"/>
              </a:buClr>
              <a:buSzPct val="55000"/>
            </a:pPr>
            <a:r>
              <a:rPr lang="zh-TW" altLang="en-US" sz="3200">
                <a:solidFill>
                  <a:schemeClr val="tx1"/>
                </a:solidFill>
                <a:effectLst>
                  <a:outerShdw blurRad="38100" dist="38100" dir="2700000" algn="tl">
                    <a:srgbClr val="000000">
                      <a:alpha val="43137"/>
                    </a:srgbClr>
                  </a:outerShdw>
                </a:effectLst>
                <a:latin typeface="微軟正黑體"/>
                <a:ea typeface="微軟正黑體"/>
              </a:rPr>
              <a:t>設定代碼：</a:t>
            </a:r>
            <a:r>
              <a:rPr lang="zh-TW" altLang="en-US" sz="3200">
                <a:solidFill>
                  <a:srgbClr val="FF0000"/>
                </a:solidFill>
                <a:effectLst>
                  <a:outerShdw blurRad="38100" dist="38100" dir="2700000" algn="tl">
                    <a:srgbClr val="000000">
                      <a:alpha val="43137"/>
                    </a:srgbClr>
                  </a:outerShdw>
                </a:effectLst>
                <a:latin typeface="微軟正黑體"/>
                <a:ea typeface="微軟正黑體"/>
              </a:rPr>
              <a:t>獎勵事項</a:t>
            </a:r>
            <a:r>
              <a:rPr lang="zh-TW" altLang="en-US" sz="3200">
                <a:solidFill>
                  <a:schemeClr val="tx1"/>
                </a:solidFill>
                <a:effectLst>
                  <a:outerShdw blurRad="38100" dist="38100" dir="2700000" algn="tl">
                    <a:srgbClr val="000000">
                      <a:alpha val="43137"/>
                    </a:srgbClr>
                  </a:outerShdw>
                </a:effectLst>
                <a:latin typeface="微軟正黑體"/>
                <a:ea typeface="微軟正黑體"/>
              </a:rPr>
              <a:t>、</a:t>
            </a:r>
            <a:r>
              <a:rPr lang="zh-TW" altLang="en-US" sz="3200">
                <a:solidFill>
                  <a:srgbClr val="FF0000"/>
                </a:solidFill>
                <a:effectLst>
                  <a:outerShdw blurRad="38100" dist="38100" dir="2700000" algn="tl">
                    <a:srgbClr val="000000">
                      <a:alpha val="43137"/>
                    </a:srgbClr>
                  </a:outerShdw>
                </a:effectLst>
                <a:latin typeface="微軟正黑體"/>
                <a:ea typeface="微軟正黑體"/>
              </a:rPr>
              <a:t>懲罰事項</a:t>
            </a:r>
            <a:r>
              <a:rPr lang="zh-TW" altLang="en-US" sz="3200">
                <a:solidFill>
                  <a:schemeClr val="tx1"/>
                </a:solidFill>
                <a:effectLst>
                  <a:outerShdw blurRad="38100" dist="38100" dir="2700000" algn="tl">
                    <a:srgbClr val="000000">
                      <a:alpha val="43137"/>
                    </a:srgbClr>
                  </a:outerShdw>
                </a:effectLst>
                <a:latin typeface="微軟正黑體"/>
                <a:ea typeface="微軟正黑體"/>
              </a:rPr>
              <a:t>、</a:t>
            </a:r>
            <a:r>
              <a:rPr lang="zh-TW" altLang="en-US" sz="3200">
                <a:solidFill>
                  <a:srgbClr val="FF0000"/>
                </a:solidFill>
                <a:effectLst>
                  <a:outerShdw blurRad="38100" dist="38100" dir="2700000" algn="tl">
                    <a:srgbClr val="000000">
                      <a:alpha val="43137"/>
                    </a:srgbClr>
                  </a:outerShdw>
                </a:effectLst>
                <a:latin typeface="微軟正黑體"/>
                <a:ea typeface="微軟正黑體"/>
              </a:rPr>
              <a:t>懲罰跟進</a:t>
            </a:r>
            <a:r>
              <a:rPr lang="zh-TW" altLang="en-US" sz="3200">
                <a:solidFill>
                  <a:schemeClr val="tx1"/>
                </a:solidFill>
                <a:effectLst>
                  <a:outerShdw blurRad="38100" dist="38100" dir="2700000" algn="tl">
                    <a:srgbClr val="000000">
                      <a:alpha val="43137"/>
                    </a:srgbClr>
                  </a:outerShdw>
                </a:effectLst>
                <a:latin typeface="微軟正黑體"/>
                <a:ea typeface="微軟正黑體"/>
              </a:rPr>
              <a:t>、</a:t>
            </a:r>
            <a:r>
              <a:rPr lang="zh-TW" altLang="en-US" sz="3200">
                <a:solidFill>
                  <a:srgbClr val="FF0000"/>
                </a:solidFill>
                <a:effectLst>
                  <a:outerShdw blurRad="38100" dist="38100" dir="2700000" algn="tl">
                    <a:srgbClr val="000000">
                      <a:alpha val="43137"/>
                    </a:srgbClr>
                  </a:outerShdw>
                </a:effectLst>
                <a:latin typeface="微軟正黑體"/>
                <a:ea typeface="微軟正黑體"/>
              </a:rPr>
              <a:t>獎勵類別</a:t>
            </a:r>
            <a:r>
              <a:rPr lang="zh-TW" altLang="en-US" sz="3200">
                <a:solidFill>
                  <a:schemeClr val="tx1"/>
                </a:solidFill>
                <a:effectLst>
                  <a:outerShdw blurRad="38100" dist="38100" dir="2700000" algn="tl">
                    <a:srgbClr val="000000">
                      <a:alpha val="43137"/>
                    </a:srgbClr>
                  </a:outerShdw>
                </a:effectLst>
                <a:latin typeface="微軟正黑體"/>
                <a:ea typeface="微軟正黑體"/>
              </a:rPr>
              <a:t>、</a:t>
            </a:r>
            <a:r>
              <a:rPr lang="zh-TW" altLang="en-US" sz="3200">
                <a:solidFill>
                  <a:srgbClr val="FF0000"/>
                </a:solidFill>
                <a:effectLst>
                  <a:outerShdw blurRad="38100" dist="38100" dir="2700000" algn="tl">
                    <a:srgbClr val="000000">
                      <a:alpha val="43137"/>
                    </a:srgbClr>
                  </a:outerShdw>
                </a:effectLst>
                <a:latin typeface="微軟正黑體"/>
                <a:ea typeface="微軟正黑體"/>
              </a:rPr>
              <a:t>獎勵出處</a:t>
            </a:r>
            <a:endParaRPr lang="en-US" altLang="zh-TW" sz="3200">
              <a:solidFill>
                <a:srgbClr val="FF0000"/>
              </a:solidFill>
              <a:effectLst>
                <a:outerShdw blurRad="38100" dist="38100" dir="2700000" algn="tl">
                  <a:srgbClr val="000000">
                    <a:alpha val="43137"/>
                  </a:srgbClr>
                </a:outerShdw>
              </a:effectLst>
              <a:latin typeface="微軟正黑體"/>
              <a:ea typeface="微軟正黑體"/>
            </a:endParaRPr>
          </a:p>
        </p:txBody>
      </p:sp>
      <p:sp>
        <p:nvSpPr>
          <p:cNvPr id="9" name="Rectangle 2"/>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en-US" altLang="zh-TW"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(3)</a:t>
            </a: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獎懲資料</a:t>
            </a:r>
          </a:p>
        </p:txBody>
      </p:sp>
      <p:sp>
        <p:nvSpPr>
          <p:cNvPr id="6" name="Text Box 7"/>
          <p:cNvSpPr txBox="1">
            <a:spLocks noChangeArrowheads="1"/>
          </p:cNvSpPr>
          <p:nvPr/>
        </p:nvSpPr>
        <p:spPr bwMode="auto">
          <a:xfrm>
            <a:off x="1548384" y="3941166"/>
            <a:ext cx="9439188" cy="225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500"/>
              </a:spcBef>
              <a:buClr>
                <a:srgbClr val="CC0099"/>
              </a:buClr>
              <a:buSzPct val="55000"/>
              <a:buNone/>
            </a:pPr>
            <a:r>
              <a:rPr lang="zh-TW" altLang="zh-TW"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設定獎懲</a:t>
            </a:r>
            <a:r>
              <a:rPr lang="zh-TW" altLang="en-US"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資料</a:t>
            </a:r>
            <a:r>
              <a:rPr lang="zh-TW" altLang="zh-TW"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模組</a:t>
            </a:r>
            <a:endParaRPr lang="zh-TW" altLang="en-US"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500"/>
              </a:spcBef>
              <a:buClr>
                <a:srgbClr val="D60093"/>
              </a:buClr>
              <a:buSzPct val="55000"/>
            </a:pP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設定</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獎懲級別</a:t>
            </a: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獎懲級別規則</a:t>
            </a: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抵銷規則</a:t>
            </a:r>
            <a:endParaRPr lang="en-US" altLang="zh-TW"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500"/>
              </a:spcBef>
              <a:buClr>
                <a:srgbClr val="D60093"/>
              </a:buClr>
              <a:buSzPct val="55000"/>
            </a:pP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設定預設值</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獎勵懲罰的評分</a:t>
            </a: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補充</a:t>
            </a: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出處</a:t>
            </a: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等</a:t>
            </a:r>
            <a:endParaRPr lang="en-US" altLang="zh-TW"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500"/>
              </a:spcBef>
              <a:buClr>
                <a:srgbClr val="D60093"/>
              </a:buClr>
              <a:buSzPct val="55000"/>
            </a:pP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若使用</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依學生出席編修</a:t>
            </a: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，須設定</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搜尋時段及準則</a:t>
            </a:r>
          </a:p>
        </p:txBody>
      </p:sp>
      <p:sp>
        <p:nvSpPr>
          <p:cNvPr id="2" name="投影片編號版面配置區 1">
            <a:extLst>
              <a:ext uri="{FF2B5EF4-FFF2-40B4-BE49-F238E27FC236}">
                <a16:creationId xmlns:a16="http://schemas.microsoft.com/office/drawing/2014/main" id="{7C55AE85-209C-41B1-88FC-3469D0FB4DDE}"/>
              </a:ext>
            </a:extLst>
          </p:cNvPr>
          <p:cNvSpPr>
            <a:spLocks noGrp="1"/>
          </p:cNvSpPr>
          <p:nvPr>
            <p:ph type="sldNum" sz="quarter" idx="4"/>
          </p:nvPr>
        </p:nvSpPr>
        <p:spPr/>
        <p:txBody>
          <a:bodyPr/>
          <a:lstStyle/>
          <a:p>
            <a:fld id="{7B3C8E2D-E91C-4BBB-B7BA-C2875630DAEF}" type="slidenum">
              <a:rPr lang="en-US" altLang="zh-HK" smtClean="0"/>
              <a:pPr/>
              <a:t>109</a:t>
            </a:fld>
            <a:endParaRPr lang="en-US" dirty="0"/>
          </a:p>
        </p:txBody>
      </p:sp>
    </p:spTree>
    <p:extLst>
      <p:ext uri="{BB962C8B-B14F-4D97-AF65-F5344CB8AC3E}">
        <p14:creationId xmlns:p14="http://schemas.microsoft.com/office/powerpoint/2010/main" val="301284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9F5584FE-6115-43EB-A35B-4265F710DF9C}"/>
              </a:ext>
            </a:extLst>
          </p:cNvPr>
          <p:cNvPicPr>
            <a:picLocks noChangeAspect="1"/>
          </p:cNvPicPr>
          <p:nvPr/>
        </p:nvPicPr>
        <p:blipFill>
          <a:blip r:embed="rId2"/>
          <a:stretch>
            <a:fillRect/>
          </a:stretch>
        </p:blipFill>
        <p:spPr>
          <a:xfrm>
            <a:off x="539198" y="1604350"/>
            <a:ext cx="2171700" cy="3524250"/>
          </a:xfrm>
          <a:prstGeom prst="rect">
            <a:avLst/>
          </a:prstGeom>
        </p:spPr>
      </p:pic>
      <p:sp>
        <p:nvSpPr>
          <p:cNvPr id="11" name="Rectangle 21"/>
          <p:cNvSpPr>
            <a:spLocks noChangeArrowheads="1"/>
          </p:cNvSpPr>
          <p:nvPr/>
        </p:nvSpPr>
        <p:spPr bwMode="auto">
          <a:xfrm>
            <a:off x="801617" y="2275074"/>
            <a:ext cx="1415600" cy="339680"/>
          </a:xfrm>
          <a:prstGeom prst="rect">
            <a:avLst/>
          </a:prstGeom>
          <a:noFill/>
          <a:ln w="635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sp>
        <p:nvSpPr>
          <p:cNvPr id="12" name="Rectangle 3"/>
          <p:cNvSpPr>
            <a:spLocks noChangeArrowheads="1"/>
          </p:cNvSpPr>
          <p:nvPr/>
        </p:nvSpPr>
        <p:spPr bwMode="auto">
          <a:xfrm>
            <a:off x="2115349" y="1021999"/>
            <a:ext cx="7831609" cy="584683"/>
          </a:xfrm>
          <a:prstGeom prst="rect">
            <a:avLst/>
          </a:prstGeom>
          <a:noFill/>
          <a:ln>
            <a:noFill/>
            <a:headEnd/>
            <a:tailEnd/>
          </a:ln>
          <a:extLst/>
        </p:spPr>
        <p:style>
          <a:lnRef idx="2">
            <a:schemeClr val="accent4"/>
          </a:lnRef>
          <a:fillRef idx="1">
            <a:schemeClr val="lt1"/>
          </a:fillRef>
          <a:effectRef idx="0">
            <a:schemeClr val="accent4"/>
          </a:effectRef>
          <a:fontRef idx="minor">
            <a:schemeClr val="dk1"/>
          </a:fontRef>
        </p:style>
        <p:txBody>
          <a:bodyPr wrap="square" lIns="91349" tIns="45674" rIns="91349" bIns="45674">
            <a:spAutoFit/>
          </a:bodyPr>
          <a:lstStyle/>
          <a:p>
            <a:pPr>
              <a:buClr>
                <a:srgbClr val="CC0099"/>
              </a:buClr>
              <a:buSzPct val="55000"/>
            </a:pPr>
            <a:r>
              <a:rPr lang="zh-TW" altLang="en-US" sz="3200" dirty="0">
                <a:solidFill>
                  <a:srgbClr val="CC0099"/>
                </a:solidFill>
                <a:effectLst>
                  <a:outerShdw blurRad="38100" dist="38100" dir="2700000" algn="tl">
                    <a:srgbClr val="000000">
                      <a:alpha val="43137"/>
                    </a:srgbClr>
                  </a:outerShdw>
                </a:effectLst>
                <a:ea typeface="微軟正黑體" panose="020B0604030504040204" pitchFamily="34" charset="-120"/>
              </a:rPr>
              <a:t>用戶組別 </a:t>
            </a:r>
            <a:r>
              <a:rPr lang="en-US" altLang="zh-TW" b="0" dirty="0"/>
              <a:t>[S-SEC02-01]</a:t>
            </a:r>
            <a:r>
              <a:rPr lang="zh-TW" altLang="en-US" b="0" dirty="0"/>
              <a:t>系統保安</a:t>
            </a:r>
            <a:r>
              <a:rPr lang="zh-TW" altLang="en-US" dirty="0"/>
              <a:t> </a:t>
            </a:r>
            <a:r>
              <a:rPr lang="en-US" altLang="zh-TW" dirty="0"/>
              <a:t>&gt; </a:t>
            </a:r>
            <a:r>
              <a:rPr lang="zh-TW" altLang="en-US" b="0" dirty="0"/>
              <a:t>存取控制</a:t>
            </a:r>
            <a:r>
              <a:rPr lang="zh-TW" altLang="en-US" dirty="0"/>
              <a:t> </a:t>
            </a:r>
            <a:r>
              <a:rPr lang="en-US" altLang="zh-TW" dirty="0"/>
              <a:t>&gt; </a:t>
            </a:r>
            <a:r>
              <a:rPr lang="zh-TW" altLang="en-US" b="0" dirty="0"/>
              <a:t>用戶組別</a:t>
            </a:r>
            <a:endParaRPr lang="zh-TW" altLang="en-US" sz="3200" dirty="0">
              <a:solidFill>
                <a:srgbClr val="CC0099"/>
              </a:solidFill>
              <a:effectLst>
                <a:outerShdw blurRad="38100" dist="38100" dir="2700000" algn="tl">
                  <a:srgbClr val="000000">
                    <a:alpha val="43137"/>
                  </a:srgbClr>
                </a:outerShdw>
              </a:effectLst>
              <a:ea typeface="微軟正黑體" panose="020B0604030504040204" pitchFamily="34" charset="-120"/>
            </a:endParaRPr>
          </a:p>
        </p:txBody>
      </p:sp>
      <p:sp>
        <p:nvSpPr>
          <p:cNvPr id="13" name="Rectangle 14">
            <a:extLst>
              <a:ext uri="{FF2B5EF4-FFF2-40B4-BE49-F238E27FC236}">
                <a16:creationId xmlns:a16="http://schemas.microsoft.com/office/drawing/2014/main" id="{95828D3F-D29D-4107-A6A7-61AB33637AE7}"/>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sp>
        <p:nvSpPr>
          <p:cNvPr id="19" name="矩形 18"/>
          <p:cNvSpPr/>
          <p:nvPr/>
        </p:nvSpPr>
        <p:spPr>
          <a:xfrm>
            <a:off x="9210773" y="1043509"/>
            <a:ext cx="1944216" cy="584683"/>
          </a:xfrm>
          <a:prstGeom prst="rect">
            <a:avLst/>
          </a:prstGeom>
          <a:solidFill>
            <a:schemeClr val="accent2">
              <a:lumMod val="20000"/>
              <a:lumOff val="80000"/>
            </a:schemeClr>
          </a:solidFill>
          <a:ln>
            <a:noFill/>
            <a:headEnd/>
            <a:tailEnd/>
          </a:ln>
        </p:spPr>
        <p:style>
          <a:lnRef idx="2">
            <a:schemeClr val="accent4"/>
          </a:lnRef>
          <a:fillRef idx="1">
            <a:schemeClr val="lt1"/>
          </a:fillRef>
          <a:effectRef idx="0">
            <a:schemeClr val="accent4"/>
          </a:effectRef>
          <a:fontRef idx="minor">
            <a:schemeClr val="dk1"/>
          </a:fontRef>
        </p:style>
        <p:txBody>
          <a:bodyPr wrap="square" lIns="91349" tIns="45674" rIns="91349" bIns="45674">
            <a:spAutoFit/>
          </a:bodyPr>
          <a:lstStyle/>
          <a:p>
            <a:pPr eaLnBrk="1" hangingPunct="1">
              <a:spcBef>
                <a:spcPct val="20000"/>
              </a:spcBef>
              <a:buClr>
                <a:srgbClr val="CC0099"/>
              </a:buClr>
              <a:buSzPct val="55000"/>
              <a:buFont typeface="Wingdings" panose="05000000000000000000" pitchFamily="2" charset="2"/>
              <a:buNone/>
            </a:pPr>
            <a:r>
              <a:rPr lang="zh-TW" altLang="en-US" sz="3200" dirty="0">
                <a:solidFill>
                  <a:srgbClr val="CC0099"/>
                </a:solidFill>
                <a:effectLst>
                  <a:outerShdw blurRad="38100" dist="38100" dir="2700000" algn="tl">
                    <a:srgbClr val="000000">
                      <a:alpha val="43137"/>
                    </a:srgbClr>
                  </a:outerShdw>
                </a:effectLst>
                <a:ea typeface="微軟正黑體" panose="020B0604030504040204" pitchFamily="34" charset="-120"/>
              </a:rPr>
              <a:t>存取權限</a:t>
            </a:r>
          </a:p>
        </p:txBody>
      </p:sp>
      <p:grpSp>
        <p:nvGrpSpPr>
          <p:cNvPr id="6" name="群組 5">
            <a:extLst>
              <a:ext uri="{FF2B5EF4-FFF2-40B4-BE49-F238E27FC236}">
                <a16:creationId xmlns:a16="http://schemas.microsoft.com/office/drawing/2014/main" id="{56A7951E-64B0-4788-BD93-5946C517EF39}"/>
              </a:ext>
            </a:extLst>
          </p:cNvPr>
          <p:cNvGrpSpPr/>
          <p:nvPr/>
        </p:nvGrpSpPr>
        <p:grpSpPr>
          <a:xfrm>
            <a:off x="215193" y="2329712"/>
            <a:ext cx="6374121" cy="4121616"/>
            <a:chOff x="215193" y="2429728"/>
            <a:chExt cx="6374121" cy="4121616"/>
          </a:xfrm>
        </p:grpSpPr>
        <p:pic>
          <p:nvPicPr>
            <p:cNvPr id="3" name="圖片 2">
              <a:extLst>
                <a:ext uri="{FF2B5EF4-FFF2-40B4-BE49-F238E27FC236}">
                  <a16:creationId xmlns:a16="http://schemas.microsoft.com/office/drawing/2014/main" id="{836AEBEA-1690-4031-9239-FF8FF7D7EEB9}"/>
                </a:ext>
              </a:extLst>
            </p:cNvPr>
            <p:cNvPicPr>
              <a:picLocks noChangeAspect="1"/>
            </p:cNvPicPr>
            <p:nvPr/>
          </p:nvPicPr>
          <p:blipFill>
            <a:blip r:embed="rId3"/>
            <a:stretch>
              <a:fillRect/>
            </a:stretch>
          </p:blipFill>
          <p:spPr>
            <a:xfrm>
              <a:off x="215193" y="3705855"/>
              <a:ext cx="6374121" cy="2845489"/>
            </a:xfrm>
            <a:prstGeom prst="rect">
              <a:avLst/>
            </a:prstGeom>
          </p:spPr>
        </p:pic>
        <p:sp>
          <p:nvSpPr>
            <p:cNvPr id="14" name="Bent Arrow 23">
              <a:extLst>
                <a:ext uri="{FF2B5EF4-FFF2-40B4-BE49-F238E27FC236}">
                  <a16:creationId xmlns:a16="http://schemas.microsoft.com/office/drawing/2014/main" id="{EB514D0B-D793-4F6C-B4C9-CF87FA4187D0}"/>
                </a:ext>
              </a:extLst>
            </p:cNvPr>
            <p:cNvSpPr/>
            <p:nvPr/>
          </p:nvSpPr>
          <p:spPr bwMode="auto">
            <a:xfrm rot="5400000">
              <a:off x="1955513" y="2953851"/>
              <a:ext cx="1631572" cy="583326"/>
            </a:xfrm>
            <a:prstGeom prst="bentArrow">
              <a:avLst>
                <a:gd name="adj1" fmla="val 25000"/>
                <a:gd name="adj2" fmla="val 22699"/>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grpSp>
      <p:grpSp>
        <p:nvGrpSpPr>
          <p:cNvPr id="16" name="群組 15">
            <a:extLst>
              <a:ext uri="{FF2B5EF4-FFF2-40B4-BE49-F238E27FC236}">
                <a16:creationId xmlns:a16="http://schemas.microsoft.com/office/drawing/2014/main" id="{640D7D7F-97BD-4AED-BE51-543BC7842F80}"/>
              </a:ext>
            </a:extLst>
          </p:cNvPr>
          <p:cNvGrpSpPr/>
          <p:nvPr/>
        </p:nvGrpSpPr>
        <p:grpSpPr>
          <a:xfrm>
            <a:off x="4427063" y="1649702"/>
            <a:ext cx="6596319" cy="3074198"/>
            <a:chOff x="4427063" y="1649702"/>
            <a:chExt cx="6596319" cy="3074198"/>
          </a:xfrm>
        </p:grpSpPr>
        <p:pic>
          <p:nvPicPr>
            <p:cNvPr id="10" name="圖片 9">
              <a:extLst>
                <a:ext uri="{FF2B5EF4-FFF2-40B4-BE49-F238E27FC236}">
                  <a16:creationId xmlns:a16="http://schemas.microsoft.com/office/drawing/2014/main" id="{14C425E2-22AE-4DA3-B3EB-981B81E8EED7}"/>
                </a:ext>
              </a:extLst>
            </p:cNvPr>
            <p:cNvPicPr>
              <a:picLocks noChangeAspect="1"/>
            </p:cNvPicPr>
            <p:nvPr/>
          </p:nvPicPr>
          <p:blipFill>
            <a:blip r:embed="rId4"/>
            <a:stretch>
              <a:fillRect/>
            </a:stretch>
          </p:blipFill>
          <p:spPr>
            <a:xfrm>
              <a:off x="4427063" y="1649702"/>
              <a:ext cx="6596319" cy="2340158"/>
            </a:xfrm>
            <a:prstGeom prst="rect">
              <a:avLst/>
            </a:prstGeom>
          </p:spPr>
        </p:pic>
        <p:sp>
          <p:nvSpPr>
            <p:cNvPr id="15" name="Bent Arrow 23">
              <a:extLst>
                <a:ext uri="{FF2B5EF4-FFF2-40B4-BE49-F238E27FC236}">
                  <a16:creationId xmlns:a16="http://schemas.microsoft.com/office/drawing/2014/main" id="{FF28BE5E-6C38-4028-893D-EEE445D246F8}"/>
                </a:ext>
              </a:extLst>
            </p:cNvPr>
            <p:cNvSpPr/>
            <p:nvPr/>
          </p:nvSpPr>
          <p:spPr bwMode="auto">
            <a:xfrm rot="16200000" flipV="1">
              <a:off x="10161170" y="3994497"/>
              <a:ext cx="648000" cy="810805"/>
            </a:xfrm>
            <a:prstGeom prst="bentArrow">
              <a:avLst>
                <a:gd name="adj1" fmla="val 19467"/>
                <a:gd name="adj2" fmla="val 22699"/>
                <a:gd name="adj3" fmla="val 25000"/>
                <a:gd name="adj4" fmla="val 25766"/>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grpSp>
      <p:grpSp>
        <p:nvGrpSpPr>
          <p:cNvPr id="7" name="群組 6">
            <a:extLst>
              <a:ext uri="{FF2B5EF4-FFF2-40B4-BE49-F238E27FC236}">
                <a16:creationId xmlns:a16="http://schemas.microsoft.com/office/drawing/2014/main" id="{56EFEA46-0CAD-4459-A0E6-2A054183A645}"/>
              </a:ext>
            </a:extLst>
          </p:cNvPr>
          <p:cNvGrpSpPr/>
          <p:nvPr/>
        </p:nvGrpSpPr>
        <p:grpSpPr>
          <a:xfrm>
            <a:off x="4427063" y="3812751"/>
            <a:ext cx="5519895" cy="2631755"/>
            <a:chOff x="4427063" y="3812751"/>
            <a:chExt cx="5519895" cy="2631755"/>
          </a:xfrm>
        </p:grpSpPr>
        <p:pic>
          <p:nvPicPr>
            <p:cNvPr id="9" name="圖片 8">
              <a:extLst>
                <a:ext uri="{FF2B5EF4-FFF2-40B4-BE49-F238E27FC236}">
                  <a16:creationId xmlns:a16="http://schemas.microsoft.com/office/drawing/2014/main" id="{21118AA0-971D-4977-9F5B-AEB11272648A}"/>
                </a:ext>
              </a:extLst>
            </p:cNvPr>
            <p:cNvPicPr>
              <a:picLocks noChangeAspect="1"/>
            </p:cNvPicPr>
            <p:nvPr/>
          </p:nvPicPr>
          <p:blipFill>
            <a:blip r:embed="rId5"/>
            <a:stretch>
              <a:fillRect/>
            </a:stretch>
          </p:blipFill>
          <p:spPr>
            <a:xfrm>
              <a:off x="5503488" y="3812751"/>
              <a:ext cx="4443470" cy="2631755"/>
            </a:xfrm>
            <a:prstGeom prst="rect">
              <a:avLst/>
            </a:prstGeom>
          </p:spPr>
        </p:pic>
        <p:sp>
          <p:nvSpPr>
            <p:cNvPr id="5" name="箭號: 向右 4">
              <a:extLst>
                <a:ext uri="{FF2B5EF4-FFF2-40B4-BE49-F238E27FC236}">
                  <a16:creationId xmlns:a16="http://schemas.microsoft.com/office/drawing/2014/main" id="{E316DFEC-E436-4F50-8315-E73E01C89CEA}"/>
                </a:ext>
              </a:extLst>
            </p:cNvPr>
            <p:cNvSpPr/>
            <p:nvPr/>
          </p:nvSpPr>
          <p:spPr bwMode="auto">
            <a:xfrm>
              <a:off x="4427063" y="4578759"/>
              <a:ext cx="1191464" cy="425616"/>
            </a:xfrm>
            <a:prstGeom prst="rightArrow">
              <a:avLst/>
            </a:prstGeom>
            <a:solidFill>
              <a:schemeClr val="tx2">
                <a:lumMod val="40000"/>
                <a:lumOff val="60000"/>
              </a:schemeClr>
            </a:solidFill>
            <a:ln>
              <a:solidFill>
                <a:srgbClr val="7030A0"/>
              </a:solidFill>
            </a:ln>
            <a:extLst/>
          </p:spPr>
          <p:style>
            <a:lnRef idx="0">
              <a:schemeClr val="accent1"/>
            </a:lnRef>
            <a:fillRef idx="1002">
              <a:schemeClr val="dk2"/>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dirty="0">
                <a:ln>
                  <a:noFill/>
                </a:ln>
                <a:solidFill>
                  <a:srgbClr val="0070C0"/>
                </a:solidFill>
                <a:effectLst/>
                <a:latin typeface="Trebuchet MS" pitchFamily="34" charset="0"/>
                <a:ea typeface="新細明體" pitchFamily="18" charset="-120"/>
              </a:endParaRPr>
            </a:p>
          </p:txBody>
        </p:sp>
      </p:grpSp>
      <p:sp>
        <p:nvSpPr>
          <p:cNvPr id="4" name="投影片編號版面配置區 3">
            <a:extLst>
              <a:ext uri="{FF2B5EF4-FFF2-40B4-BE49-F238E27FC236}">
                <a16:creationId xmlns:a16="http://schemas.microsoft.com/office/drawing/2014/main" id="{5C8CBD25-C4D0-4F3B-BABA-C0662B457C27}"/>
              </a:ext>
            </a:extLst>
          </p:cNvPr>
          <p:cNvSpPr>
            <a:spLocks noGrp="1"/>
          </p:cNvSpPr>
          <p:nvPr>
            <p:ph type="sldNum" sz="quarter" idx="4"/>
          </p:nvPr>
        </p:nvSpPr>
        <p:spPr/>
        <p:txBody>
          <a:bodyPr/>
          <a:lstStyle/>
          <a:p>
            <a:fld id="{7B3C8E2D-E91C-4BBB-B7BA-C2875630DAEF}" type="slidenum">
              <a:rPr lang="en-US" altLang="zh-HK" smtClean="0"/>
              <a:pPr/>
              <a:t>11</a:t>
            </a:fld>
            <a:endParaRPr lang="en-US" dirty="0"/>
          </a:p>
        </p:txBody>
      </p:sp>
    </p:spTree>
    <p:extLst>
      <p:ext uri="{BB962C8B-B14F-4D97-AF65-F5344CB8AC3E}">
        <p14:creationId xmlns:p14="http://schemas.microsoft.com/office/powerpoint/2010/main" val="860766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 Box 11"/>
          <p:cNvSpPr txBox="1">
            <a:spLocks noChangeArrowheads="1"/>
          </p:cNvSpPr>
          <p:nvPr/>
        </p:nvSpPr>
        <p:spPr bwMode="auto">
          <a:xfrm>
            <a:off x="2186100" y="1069272"/>
            <a:ext cx="8999171" cy="49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nchor="t">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000"/>
              </a:spcBef>
              <a:buClr>
                <a:srgbClr val="CC0099"/>
              </a:buClr>
              <a:buSzPct val="55000"/>
              <a:buNone/>
            </a:pPr>
            <a:r>
              <a:rPr lang="zh-TW" altLang="en-US" sz="3200">
                <a:solidFill>
                  <a:srgbClr val="C00000"/>
                </a:solidFill>
                <a:effectLst>
                  <a:outerShdw blurRad="38100" dist="38100" dir="2700000" algn="tl">
                    <a:srgbClr val="000000">
                      <a:alpha val="43137"/>
                    </a:srgbClr>
                  </a:outerShdw>
                </a:effectLst>
                <a:ea typeface="微軟正黑體" panose="020B0604030504040204" pitchFamily="34" charset="-120"/>
              </a:rPr>
              <a:t>學年中</a:t>
            </a:r>
          </a:p>
          <a:p>
            <a:pPr>
              <a:spcBef>
                <a:spcPts val="1000"/>
              </a:spcBef>
              <a:buClr>
                <a:srgbClr val="CC0099"/>
              </a:buClr>
              <a:buSzPct val="55000"/>
              <a:buNone/>
            </a:pPr>
            <a:r>
              <a:rPr lang="zh-TW" altLang="zh-TW"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更新學生的獎懲紀錄</a:t>
            </a:r>
            <a:endParaRPr lang="zh-TW" altLang="en-US"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500"/>
              </a:spcBef>
              <a:buClr>
                <a:srgbClr val="D60093"/>
              </a:buClr>
              <a:buSzPct val="55000"/>
            </a:pP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依學生</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整批處理</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a:t>
            </a: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依課外活動</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給予獎勵</a:t>
            </a: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2175" lvl="1" indent="-434975">
              <a:spcBef>
                <a:spcPts val="500"/>
              </a:spcBef>
              <a:buClr>
                <a:srgbClr val="D60093"/>
              </a:buClr>
              <a:buSzPct val="55000"/>
              <a:buFont typeface="Wingdings" panose="05000000000000000000" pitchFamily="2" charset="2"/>
              <a:buChar char="u"/>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課外活動負責教師可因應學生的職位，建立獎勵紀錄</a:t>
            </a:r>
          </a:p>
          <a:p>
            <a:pPr>
              <a:spcBef>
                <a:spcPts val="500"/>
              </a:spcBef>
              <a:buClr>
                <a:srgbClr val="D60093"/>
              </a:buClr>
              <a:buSzPct val="55000"/>
            </a:pP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依學生出席</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給予懲罰</a:t>
            </a: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2175" lvl="1" indent="-434975">
              <a:spcBef>
                <a:spcPts val="500"/>
              </a:spcBef>
              <a:buClr>
                <a:srgbClr val="D60093"/>
              </a:buClr>
              <a:buSzPct val="55000"/>
              <a:buFont typeface="Wingdings" panose="05000000000000000000" pitchFamily="2" charset="2"/>
              <a:buChar char="u"/>
            </a:pPr>
            <a:r>
              <a:rPr lang="zh-TW" altLang="en-US" sz="3200">
                <a:solidFill>
                  <a:schemeClr val="tx1"/>
                </a:solidFill>
                <a:effectLst>
                  <a:outerShdw blurRad="38100" dist="38100" dir="2700000" algn="tl">
                    <a:srgbClr val="000000">
                      <a:alpha val="43137"/>
                    </a:srgbClr>
                  </a:outerShdw>
                </a:effectLst>
                <a:latin typeface="微軟正黑體"/>
                <a:ea typeface="微軟正黑體"/>
              </a:rPr>
              <a:t>搜尋因遲到</a:t>
            </a:r>
            <a:r>
              <a:rPr lang="en-US" altLang="zh-TW" sz="3200">
                <a:solidFill>
                  <a:schemeClr val="tx1"/>
                </a:solidFill>
                <a:effectLst>
                  <a:outerShdw blurRad="38100" dist="38100" dir="2700000" algn="tl">
                    <a:srgbClr val="000000">
                      <a:alpha val="43137"/>
                    </a:srgbClr>
                  </a:outerShdw>
                </a:effectLst>
                <a:latin typeface="微軟正黑體"/>
                <a:ea typeface="微軟正黑體"/>
              </a:rPr>
              <a:t>/</a:t>
            </a:r>
            <a:r>
              <a:rPr lang="zh-TW" altLang="en-US" sz="3200">
                <a:solidFill>
                  <a:schemeClr val="tx1"/>
                </a:solidFill>
                <a:effectLst>
                  <a:outerShdw blurRad="38100" dist="38100" dir="2700000" algn="tl">
                    <a:srgbClr val="000000">
                      <a:alpha val="43137"/>
                    </a:srgbClr>
                  </a:outerShdw>
                </a:effectLst>
                <a:latin typeface="微軟正黑體"/>
                <a:ea typeface="微軟正黑體"/>
              </a:rPr>
              <a:t>缺席而應受懲罰的學生，並建立懲罰紀錄</a:t>
            </a:r>
          </a:p>
        </p:txBody>
      </p:sp>
      <p:sp>
        <p:nvSpPr>
          <p:cNvPr id="9" name="Rectangle 2"/>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獎懲資料</a:t>
            </a:r>
          </a:p>
        </p:txBody>
      </p:sp>
      <p:sp>
        <p:nvSpPr>
          <p:cNvPr id="2" name="投影片編號版面配置區 1">
            <a:extLst>
              <a:ext uri="{FF2B5EF4-FFF2-40B4-BE49-F238E27FC236}">
                <a16:creationId xmlns:a16="http://schemas.microsoft.com/office/drawing/2014/main" id="{B256E207-30C6-48B1-AB1A-05092AFA11AD}"/>
              </a:ext>
            </a:extLst>
          </p:cNvPr>
          <p:cNvSpPr>
            <a:spLocks noGrp="1"/>
          </p:cNvSpPr>
          <p:nvPr>
            <p:ph type="sldNum" sz="quarter" idx="4"/>
          </p:nvPr>
        </p:nvSpPr>
        <p:spPr/>
        <p:txBody>
          <a:bodyPr/>
          <a:lstStyle/>
          <a:p>
            <a:fld id="{7B3C8E2D-E91C-4BBB-B7BA-C2875630DAEF}" type="slidenum">
              <a:rPr lang="en-US" altLang="zh-HK" smtClean="0"/>
              <a:pPr/>
              <a:t>110</a:t>
            </a:fld>
            <a:endParaRPr lang="en-US" dirty="0"/>
          </a:p>
        </p:txBody>
      </p:sp>
    </p:spTree>
    <p:extLst>
      <p:ext uri="{BB962C8B-B14F-4D97-AF65-F5344CB8AC3E}">
        <p14:creationId xmlns:p14="http://schemas.microsoft.com/office/powerpoint/2010/main" val="508104043"/>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Text Box 7"/>
          <p:cNvSpPr txBox="1">
            <a:spLocks noChangeArrowheads="1"/>
          </p:cNvSpPr>
          <p:nvPr/>
        </p:nvSpPr>
        <p:spPr bwMode="auto">
          <a:xfrm>
            <a:off x="445623" y="1151851"/>
            <a:ext cx="4767159" cy="379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nchor="t">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500"/>
              </a:spcBef>
              <a:buClr>
                <a:srgbClr val="CC0099"/>
              </a:buClr>
              <a:buSzPct val="55000"/>
              <a:buNone/>
            </a:pPr>
            <a:r>
              <a:rPr lang="zh-TW" altLang="en-US" sz="3200">
                <a:solidFill>
                  <a:srgbClr val="C00000"/>
                </a:solidFill>
                <a:effectLst>
                  <a:outerShdw blurRad="38100" dist="38100" dir="2700000" algn="tl">
                    <a:srgbClr val="000000">
                      <a:alpha val="43137"/>
                    </a:srgbClr>
                  </a:outerShdw>
                </a:effectLst>
                <a:ea typeface="微軟正黑體" panose="020B0604030504040204" pitchFamily="34" charset="-120"/>
              </a:rPr>
              <a:t>學年中</a:t>
            </a:r>
            <a:endParaRPr lang="en-US" altLang="zh-TW"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500"/>
              </a:spcBef>
              <a:buClr>
                <a:srgbClr val="CC0099"/>
              </a:buClr>
              <a:buSzPct val="55000"/>
              <a:buNone/>
            </a:pPr>
            <a:r>
              <a:rPr lang="zh-TW" altLang="en-US" sz="3200">
                <a:solidFill>
                  <a:srgbClr val="0000FF"/>
                </a:solidFill>
                <a:effectLst>
                  <a:outerShdw blurRad="38100" dist="38100" dir="2700000" algn="tl">
                    <a:srgbClr val="000000">
                      <a:alpha val="43137"/>
                    </a:srgbClr>
                  </a:outerShdw>
                </a:effectLst>
                <a:latin typeface="Times New Roman"/>
                <a:ea typeface="微軟正黑體"/>
                <a:cs typeface="Times New Roman"/>
              </a:rPr>
              <a:t>設定個別</a:t>
            </a:r>
            <a:r>
              <a:rPr lang="zh-TW" altLang="zh-TW" sz="3200">
                <a:solidFill>
                  <a:srgbClr val="0000FF"/>
                </a:solidFill>
                <a:effectLst>
                  <a:outerShdw blurRad="38100" dist="38100" dir="2700000" algn="tl">
                    <a:srgbClr val="000000">
                      <a:alpha val="43137"/>
                    </a:srgbClr>
                  </a:outerShdw>
                </a:effectLst>
                <a:latin typeface="Times New Roman"/>
                <a:ea typeface="微軟正黑體"/>
                <a:cs typeface="Times New Roman"/>
              </a:rPr>
              <a:t>學生</a:t>
            </a:r>
            <a:r>
              <a:rPr lang="zh-TW" altLang="en-US" sz="3200">
                <a:solidFill>
                  <a:srgbClr val="0000FF"/>
                </a:solidFill>
                <a:effectLst>
                  <a:outerShdw blurRad="38100" dist="38100" dir="2700000" algn="tl">
                    <a:srgbClr val="000000">
                      <a:alpha val="43137"/>
                    </a:srgbClr>
                  </a:outerShdw>
                </a:effectLst>
                <a:latin typeface="Times New Roman"/>
                <a:ea typeface="微軟正黑體"/>
                <a:cs typeface="Times New Roman"/>
              </a:rPr>
              <a:t>的成績表獎</a:t>
            </a:r>
          </a:p>
          <a:p>
            <a:pPr>
              <a:spcBef>
                <a:spcPts val="500"/>
              </a:spcBef>
              <a:buNone/>
            </a:pPr>
            <a:r>
              <a:rPr lang="zh-TW" altLang="en-US" sz="3200">
                <a:solidFill>
                  <a:srgbClr val="0000FF"/>
                </a:solidFill>
                <a:effectLst>
                  <a:outerShdw blurRad="38100" dist="38100" dir="2700000" algn="tl">
                    <a:srgbClr val="000000">
                      <a:alpha val="43137"/>
                    </a:srgbClr>
                  </a:outerShdw>
                </a:effectLst>
                <a:latin typeface="Times New Roman"/>
                <a:ea typeface="微軟正黑體"/>
                <a:cs typeface="Times New Roman"/>
              </a:rPr>
              <a:t>懲列印次序</a:t>
            </a:r>
            <a:endParaRPr lang="zh-TW"/>
          </a:p>
          <a:p>
            <a:pPr>
              <a:spcBef>
                <a:spcPts val="500"/>
              </a:spcBef>
              <a:buNone/>
            </a:pPr>
            <a:endParaRPr lang="zh-TW" altLang="en-US" sz="3200">
              <a:solidFill>
                <a:srgbClr val="0000FF"/>
              </a:solidFill>
              <a:effectLst>
                <a:outerShdw blurRad="38100" dist="38100" dir="2700000" algn="tl">
                  <a:srgbClr val="000000">
                    <a:alpha val="43137"/>
                  </a:srgbClr>
                </a:outerShdw>
              </a:effectLst>
              <a:latin typeface="Times New Roman"/>
              <a:ea typeface="微軟正黑體"/>
              <a:cs typeface="Times New Roman"/>
            </a:endParaRPr>
          </a:p>
          <a:p>
            <a:pPr>
              <a:spcBef>
                <a:spcPts val="500"/>
              </a:spcBef>
              <a:buClr>
                <a:srgbClr val="D60093"/>
              </a:buClr>
              <a:buSzPct val="55000"/>
            </a:pPr>
            <a:r>
              <a:rPr lang="zh-TW" altLang="en-US" sz="3200">
                <a:solidFill>
                  <a:srgbClr val="FF0000"/>
                </a:solidFill>
                <a:effectLst>
                  <a:outerShdw blurRad="38100" dist="38100" dir="2700000" algn="tl">
                    <a:srgbClr val="000000">
                      <a:alpha val="43137"/>
                    </a:srgbClr>
                  </a:outerShdw>
                </a:effectLst>
                <a:latin typeface="Times New Roman"/>
                <a:ea typeface="微軟正黑體"/>
                <a:cs typeface="Times New Roman"/>
              </a:rPr>
              <a:t>有列印次序的獎懲</a:t>
            </a:r>
            <a:r>
              <a:rPr lang="zh-TW" altLang="en-US" sz="3200">
                <a:solidFill>
                  <a:schemeClr val="tx1"/>
                </a:solidFill>
                <a:effectLst>
                  <a:outerShdw blurRad="38100" dist="38100" dir="2700000" algn="tl">
                    <a:srgbClr val="000000">
                      <a:alpha val="43137"/>
                    </a:srgbClr>
                  </a:outerShdw>
                </a:effectLst>
                <a:latin typeface="Times New Roman"/>
                <a:ea typeface="微軟正黑體"/>
                <a:cs typeface="Times New Roman"/>
              </a:rPr>
              <a:t>會先列印，其次是沒有列印次序的獎懲</a:t>
            </a:r>
            <a:endParaRPr lang="zh-TW">
              <a:solidFill>
                <a:schemeClr val="tx1"/>
              </a:solidFill>
              <a:latin typeface="Times New Roman"/>
              <a:ea typeface="微軟正黑體"/>
              <a:cs typeface="Times New Roman"/>
            </a:endParaRPr>
          </a:p>
        </p:txBody>
      </p:sp>
      <p:sp>
        <p:nvSpPr>
          <p:cNvPr id="9" name="Rectangle 2"/>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獎懲資料</a:t>
            </a:r>
          </a:p>
        </p:txBody>
      </p:sp>
      <p:pic>
        <p:nvPicPr>
          <p:cNvPr id="4" name="圖片 3" descr="一張含有 文字, 螢幕擷取畫面, 陳列, 軟體 的圖片&#10;&#10;自動產生的描述">
            <a:extLst>
              <a:ext uri="{FF2B5EF4-FFF2-40B4-BE49-F238E27FC236}">
                <a16:creationId xmlns:a16="http://schemas.microsoft.com/office/drawing/2014/main" id="{0B30711E-B3F0-31A5-6EBE-48043E5A61BE}"/>
              </a:ext>
            </a:extLst>
          </p:cNvPr>
          <p:cNvPicPr>
            <a:picLocks noChangeAspect="1"/>
          </p:cNvPicPr>
          <p:nvPr/>
        </p:nvPicPr>
        <p:blipFill>
          <a:blip r:embed="rId2"/>
          <a:stretch>
            <a:fillRect/>
          </a:stretch>
        </p:blipFill>
        <p:spPr>
          <a:xfrm>
            <a:off x="5490320" y="1151659"/>
            <a:ext cx="5783358" cy="4736522"/>
          </a:xfrm>
          <a:prstGeom prst="rect">
            <a:avLst/>
          </a:prstGeom>
        </p:spPr>
      </p:pic>
      <p:sp>
        <p:nvSpPr>
          <p:cNvPr id="13" name="矩形 1"/>
          <p:cNvSpPr>
            <a:spLocks noChangeArrowheads="1"/>
          </p:cNvSpPr>
          <p:nvPr/>
        </p:nvSpPr>
        <p:spPr bwMode="auto">
          <a:xfrm>
            <a:off x="10633509" y="3524735"/>
            <a:ext cx="576064" cy="2325637"/>
          </a:xfrm>
          <a:prstGeom prst="rect">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HK" altLang="en-US" sz="4000">
              <a:solidFill>
                <a:srgbClr val="FF0000"/>
              </a:solidFill>
              <a:latin typeface="Times New Roman" panose="02020603050405020304" pitchFamily="18" charset="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2536C288-8DA0-439F-A790-AE2BE185AC62}"/>
              </a:ext>
            </a:extLst>
          </p:cNvPr>
          <p:cNvSpPr>
            <a:spLocks noGrp="1"/>
          </p:cNvSpPr>
          <p:nvPr>
            <p:ph type="sldNum" sz="quarter" idx="4"/>
          </p:nvPr>
        </p:nvSpPr>
        <p:spPr/>
        <p:txBody>
          <a:bodyPr/>
          <a:lstStyle/>
          <a:p>
            <a:fld id="{7B3C8E2D-E91C-4BBB-B7BA-C2875630DAEF}" type="slidenum">
              <a:rPr lang="en-US" altLang="zh-HK" smtClean="0"/>
              <a:pPr/>
              <a:t>111</a:t>
            </a:fld>
            <a:endParaRPr lang="en-US" dirty="0"/>
          </a:p>
        </p:txBody>
      </p:sp>
    </p:spTree>
    <p:extLst>
      <p:ext uri="{BB962C8B-B14F-4D97-AF65-F5344CB8AC3E}">
        <p14:creationId xmlns:p14="http://schemas.microsoft.com/office/powerpoint/2010/main" val="1501102012"/>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5"/>
          <p:cNvSpPr>
            <a:spLocks noChangeArrowheads="1"/>
          </p:cNvSpPr>
          <p:nvPr/>
        </p:nvSpPr>
        <p:spPr bwMode="auto">
          <a:xfrm>
            <a:off x="2165772" y="1987647"/>
            <a:ext cx="8015667" cy="459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lIns="91349" tIns="45674" rIns="91349" bIns="45674" anchor="ctr">
            <a:spAutoFit/>
          </a:bodyPr>
          <a:lstStyle>
            <a:lvl1pPr marL="457200" indent="-457200">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0"/>
              </a:spcBef>
              <a:buClr>
                <a:srgbClr val="D60093"/>
              </a:buClr>
              <a:buSzPct val="55000"/>
            </a:pPr>
            <a:r>
              <a:rPr kumimoji="1"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獎勵和懲罰兩大類 </a:t>
            </a:r>
          </a:p>
          <a:p>
            <a:pPr>
              <a:spcBef>
                <a:spcPts val="0"/>
              </a:spcBef>
              <a:buClr>
                <a:srgbClr val="D60093"/>
              </a:buClr>
              <a:buSzPct val="55000"/>
            </a:pPr>
            <a:r>
              <a:rPr kumimoji="1"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成績表列印次序</a:t>
            </a:r>
            <a:endParaRPr kumimoji="1" lang="en-US" altLang="zh-TW"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0"/>
              </a:spcBef>
              <a:buClr>
                <a:srgbClr val="D60093"/>
              </a:buClr>
              <a:buSzPct val="55000"/>
            </a:pPr>
            <a:r>
              <a:rPr kumimoji="1"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獎懲日期 </a:t>
            </a:r>
          </a:p>
          <a:p>
            <a:pPr>
              <a:spcBef>
                <a:spcPts val="0"/>
              </a:spcBef>
              <a:buClr>
                <a:srgbClr val="D60093"/>
              </a:buClr>
              <a:buSzPct val="55000"/>
            </a:pPr>
            <a:r>
              <a:rPr kumimoji="1"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獎懲事項的代碼 </a:t>
            </a:r>
            <a:endParaRPr kumimoji="1" lang="en-US" altLang="zh-TW"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lvl="1" eaLnBrk="1" hangingPunct="1">
              <a:buClr>
                <a:srgbClr val="D60093"/>
              </a:buClr>
              <a:buSzPct val="55000"/>
              <a:buFont typeface="Wingdings" panose="05000000000000000000" pitchFamily="2" charset="2"/>
              <a:buChar char="u"/>
            </a:pPr>
            <a:r>
              <a:rPr kumimoji="1"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由於排序時空白比所有數字優先，因此沒有代碼的獎懲，包括以文字、課外活動及出席資料輸入等事項會較優先</a:t>
            </a:r>
            <a:endParaRPr kumimoji="1" lang="en-US" altLang="zh-TW"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eaLnBrk="1" hangingPunct="1">
              <a:spcBef>
                <a:spcPct val="20000"/>
              </a:spcBef>
              <a:buClr>
                <a:srgbClr val="D60093"/>
              </a:buClr>
              <a:buSzPct val="55000"/>
            </a:pPr>
            <a:r>
              <a:rPr kumimoji="1"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獎懲紀錄的編號</a:t>
            </a:r>
            <a:r>
              <a:rPr kumimoji="1" lang="en-US" altLang="zh-TW"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kumimoji="1"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沒有代碼</a:t>
            </a:r>
            <a:r>
              <a:rPr kumimoji="1" lang="en-US" altLang="zh-TW"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br>
              <a:rPr kumimoji="1" lang="en-US" altLang="zh-TW" sz="28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br>
            <a:endParaRPr kumimoji="1" lang="en-US" altLang="zh-TW">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p:txBody>
      </p:sp>
      <p:sp>
        <p:nvSpPr>
          <p:cNvPr id="76805" name="Line 6"/>
          <p:cNvSpPr>
            <a:spLocks noChangeShapeType="1"/>
          </p:cNvSpPr>
          <p:nvPr/>
        </p:nvSpPr>
        <p:spPr bwMode="auto">
          <a:xfrm>
            <a:off x="10489848" y="1986105"/>
            <a:ext cx="53321" cy="4198553"/>
          </a:xfrm>
          <a:prstGeom prst="line">
            <a:avLst/>
          </a:prstGeom>
          <a:noFill/>
          <a:ln w="2540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HK" altLang="en-US">
              <a:ea typeface="微軟正黑體" panose="020B0604030504040204" pitchFamily="34" charset="-120"/>
            </a:endParaRPr>
          </a:p>
        </p:txBody>
      </p:sp>
      <p:sp>
        <p:nvSpPr>
          <p:cNvPr id="76806" name="Rectangle 7"/>
          <p:cNvSpPr>
            <a:spLocks noChangeArrowheads="1"/>
          </p:cNvSpPr>
          <p:nvPr/>
        </p:nvSpPr>
        <p:spPr bwMode="auto">
          <a:xfrm>
            <a:off x="1991544" y="940395"/>
            <a:ext cx="5292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Tx/>
              <a:buNone/>
            </a:pPr>
            <a:r>
              <a:rPr lang="zh-TW" altLang="en-US" sz="320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成績表內獎懲資料列印次序</a:t>
            </a:r>
          </a:p>
        </p:txBody>
      </p:sp>
      <p:sp>
        <p:nvSpPr>
          <p:cNvPr id="8" name="Rectangle 2"/>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獎懲資料</a:t>
            </a:r>
          </a:p>
        </p:txBody>
      </p:sp>
      <p:sp>
        <p:nvSpPr>
          <p:cNvPr id="2" name="投影片編號版面配置區 1">
            <a:extLst>
              <a:ext uri="{FF2B5EF4-FFF2-40B4-BE49-F238E27FC236}">
                <a16:creationId xmlns:a16="http://schemas.microsoft.com/office/drawing/2014/main" id="{C1686298-648C-42E4-AFAD-C14EEDC18146}"/>
              </a:ext>
            </a:extLst>
          </p:cNvPr>
          <p:cNvSpPr>
            <a:spLocks noGrp="1"/>
          </p:cNvSpPr>
          <p:nvPr>
            <p:ph type="sldNum" sz="quarter" idx="4"/>
          </p:nvPr>
        </p:nvSpPr>
        <p:spPr/>
        <p:txBody>
          <a:bodyPr/>
          <a:lstStyle/>
          <a:p>
            <a:fld id="{7B3C8E2D-E91C-4BBB-B7BA-C2875630DAEF}" type="slidenum">
              <a:rPr lang="en-US" altLang="zh-HK" smtClean="0"/>
              <a:pPr/>
              <a:t>112</a:t>
            </a:fld>
            <a:endParaRPr lang="en-US" dirty="0"/>
          </a:p>
        </p:txBody>
      </p:sp>
    </p:spTree>
    <p:extLst>
      <p:ext uri="{BB962C8B-B14F-4D97-AF65-F5344CB8AC3E}">
        <p14:creationId xmlns:p14="http://schemas.microsoft.com/office/powerpoint/2010/main" val="1431117628"/>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Text Box 9"/>
          <p:cNvSpPr txBox="1">
            <a:spLocks noChangeArrowheads="1"/>
          </p:cNvSpPr>
          <p:nvPr/>
        </p:nvSpPr>
        <p:spPr bwMode="auto">
          <a:xfrm>
            <a:off x="2114091" y="1406876"/>
            <a:ext cx="8424936" cy="392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t"/>
          <a:lstStyle>
            <a:lvl1pPr marL="358775" indent="-3587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896938" indent="-358775">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7675" indent="-447675">
              <a:spcBef>
                <a:spcPts val="800"/>
              </a:spcBef>
              <a:buClr>
                <a:srgbClr val="CC0099"/>
              </a:buClr>
              <a:buSzPct val="55000"/>
              <a:buNone/>
            </a:pPr>
            <a:r>
              <a:rPr lang="zh-TW" altLang="en-US" sz="3200">
                <a:solidFill>
                  <a:srgbClr val="C00000"/>
                </a:solidFill>
                <a:effectLst>
                  <a:outerShdw blurRad="38100" dist="38100" dir="2700000" algn="tl">
                    <a:srgbClr val="000000">
                      <a:alpha val="43137"/>
                    </a:srgbClr>
                  </a:outerShdw>
                </a:effectLst>
                <a:ea typeface="微軟正黑體" panose="020B0604030504040204" pitchFamily="34" charset="-120"/>
              </a:rPr>
              <a:t>學年中</a:t>
            </a:r>
            <a:endParaRPr lang="en-US" altLang="zh-TW" sz="320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7675" indent="-447675">
              <a:spcBef>
                <a:spcPts val="800"/>
              </a:spcBef>
              <a:buClr>
                <a:srgbClr val="CC0099"/>
              </a:buClr>
              <a:buSzPct val="55000"/>
              <a:buNone/>
            </a:pPr>
            <a:r>
              <a:rPr lang="zh-TW" altLang="en-US" sz="3200">
                <a:solidFill>
                  <a:srgbClr val="0000FF"/>
                </a:solidFill>
                <a:effectLst>
                  <a:outerShdw blurRad="38100" dist="38100" dir="2700000" algn="tl">
                    <a:srgbClr val="000000">
                      <a:alpha val="43137"/>
                    </a:srgbClr>
                  </a:outerShdw>
                </a:effectLst>
                <a:latin typeface="微軟正黑體"/>
                <a:ea typeface="微軟正黑體"/>
              </a:rPr>
              <a:t>在成績表列印獎懲資料的全部紀錄</a:t>
            </a:r>
          </a:p>
          <a:p>
            <a:pPr>
              <a:spcBef>
                <a:spcPts val="800"/>
              </a:spcBef>
              <a:buClr>
                <a:srgbClr val="D60093"/>
              </a:buClr>
              <a:buSzPct val="55000"/>
            </a:pPr>
            <a:r>
              <a:rPr lang="zh-TW" altLang="en-US" sz="3200">
                <a:solidFill>
                  <a:schemeClr val="tx1"/>
                </a:solidFill>
                <a:effectLst>
                  <a:outerShdw blurRad="38100" dist="38100" dir="2700000" algn="tl">
                    <a:srgbClr val="000000">
                      <a:alpha val="43137"/>
                    </a:srgbClr>
                  </a:outerShdw>
                </a:effectLst>
                <a:latin typeface="微軟正黑體"/>
                <a:ea typeface="微軟正黑體"/>
              </a:rPr>
              <a:t>成績表 </a:t>
            </a:r>
            <a:r>
              <a:rPr lang="en-US" altLang="zh-TW" sz="3200">
                <a:solidFill>
                  <a:schemeClr val="tx1"/>
                </a:solidFill>
                <a:effectLst>
                  <a:outerShdw blurRad="38100" dist="38100" dir="2700000" algn="tl">
                    <a:srgbClr val="000000">
                      <a:alpha val="43137"/>
                    </a:srgbClr>
                  </a:outerShdw>
                </a:effectLst>
                <a:latin typeface="微軟正黑體"/>
                <a:ea typeface="微軟正黑體"/>
              </a:rPr>
              <a:t>P</a:t>
            </a:r>
          </a:p>
          <a:p>
            <a:pPr marL="812800" indent="-457200" defTabSz="893763">
              <a:spcBef>
                <a:spcPts val="800"/>
              </a:spcBef>
              <a:buClr>
                <a:srgbClr val="D60093"/>
              </a:buClr>
              <a:buSzPct val="55000"/>
              <a:buFont typeface="Wingdings" panose="05000000000000000000" pitchFamily="2" charset="2"/>
              <a:buChar char="u"/>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產生時</a:t>
            </a: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選取</a:t>
            </a:r>
            <a:r>
              <a:rPr lang="zh-TW" altLang="zh-TW"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由</a:t>
            </a:r>
            <a:r>
              <a:rPr lang="zh-TW" altLang="zh-TW" sz="320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獎懲資料模組</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a:t>
            </a:r>
            <a:r>
              <a:rPr lang="zh-TW" altLang="zh-TW"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複製獎勵/懲罰詳細紀錄</a:t>
            </a:r>
            <a:endPar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lvl="1" indent="-457200">
              <a:spcBef>
                <a:spcPts val="800"/>
              </a:spcBef>
              <a:buClr>
                <a:srgbClr val="D60093"/>
              </a:buClr>
              <a:buSzPct val="55000"/>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其他成績表</a:t>
            </a: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12800" lvl="1" indent="-457200" defTabSz="893763">
              <a:spcBef>
                <a:spcPts val="800"/>
              </a:spcBef>
              <a:buClr>
                <a:srgbClr val="D60093"/>
              </a:buClr>
              <a:buSzPct val="55000"/>
              <a:buFont typeface="Wingdings" panose="05000000000000000000" pitchFamily="2" charset="2"/>
              <a:buChar char="u"/>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列印前</a:t>
            </a: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選取依原因</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a:t>
            </a: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由獎懲資料</a:t>
            </a:r>
          </a:p>
        </p:txBody>
      </p:sp>
      <p:sp>
        <p:nvSpPr>
          <p:cNvPr id="9" name="Rectangle 2"/>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獎懲資料</a:t>
            </a:r>
          </a:p>
        </p:txBody>
      </p:sp>
      <p:sp>
        <p:nvSpPr>
          <p:cNvPr id="2" name="投影片編號版面配置區 1">
            <a:extLst>
              <a:ext uri="{FF2B5EF4-FFF2-40B4-BE49-F238E27FC236}">
                <a16:creationId xmlns:a16="http://schemas.microsoft.com/office/drawing/2014/main" id="{0AEC66D0-9938-411F-BF52-4E8CC4A5739F}"/>
              </a:ext>
            </a:extLst>
          </p:cNvPr>
          <p:cNvSpPr>
            <a:spLocks noGrp="1"/>
          </p:cNvSpPr>
          <p:nvPr>
            <p:ph type="sldNum" sz="quarter" idx="4"/>
          </p:nvPr>
        </p:nvSpPr>
        <p:spPr/>
        <p:txBody>
          <a:bodyPr/>
          <a:lstStyle/>
          <a:p>
            <a:fld id="{7B3C8E2D-E91C-4BBB-B7BA-C2875630DAEF}" type="slidenum">
              <a:rPr lang="en-US" altLang="zh-HK" smtClean="0"/>
              <a:pPr/>
              <a:t>113</a:t>
            </a:fld>
            <a:endParaRPr lang="en-US" dirty="0"/>
          </a:p>
        </p:txBody>
      </p:sp>
    </p:spTree>
    <p:extLst>
      <p:ext uri="{BB962C8B-B14F-4D97-AF65-F5344CB8AC3E}">
        <p14:creationId xmlns:p14="http://schemas.microsoft.com/office/powerpoint/2010/main" val="4144977415"/>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獎懲資料</a:t>
            </a:r>
          </a:p>
        </p:txBody>
      </p:sp>
      <p:grpSp>
        <p:nvGrpSpPr>
          <p:cNvPr id="5" name="群組 4">
            <a:extLst>
              <a:ext uri="{FF2B5EF4-FFF2-40B4-BE49-F238E27FC236}">
                <a16:creationId xmlns:a16="http://schemas.microsoft.com/office/drawing/2014/main" id="{BCC482A5-214F-43A1-84EA-637E3699D348}"/>
              </a:ext>
            </a:extLst>
          </p:cNvPr>
          <p:cNvGrpSpPr/>
          <p:nvPr/>
        </p:nvGrpSpPr>
        <p:grpSpPr>
          <a:xfrm>
            <a:off x="8031973" y="994948"/>
            <a:ext cx="3750697" cy="5362052"/>
            <a:chOff x="2345303" y="761466"/>
            <a:chExt cx="4223886" cy="5802924"/>
          </a:xfrm>
        </p:grpSpPr>
        <p:pic>
          <p:nvPicPr>
            <p:cNvPr id="3" name="圖片 2" descr="一張含有 文字, 螢幕擷取畫面, 數字, 軟體 的圖片&#10;&#10;自動產生的描述">
              <a:extLst>
                <a:ext uri="{FF2B5EF4-FFF2-40B4-BE49-F238E27FC236}">
                  <a16:creationId xmlns:a16="http://schemas.microsoft.com/office/drawing/2014/main" id="{99C20303-FEB6-98A8-EF3E-639F6CA00BE1}"/>
                </a:ext>
              </a:extLst>
            </p:cNvPr>
            <p:cNvPicPr>
              <a:picLocks noChangeAspect="1"/>
            </p:cNvPicPr>
            <p:nvPr/>
          </p:nvPicPr>
          <p:blipFill>
            <a:blip r:embed="rId2"/>
            <a:stretch>
              <a:fillRect/>
            </a:stretch>
          </p:blipFill>
          <p:spPr>
            <a:xfrm>
              <a:off x="2345303" y="761466"/>
              <a:ext cx="4218933" cy="5802924"/>
            </a:xfrm>
            <a:prstGeom prst="rect">
              <a:avLst/>
            </a:prstGeom>
          </p:spPr>
        </p:pic>
        <p:sp>
          <p:nvSpPr>
            <p:cNvPr id="6" name="矩形 1">
              <a:extLst>
                <a:ext uri="{FF2B5EF4-FFF2-40B4-BE49-F238E27FC236}">
                  <a16:creationId xmlns:a16="http://schemas.microsoft.com/office/drawing/2014/main" id="{3D3ADA8A-0BF7-E3E5-E3C6-9D6659123B31}"/>
                </a:ext>
              </a:extLst>
            </p:cNvPr>
            <p:cNvSpPr>
              <a:spLocks noChangeArrowheads="1"/>
            </p:cNvSpPr>
            <p:nvPr/>
          </p:nvSpPr>
          <p:spPr bwMode="auto">
            <a:xfrm>
              <a:off x="2349202" y="4520662"/>
              <a:ext cx="4219987" cy="1426868"/>
            </a:xfrm>
            <a:prstGeom prst="rect">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HK" altLang="en-US" sz="4000">
                <a:solidFill>
                  <a:srgbClr val="FF0000"/>
                </a:solidFill>
                <a:latin typeface="Times New Roman" panose="02020603050405020304" pitchFamily="18" charset="0"/>
                <a:ea typeface="微軟正黑體" panose="020B0604030504040204" pitchFamily="34" charset="-120"/>
              </a:endParaRPr>
            </a:p>
          </p:txBody>
        </p:sp>
      </p:grpSp>
      <p:grpSp>
        <p:nvGrpSpPr>
          <p:cNvPr id="2" name="群組 1">
            <a:extLst>
              <a:ext uri="{FF2B5EF4-FFF2-40B4-BE49-F238E27FC236}">
                <a16:creationId xmlns:a16="http://schemas.microsoft.com/office/drawing/2014/main" id="{1D71D627-34F3-4DAD-93E0-0A53D4FF48AD}"/>
              </a:ext>
            </a:extLst>
          </p:cNvPr>
          <p:cNvGrpSpPr/>
          <p:nvPr/>
        </p:nvGrpSpPr>
        <p:grpSpPr>
          <a:xfrm>
            <a:off x="161366" y="1651180"/>
            <a:ext cx="8378477" cy="2664248"/>
            <a:chOff x="-4977" y="1738685"/>
            <a:chExt cx="12196977" cy="3790936"/>
          </a:xfrm>
        </p:grpSpPr>
        <p:pic>
          <p:nvPicPr>
            <p:cNvPr id="4" name="圖片 3" descr="一張含有 文字, 螢幕擷取畫面, 陳列, 數字 的圖片&#10;&#10;自動產生的描述">
              <a:extLst>
                <a:ext uri="{FF2B5EF4-FFF2-40B4-BE49-F238E27FC236}">
                  <a16:creationId xmlns:a16="http://schemas.microsoft.com/office/drawing/2014/main" id="{C4323088-76A1-376C-B9B1-5A64551709E2}"/>
                </a:ext>
              </a:extLst>
            </p:cNvPr>
            <p:cNvPicPr>
              <a:picLocks noChangeAspect="1"/>
            </p:cNvPicPr>
            <p:nvPr/>
          </p:nvPicPr>
          <p:blipFill>
            <a:blip r:embed="rId3"/>
            <a:stretch>
              <a:fillRect/>
            </a:stretch>
          </p:blipFill>
          <p:spPr>
            <a:xfrm>
              <a:off x="0" y="1738685"/>
              <a:ext cx="12192000" cy="3790936"/>
            </a:xfrm>
            <a:prstGeom prst="rect">
              <a:avLst/>
            </a:prstGeom>
          </p:spPr>
        </p:pic>
        <p:sp>
          <p:nvSpPr>
            <p:cNvPr id="8" name="矩形 1">
              <a:extLst>
                <a:ext uri="{FF2B5EF4-FFF2-40B4-BE49-F238E27FC236}">
                  <a16:creationId xmlns:a16="http://schemas.microsoft.com/office/drawing/2014/main" id="{5BD9CD90-BB06-80C6-68C7-AC839CA99E04}"/>
                </a:ext>
              </a:extLst>
            </p:cNvPr>
            <p:cNvSpPr>
              <a:spLocks noChangeArrowheads="1"/>
            </p:cNvSpPr>
            <p:nvPr/>
          </p:nvSpPr>
          <p:spPr bwMode="auto">
            <a:xfrm>
              <a:off x="-4977" y="1998884"/>
              <a:ext cx="11789855" cy="694947"/>
            </a:xfrm>
            <a:prstGeom prst="rect">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HK" altLang="en-US" sz="4000">
                <a:solidFill>
                  <a:srgbClr val="FF0000"/>
                </a:solidFill>
                <a:latin typeface="Times New Roman" panose="02020603050405020304" pitchFamily="18" charset="0"/>
                <a:ea typeface="微軟正黑體" panose="020B0604030504040204" pitchFamily="34" charset="-120"/>
              </a:endParaRPr>
            </a:p>
          </p:txBody>
        </p:sp>
      </p:grpSp>
      <p:sp>
        <p:nvSpPr>
          <p:cNvPr id="7" name="投影片編號版面配置區 6">
            <a:extLst>
              <a:ext uri="{FF2B5EF4-FFF2-40B4-BE49-F238E27FC236}">
                <a16:creationId xmlns:a16="http://schemas.microsoft.com/office/drawing/2014/main" id="{9259E03F-74B7-48E7-968D-460EE7443EC4}"/>
              </a:ext>
            </a:extLst>
          </p:cNvPr>
          <p:cNvSpPr>
            <a:spLocks noGrp="1"/>
          </p:cNvSpPr>
          <p:nvPr>
            <p:ph type="sldNum" sz="quarter" idx="4"/>
          </p:nvPr>
        </p:nvSpPr>
        <p:spPr/>
        <p:txBody>
          <a:bodyPr/>
          <a:lstStyle/>
          <a:p>
            <a:fld id="{7B3C8E2D-E91C-4BBB-B7BA-C2875630DAEF}" type="slidenum">
              <a:rPr lang="en-US" altLang="zh-HK" smtClean="0"/>
              <a:pPr/>
              <a:t>114</a:t>
            </a:fld>
            <a:endParaRPr lang="en-US" dirty="0"/>
          </a:p>
        </p:txBody>
      </p:sp>
    </p:spTree>
    <p:extLst>
      <p:ext uri="{BB962C8B-B14F-4D97-AF65-F5344CB8AC3E}">
        <p14:creationId xmlns:p14="http://schemas.microsoft.com/office/powerpoint/2010/main" val="2782137564"/>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Text Box 7"/>
          <p:cNvSpPr txBox="1">
            <a:spLocks noChangeArrowheads="1"/>
          </p:cNvSpPr>
          <p:nvPr/>
        </p:nvSpPr>
        <p:spPr bwMode="auto">
          <a:xfrm>
            <a:off x="907212" y="1230114"/>
            <a:ext cx="10875458" cy="515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t"/>
          <a:lstStyle>
            <a:lvl1pPr marL="358775" indent="-3587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896938" indent="-358775">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7675" indent="-447675">
              <a:spcBef>
                <a:spcPts val="10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latin typeface="Tahoma"/>
                <a:ea typeface="微軟正黑體"/>
                <a:cs typeface="Tahoma"/>
              </a:rPr>
              <a:t>學年中</a:t>
            </a:r>
            <a:endParaRPr lang="en-US" altLang="zh-TW" sz="3200" dirty="0">
              <a:solidFill>
                <a:srgbClr val="0000FF"/>
              </a:solidFill>
              <a:effectLst>
                <a:outerShdw blurRad="38100" dist="38100" dir="2700000" algn="tl">
                  <a:srgbClr val="000000">
                    <a:alpha val="43137"/>
                  </a:srgbClr>
                </a:outerShdw>
              </a:effectLst>
              <a:latin typeface="Tahoma"/>
              <a:ea typeface="微軟正黑體"/>
              <a:cs typeface="Tahoma"/>
            </a:endParaRPr>
          </a:p>
          <a:p>
            <a:pPr marL="447675" indent="-447675">
              <a:spcBef>
                <a:spcPts val="1000"/>
              </a:spcBef>
              <a:buClr>
                <a:srgbClr val="CC0099"/>
              </a:buClr>
              <a:buSzPct val="55000"/>
              <a:buNone/>
            </a:pPr>
            <a:r>
              <a:rPr lang="zh-TW" altLang="en-US" sz="2800" dirty="0">
                <a:solidFill>
                  <a:srgbClr val="0000FF"/>
                </a:solidFill>
                <a:effectLst>
                  <a:outerShdw blurRad="38100" dist="38100" dir="2700000" algn="tl">
                    <a:srgbClr val="000000">
                      <a:alpha val="43137"/>
                    </a:srgbClr>
                  </a:outerShdw>
                </a:effectLst>
                <a:latin typeface="微軟正黑體"/>
                <a:ea typeface="微軟正黑體"/>
              </a:rPr>
              <a:t>在成績表列印獎懲資料的特定時段紀錄</a:t>
            </a:r>
            <a:r>
              <a:rPr lang="en-US" altLang="zh-TW" sz="2800" dirty="0">
                <a:solidFill>
                  <a:srgbClr val="0000FF"/>
                </a:solidFill>
                <a:effectLst>
                  <a:outerShdw blurRad="38100" dist="38100" dir="2700000" algn="tl">
                    <a:srgbClr val="000000">
                      <a:alpha val="43137"/>
                    </a:srgbClr>
                  </a:outerShdw>
                </a:effectLst>
                <a:latin typeface="微軟正黑體"/>
                <a:ea typeface="微軟正黑體"/>
              </a:rPr>
              <a:t>(</a:t>
            </a:r>
            <a:r>
              <a:rPr lang="zh-TW" altLang="en-US" sz="2800" dirty="0">
                <a:solidFill>
                  <a:srgbClr val="0000FF"/>
                </a:solidFill>
                <a:effectLst>
                  <a:outerShdw blurRad="38100" dist="38100" dir="2700000" algn="tl">
                    <a:srgbClr val="000000">
                      <a:alpha val="43137"/>
                    </a:srgbClr>
                  </a:outerShdw>
                </a:effectLst>
                <a:latin typeface="微軟正黑體"/>
                <a:ea typeface="微軟正黑體"/>
              </a:rPr>
              <a:t>例如下學期</a:t>
            </a:r>
            <a:r>
              <a:rPr lang="en-US" altLang="zh-TW" sz="2800" dirty="0">
                <a:solidFill>
                  <a:srgbClr val="0000FF"/>
                </a:solidFill>
                <a:effectLst>
                  <a:outerShdw blurRad="38100" dist="38100" dir="2700000" algn="tl">
                    <a:srgbClr val="000000">
                      <a:alpha val="43137"/>
                    </a:srgbClr>
                  </a:outerShdw>
                </a:effectLst>
                <a:latin typeface="微軟正黑體"/>
                <a:ea typeface="微軟正黑體"/>
              </a:rPr>
              <a:t>)</a:t>
            </a:r>
          </a:p>
          <a:p>
            <a:pPr marL="538480" lvl="1" indent="0">
              <a:spcBef>
                <a:spcPts val="500"/>
              </a:spcBef>
              <a:buClr>
                <a:srgbClr val="D60093"/>
              </a:buClr>
              <a:buSzPct val="55000"/>
              <a:buNone/>
            </a:pPr>
            <a:r>
              <a:rPr lang="zh-TW" altLang="en-US" sz="2800" dirty="0">
                <a:solidFill>
                  <a:srgbClr val="7030A0"/>
                </a:solidFill>
                <a:effectLst>
                  <a:outerShdw blurRad="38100" dist="38100" dir="2700000" algn="tl">
                    <a:srgbClr val="000000">
                      <a:alpha val="43137"/>
                    </a:srgbClr>
                  </a:outerShdw>
                </a:effectLst>
                <a:latin typeface="微軟正黑體"/>
                <a:ea typeface="微軟正黑體"/>
              </a:rPr>
              <a:t>步驟一</a:t>
            </a:r>
          </a:p>
          <a:p>
            <a:pPr marL="984250" lvl="1" indent="-445770">
              <a:spcBef>
                <a:spcPts val="500"/>
              </a:spcBef>
              <a:buClr>
                <a:srgbClr val="D60093"/>
              </a:buClr>
              <a:buSzPct val="55000"/>
              <a:buFont typeface="Wingdings" panose="05000000000000000000" pitchFamily="2" charset="2"/>
              <a:buChar char="u"/>
            </a:pPr>
            <a:r>
              <a:rPr lang="zh-TW" altLang="en-US" sz="2800" dirty="0">
                <a:solidFill>
                  <a:srgbClr val="7030A0"/>
                </a:solidFill>
                <a:effectLst>
                  <a:outerShdw blurRad="38100" dist="38100" dir="2700000" algn="tl">
                    <a:srgbClr val="000000">
                      <a:alpha val="43137"/>
                    </a:srgbClr>
                  </a:outerShdw>
                </a:effectLst>
                <a:latin typeface="微軟正黑體"/>
                <a:ea typeface="微軟正黑體"/>
              </a:rPr>
              <a:t>獎懲資料</a:t>
            </a: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進行數據合併</a:t>
            </a:r>
            <a:endParaRPr lang="en-US" altLang="zh-TW" sz="2800" dirty="0">
              <a:solidFill>
                <a:srgbClr val="FF0000"/>
              </a:solidFill>
              <a:effectLst>
                <a:outerShdw blurRad="38100" dist="38100" dir="2700000" algn="tl">
                  <a:srgbClr val="000000">
                    <a:alpha val="43137"/>
                  </a:srgbClr>
                </a:outerShdw>
              </a:effectLst>
              <a:latin typeface="微軟正黑體"/>
              <a:ea typeface="微軟正黑體"/>
            </a:endParaRPr>
          </a:p>
          <a:p>
            <a:pPr marL="538480" lvl="1" indent="0">
              <a:spcBef>
                <a:spcPts val="500"/>
              </a:spcBef>
              <a:buNone/>
            </a:pPr>
            <a:r>
              <a:rPr lang="zh-TW" sz="2800" dirty="0">
                <a:solidFill>
                  <a:srgbClr val="7030A0"/>
                </a:solidFill>
                <a:effectLst>
                  <a:outerShdw blurRad="38100" dist="38100" dir="2700000" algn="tl">
                    <a:srgbClr val="000000">
                      <a:alpha val="43137"/>
                    </a:srgbClr>
                  </a:outerShdw>
                </a:effectLst>
                <a:latin typeface="Microsoft JhengHei"/>
                <a:ea typeface="Microsoft JhengHei"/>
              </a:rPr>
              <a:t>步驟</a:t>
            </a:r>
            <a:r>
              <a:rPr lang="zh-TW" altLang="en-US" sz="2800" dirty="0">
                <a:solidFill>
                  <a:srgbClr val="7030A0"/>
                </a:solidFill>
                <a:effectLst>
                  <a:outerShdw blurRad="38100" dist="38100" dir="2700000" algn="tl">
                    <a:srgbClr val="000000">
                      <a:alpha val="43137"/>
                    </a:srgbClr>
                  </a:outerShdw>
                </a:effectLst>
                <a:latin typeface="Microsoft JhengHei"/>
                <a:ea typeface="Microsoft JhengHei"/>
              </a:rPr>
              <a:t>二</a:t>
            </a:r>
            <a:endParaRPr lang="zh-TW" sz="1800" dirty="0"/>
          </a:p>
          <a:p>
            <a:pPr marL="984250" lvl="1" indent="-445770">
              <a:spcBef>
                <a:spcPts val="500"/>
              </a:spcBef>
              <a:buClr>
                <a:srgbClr val="D60093"/>
              </a:buClr>
              <a:buSzPct val="55000"/>
              <a:buFont typeface="Wingdings" panose="05000000000000000000" pitchFamily="2" charset="2"/>
              <a:buChar char="u"/>
            </a:pPr>
            <a:r>
              <a:rPr lang="zh-TW" altLang="en-US" sz="2800" dirty="0">
                <a:solidFill>
                  <a:srgbClr val="7030A0"/>
                </a:solidFill>
                <a:effectLst>
                  <a:outerShdw blurRad="38100" dist="38100" dir="2700000" algn="tl">
                    <a:srgbClr val="000000">
                      <a:alpha val="43137"/>
                    </a:srgbClr>
                  </a:outerShdw>
                </a:effectLst>
                <a:latin typeface="微軟正黑體"/>
                <a:ea typeface="微軟正黑體"/>
              </a:rPr>
              <a:t>學生成績</a:t>
            </a:r>
            <a:r>
              <a:rPr lang="en-US" altLang="zh-TW" sz="2800" dirty="0">
                <a:solidFill>
                  <a:schemeClr val="tx1"/>
                </a:solidFill>
                <a:effectLst>
                  <a:outerShdw blurRad="38100" dist="38100" dir="2700000" algn="tl">
                    <a:srgbClr val="000000">
                      <a:alpha val="43137"/>
                    </a:srgbClr>
                  </a:outerShdw>
                </a:effectLst>
                <a:latin typeface="微軟正黑體"/>
                <a:ea typeface="微軟正黑體"/>
              </a:rPr>
              <a:t>&gt;</a:t>
            </a:r>
            <a:r>
              <a:rPr lang="en-US" altLang="zh-TW" sz="2800" dirty="0" err="1">
                <a:solidFill>
                  <a:schemeClr val="tx1"/>
                </a:solidFill>
                <a:effectLst>
                  <a:outerShdw blurRad="38100" dist="38100" dir="2700000" algn="tl">
                    <a:srgbClr val="000000">
                      <a:alpha val="43137"/>
                    </a:srgbClr>
                  </a:outerShdw>
                </a:effectLst>
                <a:latin typeface="微軟正黑體"/>
                <a:ea typeface="微軟正黑體"/>
              </a:rPr>
              <a:t>數據輸入</a:t>
            </a:r>
            <a:r>
              <a:rPr lang="en-US" altLang="zh-TW" sz="2800" dirty="0">
                <a:solidFill>
                  <a:schemeClr val="tx1"/>
                </a:solidFill>
                <a:effectLst>
                  <a:outerShdw blurRad="38100" dist="38100" dir="2700000" algn="tl">
                    <a:srgbClr val="000000">
                      <a:alpha val="43137"/>
                    </a:srgbClr>
                  </a:outerShdw>
                </a:effectLst>
                <a:latin typeface="微軟正黑體"/>
                <a:ea typeface="微軟正黑體"/>
              </a:rPr>
              <a:t>&gt;</a:t>
            </a: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其他考績：</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從奬懲資料模組複製</a:t>
            </a:r>
            <a:endParaRPr lang="en-US" altLang="zh-TW" sz="2800" dirty="0">
              <a:solidFill>
                <a:srgbClr val="FF0000"/>
              </a:solidFill>
              <a:effectLst>
                <a:outerShdw blurRad="38100" dist="38100" dir="2700000" algn="tl">
                  <a:srgbClr val="000000">
                    <a:alpha val="43137"/>
                  </a:srgbClr>
                </a:outerShdw>
              </a:effectLst>
              <a:latin typeface="微軟正黑體"/>
              <a:ea typeface="微軟正黑體"/>
            </a:endParaRPr>
          </a:p>
          <a:p>
            <a:pPr marL="538480" lvl="1" indent="0">
              <a:spcBef>
                <a:spcPts val="500"/>
              </a:spcBef>
              <a:buNone/>
            </a:pPr>
            <a:r>
              <a:rPr lang="zh-TW" sz="2800" dirty="0">
                <a:solidFill>
                  <a:srgbClr val="7030A0"/>
                </a:solidFill>
                <a:effectLst>
                  <a:outerShdw blurRad="38100" dist="38100" dir="2700000" algn="tl">
                    <a:srgbClr val="000000">
                      <a:alpha val="43137"/>
                    </a:srgbClr>
                  </a:outerShdw>
                </a:effectLst>
                <a:latin typeface="Microsoft JhengHei"/>
                <a:ea typeface="Microsoft JhengHei"/>
              </a:rPr>
              <a:t>步驟三</a:t>
            </a:r>
          </a:p>
          <a:p>
            <a:pPr marL="984250" lvl="1" indent="-445770">
              <a:spcBef>
                <a:spcPts val="500"/>
              </a:spcBef>
              <a:buClr>
                <a:srgbClr val="D60093"/>
              </a:buClr>
              <a:buSzPct val="55000"/>
              <a:buFont typeface="Wingdings" panose="05000000000000000000" pitchFamily="2" charset="2"/>
              <a:buChar char="u"/>
            </a:pPr>
            <a:r>
              <a:rPr lang="zh-TW" altLang="en-US" sz="2800" dirty="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成績表 </a:t>
            </a:r>
            <a:r>
              <a:rPr lang="en-US" altLang="zh-TW" sz="2800" dirty="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P</a:t>
            </a: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：產生時選取</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由</a:t>
            </a:r>
            <a:r>
              <a:rPr lang="zh-TW" altLang="en-US" sz="2800" dirty="0">
                <a:solidFill>
                  <a:srgbClr val="7030A0"/>
                </a:solidFill>
                <a:effectLst>
                  <a:outerShdw blurRad="38100" dist="38100" dir="2700000" algn="tl">
                    <a:srgbClr val="000000">
                      <a:alpha val="43137"/>
                    </a:srgbClr>
                  </a:outerShdw>
                </a:effectLst>
                <a:latin typeface="微軟正黑體"/>
                <a:ea typeface="微軟正黑體"/>
              </a:rPr>
              <a:t>學生成績模組</a:t>
            </a: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及</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複製獎勵</a:t>
            </a:r>
            <a:r>
              <a:rPr lang="en-US" altLang="zh-TW" sz="2800" dirty="0">
                <a:solidFill>
                  <a:srgbClr val="FF0000"/>
                </a:solidFill>
                <a:effectLst>
                  <a:outerShdw blurRad="38100" dist="38100" dir="2700000" algn="tl">
                    <a:srgbClr val="000000">
                      <a:alpha val="43137"/>
                    </a:srgbClr>
                  </a:outerShdw>
                </a:effectLst>
                <a:latin typeface="微軟正黑體"/>
                <a:ea typeface="微軟正黑體"/>
              </a:rPr>
              <a:t>/</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懲罰詳細紀錄</a:t>
            </a:r>
            <a:endParaRPr lang="en-US" altLang="zh-TW" sz="2800" dirty="0">
              <a:solidFill>
                <a:schemeClr val="tx1"/>
              </a:solidFill>
              <a:effectLst>
                <a:outerShdw blurRad="38100" dist="38100" dir="2700000" algn="tl">
                  <a:srgbClr val="000000">
                    <a:alpha val="43137"/>
                  </a:srgbClr>
                </a:outerShdw>
              </a:effectLst>
              <a:latin typeface="微軟正黑體"/>
              <a:ea typeface="微軟正黑體"/>
            </a:endParaRPr>
          </a:p>
          <a:p>
            <a:pPr marL="984250" lvl="1" indent="-445770">
              <a:spcBef>
                <a:spcPts val="500"/>
              </a:spcBef>
              <a:buClr>
                <a:srgbClr val="D60093"/>
              </a:buClr>
              <a:buSzPct val="55000"/>
              <a:buFont typeface="Wingdings" panose="05000000000000000000" pitchFamily="2" charset="2"/>
              <a:buChar char="u"/>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其他成績表：列印前選取</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依原因</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由學生成績</a:t>
            </a:r>
            <a:endPar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4266EC2F-1C77-467D-B7BA-2D5972A426EF}"/>
              </a:ext>
            </a:extLst>
          </p:cNvPr>
          <p:cNvSpPr>
            <a:spLocks noGrp="1"/>
          </p:cNvSpPr>
          <p:nvPr>
            <p:ph type="sldNum" sz="quarter" idx="4"/>
          </p:nvPr>
        </p:nvSpPr>
        <p:spPr/>
        <p:txBody>
          <a:bodyPr/>
          <a:lstStyle/>
          <a:p>
            <a:fld id="{7B3C8E2D-E91C-4BBB-B7BA-C2875630DAEF}" type="slidenum">
              <a:rPr lang="en-US" altLang="zh-HK" smtClean="0"/>
              <a:pPr/>
              <a:t>115</a:t>
            </a:fld>
            <a:endParaRPr lang="en-US" dirty="0"/>
          </a:p>
        </p:txBody>
      </p:sp>
      <p:sp>
        <p:nvSpPr>
          <p:cNvPr id="5" name="Rectangle 2">
            <a:extLst>
              <a:ext uri="{FF2B5EF4-FFF2-40B4-BE49-F238E27FC236}">
                <a16:creationId xmlns:a16="http://schemas.microsoft.com/office/drawing/2014/main" id="{87ADECB6-A363-435B-A4B7-9BB5711B73A3}"/>
              </a:ext>
            </a:extLst>
          </p:cNvPr>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獎懲資料</a:t>
            </a:r>
          </a:p>
        </p:txBody>
      </p:sp>
    </p:spTree>
    <p:extLst>
      <p:ext uri="{BB962C8B-B14F-4D97-AF65-F5344CB8AC3E}">
        <p14:creationId xmlns:p14="http://schemas.microsoft.com/office/powerpoint/2010/main" val="3911104651"/>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Text Box 9"/>
          <p:cNvSpPr txBox="1">
            <a:spLocks noChangeArrowheads="1"/>
          </p:cNvSpPr>
          <p:nvPr/>
        </p:nvSpPr>
        <p:spPr bwMode="auto">
          <a:xfrm>
            <a:off x="2334290" y="1452354"/>
            <a:ext cx="7650142" cy="41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lstStyle>
            <a:lvl1pPr marL="358775" indent="-3587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spcBef>
                <a:spcPts val="0"/>
              </a:spcBef>
              <a:buClr>
                <a:srgbClr val="CC0099"/>
              </a:buClr>
              <a:buSzPct val="55000"/>
              <a:buNone/>
            </a:pPr>
            <a:r>
              <a:rPr lang="zh-TW" altLang="en-US" sz="3200">
                <a:solidFill>
                  <a:srgbClr val="C00000"/>
                </a:solidFill>
                <a:effectLst>
                  <a:outerShdw blurRad="38100" dist="38100" dir="2700000" algn="tl">
                    <a:srgbClr val="000000">
                      <a:alpha val="43137"/>
                    </a:srgbClr>
                  </a:outerShdw>
                </a:effectLst>
                <a:ea typeface="微軟正黑體" panose="020B0604030504040204" pitchFamily="34" charset="-120"/>
              </a:rPr>
              <a:t>學年末</a:t>
            </a:r>
            <a:endParaRPr lang="en-US" altLang="zh-TW"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0" indent="0">
              <a:spcBef>
                <a:spcPts val="0"/>
              </a:spcBef>
              <a:buClr>
                <a:srgbClr val="CC0099"/>
              </a:buClr>
              <a:buSzPct val="55000"/>
              <a:buNone/>
            </a:pPr>
            <a:r>
              <a:rPr lang="zh-TW" altLang="en-US"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更新高中學生的校內獎勵資料</a:t>
            </a:r>
            <a:endParaRPr lang="en-US" altLang="zh-TW"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0" indent="0">
              <a:spcBef>
                <a:spcPts val="0"/>
              </a:spcBef>
              <a:buClr>
                <a:srgbClr val="CC0099"/>
              </a:buClr>
              <a:buSzPct val="55000"/>
              <a:buNone/>
            </a:pPr>
            <a:r>
              <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學生學習概覽</a:t>
            </a:r>
            <a:r>
              <a:rPr lang="zh-TW" altLang="zh-TW" sz="320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模組</a:t>
            </a:r>
            <a:r>
              <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39750" indent="-539750">
              <a:spcBef>
                <a:spcPts val="800"/>
              </a:spcBef>
              <a:buClr>
                <a:srgbClr val="D60093"/>
              </a:buClr>
              <a:buSzPct val="55000"/>
            </a:pPr>
            <a:r>
              <a:rPr lang="zh-TW" altLang="en-US" sz="320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設定每個學生的</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獎勵列印次序</a:t>
            </a:r>
            <a:endParaRPr lang="en-US" altLang="zh-TW"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539750" indent="-539750">
              <a:spcBef>
                <a:spcPts val="800"/>
              </a:spcBef>
              <a:buClr>
                <a:srgbClr val="D60093"/>
              </a:buClr>
              <a:buSzPct val="55000"/>
            </a:pPr>
            <a:r>
              <a:rPr lang="zh-TW" altLang="en-US" sz="320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使用</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可讀取示標</a:t>
            </a:r>
            <a:r>
              <a:rPr lang="zh-TW" altLang="en-US" sz="320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以決定獎勵項目是否在</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學生學習概覽</a:t>
            </a:r>
            <a:r>
              <a:rPr lang="zh-TW" altLang="en-US" sz="320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列印</a:t>
            </a:r>
            <a:endParaRPr lang="en-US" altLang="zh-TW" sz="320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539750" indent="-539750">
              <a:spcBef>
                <a:spcPts val="800"/>
              </a:spcBef>
              <a:buClr>
                <a:srgbClr val="D60093"/>
              </a:buClr>
              <a:buSzPct val="55000"/>
            </a:pP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列印次序是跨學年的</a:t>
            </a:r>
            <a:r>
              <a:rPr lang="zh-TW" altLang="en-US" sz="320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毋須每年修改</a:t>
            </a:r>
            <a:r>
              <a:rPr lang="zh-TW" altLang="en-US" sz="320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，可待學生升讀中六後才決定</a:t>
            </a:r>
          </a:p>
        </p:txBody>
      </p:sp>
      <p:sp>
        <p:nvSpPr>
          <p:cNvPr id="9" name="Rectangle 2"/>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獎懲資料</a:t>
            </a:r>
          </a:p>
        </p:txBody>
      </p:sp>
      <p:sp>
        <p:nvSpPr>
          <p:cNvPr id="2" name="投影片編號版面配置區 1">
            <a:extLst>
              <a:ext uri="{FF2B5EF4-FFF2-40B4-BE49-F238E27FC236}">
                <a16:creationId xmlns:a16="http://schemas.microsoft.com/office/drawing/2014/main" id="{8398AB80-6D54-4DD1-ACF3-765D88200B17}"/>
              </a:ext>
            </a:extLst>
          </p:cNvPr>
          <p:cNvSpPr>
            <a:spLocks noGrp="1"/>
          </p:cNvSpPr>
          <p:nvPr>
            <p:ph type="sldNum" sz="quarter" idx="4"/>
          </p:nvPr>
        </p:nvSpPr>
        <p:spPr/>
        <p:txBody>
          <a:bodyPr/>
          <a:lstStyle/>
          <a:p>
            <a:fld id="{7B3C8E2D-E91C-4BBB-B7BA-C2875630DAEF}" type="slidenum">
              <a:rPr lang="en-US" altLang="zh-HK" smtClean="0"/>
              <a:pPr/>
              <a:t>116</a:t>
            </a:fld>
            <a:endParaRPr lang="en-US" dirty="0"/>
          </a:p>
        </p:txBody>
      </p:sp>
    </p:spTree>
    <p:extLst>
      <p:ext uri="{BB962C8B-B14F-4D97-AF65-F5344CB8AC3E}">
        <p14:creationId xmlns:p14="http://schemas.microsoft.com/office/powerpoint/2010/main" val="2105569167"/>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一張含有 文字, 螢幕擷取畫面, 軟體, 陳列 的圖片&#10;&#10;自動產生的描述">
            <a:extLst>
              <a:ext uri="{FF2B5EF4-FFF2-40B4-BE49-F238E27FC236}">
                <a16:creationId xmlns:a16="http://schemas.microsoft.com/office/drawing/2014/main" id="{584114C1-C09F-FF17-E7D0-28336E86514D}"/>
              </a:ext>
            </a:extLst>
          </p:cNvPr>
          <p:cNvPicPr>
            <a:picLocks noChangeAspect="1"/>
          </p:cNvPicPr>
          <p:nvPr/>
        </p:nvPicPr>
        <p:blipFill>
          <a:blip r:embed="rId2"/>
          <a:stretch>
            <a:fillRect/>
          </a:stretch>
        </p:blipFill>
        <p:spPr>
          <a:xfrm>
            <a:off x="2106883" y="1022684"/>
            <a:ext cx="6013076" cy="5474369"/>
          </a:xfrm>
          <a:prstGeom prst="rect">
            <a:avLst/>
          </a:prstGeom>
        </p:spPr>
      </p:pic>
      <p:sp>
        <p:nvSpPr>
          <p:cNvPr id="322569" name="Rectangle 9"/>
          <p:cNvSpPr>
            <a:spLocks noChangeArrowheads="1"/>
          </p:cNvSpPr>
          <p:nvPr/>
        </p:nvSpPr>
        <p:spPr bwMode="auto">
          <a:xfrm>
            <a:off x="5029313" y="2876315"/>
            <a:ext cx="1944687" cy="288925"/>
          </a:xfrm>
          <a:prstGeom prst="rect">
            <a:avLst/>
          </a:prstGeom>
          <a:solidFill>
            <a:srgbClr val="FFCF01">
              <a:alpha val="32941"/>
            </a:srgbClr>
          </a:solidFill>
          <a:ln w="63500" algn="ctr">
            <a:solidFill>
              <a:srgbClr val="FF0000"/>
            </a:solidFill>
            <a:miter lim="800000"/>
            <a:headEnd/>
            <a:tailEnd/>
          </a:ln>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a:solidFill>
                <a:schemeClr val="folHlink"/>
              </a:solidFill>
              <a:latin typeface="Times New Roman" panose="02020603050405020304" pitchFamily="18" charset="0"/>
              <a:ea typeface="微軟正黑體" panose="020B0604030504040204" pitchFamily="34" charset="-120"/>
            </a:endParaRPr>
          </a:p>
        </p:txBody>
      </p:sp>
      <p:sp>
        <p:nvSpPr>
          <p:cNvPr id="8" name="Rectangle 2"/>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獎懲資料</a:t>
            </a:r>
          </a:p>
        </p:txBody>
      </p:sp>
      <p:sp>
        <p:nvSpPr>
          <p:cNvPr id="5" name="Rectangle 9">
            <a:extLst>
              <a:ext uri="{FF2B5EF4-FFF2-40B4-BE49-F238E27FC236}">
                <a16:creationId xmlns:a16="http://schemas.microsoft.com/office/drawing/2014/main" id="{A01E4B36-AD4B-E3F7-F5C3-BF6A3F2B7AF2}"/>
              </a:ext>
            </a:extLst>
          </p:cNvPr>
          <p:cNvSpPr>
            <a:spLocks noChangeArrowheads="1"/>
          </p:cNvSpPr>
          <p:nvPr/>
        </p:nvSpPr>
        <p:spPr bwMode="auto">
          <a:xfrm>
            <a:off x="2103633" y="5745847"/>
            <a:ext cx="6015372" cy="649872"/>
          </a:xfrm>
          <a:prstGeom prst="rect">
            <a:avLst/>
          </a:prstGeom>
          <a:solidFill>
            <a:srgbClr val="FFCF01">
              <a:alpha val="32941"/>
            </a:srgbClr>
          </a:solidFill>
          <a:ln w="63500" algn="ctr">
            <a:solidFill>
              <a:srgbClr val="FF0000"/>
            </a:solidFill>
            <a:miter lim="800000"/>
            <a:headEnd/>
            <a:tailEnd/>
          </a:ln>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a:solidFill>
                <a:schemeClr val="folHlink"/>
              </a:solidFill>
              <a:latin typeface="Times New Roman" panose="02020603050405020304" pitchFamily="18" charset="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59016585-EB64-4441-ABA1-B6A0A3A3F3AF}"/>
              </a:ext>
            </a:extLst>
          </p:cNvPr>
          <p:cNvSpPr>
            <a:spLocks noGrp="1"/>
          </p:cNvSpPr>
          <p:nvPr>
            <p:ph type="sldNum" sz="quarter" idx="4"/>
          </p:nvPr>
        </p:nvSpPr>
        <p:spPr/>
        <p:txBody>
          <a:bodyPr/>
          <a:lstStyle/>
          <a:p>
            <a:fld id="{7B3C8E2D-E91C-4BBB-B7BA-C2875630DAEF}" type="slidenum">
              <a:rPr lang="en-US" altLang="zh-HK" smtClean="0"/>
              <a:pPr/>
              <a:t>117</a:t>
            </a:fld>
            <a:endParaRPr lang="en-US" dirty="0"/>
          </a:p>
        </p:txBody>
      </p:sp>
    </p:spTree>
    <p:extLst>
      <p:ext uri="{BB962C8B-B14F-4D97-AF65-F5344CB8AC3E}">
        <p14:creationId xmlns:p14="http://schemas.microsoft.com/office/powerpoint/2010/main" val="893439448"/>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Text Box 10"/>
          <p:cNvSpPr txBox="1">
            <a:spLocks noChangeArrowheads="1"/>
          </p:cNvSpPr>
          <p:nvPr/>
        </p:nvSpPr>
        <p:spPr bwMode="auto">
          <a:xfrm>
            <a:off x="170098" y="1060169"/>
            <a:ext cx="11381174" cy="194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nchor="t">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ct val="30000"/>
              </a:spcBef>
              <a:buClr>
                <a:srgbClr val="CC0099"/>
              </a:buClr>
              <a:buSzPct val="55000"/>
              <a:buNone/>
            </a:pPr>
            <a:r>
              <a:rPr lang="zh-TW" altLang="en-US" sz="2800">
                <a:solidFill>
                  <a:srgbClr val="C00000"/>
                </a:solidFill>
                <a:effectLst>
                  <a:outerShdw blurRad="38100" dist="38100" dir="2700000" algn="tl">
                    <a:srgbClr val="000000">
                      <a:alpha val="43137"/>
                    </a:srgbClr>
                  </a:outerShdw>
                </a:effectLst>
                <a:latin typeface="Tahoma"/>
                <a:ea typeface="微軟正黑體"/>
                <a:cs typeface="Tahoma"/>
              </a:rPr>
              <a:t>開學前、開學初</a:t>
            </a:r>
            <a:endParaRPr lang="en-US" altLang="zh-TW" sz="2800">
              <a:solidFill>
                <a:schemeClr val="tx1"/>
              </a:solidFill>
              <a:effectLst>
                <a:outerShdw blurRad="38100" dist="38100" dir="2700000" algn="tl">
                  <a:srgbClr val="000000">
                    <a:alpha val="43137"/>
                  </a:srgbClr>
                </a:outerShdw>
              </a:effectLst>
              <a:latin typeface="Tahoma"/>
              <a:ea typeface="微軟正黑體"/>
              <a:cs typeface="Tahoma"/>
            </a:endParaRPr>
          </a:p>
          <a:p>
            <a:pPr eaLnBrk="1" hangingPunct="1">
              <a:spcBef>
                <a:spcPct val="30000"/>
              </a:spcBef>
              <a:buClr>
                <a:srgbClr val="CC0099"/>
              </a:buClr>
              <a:buSzPct val="55000"/>
              <a:buNone/>
            </a:pPr>
            <a:r>
              <a:rPr lang="zh-TW" altLang="en-US" sz="2800">
                <a:solidFill>
                  <a:schemeClr val="tx1"/>
                </a:solidFill>
                <a:effectLst>
                  <a:outerShdw blurRad="38100" dist="38100" dir="2700000" algn="tl">
                    <a:srgbClr val="000000">
                      <a:alpha val="43137"/>
                    </a:srgbClr>
                  </a:outerShdw>
                </a:effectLst>
                <a:latin typeface="微軟正黑體"/>
                <a:ea typeface="微軟正黑體"/>
              </a:rPr>
              <a:t>設定新學年的代碼</a:t>
            </a:r>
            <a:r>
              <a:rPr lang="en-US" altLang="zh-TW" sz="2800">
                <a:solidFill>
                  <a:schemeClr val="tx1"/>
                </a:solidFill>
                <a:effectLst>
                  <a:outerShdw blurRad="38100" dist="38100" dir="2700000" algn="tl">
                    <a:srgbClr val="000000">
                      <a:alpha val="43137"/>
                    </a:srgbClr>
                  </a:outerShdw>
                </a:effectLst>
                <a:latin typeface="微軟正黑體"/>
                <a:ea typeface="微軟正黑體"/>
              </a:rPr>
              <a:t>(</a:t>
            </a:r>
            <a:r>
              <a:rPr lang="zh-TW" altLang="en-US" sz="2800">
                <a:solidFill>
                  <a:srgbClr val="7030A0"/>
                </a:solidFill>
                <a:effectLst>
                  <a:outerShdw blurRad="38100" dist="38100" dir="2700000" algn="tl">
                    <a:srgbClr val="000000">
                      <a:alpha val="43137"/>
                    </a:srgbClr>
                  </a:outerShdw>
                </a:effectLst>
                <a:latin typeface="微軟正黑體"/>
                <a:ea typeface="微軟正黑體"/>
              </a:rPr>
              <a:t>代碼管理</a:t>
            </a:r>
            <a:r>
              <a:rPr lang="zh-TW" altLang="zh-TW" sz="2800">
                <a:solidFill>
                  <a:srgbClr val="7030A0"/>
                </a:solidFill>
                <a:effectLst>
                  <a:outerShdw blurRad="38100" dist="38100" dir="2700000" algn="tl">
                    <a:srgbClr val="000000">
                      <a:alpha val="43137"/>
                    </a:srgbClr>
                  </a:outerShdw>
                </a:effectLst>
                <a:latin typeface="微軟正黑體"/>
                <a:ea typeface="微軟正黑體"/>
              </a:rPr>
              <a:t>模組</a:t>
            </a:r>
            <a:r>
              <a:rPr lang="en-US" altLang="zh-TW" sz="2800">
                <a:solidFill>
                  <a:schemeClr val="tx1"/>
                </a:solidFill>
                <a:effectLst>
                  <a:outerShdw blurRad="38100" dist="38100" dir="2700000" algn="tl">
                    <a:srgbClr val="000000">
                      <a:alpha val="43137"/>
                    </a:srgbClr>
                  </a:outerShdw>
                </a:effectLst>
                <a:latin typeface="微軟正黑體"/>
                <a:ea typeface="微軟正黑體"/>
              </a:rPr>
              <a:t>)</a:t>
            </a:r>
          </a:p>
          <a:p>
            <a:pPr>
              <a:spcBef>
                <a:spcPts val="0"/>
              </a:spcBef>
              <a:spcAft>
                <a:spcPts val="0"/>
              </a:spcAft>
              <a:buClr>
                <a:srgbClr val="D60093"/>
              </a:buClr>
              <a:buSzPct val="55000"/>
            </a:pPr>
            <a:r>
              <a:rPr lang="zh-TW" altLang="en-US" sz="2800">
                <a:solidFill>
                  <a:schemeClr val="tx1"/>
                </a:solidFill>
                <a:effectLst>
                  <a:outerShdw blurRad="38100" dist="38100" dir="2700000" algn="tl">
                    <a:srgbClr val="000000">
                      <a:alpha val="43137"/>
                    </a:srgbClr>
                  </a:outerShdw>
                </a:effectLst>
                <a:latin typeface="Times New Roman"/>
                <a:ea typeface="微軟正黑體"/>
                <a:cs typeface="Times New Roman"/>
              </a:rPr>
              <a:t>設定代碼</a:t>
            </a:r>
            <a:r>
              <a:rPr lang="en-US" altLang="zh-TW" sz="2800">
                <a:solidFill>
                  <a:schemeClr val="tx1"/>
                </a:solidFill>
                <a:effectLst>
                  <a:outerShdw blurRad="38100" dist="38100" dir="2700000" algn="tl">
                    <a:srgbClr val="000000">
                      <a:alpha val="43137"/>
                    </a:srgbClr>
                  </a:outerShdw>
                </a:effectLst>
                <a:latin typeface="微軟正黑體"/>
                <a:ea typeface="微軟正黑體"/>
              </a:rPr>
              <a:t>(</a:t>
            </a:r>
            <a:r>
              <a:rPr lang="zh-TW" altLang="en-US" sz="2800">
                <a:solidFill>
                  <a:srgbClr val="FF0000"/>
                </a:solidFill>
                <a:effectLst>
                  <a:outerShdw blurRad="38100" dist="38100" dir="2700000" algn="tl">
                    <a:srgbClr val="000000">
                      <a:alpha val="43137"/>
                    </a:srgbClr>
                  </a:outerShdw>
                </a:effectLst>
                <a:latin typeface="微軟正黑體"/>
                <a:ea typeface="微軟正黑體"/>
              </a:rPr>
              <a:t>課外活動</a:t>
            </a:r>
            <a:r>
              <a:rPr lang="zh-TW" altLang="en-US" sz="2800">
                <a:solidFill>
                  <a:schemeClr val="tx1"/>
                </a:solidFill>
                <a:effectLst>
                  <a:outerShdw blurRad="38100" dist="38100" dir="2700000" algn="tl">
                    <a:srgbClr val="000000">
                      <a:alpha val="43137"/>
                    </a:srgbClr>
                  </a:outerShdw>
                </a:effectLst>
                <a:latin typeface="微軟正黑體"/>
                <a:ea typeface="微軟正黑體"/>
              </a:rPr>
              <a:t>、</a:t>
            </a:r>
            <a:r>
              <a:rPr lang="zh-TW" altLang="en-US" sz="2800">
                <a:solidFill>
                  <a:srgbClr val="FF0000"/>
                </a:solidFill>
                <a:effectLst>
                  <a:outerShdw blurRad="38100" dist="38100" dir="2700000" algn="tl">
                    <a:srgbClr val="000000">
                      <a:alpha val="43137"/>
                    </a:srgbClr>
                  </a:outerShdw>
                </a:effectLst>
                <a:latin typeface="微軟正黑體"/>
                <a:ea typeface="微軟正黑體"/>
              </a:rPr>
              <a:t>服務</a:t>
            </a:r>
            <a:r>
              <a:rPr lang="zh-TW" altLang="en-US" sz="2800">
                <a:solidFill>
                  <a:schemeClr val="tx1"/>
                </a:solidFill>
                <a:effectLst>
                  <a:outerShdw blurRad="38100" dist="38100" dir="2700000" algn="tl">
                    <a:srgbClr val="000000">
                      <a:alpha val="43137"/>
                    </a:srgbClr>
                  </a:outerShdw>
                </a:effectLst>
                <a:latin typeface="微軟正黑體"/>
                <a:ea typeface="微軟正黑體"/>
              </a:rPr>
              <a:t>、</a:t>
            </a:r>
            <a:r>
              <a:rPr lang="zh-TW" altLang="en-US" sz="2800">
                <a:solidFill>
                  <a:srgbClr val="FF0000"/>
                </a:solidFill>
                <a:effectLst>
                  <a:outerShdw blurRad="38100" dist="38100" dir="2700000" algn="tl">
                    <a:srgbClr val="000000">
                      <a:alpha val="43137"/>
                    </a:srgbClr>
                  </a:outerShdw>
                </a:effectLst>
                <a:latin typeface="微軟正黑體"/>
                <a:ea typeface="微軟正黑體"/>
              </a:rPr>
              <a:t>課外活動職位</a:t>
            </a:r>
            <a:r>
              <a:rPr lang="zh-TW" altLang="en-US" sz="2800">
                <a:solidFill>
                  <a:schemeClr val="tx1"/>
                </a:solidFill>
                <a:effectLst>
                  <a:outerShdw blurRad="38100" dist="38100" dir="2700000" algn="tl">
                    <a:srgbClr val="000000">
                      <a:alpha val="43137"/>
                    </a:srgbClr>
                  </a:outerShdw>
                </a:effectLst>
                <a:latin typeface="微軟正黑體"/>
                <a:ea typeface="微軟正黑體"/>
              </a:rPr>
              <a:t>及</a:t>
            </a:r>
            <a:r>
              <a:rPr lang="zh-TW" altLang="en-US" sz="2800">
                <a:solidFill>
                  <a:srgbClr val="FF0000"/>
                </a:solidFill>
                <a:effectLst>
                  <a:outerShdw blurRad="38100" dist="38100" dir="2700000" algn="tl">
                    <a:srgbClr val="000000">
                      <a:alpha val="43137"/>
                    </a:srgbClr>
                  </a:outerShdw>
                </a:effectLst>
                <a:latin typeface="微軟正黑體"/>
                <a:ea typeface="微軟正黑體"/>
              </a:rPr>
              <a:t>課外活動表現</a:t>
            </a:r>
            <a:r>
              <a:rPr lang="zh-TW" altLang="en-US" sz="2800">
                <a:solidFill>
                  <a:schemeClr val="tx1"/>
                </a:solidFill>
                <a:effectLst>
                  <a:outerShdw blurRad="38100" dist="38100" dir="2700000" algn="tl">
                    <a:srgbClr val="000000">
                      <a:alpha val="43137"/>
                    </a:srgbClr>
                  </a:outerShdw>
                </a:effectLst>
                <a:latin typeface="微軟正黑體"/>
                <a:ea typeface="微軟正黑體"/>
              </a:rPr>
              <a:t>等</a:t>
            </a:r>
            <a:r>
              <a:rPr lang="en-US" altLang="zh-TW" sz="2800">
                <a:solidFill>
                  <a:schemeClr val="tx1"/>
                </a:solidFill>
                <a:effectLst>
                  <a:outerShdw blurRad="38100" dist="38100" dir="2700000" algn="tl">
                    <a:srgbClr val="000000">
                      <a:alpha val="43137"/>
                    </a:srgbClr>
                  </a:outerShdw>
                </a:effectLst>
                <a:latin typeface="微軟正黑體"/>
                <a:ea typeface="微軟正黑體"/>
              </a:rPr>
              <a:t>)</a:t>
            </a:r>
            <a:r>
              <a:rPr lang="zh-TW" altLang="en-US" sz="2800">
                <a:solidFill>
                  <a:schemeClr val="tx1"/>
                </a:solidFill>
                <a:effectLst>
                  <a:outerShdw blurRad="38100" dist="38100" dir="2700000" algn="tl">
                    <a:srgbClr val="000000">
                      <a:alpha val="43137"/>
                    </a:srgbClr>
                  </a:outerShdw>
                </a:effectLst>
                <a:latin typeface="微軟正黑體"/>
                <a:ea typeface="微軟正黑體"/>
              </a:rPr>
              <a:t>及處理</a:t>
            </a:r>
            <a:r>
              <a:rPr lang="zh-TW" altLang="en-US" sz="2800">
                <a:solidFill>
                  <a:srgbClr val="FF0000"/>
                </a:solidFill>
                <a:effectLst>
                  <a:outerShdw blurRad="38100" dist="38100" dir="2700000" algn="tl">
                    <a:srgbClr val="000000">
                      <a:alpha val="43137"/>
                    </a:srgbClr>
                  </a:outerShdw>
                </a:effectLst>
                <a:latin typeface="微軟正黑體"/>
                <a:ea typeface="微軟正黑體"/>
              </a:rPr>
              <a:t>獎項</a:t>
            </a:r>
            <a:r>
              <a:rPr lang="en-US" altLang="zh-TW" sz="2800">
                <a:solidFill>
                  <a:srgbClr val="FF0000"/>
                </a:solidFill>
                <a:effectLst>
                  <a:outerShdw blurRad="38100" dist="38100" dir="2700000" algn="tl">
                    <a:srgbClr val="000000">
                      <a:alpha val="43137"/>
                    </a:srgbClr>
                  </a:outerShdw>
                </a:effectLst>
                <a:latin typeface="微軟正黑體"/>
                <a:ea typeface="微軟正黑體"/>
              </a:rPr>
              <a:t>/ </a:t>
            </a:r>
            <a:r>
              <a:rPr lang="zh-TW" altLang="en-US" sz="2800">
                <a:solidFill>
                  <a:srgbClr val="FF0000"/>
                </a:solidFill>
                <a:effectLst>
                  <a:outerShdw blurRad="38100" dist="38100" dir="2700000" algn="tl">
                    <a:srgbClr val="000000">
                      <a:alpha val="43137"/>
                    </a:srgbClr>
                  </a:outerShdw>
                </a:effectLst>
                <a:latin typeface="微軟正黑體"/>
                <a:ea typeface="微軟正黑體"/>
              </a:rPr>
              <a:t>證書文憑</a:t>
            </a:r>
            <a:r>
              <a:rPr lang="en-US" altLang="zh-TW" sz="2800">
                <a:solidFill>
                  <a:srgbClr val="FF0000"/>
                </a:solidFill>
                <a:effectLst>
                  <a:outerShdw blurRad="38100" dist="38100" dir="2700000" algn="tl">
                    <a:srgbClr val="000000">
                      <a:alpha val="43137"/>
                    </a:srgbClr>
                  </a:outerShdw>
                </a:effectLst>
                <a:latin typeface="微軟正黑體"/>
                <a:ea typeface="微軟正黑體"/>
              </a:rPr>
              <a:t>/</a:t>
            </a:r>
            <a:r>
              <a:rPr lang="zh-TW" altLang="en-US" sz="2800">
                <a:solidFill>
                  <a:srgbClr val="FF0000"/>
                </a:solidFill>
                <a:effectLst>
                  <a:outerShdw blurRad="38100" dist="38100" dir="2700000" algn="tl">
                    <a:srgbClr val="000000">
                      <a:alpha val="43137"/>
                    </a:srgbClr>
                  </a:outerShdw>
                </a:effectLst>
                <a:latin typeface="微軟正黑體"/>
                <a:ea typeface="微軟正黑體"/>
              </a:rPr>
              <a:t>成就</a:t>
            </a:r>
            <a:r>
              <a:rPr lang="zh-TW" altLang="en-US" sz="2800">
                <a:solidFill>
                  <a:schemeClr val="tx1"/>
                </a:solidFill>
                <a:effectLst>
                  <a:outerShdw blurRad="38100" dist="38100" dir="2700000" algn="tl">
                    <a:srgbClr val="000000">
                      <a:alpha val="43137"/>
                    </a:srgbClr>
                  </a:outerShdw>
                </a:effectLst>
                <a:latin typeface="微軟正黑體"/>
                <a:ea typeface="微軟正黑體"/>
              </a:rPr>
              <a:t>與</a:t>
            </a:r>
            <a:r>
              <a:rPr lang="zh-TW" altLang="en-US" sz="2800">
                <a:solidFill>
                  <a:srgbClr val="FF0000"/>
                </a:solidFill>
                <a:effectLst>
                  <a:outerShdw blurRad="38100" dist="38100" dir="2700000" algn="tl">
                    <a:srgbClr val="000000">
                      <a:alpha val="43137"/>
                    </a:srgbClr>
                  </a:outerShdw>
                </a:effectLst>
                <a:latin typeface="微軟正黑體"/>
                <a:ea typeface="微軟正黑體"/>
              </a:rPr>
              <a:t>合辦機構</a:t>
            </a:r>
            <a:endParaRPr lang="en-US" altLang="zh-TW" sz="2800">
              <a:solidFill>
                <a:srgbClr val="FF0000"/>
              </a:solidFill>
              <a:effectLst>
                <a:outerShdw blurRad="38100" dist="38100" dir="2700000" algn="tl">
                  <a:srgbClr val="000000">
                    <a:alpha val="43137"/>
                  </a:srgbClr>
                </a:outerShdw>
              </a:effectLst>
              <a:latin typeface="微軟正黑體"/>
              <a:ea typeface="微軟正黑體"/>
            </a:endParaRPr>
          </a:p>
        </p:txBody>
      </p:sp>
      <p:sp>
        <p:nvSpPr>
          <p:cNvPr id="10" name="Rectangle 2"/>
          <p:cNvSpPr>
            <a:spLocks noChangeArrowheads="1"/>
          </p:cNvSpPr>
          <p:nvPr/>
        </p:nvSpPr>
        <p:spPr bwMode="auto">
          <a:xfrm>
            <a:off x="3215680" y="74712"/>
            <a:ext cx="7450866"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en-US" altLang="zh-TW"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(4)</a:t>
            </a: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活動資料</a:t>
            </a:r>
          </a:p>
        </p:txBody>
      </p:sp>
      <p:pic>
        <p:nvPicPr>
          <p:cNvPr id="3" name="圖片 2" descr="一張含有 文字, 螢幕擷取畫面, 數字, 字型 的圖片&#10;&#10;自動產生的描述">
            <a:extLst>
              <a:ext uri="{FF2B5EF4-FFF2-40B4-BE49-F238E27FC236}">
                <a16:creationId xmlns:a16="http://schemas.microsoft.com/office/drawing/2014/main" id="{B4FFA8FA-EE46-294E-FBC7-F4C48E0D7294}"/>
              </a:ext>
            </a:extLst>
          </p:cNvPr>
          <p:cNvPicPr>
            <a:picLocks noChangeAspect="1"/>
          </p:cNvPicPr>
          <p:nvPr/>
        </p:nvPicPr>
        <p:blipFill>
          <a:blip r:embed="rId2"/>
          <a:stretch>
            <a:fillRect/>
          </a:stretch>
        </p:blipFill>
        <p:spPr>
          <a:xfrm>
            <a:off x="2344732" y="2995261"/>
            <a:ext cx="7247318" cy="3472692"/>
          </a:xfrm>
          <a:prstGeom prst="rect">
            <a:avLst/>
          </a:prstGeom>
          <a:ln>
            <a:solidFill>
              <a:schemeClr val="tx1"/>
            </a:solidFill>
          </a:ln>
        </p:spPr>
      </p:pic>
      <p:sp>
        <p:nvSpPr>
          <p:cNvPr id="2" name="投影片編號版面配置區 1">
            <a:extLst>
              <a:ext uri="{FF2B5EF4-FFF2-40B4-BE49-F238E27FC236}">
                <a16:creationId xmlns:a16="http://schemas.microsoft.com/office/drawing/2014/main" id="{0DBE4846-E6BB-442C-AC15-954BECAF6146}"/>
              </a:ext>
            </a:extLst>
          </p:cNvPr>
          <p:cNvSpPr>
            <a:spLocks noGrp="1"/>
          </p:cNvSpPr>
          <p:nvPr>
            <p:ph type="sldNum" sz="quarter" idx="4"/>
          </p:nvPr>
        </p:nvSpPr>
        <p:spPr/>
        <p:txBody>
          <a:bodyPr/>
          <a:lstStyle/>
          <a:p>
            <a:fld id="{7B3C8E2D-E91C-4BBB-B7BA-C2875630DAEF}" type="slidenum">
              <a:rPr lang="en-US" altLang="zh-HK" smtClean="0"/>
              <a:pPr/>
              <a:t>118</a:t>
            </a:fld>
            <a:endParaRPr lang="en-US" dirty="0"/>
          </a:p>
        </p:txBody>
      </p:sp>
    </p:spTree>
    <p:extLst>
      <p:ext uri="{BB962C8B-B14F-4D97-AF65-F5344CB8AC3E}">
        <p14:creationId xmlns:p14="http://schemas.microsoft.com/office/powerpoint/2010/main" val="297189038"/>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6" name="Text Box 7"/>
          <p:cNvSpPr txBox="1">
            <a:spLocks noChangeArrowheads="1"/>
          </p:cNvSpPr>
          <p:nvPr/>
        </p:nvSpPr>
        <p:spPr bwMode="auto">
          <a:xfrm>
            <a:off x="2351584" y="1484784"/>
            <a:ext cx="7632700" cy="345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活動時段的數目、開始／完結日期</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設定可提供的</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課外活動</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網上報名</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活動負責人</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可為活動設定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合辦機構、預設其他學習經歷種類、獎項／證書文憑／成就 </a:t>
            </a:r>
          </a:p>
        </p:txBody>
      </p:sp>
      <p:sp>
        <p:nvSpPr>
          <p:cNvPr id="9" name="Rectangle 2"/>
          <p:cNvSpPr>
            <a:spLocks noChangeArrowheads="1"/>
          </p:cNvSpPr>
          <p:nvPr/>
        </p:nvSpPr>
        <p:spPr bwMode="auto">
          <a:xfrm>
            <a:off x="-360858" y="2379408"/>
            <a:ext cx="7378858"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p>
            <a:pPr>
              <a:tabLst>
                <a:tab pos="8956675" algn="r"/>
              </a:tabLst>
            </a:pPr>
            <a:endParaRPr lang="zh-TW" altLang="en-US" dirty="0">
              <a:solidFill>
                <a:schemeClr val="accent5">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Rectangle 2">
            <a:extLst>
              <a:ext uri="{FF2B5EF4-FFF2-40B4-BE49-F238E27FC236}">
                <a16:creationId xmlns:a16="http://schemas.microsoft.com/office/drawing/2014/main" id="{AC367C2C-E4FE-4037-99F8-FF753A21F28F}"/>
              </a:ext>
            </a:extLst>
          </p:cNvPr>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活動資料</a:t>
            </a:r>
          </a:p>
        </p:txBody>
      </p:sp>
      <p:sp>
        <p:nvSpPr>
          <p:cNvPr id="2" name="投影片編號版面配置區 1">
            <a:extLst>
              <a:ext uri="{FF2B5EF4-FFF2-40B4-BE49-F238E27FC236}">
                <a16:creationId xmlns:a16="http://schemas.microsoft.com/office/drawing/2014/main" id="{46C90153-014A-43A2-AFB8-4EBBDC96CAFD}"/>
              </a:ext>
            </a:extLst>
          </p:cNvPr>
          <p:cNvSpPr>
            <a:spLocks noGrp="1"/>
          </p:cNvSpPr>
          <p:nvPr>
            <p:ph type="sldNum" sz="quarter" idx="4"/>
          </p:nvPr>
        </p:nvSpPr>
        <p:spPr/>
        <p:txBody>
          <a:bodyPr/>
          <a:lstStyle/>
          <a:p>
            <a:fld id="{7B3C8E2D-E91C-4BBB-B7BA-C2875630DAEF}" type="slidenum">
              <a:rPr lang="en-US" altLang="zh-HK" smtClean="0"/>
              <a:pPr/>
              <a:t>119</a:t>
            </a:fld>
            <a:endParaRPr lang="en-US" dirty="0"/>
          </a:p>
        </p:txBody>
      </p:sp>
    </p:spTree>
    <p:extLst>
      <p:ext uri="{BB962C8B-B14F-4D97-AF65-F5344CB8AC3E}">
        <p14:creationId xmlns:p14="http://schemas.microsoft.com/office/powerpoint/2010/main" val="26133981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171564" y="1065078"/>
            <a:ext cx="8002246" cy="2088232"/>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6088" lvl="1" indent="-446088">
              <a:buSzPct val="55000"/>
              <a:defRPr/>
            </a:pPr>
            <a:r>
              <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各模組有</a:t>
            </a:r>
            <a:r>
              <a:rPr lang="zh-TW" altLang="en-US" sz="24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專屬用戶組別，</a:t>
            </a:r>
            <a:r>
              <a:rPr lang="en-US" altLang="zh-TW" sz="24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SYSTEM_ADMIN  </a:t>
            </a:r>
            <a:r>
              <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擁有多數模組的權限</a:t>
            </a:r>
            <a:endParaRPr lang="en-US" altLang="zh-TW"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buSzPct val="55000"/>
              <a:defRPr/>
            </a:pPr>
            <a:r>
              <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惟</a:t>
            </a:r>
            <a:r>
              <a:rPr lang="zh-TW" altLang="en-US" sz="24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學生資助處、教職員資料、財務管理及策劃</a:t>
            </a:r>
            <a:r>
              <a:rPr lang="zh-TW" altLang="en-US"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a:t>
            </a:r>
            <a:r>
              <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四個模組</a:t>
            </a:r>
            <a:r>
              <a:rPr lang="zh-TW" altLang="en-US" sz="24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必須獲授專屬用戶組別權限</a:t>
            </a:r>
            <a:r>
              <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才能操作</a:t>
            </a:r>
            <a:endParaRPr lang="en-US" altLang="zh-TW"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buSzPct val="55000"/>
              <a:defRPr/>
            </a:pP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buSzPct val="55000"/>
              <a:defRPr/>
            </a:pP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6" name="Rectangle 14">
            <a:extLst>
              <a:ext uri="{FF2B5EF4-FFF2-40B4-BE49-F238E27FC236}">
                <a16:creationId xmlns:a16="http://schemas.microsoft.com/office/drawing/2014/main" id="{AADC1E36-C255-4295-B4CE-79DB1177A109}"/>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pic>
        <p:nvPicPr>
          <p:cNvPr id="5" name="圖片 4">
            <a:extLst>
              <a:ext uri="{FF2B5EF4-FFF2-40B4-BE49-F238E27FC236}">
                <a16:creationId xmlns:a16="http://schemas.microsoft.com/office/drawing/2014/main" id="{BC785850-7DCD-4E4E-8402-6AB2687DE6AB}"/>
              </a:ext>
            </a:extLst>
          </p:cNvPr>
          <p:cNvPicPr>
            <a:picLocks noChangeAspect="1"/>
          </p:cNvPicPr>
          <p:nvPr/>
        </p:nvPicPr>
        <p:blipFill rotWithShape="1">
          <a:blip r:embed="rId3">
            <a:extLst>
              <a:ext uri="{28A0092B-C50C-407E-A947-70E740481C1C}">
                <a14:useLocalDpi xmlns:a14="http://schemas.microsoft.com/office/drawing/2010/main" val="0"/>
              </a:ext>
            </a:extLst>
          </a:blip>
          <a:srcRect l="357" t="223" r="10058" b="52833"/>
          <a:stretch/>
        </p:blipFill>
        <p:spPr>
          <a:xfrm>
            <a:off x="1154097" y="2752078"/>
            <a:ext cx="9750791" cy="3382392"/>
          </a:xfrm>
          <a:prstGeom prst="rect">
            <a:avLst/>
          </a:prstGeom>
        </p:spPr>
      </p:pic>
      <p:sp>
        <p:nvSpPr>
          <p:cNvPr id="2" name="投影片編號版面配置區 1">
            <a:extLst>
              <a:ext uri="{FF2B5EF4-FFF2-40B4-BE49-F238E27FC236}">
                <a16:creationId xmlns:a16="http://schemas.microsoft.com/office/drawing/2014/main" id="{873A9E52-736F-4931-B5A8-FA4C97762B6D}"/>
              </a:ext>
            </a:extLst>
          </p:cNvPr>
          <p:cNvSpPr>
            <a:spLocks noGrp="1"/>
          </p:cNvSpPr>
          <p:nvPr>
            <p:ph type="sldNum" sz="quarter" idx="10"/>
          </p:nvPr>
        </p:nvSpPr>
        <p:spPr/>
        <p:txBody>
          <a:bodyPr/>
          <a:lstStyle/>
          <a:p>
            <a:fld id="{7B3C8E2D-E91C-4BBB-B7BA-C2875630DAEF}" type="slidenum">
              <a:rPr lang="en-US" altLang="zh-HK" smtClean="0"/>
              <a:pPr/>
              <a:t>12</a:t>
            </a:fld>
            <a:endParaRPr lang="en-US" dirty="0"/>
          </a:p>
        </p:txBody>
      </p:sp>
    </p:spTree>
    <p:extLst>
      <p:ext uri="{BB962C8B-B14F-4D97-AF65-F5344CB8AC3E}">
        <p14:creationId xmlns:p14="http://schemas.microsoft.com/office/powerpoint/2010/main" val="2985700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Text Box 10"/>
          <p:cNvSpPr txBox="1">
            <a:spLocks noChangeArrowheads="1"/>
          </p:cNvSpPr>
          <p:nvPr/>
        </p:nvSpPr>
        <p:spPr bwMode="auto">
          <a:xfrm>
            <a:off x="2315580" y="1524782"/>
            <a:ext cx="7971707" cy="336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5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學年中</a:t>
            </a:r>
            <a:endParaRPr lang="en-US" altLang="zh-TW" sz="3200" dirty="0">
              <a:solidFill>
                <a:srgbClr val="C00000"/>
              </a:solidFill>
              <a:effectLst>
                <a:outerShdw blurRad="38100" dist="38100" dir="2700000" algn="tl">
                  <a:srgbClr val="000000">
                    <a:alpha val="43137"/>
                  </a:srgbClr>
                </a:outerShdw>
              </a:effectLst>
              <a:ea typeface="微軟正黑體" panose="020B0604030504040204" pitchFamily="34" charset="-120"/>
            </a:endParaRPr>
          </a:p>
          <a:p>
            <a:pPr>
              <a:spcBef>
                <a:spcPts val="500"/>
              </a:spcBef>
              <a:buClr>
                <a:srgbClr val="CC0099"/>
              </a:buClr>
              <a:buSzPct val="55000"/>
              <a:buNone/>
            </a:pPr>
            <a:r>
              <a:rPr lang="zh-TW"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學生課外活動紀錄</a:t>
            </a:r>
            <a:endPar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編修活動項目內的</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學生名單</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更新學生的活動</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職位</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表現</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高中生獎勵</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其他學習經歷</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的紀錄</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活動負責人可</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編修負責組別的學生紀錄</a:t>
            </a:r>
          </a:p>
        </p:txBody>
      </p:sp>
      <p:sp>
        <p:nvSpPr>
          <p:cNvPr id="6" name="Rectangle 2">
            <a:extLst>
              <a:ext uri="{FF2B5EF4-FFF2-40B4-BE49-F238E27FC236}">
                <a16:creationId xmlns:a16="http://schemas.microsoft.com/office/drawing/2014/main" id="{7680065D-E9C9-4F03-8AE9-9890E7E7F387}"/>
              </a:ext>
            </a:extLst>
          </p:cNvPr>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活動資料</a:t>
            </a:r>
          </a:p>
        </p:txBody>
      </p:sp>
      <p:sp>
        <p:nvSpPr>
          <p:cNvPr id="2" name="投影片編號版面配置區 1">
            <a:extLst>
              <a:ext uri="{FF2B5EF4-FFF2-40B4-BE49-F238E27FC236}">
                <a16:creationId xmlns:a16="http://schemas.microsoft.com/office/drawing/2014/main" id="{D0E946C8-C580-4732-BF8B-E5FBAA7FAFA5}"/>
              </a:ext>
            </a:extLst>
          </p:cNvPr>
          <p:cNvSpPr>
            <a:spLocks noGrp="1"/>
          </p:cNvSpPr>
          <p:nvPr>
            <p:ph type="sldNum" sz="quarter" idx="4"/>
          </p:nvPr>
        </p:nvSpPr>
        <p:spPr/>
        <p:txBody>
          <a:bodyPr/>
          <a:lstStyle/>
          <a:p>
            <a:fld id="{7B3C8E2D-E91C-4BBB-B7BA-C2875630DAEF}" type="slidenum">
              <a:rPr lang="en-US" altLang="zh-HK" smtClean="0"/>
              <a:pPr/>
              <a:t>120</a:t>
            </a:fld>
            <a:endParaRPr lang="en-US" dirty="0"/>
          </a:p>
        </p:txBody>
      </p:sp>
    </p:spTree>
    <p:extLst>
      <p:ext uri="{BB962C8B-B14F-4D97-AF65-F5344CB8AC3E}">
        <p14:creationId xmlns:p14="http://schemas.microsoft.com/office/powerpoint/2010/main" val="3241078497"/>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9478" y="1394274"/>
            <a:ext cx="5544758" cy="584775"/>
          </a:xfrm>
          <a:prstGeom prst="rect">
            <a:avLst/>
          </a:prstGeom>
        </p:spPr>
        <p:txBody>
          <a:bodyPr wrap="square" lIns="91440" tIns="45720" rIns="91440" bIns="45720" anchor="t">
            <a:spAutoFit/>
          </a:bodyPr>
          <a:lstStyle/>
          <a:p>
            <a:pPr>
              <a:buClr>
                <a:srgbClr val="CC0099"/>
              </a:buClr>
              <a:buSzPct val="55000"/>
              <a:defRPr/>
            </a:pPr>
            <a:r>
              <a:rPr lang="zh-TW" altLang="en-US" sz="3200">
                <a:solidFill>
                  <a:srgbClr val="FF0000"/>
                </a:solidFill>
                <a:effectLst>
                  <a:outerShdw blurRad="38100" dist="38100" dir="2700000" algn="tl">
                    <a:srgbClr val="000000">
                      <a:alpha val="43137"/>
                    </a:srgbClr>
                  </a:outerShdw>
                </a:effectLst>
                <a:latin typeface="Times New Roman"/>
                <a:ea typeface="微軟正黑體"/>
                <a:cs typeface="Times New Roman"/>
              </a:rPr>
              <a:t>課外活動參數</a:t>
            </a:r>
            <a:r>
              <a:rPr lang="zh-TW" altLang="en-US" sz="3200">
                <a:solidFill>
                  <a:srgbClr val="000000"/>
                </a:solidFill>
                <a:effectLst>
                  <a:outerShdw blurRad="38100" dist="38100" dir="2700000" algn="tl">
                    <a:srgbClr val="000000">
                      <a:alpha val="43137"/>
                    </a:srgbClr>
                  </a:outerShdw>
                </a:effectLst>
                <a:latin typeface="Times New Roman"/>
                <a:ea typeface="微軟正黑體"/>
                <a:cs typeface="Times New Roman"/>
              </a:rPr>
              <a:t>可設定不同學年</a:t>
            </a:r>
          </a:p>
        </p:txBody>
      </p:sp>
      <p:sp>
        <p:nvSpPr>
          <p:cNvPr id="9" name="矩形 8"/>
          <p:cNvSpPr/>
          <p:nvPr/>
        </p:nvSpPr>
        <p:spPr bwMode="auto">
          <a:xfrm>
            <a:off x="8724850" y="3886405"/>
            <a:ext cx="396044" cy="180020"/>
          </a:xfrm>
          <a:prstGeom prst="rect">
            <a:avLst/>
          </a:prstGeom>
          <a:solidFill>
            <a:schemeClr val="bg1"/>
          </a:solidFill>
          <a:ln w="2857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CC0099"/>
              </a:buClr>
              <a:buSzPct val="55000"/>
              <a:defRPr/>
            </a:pPr>
            <a:endParaRPr lang="zh-HK" altLang="en-US" sz="4000">
              <a:solidFill>
                <a:srgbClr val="3333CC"/>
              </a:solidFill>
              <a:latin typeface="Times New Roman" pitchFamily="18" charset="0"/>
              <a:ea typeface="標楷體" pitchFamily="65" charset="-120"/>
            </a:endParaRPr>
          </a:p>
        </p:txBody>
      </p:sp>
      <p:sp>
        <p:nvSpPr>
          <p:cNvPr id="8" name="Rectangle 2"/>
          <p:cNvSpPr>
            <a:spLocks noChangeArrowheads="1"/>
          </p:cNvSpPr>
          <p:nvPr/>
        </p:nvSpPr>
        <p:spPr bwMode="auto">
          <a:xfrm>
            <a:off x="3287688" y="2704"/>
            <a:ext cx="7378858"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p>
            <a:pPr>
              <a:spcBef>
                <a:spcPct val="0"/>
              </a:spcBef>
              <a:buSzTx/>
              <a:tabLst>
                <a:tab pos="8956675" algn="r"/>
              </a:tabLst>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活動資料</a:t>
            </a:r>
          </a:p>
        </p:txBody>
      </p:sp>
      <p:sp>
        <p:nvSpPr>
          <p:cNvPr id="10" name="矩形 9"/>
          <p:cNvSpPr/>
          <p:nvPr/>
        </p:nvSpPr>
        <p:spPr>
          <a:xfrm>
            <a:off x="5998704" y="1368214"/>
            <a:ext cx="5715614" cy="1175706"/>
          </a:xfrm>
          <a:prstGeom prst="rect">
            <a:avLst/>
          </a:prstGeom>
        </p:spPr>
        <p:txBody>
          <a:bodyPr wrap="square" lIns="91440" tIns="45720" rIns="91440" bIns="45720" anchor="t">
            <a:spAutoFit/>
          </a:bodyPr>
          <a:lstStyle/>
          <a:p>
            <a:pPr>
              <a:buClr>
                <a:srgbClr val="CC0099"/>
              </a:buClr>
              <a:buSzPct val="55000"/>
              <a:defRPr/>
            </a:pPr>
            <a:r>
              <a:rPr lang="zh-TW" altLang="en-US" sz="3200">
                <a:solidFill>
                  <a:srgbClr val="FF0000"/>
                </a:solidFill>
                <a:effectLst>
                  <a:outerShdw blurRad="38100" dist="38100" dir="2700000" algn="tl">
                    <a:srgbClr val="000000">
                      <a:alpha val="43137"/>
                    </a:srgbClr>
                  </a:outerShdw>
                </a:effectLst>
                <a:latin typeface="Times New Roman"/>
                <a:ea typeface="微軟正黑體"/>
                <a:cs typeface="Times New Roman"/>
              </a:rPr>
              <a:t>專責教職員</a:t>
            </a:r>
            <a:r>
              <a:rPr lang="en-US" altLang="zh-TW" sz="3200">
                <a:solidFill>
                  <a:srgbClr val="FF0000"/>
                </a:solidFill>
                <a:effectLst>
                  <a:outerShdw blurRad="38100" dist="38100" dir="2700000" algn="tl">
                    <a:srgbClr val="000000">
                      <a:alpha val="43137"/>
                    </a:srgbClr>
                  </a:outerShdw>
                </a:effectLst>
                <a:latin typeface="微軟正黑體"/>
                <a:ea typeface="微軟正黑體"/>
              </a:rPr>
              <a:t>/</a:t>
            </a:r>
            <a:r>
              <a:rPr lang="zh-TW" altLang="en-US" sz="3200">
                <a:solidFill>
                  <a:srgbClr val="FF0000"/>
                </a:solidFill>
                <a:effectLst>
                  <a:outerShdw blurRad="38100" dist="38100" dir="2700000" algn="tl">
                    <a:srgbClr val="000000">
                      <a:alpha val="43137"/>
                    </a:srgbClr>
                  </a:outerShdw>
                </a:effectLst>
                <a:latin typeface="Times New Roman"/>
                <a:ea typeface="微軟正黑體"/>
                <a:cs typeface="Times New Roman"/>
              </a:rPr>
              <a:t>協助教職員</a:t>
            </a:r>
            <a:endParaRPr lang="zh-TW">
              <a:latin typeface="Times New Roman"/>
              <a:ea typeface="微軟正黑體"/>
              <a:cs typeface="Times New Roman"/>
            </a:endParaRPr>
          </a:p>
          <a:p>
            <a:pPr>
              <a:defRPr/>
            </a:pPr>
            <a:r>
              <a:rPr lang="zh-TW" altLang="en-US" sz="3200">
                <a:solidFill>
                  <a:srgbClr val="000000"/>
                </a:solidFill>
                <a:effectLst>
                  <a:outerShdw blurRad="38100" dist="38100" dir="2700000" algn="tl">
                    <a:srgbClr val="000000">
                      <a:alpha val="43137"/>
                    </a:srgbClr>
                  </a:outerShdw>
                </a:effectLst>
                <a:latin typeface="Times New Roman"/>
                <a:ea typeface="微軟正黑體"/>
                <a:cs typeface="Times New Roman"/>
              </a:rPr>
              <a:t>可編修組別資料</a:t>
            </a:r>
            <a:endParaRPr lang="zh-TW">
              <a:solidFill>
                <a:srgbClr val="000000"/>
              </a:solidFill>
              <a:latin typeface="Times New Roman"/>
              <a:ea typeface="微軟正黑體"/>
              <a:cs typeface="Times New Roman"/>
            </a:endParaRPr>
          </a:p>
        </p:txBody>
      </p:sp>
      <p:sp>
        <p:nvSpPr>
          <p:cNvPr id="12" name="矩形 11">
            <a:extLst>
              <a:ext uri="{FF2B5EF4-FFF2-40B4-BE49-F238E27FC236}">
                <a16:creationId xmlns:a16="http://schemas.microsoft.com/office/drawing/2014/main" id="{31D481F7-2335-4140-A4B6-ED3775931A4F}"/>
              </a:ext>
            </a:extLst>
          </p:cNvPr>
          <p:cNvSpPr/>
          <p:nvPr/>
        </p:nvSpPr>
        <p:spPr bwMode="auto">
          <a:xfrm>
            <a:off x="5087888" y="2615034"/>
            <a:ext cx="216024" cy="12960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CC0099"/>
              </a:buClr>
              <a:buSzPct val="55000"/>
              <a:defRPr/>
            </a:pPr>
            <a:endParaRPr lang="en-US" sz="4000">
              <a:solidFill>
                <a:srgbClr val="3333CC"/>
              </a:solidFill>
              <a:latin typeface="Times New Roman" pitchFamily="18" charset="0"/>
              <a:ea typeface="標楷體" pitchFamily="65" charset="-120"/>
            </a:endParaRPr>
          </a:p>
        </p:txBody>
      </p:sp>
      <p:pic>
        <p:nvPicPr>
          <p:cNvPr id="7" name="圖片 6" descr="一張含有 文字, 螢幕擷取畫面, 數字, 軟體 的圖片&#10;&#10;自動產生的描述">
            <a:extLst>
              <a:ext uri="{FF2B5EF4-FFF2-40B4-BE49-F238E27FC236}">
                <a16:creationId xmlns:a16="http://schemas.microsoft.com/office/drawing/2014/main" id="{719EF331-C75B-87BE-3697-708C5837DF17}"/>
              </a:ext>
            </a:extLst>
          </p:cNvPr>
          <p:cNvPicPr>
            <a:picLocks noChangeAspect="1"/>
          </p:cNvPicPr>
          <p:nvPr/>
        </p:nvPicPr>
        <p:blipFill>
          <a:blip r:embed="rId2"/>
          <a:stretch>
            <a:fillRect/>
          </a:stretch>
        </p:blipFill>
        <p:spPr>
          <a:xfrm>
            <a:off x="6136553" y="2487467"/>
            <a:ext cx="5183621" cy="3337792"/>
          </a:xfrm>
          <a:prstGeom prst="rect">
            <a:avLst/>
          </a:prstGeom>
          <a:ln>
            <a:solidFill>
              <a:schemeClr val="tx1"/>
            </a:solidFill>
          </a:ln>
        </p:spPr>
      </p:pic>
      <p:pic>
        <p:nvPicPr>
          <p:cNvPr id="13" name="圖片 12" descr="一張含有 文字, 螢幕擷取畫面, 數字, 平行 的圖片&#10;&#10;自動產生的描述">
            <a:extLst>
              <a:ext uri="{FF2B5EF4-FFF2-40B4-BE49-F238E27FC236}">
                <a16:creationId xmlns:a16="http://schemas.microsoft.com/office/drawing/2014/main" id="{292D855A-C5E4-42D0-6F9D-2B70A7848948}"/>
              </a:ext>
            </a:extLst>
          </p:cNvPr>
          <p:cNvPicPr>
            <a:picLocks noChangeAspect="1"/>
          </p:cNvPicPr>
          <p:nvPr/>
        </p:nvPicPr>
        <p:blipFill>
          <a:blip r:embed="rId3"/>
          <a:stretch>
            <a:fillRect/>
          </a:stretch>
        </p:blipFill>
        <p:spPr>
          <a:xfrm>
            <a:off x="533227" y="2483271"/>
            <a:ext cx="4276725" cy="3562350"/>
          </a:xfrm>
          <a:prstGeom prst="rect">
            <a:avLst/>
          </a:prstGeom>
          <a:ln>
            <a:solidFill>
              <a:schemeClr val="tx1"/>
            </a:solidFill>
          </a:ln>
        </p:spPr>
      </p:pic>
      <p:sp>
        <p:nvSpPr>
          <p:cNvPr id="3" name="投影片編號版面配置區 2">
            <a:extLst>
              <a:ext uri="{FF2B5EF4-FFF2-40B4-BE49-F238E27FC236}">
                <a16:creationId xmlns:a16="http://schemas.microsoft.com/office/drawing/2014/main" id="{E5DD9DB3-ED6F-42E8-8F41-C83B5528112B}"/>
              </a:ext>
            </a:extLst>
          </p:cNvPr>
          <p:cNvSpPr>
            <a:spLocks noGrp="1"/>
          </p:cNvSpPr>
          <p:nvPr>
            <p:ph type="sldNum" sz="quarter" idx="4"/>
          </p:nvPr>
        </p:nvSpPr>
        <p:spPr/>
        <p:txBody>
          <a:bodyPr/>
          <a:lstStyle/>
          <a:p>
            <a:fld id="{7B3C8E2D-E91C-4BBB-B7BA-C2875630DAEF}" type="slidenum">
              <a:rPr lang="en-US" altLang="zh-HK" smtClean="0"/>
              <a:pPr/>
              <a:t>121</a:t>
            </a:fld>
            <a:endParaRPr lang="en-US" dirty="0"/>
          </a:p>
        </p:txBody>
      </p:sp>
    </p:spTree>
    <p:extLst>
      <p:ext uri="{BB962C8B-B14F-4D97-AF65-F5344CB8AC3E}">
        <p14:creationId xmlns:p14="http://schemas.microsoft.com/office/powerpoint/2010/main" val="262141959"/>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991544" y="1700808"/>
            <a:ext cx="8352928" cy="31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500"/>
              </a:spcBef>
              <a:buClr>
                <a:srgbClr val="CC0099"/>
              </a:buClr>
              <a:buSzPct val="55000"/>
              <a:buNone/>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成績表顯示活動紀錄</a:t>
            </a:r>
          </a:p>
          <a:p>
            <a:pPr>
              <a:spcBef>
                <a:spcPts val="5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要在成績表顯示已輸入的活動，須</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選擇成績表可讀取示標</a:t>
            </a:r>
            <a:r>
              <a:rPr lang="zh-CN"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CN"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 </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課外活動時段</a:t>
            </a:r>
            <a:endParaRPr lang="en-US" altLang="zh-CN"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每個紀錄</a:t>
            </a:r>
            <a:b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endPar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7B9C080E-B715-42F5-8BD1-24C4878D314B}"/>
              </a:ext>
            </a:extLst>
          </p:cNvPr>
          <p:cNvSpPr>
            <a:spLocks noGrp="1"/>
          </p:cNvSpPr>
          <p:nvPr>
            <p:ph type="sldNum" sz="quarter" idx="10"/>
          </p:nvPr>
        </p:nvSpPr>
        <p:spPr/>
        <p:txBody>
          <a:bodyPr/>
          <a:lstStyle/>
          <a:p>
            <a:fld id="{7B3C8E2D-E91C-4BBB-B7BA-C2875630DAEF}" type="slidenum">
              <a:rPr lang="en-US" altLang="zh-HK" smtClean="0"/>
              <a:pPr/>
              <a:t>122</a:t>
            </a:fld>
            <a:endParaRPr lang="en-US" dirty="0"/>
          </a:p>
        </p:txBody>
      </p:sp>
      <p:sp>
        <p:nvSpPr>
          <p:cNvPr id="8" name="Rectangle 2">
            <a:extLst>
              <a:ext uri="{FF2B5EF4-FFF2-40B4-BE49-F238E27FC236}">
                <a16:creationId xmlns:a16="http://schemas.microsoft.com/office/drawing/2014/main" id="{5C521C29-4524-4383-ACF0-B574BBB65F9C}"/>
              </a:ext>
            </a:extLst>
          </p:cNvPr>
          <p:cNvSpPr>
            <a:spLocks noChangeArrowheads="1"/>
          </p:cNvSpPr>
          <p:nvPr/>
        </p:nvSpPr>
        <p:spPr bwMode="auto">
          <a:xfrm>
            <a:off x="3287688" y="2704"/>
            <a:ext cx="7378858"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p>
            <a:pPr>
              <a:spcBef>
                <a:spcPct val="0"/>
              </a:spcBef>
              <a:buSzTx/>
              <a:tabLst>
                <a:tab pos="8956675" algn="r"/>
              </a:tabLst>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活動資料</a:t>
            </a:r>
          </a:p>
        </p:txBody>
      </p:sp>
    </p:spTree>
    <p:extLst>
      <p:ext uri="{BB962C8B-B14F-4D97-AF65-F5344CB8AC3E}">
        <p14:creationId xmlns:p14="http://schemas.microsoft.com/office/powerpoint/2010/main" val="1433368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Text Box 8"/>
          <p:cNvSpPr txBox="1">
            <a:spLocks noChangeArrowheads="1"/>
          </p:cNvSpPr>
          <p:nvPr/>
        </p:nvSpPr>
        <p:spPr bwMode="auto">
          <a:xfrm>
            <a:off x="2135560" y="1448367"/>
            <a:ext cx="7920880" cy="428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lstStyle>
            <a:lvl1pPr marL="358775" indent="-3587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lnSpc>
                <a:spcPct val="90000"/>
              </a:lnSpc>
              <a:spcBef>
                <a:spcPts val="8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學年末</a:t>
            </a:r>
            <a:endPar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ct val="90000"/>
              </a:lnSpc>
              <a:spcBef>
                <a:spcPts val="80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更新高中學生</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學生學習概覽</a:t>
            </a: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其他學習經歷</a:t>
            </a:r>
            <a:endPar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7675" indent="-447675">
              <a:lnSpc>
                <a:spcPct val="90000"/>
              </a:lnSpc>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資料來自</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課外活動模組</a:t>
            </a:r>
            <a:endParaRPr lang="en-US" altLang="zh-TW"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7675" indent="-447675">
              <a:lnSpc>
                <a:spcPct val="90000"/>
              </a:lnSpc>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高中學生同一項活動會組合起來</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7675" indent="-447675">
              <a:lnSpc>
                <a:spcPct val="90000"/>
              </a:lnSpc>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可在</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學生學習概覽模組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為每個學生設定活動的列印次序</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7675" indent="-447675">
              <a:lnSpc>
                <a:spcPct val="90000"/>
              </a:lnSpc>
              <a:spcBef>
                <a:spcPts val="800"/>
              </a:spcBef>
              <a:buClr>
                <a:srgbClr val="D60093"/>
              </a:buClr>
              <a:buSzPct val="55000"/>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列印次序是跨學年的，毋須每年修改</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，可待學生升讀中六後才決定</a:t>
            </a:r>
          </a:p>
        </p:txBody>
      </p:sp>
      <p:sp>
        <p:nvSpPr>
          <p:cNvPr id="6" name="Rectangle 2">
            <a:extLst>
              <a:ext uri="{FF2B5EF4-FFF2-40B4-BE49-F238E27FC236}">
                <a16:creationId xmlns:a16="http://schemas.microsoft.com/office/drawing/2014/main" id="{9DF54149-0330-4FBC-8500-CB958694F613}"/>
              </a:ext>
            </a:extLst>
          </p:cNvPr>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活動資料</a:t>
            </a:r>
          </a:p>
        </p:txBody>
      </p:sp>
      <p:sp>
        <p:nvSpPr>
          <p:cNvPr id="2" name="投影片編號版面配置區 1">
            <a:extLst>
              <a:ext uri="{FF2B5EF4-FFF2-40B4-BE49-F238E27FC236}">
                <a16:creationId xmlns:a16="http://schemas.microsoft.com/office/drawing/2014/main" id="{0F601AE0-532B-406A-926F-94754B196AF9}"/>
              </a:ext>
            </a:extLst>
          </p:cNvPr>
          <p:cNvSpPr>
            <a:spLocks noGrp="1"/>
          </p:cNvSpPr>
          <p:nvPr>
            <p:ph type="sldNum" sz="quarter" idx="4"/>
          </p:nvPr>
        </p:nvSpPr>
        <p:spPr/>
        <p:txBody>
          <a:bodyPr/>
          <a:lstStyle/>
          <a:p>
            <a:fld id="{7B3C8E2D-E91C-4BBB-B7BA-C2875630DAEF}" type="slidenum">
              <a:rPr lang="en-US" altLang="zh-HK" smtClean="0"/>
              <a:pPr/>
              <a:t>123</a:t>
            </a:fld>
            <a:endParaRPr lang="en-US" dirty="0"/>
          </a:p>
        </p:txBody>
      </p:sp>
    </p:spTree>
    <p:extLst>
      <p:ext uri="{BB962C8B-B14F-4D97-AF65-F5344CB8AC3E}">
        <p14:creationId xmlns:p14="http://schemas.microsoft.com/office/powerpoint/2010/main" val="2874405317"/>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Text Box 15"/>
          <p:cNvSpPr txBox="1">
            <a:spLocks noChangeArrowheads="1"/>
          </p:cNvSpPr>
          <p:nvPr/>
        </p:nvSpPr>
        <p:spPr bwMode="auto">
          <a:xfrm>
            <a:off x="2315579" y="1124672"/>
            <a:ext cx="7884827" cy="535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0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開學前、開學初</a:t>
            </a:r>
            <a:endPar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00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設定科目及考績資料 </a:t>
            </a:r>
          </a:p>
          <a:p>
            <a:pPr>
              <a:spcBef>
                <a:spcPts val="800"/>
              </a:spcBef>
              <a:buClr>
                <a:srgbClr val="D60093"/>
              </a:buClr>
              <a:buSzPct val="55000"/>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代碼管理模組</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3763">
              <a:spcBef>
                <a:spcPts val="0"/>
              </a:spcBef>
              <a:buClr>
                <a:srgbClr val="D60093"/>
              </a:buClr>
              <a:buSzPct val="55000"/>
              <a:buFont typeface="Wingdings" panose="05000000000000000000" pitchFamily="2" charset="2"/>
              <a:buChar char="u"/>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科目</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代碼狀態</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3763">
              <a:spcBef>
                <a:spcPts val="0"/>
              </a:spcBef>
              <a:buClr>
                <a:srgbClr val="D60093"/>
              </a:buClr>
              <a:buSzPct val="55000"/>
              <a:buFont typeface="Wingdings" panose="05000000000000000000" pitchFamily="2" charset="2"/>
              <a:buChar char="u"/>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加入</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校本科目</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3763">
              <a:spcBef>
                <a:spcPts val="0"/>
              </a:spcBef>
              <a:buClr>
                <a:srgbClr val="D60093"/>
              </a:buClr>
              <a:buSzPct val="55000"/>
              <a:buFont typeface="Wingdings" panose="05000000000000000000" pitchFamily="2" charset="2"/>
              <a:buChar char="u"/>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科目分卷代碼</a:t>
            </a:r>
          </a:p>
          <a:p>
            <a:pPr>
              <a:spcBef>
                <a:spcPts val="800"/>
              </a:spcBef>
              <a:buClr>
                <a:srgbClr val="D60093"/>
              </a:buClr>
              <a:buSzPct val="55000"/>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學校管理模組</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3763">
              <a:spcBef>
                <a:spcPts val="0"/>
              </a:spcBef>
              <a:buClr>
                <a:srgbClr val="D60093"/>
              </a:buClr>
              <a:buSzPct val="55000"/>
              <a:buFont typeface="Wingdings" panose="05000000000000000000" pitchFamily="2" charset="2"/>
              <a:buChar char="u"/>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設定科目為</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必修科目</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選修科目</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科目組別</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跨班別科目</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3763">
              <a:spcBef>
                <a:spcPts val="0"/>
              </a:spcBef>
              <a:buClr>
                <a:srgbClr val="D60093"/>
              </a:buClr>
              <a:buSzPct val="55000"/>
              <a:buFont typeface="Wingdings" panose="05000000000000000000" pitchFamily="2" charset="2"/>
              <a:buChar char="u"/>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校曆</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每級學期及考績次數</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Rectangle 2"/>
          <p:cNvSpPr>
            <a:spLocks noChangeArrowheads="1"/>
          </p:cNvSpPr>
          <p:nvPr/>
        </p:nvSpPr>
        <p:spPr bwMode="auto">
          <a:xfrm>
            <a:off x="3217642" y="-2556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en-US" altLang="zh-TW"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(5)</a:t>
            </a: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成績資料</a:t>
            </a:r>
          </a:p>
        </p:txBody>
      </p:sp>
      <p:sp>
        <p:nvSpPr>
          <p:cNvPr id="2" name="投影片編號版面配置區 1">
            <a:extLst>
              <a:ext uri="{FF2B5EF4-FFF2-40B4-BE49-F238E27FC236}">
                <a16:creationId xmlns:a16="http://schemas.microsoft.com/office/drawing/2014/main" id="{1B8AD278-AD13-432B-9EB3-850B646DA897}"/>
              </a:ext>
            </a:extLst>
          </p:cNvPr>
          <p:cNvSpPr>
            <a:spLocks noGrp="1"/>
          </p:cNvSpPr>
          <p:nvPr>
            <p:ph type="sldNum" sz="quarter" idx="4"/>
          </p:nvPr>
        </p:nvSpPr>
        <p:spPr/>
        <p:txBody>
          <a:bodyPr/>
          <a:lstStyle/>
          <a:p>
            <a:fld id="{7B3C8E2D-E91C-4BBB-B7BA-C2875630DAEF}" type="slidenum">
              <a:rPr lang="en-US" altLang="zh-HK" smtClean="0"/>
              <a:pPr/>
              <a:t>124</a:t>
            </a:fld>
            <a:endParaRPr lang="en-US" dirty="0"/>
          </a:p>
        </p:txBody>
      </p:sp>
    </p:spTree>
    <p:extLst>
      <p:ext uri="{BB962C8B-B14F-4D97-AF65-F5344CB8AC3E}">
        <p14:creationId xmlns:p14="http://schemas.microsoft.com/office/powerpoint/2010/main" val="934579670"/>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Text Box 15"/>
          <p:cNvSpPr txBox="1">
            <a:spLocks noChangeArrowheads="1"/>
          </p:cNvSpPr>
          <p:nvPr/>
        </p:nvSpPr>
        <p:spPr bwMode="auto">
          <a:xfrm>
            <a:off x="2379923" y="1569816"/>
            <a:ext cx="7884827" cy="216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spcBef>
                <a:spcPts val="800"/>
              </a:spcBef>
              <a:buClr>
                <a:srgbClr val="D60093"/>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開學前、開學初</a:t>
            </a:r>
          </a:p>
          <a:p>
            <a:pPr>
              <a:spcBef>
                <a:spcPts val="800"/>
              </a:spcBef>
              <a:buClr>
                <a:srgbClr val="D60093"/>
              </a:buClr>
              <a:buSzPct val="55000"/>
            </a:pPr>
            <a:r>
              <a:rPr lang="zh-TW" altLang="en-US" sz="3200" dirty="0">
                <a:solidFill>
                  <a:srgbClr val="7030A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學生成績模組</a:t>
            </a:r>
          </a:p>
          <a:p>
            <a:pPr marL="893763">
              <a:spcBef>
                <a:spcPts val="0"/>
              </a:spcBef>
              <a:buClr>
                <a:srgbClr val="D60093"/>
              </a:buClr>
              <a:buSzPct val="55000"/>
              <a:buFont typeface="Wingdings" panose="05000000000000000000" pitchFamily="2" charset="2"/>
              <a:buChar char="u"/>
            </a:pP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學期比重</a:t>
            </a: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科目比重</a:t>
            </a: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科目滿分</a:t>
            </a: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分數等級轉換</a:t>
            </a: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等資料</a:t>
            </a:r>
          </a:p>
        </p:txBody>
      </p:sp>
      <p:sp>
        <p:nvSpPr>
          <p:cNvPr id="10" name="Rectangle 2"/>
          <p:cNvSpPr>
            <a:spLocks noChangeArrowheads="1"/>
          </p:cNvSpPr>
          <p:nvPr/>
        </p:nvSpPr>
        <p:spPr bwMode="auto">
          <a:xfrm>
            <a:off x="3217642" y="-2556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成績資料</a:t>
            </a:r>
          </a:p>
        </p:txBody>
      </p:sp>
      <p:sp>
        <p:nvSpPr>
          <p:cNvPr id="2" name="投影片編號版面配置區 1">
            <a:extLst>
              <a:ext uri="{FF2B5EF4-FFF2-40B4-BE49-F238E27FC236}">
                <a16:creationId xmlns:a16="http://schemas.microsoft.com/office/drawing/2014/main" id="{E469DEC8-7C15-4502-B9A1-EC5EF5C4F426}"/>
              </a:ext>
            </a:extLst>
          </p:cNvPr>
          <p:cNvSpPr>
            <a:spLocks noGrp="1"/>
          </p:cNvSpPr>
          <p:nvPr>
            <p:ph type="sldNum" sz="quarter" idx="4"/>
          </p:nvPr>
        </p:nvSpPr>
        <p:spPr/>
        <p:txBody>
          <a:bodyPr/>
          <a:lstStyle/>
          <a:p>
            <a:fld id="{7B3C8E2D-E91C-4BBB-B7BA-C2875630DAEF}" type="slidenum">
              <a:rPr lang="en-US" altLang="zh-HK" smtClean="0"/>
              <a:pPr/>
              <a:t>125</a:t>
            </a:fld>
            <a:endParaRPr lang="en-US" dirty="0"/>
          </a:p>
        </p:txBody>
      </p:sp>
    </p:spTree>
    <p:extLst>
      <p:ext uri="{BB962C8B-B14F-4D97-AF65-F5344CB8AC3E}">
        <p14:creationId xmlns:p14="http://schemas.microsoft.com/office/powerpoint/2010/main" val="2705090565"/>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Text Box 10"/>
          <p:cNvSpPr txBox="1">
            <a:spLocks noChangeArrowheads="1"/>
          </p:cNvSpPr>
          <p:nvPr/>
        </p:nvSpPr>
        <p:spPr bwMode="auto">
          <a:xfrm>
            <a:off x="2317542" y="1432020"/>
            <a:ext cx="7848600" cy="447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57200" indent="-457200">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1084263" indent="-45720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ct val="150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學年中</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ct val="15000"/>
              </a:spcBef>
              <a:buClr>
                <a:srgbClr val="CC0099"/>
              </a:buClr>
              <a:buSzPct val="55000"/>
              <a:buFont typeface="Wingdings" panose="05000000000000000000" pitchFamily="2" charset="2"/>
              <a:buNone/>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每次考試例行工作</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eaLnBrk="1" hangingPunct="1">
              <a:spcBef>
                <a:spcPct val="15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現學期</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ct val="15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學生退修</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免修</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考績缺席紀錄</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ct val="15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完成積分、評語輸入後</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進行數據整合</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ct val="15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學生出席資料模組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的數據合併結果</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如需要</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eaLnBrk="1" hangingPunct="1">
              <a:spcBef>
                <a:spcPct val="15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列印成績表</a:t>
            </a:r>
          </a:p>
        </p:txBody>
      </p:sp>
      <p:sp>
        <p:nvSpPr>
          <p:cNvPr id="2" name="投影片編號版面配置區 1">
            <a:extLst>
              <a:ext uri="{FF2B5EF4-FFF2-40B4-BE49-F238E27FC236}">
                <a16:creationId xmlns:a16="http://schemas.microsoft.com/office/drawing/2014/main" id="{718BAA88-009B-4848-B237-EEFAF3D75147}"/>
              </a:ext>
            </a:extLst>
          </p:cNvPr>
          <p:cNvSpPr>
            <a:spLocks noGrp="1"/>
          </p:cNvSpPr>
          <p:nvPr>
            <p:ph type="sldNum" sz="quarter" idx="4"/>
          </p:nvPr>
        </p:nvSpPr>
        <p:spPr/>
        <p:txBody>
          <a:bodyPr/>
          <a:lstStyle/>
          <a:p>
            <a:fld id="{7B3C8E2D-E91C-4BBB-B7BA-C2875630DAEF}" type="slidenum">
              <a:rPr lang="en-US" altLang="zh-HK" smtClean="0"/>
              <a:pPr/>
              <a:t>126</a:t>
            </a:fld>
            <a:endParaRPr lang="en-US" dirty="0"/>
          </a:p>
        </p:txBody>
      </p:sp>
      <p:sp>
        <p:nvSpPr>
          <p:cNvPr id="5" name="Rectangle 2">
            <a:extLst>
              <a:ext uri="{FF2B5EF4-FFF2-40B4-BE49-F238E27FC236}">
                <a16:creationId xmlns:a16="http://schemas.microsoft.com/office/drawing/2014/main" id="{26910FA9-A032-4B51-B5E4-B0F9384A1A92}"/>
              </a:ext>
            </a:extLst>
          </p:cNvPr>
          <p:cNvSpPr>
            <a:spLocks noChangeArrowheads="1"/>
          </p:cNvSpPr>
          <p:nvPr/>
        </p:nvSpPr>
        <p:spPr bwMode="auto">
          <a:xfrm>
            <a:off x="3217642" y="-2556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成績資料</a:t>
            </a:r>
          </a:p>
        </p:txBody>
      </p:sp>
    </p:spTree>
    <p:extLst>
      <p:ext uri="{BB962C8B-B14F-4D97-AF65-F5344CB8AC3E}">
        <p14:creationId xmlns:p14="http://schemas.microsoft.com/office/powerpoint/2010/main" val="3317773847"/>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Text Box 10"/>
          <p:cNvSpPr txBox="1">
            <a:spLocks noChangeArrowheads="1"/>
          </p:cNvSpPr>
          <p:nvPr/>
        </p:nvSpPr>
        <p:spPr bwMode="auto">
          <a:xfrm>
            <a:off x="2216166" y="1245210"/>
            <a:ext cx="8173155" cy="50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0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學年末</a:t>
            </a:r>
            <a:endParaRPr lang="en-US" altLang="zh-TW" sz="3200" dirty="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100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最後一次考試</a:t>
            </a:r>
          </a:p>
          <a:p>
            <a:pPr>
              <a:spcBef>
                <a:spcPts val="500"/>
              </a:spcBef>
              <a:buClr>
                <a:srgbClr val="D60093"/>
              </a:buClr>
              <a:buSzPct val="55000"/>
            </a:pPr>
            <a:r>
              <a:rPr lang="zh-TW" altLang="en-US" sz="3200" dirty="0">
                <a:solidFill>
                  <a:srgbClr val="7030A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學校管理模組</a:t>
            </a:r>
            <a:endParaRPr lang="en-US" altLang="zh-TW" sz="3200" dirty="0">
              <a:solidFill>
                <a:srgbClr val="7030A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在</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策劃新學年</a:t>
            </a: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開始下一學年</a:t>
            </a:r>
            <a:endParaRPr lang="en-US" altLang="zh-TW"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如下學年班別結構有所更改，須修訂</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班別資料</a:t>
            </a:r>
            <a:endParaRPr lang="en-US" altLang="zh-TW"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457200" lvl="1" indent="-457200">
              <a:spcBef>
                <a:spcPts val="500"/>
              </a:spcBef>
              <a:buClr>
                <a:srgbClr val="D60093"/>
              </a:buClr>
              <a:buSzPct val="55000"/>
            </a:pPr>
            <a:r>
              <a:rPr lang="zh-TW" altLang="en-US" sz="3200" dirty="0">
                <a:solidFill>
                  <a:srgbClr val="7030A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學生成績模組</a:t>
            </a:r>
            <a:endParaRPr lang="en-US" altLang="zh-TW" sz="3200" dirty="0">
              <a:solidFill>
                <a:srgbClr val="7030A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在</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升級</a:t>
            </a: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設定學生本學年的</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升留級狀況</a:t>
            </a:r>
            <a:endParaRPr lang="en-US" altLang="zh-TW"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如使用</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依名次</a:t>
            </a: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功能，必須</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整合年終成績</a:t>
            </a:r>
          </a:p>
        </p:txBody>
      </p:sp>
      <p:sp>
        <p:nvSpPr>
          <p:cNvPr id="2" name="投影片編號版面配置區 1">
            <a:extLst>
              <a:ext uri="{FF2B5EF4-FFF2-40B4-BE49-F238E27FC236}">
                <a16:creationId xmlns:a16="http://schemas.microsoft.com/office/drawing/2014/main" id="{362D849D-B205-48FB-BBBA-7F5C33E5B9C4}"/>
              </a:ext>
            </a:extLst>
          </p:cNvPr>
          <p:cNvSpPr>
            <a:spLocks noGrp="1"/>
          </p:cNvSpPr>
          <p:nvPr>
            <p:ph type="sldNum" sz="quarter" idx="4"/>
          </p:nvPr>
        </p:nvSpPr>
        <p:spPr/>
        <p:txBody>
          <a:bodyPr/>
          <a:lstStyle/>
          <a:p>
            <a:fld id="{7B3C8E2D-E91C-4BBB-B7BA-C2875630DAEF}" type="slidenum">
              <a:rPr lang="en-US" altLang="zh-HK" smtClean="0"/>
              <a:pPr/>
              <a:t>127</a:t>
            </a:fld>
            <a:endParaRPr lang="en-US" dirty="0"/>
          </a:p>
        </p:txBody>
      </p:sp>
      <p:sp>
        <p:nvSpPr>
          <p:cNvPr id="5" name="Rectangle 2">
            <a:extLst>
              <a:ext uri="{FF2B5EF4-FFF2-40B4-BE49-F238E27FC236}">
                <a16:creationId xmlns:a16="http://schemas.microsoft.com/office/drawing/2014/main" id="{9BC46F19-A5DD-474B-90BF-F4FA9DC9C12B}"/>
              </a:ext>
            </a:extLst>
          </p:cNvPr>
          <p:cNvSpPr>
            <a:spLocks noChangeArrowheads="1"/>
          </p:cNvSpPr>
          <p:nvPr/>
        </p:nvSpPr>
        <p:spPr bwMode="auto">
          <a:xfrm>
            <a:off x="3217642" y="-2556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成績資料</a:t>
            </a:r>
          </a:p>
        </p:txBody>
      </p:sp>
    </p:spTree>
    <p:extLst>
      <p:ext uri="{BB962C8B-B14F-4D97-AF65-F5344CB8AC3E}">
        <p14:creationId xmlns:p14="http://schemas.microsoft.com/office/powerpoint/2010/main" val="2170931987"/>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txBox="1">
            <a:spLocks/>
          </p:cNvSpPr>
          <p:nvPr/>
        </p:nvSpPr>
        <p:spPr>
          <a:xfrm>
            <a:off x="2281436" y="1320788"/>
            <a:ext cx="8265851" cy="5553236"/>
          </a:xfrm>
          <a:prstGeom prst="rect">
            <a:avLst/>
          </a:prstGeom>
        </p:spPr>
        <p:txBody>
          <a:bodyPr lIns="91440" tIns="45720" rIns="91440" bIns="45720" anchor="t"/>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533400" indent="-533400">
              <a:spcBef>
                <a:spcPts val="300"/>
              </a:spcBef>
              <a:buClr>
                <a:srgbClr val="D60093"/>
              </a:buClr>
              <a:buSzPct val="55000"/>
            </a:pPr>
            <a:r>
              <a:rPr lang="zh-TW" altLang="en-US" sz="3200">
                <a:solidFill>
                  <a:srgbClr val="0000FF"/>
                </a:solidFill>
                <a:latin typeface="微軟正黑體"/>
                <a:ea typeface="微軟正黑體"/>
              </a:rPr>
              <a:t>學位分</a:t>
            </a:r>
            <a:r>
              <a:rPr lang="zh-TW" altLang="en-GB" sz="3200">
                <a:solidFill>
                  <a:srgbClr val="0000FF"/>
                </a:solidFill>
                <a:latin typeface="微軟正黑體"/>
                <a:ea typeface="微軟正黑體"/>
              </a:rPr>
              <a:t>配 </a:t>
            </a:r>
            <a:r>
              <a:rPr lang="en-US" altLang="zh-TW" sz="3200">
                <a:solidFill>
                  <a:srgbClr val="0000FF"/>
                </a:solidFill>
                <a:latin typeface="微軟正黑體"/>
                <a:ea typeface="微軟正黑體"/>
              </a:rPr>
              <a:t>- </a:t>
            </a:r>
            <a:r>
              <a:rPr lang="zh-TW" altLang="en-US" sz="3200">
                <a:solidFill>
                  <a:srgbClr val="0000FF"/>
                </a:solidFill>
                <a:latin typeface="微軟正黑體"/>
                <a:ea typeface="微軟正黑體"/>
              </a:rPr>
              <a:t>中一派位</a:t>
            </a:r>
            <a:endParaRPr lang="en-US" altLang="zh-TW" sz="3200">
              <a:solidFill>
                <a:srgbClr val="0000FF"/>
              </a:solidFill>
              <a:latin typeface="微軟正黑體"/>
              <a:ea typeface="微軟正黑體"/>
            </a:endParaRPr>
          </a:p>
          <a:p>
            <a:pPr marL="533400" indent="-533400">
              <a:spcBef>
                <a:spcPts val="300"/>
              </a:spcBef>
              <a:buClr>
                <a:srgbClr val="D60093"/>
              </a:buClr>
              <a:buSzPct val="55000"/>
            </a:pPr>
            <a:r>
              <a:rPr lang="zh-TW" altLang="en-US" sz="3200">
                <a:solidFill>
                  <a:srgbClr val="0000FF"/>
                </a:solidFill>
                <a:latin typeface="微軟正黑體"/>
                <a:ea typeface="微軟正黑體"/>
              </a:rPr>
              <a:t>學位分</a:t>
            </a:r>
            <a:r>
              <a:rPr lang="zh-TW" altLang="en-GB" sz="3200">
                <a:solidFill>
                  <a:srgbClr val="0000FF"/>
                </a:solidFill>
                <a:latin typeface="微軟正黑體"/>
                <a:ea typeface="微軟正黑體"/>
              </a:rPr>
              <a:t>配 </a:t>
            </a:r>
            <a:r>
              <a:rPr lang="en-US" altLang="zh-TW" sz="3200">
                <a:solidFill>
                  <a:srgbClr val="0000FF"/>
                </a:solidFill>
                <a:latin typeface="微軟正黑體"/>
                <a:ea typeface="微軟正黑體"/>
              </a:rPr>
              <a:t>- </a:t>
            </a:r>
            <a:r>
              <a:rPr lang="zh-TW" altLang="en-US" sz="3200">
                <a:solidFill>
                  <a:srgbClr val="0000FF"/>
                </a:solidFill>
                <a:latin typeface="微軟正黑體"/>
                <a:ea typeface="微軟正黑體"/>
              </a:rPr>
              <a:t>中四學位安排</a:t>
            </a:r>
            <a:endParaRPr lang="en-US" altLang="zh-TW" sz="3200">
              <a:solidFill>
                <a:srgbClr val="0000FF"/>
              </a:solidFill>
              <a:latin typeface="微軟正黑體"/>
              <a:ea typeface="微軟正黑體"/>
            </a:endParaRPr>
          </a:p>
          <a:p>
            <a:pPr marL="533400" indent="-533400">
              <a:spcBef>
                <a:spcPts val="300"/>
              </a:spcBef>
              <a:buClr>
                <a:srgbClr val="D60093"/>
              </a:buClr>
              <a:buSzPct val="55000"/>
            </a:pPr>
            <a:r>
              <a:rPr lang="zh-TW" altLang="zh-TW" sz="3200">
                <a:solidFill>
                  <a:srgbClr val="0000FF"/>
                </a:solidFill>
                <a:latin typeface="微軟正黑體" panose="020B0604030504040204" pitchFamily="34" charset="-120"/>
                <a:ea typeface="微軟正黑體" panose="020B0604030504040204" pitchFamily="34" charset="-120"/>
              </a:rPr>
              <a:t>香港學科測驗</a:t>
            </a:r>
            <a:endParaRPr lang="en-US" altLang="zh-TW" sz="320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D60093"/>
              </a:buClr>
              <a:buSzPct val="55000"/>
            </a:pPr>
            <a:r>
              <a:rPr lang="zh-TW" altLang="en-US" sz="3200">
                <a:solidFill>
                  <a:srgbClr val="0000FF"/>
                </a:solidFill>
                <a:latin typeface="微軟正黑體"/>
                <a:ea typeface="微軟正黑體"/>
              </a:rPr>
              <a:t>香港考評局程序 </a:t>
            </a:r>
            <a:r>
              <a:rPr lang="en-US" altLang="zh-TW" sz="3200">
                <a:solidFill>
                  <a:srgbClr val="0000FF"/>
                </a:solidFill>
                <a:latin typeface="微軟正黑體"/>
                <a:ea typeface="微軟正黑體"/>
              </a:rPr>
              <a:t>- </a:t>
            </a:r>
            <a:r>
              <a:rPr lang="zh-TW" altLang="zh-TW" sz="3200">
                <a:solidFill>
                  <a:srgbClr val="0000FF"/>
                </a:solidFill>
                <a:latin typeface="微軟正黑體"/>
                <a:ea typeface="微軟正黑體"/>
              </a:rPr>
              <a:t>全港性系統評估</a:t>
            </a:r>
            <a:r>
              <a:rPr lang="en-US" altLang="zh-TW" sz="3200">
                <a:solidFill>
                  <a:srgbClr val="0000FF"/>
                </a:solidFill>
                <a:latin typeface="微軟正黑體"/>
                <a:ea typeface="微軟正黑體"/>
              </a:rPr>
              <a:t>(</a:t>
            </a:r>
            <a:r>
              <a:rPr lang="zh-TW" altLang="en-US" sz="3200">
                <a:solidFill>
                  <a:srgbClr val="0000FF"/>
                </a:solidFill>
                <a:latin typeface="微軟正黑體"/>
                <a:ea typeface="微軟正黑體"/>
              </a:rPr>
              <a:t>中三</a:t>
            </a:r>
            <a:r>
              <a:rPr lang="en-US" altLang="zh-TW" sz="3200">
                <a:solidFill>
                  <a:srgbClr val="0000FF"/>
                </a:solidFill>
                <a:latin typeface="微軟正黑體"/>
                <a:ea typeface="微軟正黑體"/>
              </a:rPr>
              <a:t>)</a:t>
            </a:r>
          </a:p>
          <a:p>
            <a:pPr marL="533400" indent="-533400">
              <a:spcBef>
                <a:spcPts val="300"/>
              </a:spcBef>
              <a:buClr>
                <a:srgbClr val="D60093"/>
              </a:buClr>
              <a:buSzPct val="55000"/>
            </a:pPr>
            <a:r>
              <a:rPr lang="zh-TW" altLang="en-US" sz="3200">
                <a:solidFill>
                  <a:srgbClr val="0000FF"/>
                </a:solidFill>
                <a:latin typeface="微軟正黑體"/>
                <a:ea typeface="微軟正黑體"/>
              </a:rPr>
              <a:t>香港考評局程序 </a:t>
            </a:r>
            <a:r>
              <a:rPr lang="en-US" altLang="zh-TW" sz="3200">
                <a:solidFill>
                  <a:srgbClr val="0000FF"/>
                </a:solidFill>
                <a:latin typeface="微軟正黑體"/>
                <a:ea typeface="微軟正黑體"/>
              </a:rPr>
              <a:t>- </a:t>
            </a:r>
            <a:r>
              <a:rPr lang="zh-TW" altLang="en-US" sz="3200">
                <a:solidFill>
                  <a:srgbClr val="0000FF"/>
                </a:solidFill>
                <a:latin typeface="微軟正黑體"/>
                <a:ea typeface="微軟正黑體"/>
              </a:rPr>
              <a:t>香港中學文憑試</a:t>
            </a:r>
            <a:endParaRPr lang="en-US" altLang="zh-TW" sz="3200">
              <a:solidFill>
                <a:srgbClr val="0000FF"/>
              </a:solidFill>
              <a:latin typeface="微軟正黑體"/>
              <a:ea typeface="微軟正黑體"/>
            </a:endParaRPr>
          </a:p>
          <a:p>
            <a:pPr marL="533400" indent="-533400">
              <a:spcBef>
                <a:spcPts val="300"/>
              </a:spcBef>
              <a:buClr>
                <a:srgbClr val="D60093"/>
              </a:buClr>
              <a:buSzPct val="55000"/>
            </a:pPr>
            <a:r>
              <a:rPr lang="zh-TW" altLang="zh-TW" sz="3200">
                <a:solidFill>
                  <a:srgbClr val="0000FF"/>
                </a:solidFill>
                <a:latin typeface="微軟正黑體" panose="020B0604030504040204" pitchFamily="34" charset="-120"/>
                <a:ea typeface="微軟正黑體" panose="020B0604030504040204" pitchFamily="34" charset="-120"/>
              </a:rPr>
              <a:t>學生學習概覽</a:t>
            </a:r>
            <a:endParaRPr lang="en-US" altLang="zh-TW" sz="320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D60093"/>
              </a:buClr>
              <a:buSzPct val="55000"/>
            </a:pPr>
            <a:r>
              <a:rPr lang="zh-TW" altLang="en-US" sz="3200">
                <a:solidFill>
                  <a:srgbClr val="0000FF"/>
                </a:solidFill>
                <a:latin typeface="微軟正黑體" panose="020B0604030504040204" pitchFamily="34" charset="-120"/>
                <a:ea typeface="微軟正黑體" panose="020B0604030504040204" pitchFamily="34" charset="-120"/>
              </a:rPr>
              <a:t>申請大專院校</a:t>
            </a:r>
            <a:endParaRPr lang="en-US" altLang="zh-TW" sz="320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0070C0"/>
              </a:buClr>
            </a:pPr>
            <a:endParaRPr lang="en-US" altLang="zh-TW" sz="320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0070C0"/>
              </a:buClr>
            </a:pPr>
            <a:endParaRPr lang="en-US" altLang="zh-TW" sz="320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0070C0"/>
              </a:buClr>
            </a:pPr>
            <a:endParaRPr lang="en-US" altLang="zh-TW" sz="320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0070C0"/>
              </a:buClr>
            </a:pPr>
            <a:endParaRPr lang="en-US" altLang="zh-HK" sz="320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0070C0"/>
              </a:buClr>
            </a:pPr>
            <a:endParaRPr lang="en-US" altLang="zh-HK" sz="3200">
              <a:solidFill>
                <a:srgbClr val="0000FF"/>
              </a:solidFill>
              <a:latin typeface="微軟正黑體" panose="020B0604030504040204" pitchFamily="34" charset="-120"/>
              <a:ea typeface="微軟正黑體" panose="020B0604030504040204" pitchFamily="34" charset="-120"/>
            </a:endParaRPr>
          </a:p>
          <a:p>
            <a:pPr marL="987425" indent="-987425">
              <a:spcBef>
                <a:spcPts val="300"/>
              </a:spcBef>
              <a:buClr>
                <a:srgbClr val="0070C0"/>
              </a:buClr>
            </a:pPr>
            <a:endParaRPr lang="zh-TW" altLang="en-US" sz="4400" kern="0">
              <a:solidFill>
                <a:srgbClr val="FF0000"/>
              </a:solidFill>
              <a:latin typeface="微軟正黑體" panose="020B0604030504040204" pitchFamily="34" charset="-120"/>
              <a:ea typeface="微軟正黑體" panose="020B0604030504040204" pitchFamily="34" charset="-120"/>
            </a:endParaRPr>
          </a:p>
        </p:txBody>
      </p:sp>
      <p:sp>
        <p:nvSpPr>
          <p:cNvPr id="7" name="標題 1"/>
          <p:cNvSpPr txBox="1">
            <a:spLocks/>
          </p:cNvSpPr>
          <p:nvPr/>
        </p:nvSpPr>
        <p:spPr bwMode="auto">
          <a:xfrm>
            <a:off x="3359696" y="116632"/>
            <a:ext cx="5112568" cy="762000"/>
          </a:xfrm>
          <a:prstGeom prst="rect">
            <a:avLst/>
          </a:prstGeom>
          <a:noFill/>
          <a:ln>
            <a:noFill/>
          </a:ln>
          <a:effectLst/>
        </p:spPr>
        <p:txBody>
          <a:bodyPr vert="horz" wrap="square" lIns="91349" tIns="45674" rIns="91349" bIns="45674" numCol="1" anchor="b" anchorCtr="0" compatLnSpc="1">
            <a:prstTxWarp prst="textNoShape">
              <a:avLst/>
            </a:prstTxWarp>
          </a:bodyPr>
          <a:lstStyle>
            <a:lvl1pPr algn="l" rtl="0" eaLnBrk="1" fontAlgn="base" hangingPunct="1">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r>
              <a:rPr lang="zh-TW" altLang="en-US" sz="4000" dirty="0">
                <a:solidFill>
                  <a:srgbClr val="FF0000"/>
                </a:solidFill>
              </a:rPr>
              <a:t>其他應用模組</a:t>
            </a:r>
            <a:endParaRPr lang="zh-TW" altLang="en-US" sz="4000" kern="0" dirty="0"/>
          </a:p>
        </p:txBody>
      </p:sp>
      <p:sp>
        <p:nvSpPr>
          <p:cNvPr id="2" name="投影片編號版面配置區 1">
            <a:extLst>
              <a:ext uri="{FF2B5EF4-FFF2-40B4-BE49-F238E27FC236}">
                <a16:creationId xmlns:a16="http://schemas.microsoft.com/office/drawing/2014/main" id="{C28F7151-3621-49C1-B22D-7B5533B9DA5D}"/>
              </a:ext>
            </a:extLst>
          </p:cNvPr>
          <p:cNvSpPr>
            <a:spLocks noGrp="1"/>
          </p:cNvSpPr>
          <p:nvPr>
            <p:ph type="sldNum" sz="quarter" idx="10"/>
          </p:nvPr>
        </p:nvSpPr>
        <p:spPr/>
        <p:txBody>
          <a:bodyPr/>
          <a:lstStyle/>
          <a:p>
            <a:fld id="{7B3C8E2D-E91C-4BBB-B7BA-C2875630DAEF}" type="slidenum">
              <a:rPr lang="en-US" altLang="zh-HK" smtClean="0"/>
              <a:pPr/>
              <a:t>128</a:t>
            </a:fld>
            <a:endParaRPr lang="en-US" dirty="0"/>
          </a:p>
        </p:txBody>
      </p:sp>
    </p:spTree>
    <p:extLst>
      <p:ext uri="{BB962C8B-B14F-4D97-AF65-F5344CB8AC3E}">
        <p14:creationId xmlns:p14="http://schemas.microsoft.com/office/powerpoint/2010/main" val="34468127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txBox="1">
            <a:spLocks noChangeArrowheads="1"/>
          </p:cNvSpPr>
          <p:nvPr/>
        </p:nvSpPr>
        <p:spPr bwMode="auto">
          <a:xfrm>
            <a:off x="3215681" y="137409"/>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defPPr>
              <a:defRPr lang="zh-TW"/>
            </a:defPPr>
            <a:lvl1pPr eaLnBrk="1" hangingPunct="1">
              <a:buClr>
                <a:srgbClr val="CC0099"/>
              </a:buClr>
              <a:buSzPct val="55000"/>
              <a:buFont typeface="Wingdings" panose="05000000000000000000" pitchFamily="2" charset="2"/>
              <a:buNone/>
              <a:defRPr>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stStyle>
          <a:p>
            <a:r>
              <a:rPr lang="zh-TW" altLang="en-US" sz="4000" b="1" dirty="0"/>
              <a:t>學位分</a:t>
            </a:r>
            <a:r>
              <a:rPr lang="zh-TW" altLang="en-GB" sz="4000" b="1" dirty="0"/>
              <a:t>配 </a:t>
            </a:r>
            <a:r>
              <a:rPr lang="en-US" altLang="zh-TW" sz="4000" b="1" dirty="0"/>
              <a:t>- </a:t>
            </a:r>
            <a:r>
              <a:rPr lang="zh-TW" altLang="en-US" sz="4000" b="1" dirty="0"/>
              <a:t>中一派位</a:t>
            </a:r>
          </a:p>
        </p:txBody>
      </p:sp>
      <p:sp>
        <p:nvSpPr>
          <p:cNvPr id="13" name="矩形 12"/>
          <p:cNvSpPr/>
          <p:nvPr/>
        </p:nvSpPr>
        <p:spPr>
          <a:xfrm>
            <a:off x="4655841" y="1655976"/>
            <a:ext cx="5472607" cy="1633781"/>
          </a:xfrm>
          <a:prstGeom prst="rect">
            <a:avLst/>
          </a:prstGeom>
        </p:spPr>
        <p:txBody>
          <a:bodyPr wrap="square">
            <a:spAutoFit/>
          </a:bodyPr>
          <a:lstStyle/>
          <a:p>
            <a:pPr marL="357188" indent="-357188" fontAlgn="auto">
              <a:spcBef>
                <a:spcPts val="500"/>
              </a:spcBef>
              <a:spcAft>
                <a:spcPts val="0"/>
              </a:spcAft>
              <a:buClr>
                <a:srgbClr val="CC0099"/>
              </a:buClr>
              <a:buSzPct val="55000"/>
              <a:buFont typeface="Wingdings" panose="05000000000000000000" pitchFamily="2" charset="2"/>
              <a:buChar char="n"/>
              <a:defRPr/>
            </a:pPr>
            <a:r>
              <a:rPr lang="zh-CN" altLang="en-US" sz="320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r>
              <a:rPr lang="zh-TW" altLang="en-US"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自行分配學位</a:t>
            </a:r>
            <a:r>
              <a:rPr lang="zh-TW" altLang="en-US" sz="320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申請</a:t>
            </a:r>
            <a:endParaRPr lang="en-US" altLang="zh-TW" sz="320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indent="-357188" fontAlgn="auto">
              <a:spcBef>
                <a:spcPts val="500"/>
              </a:spcBef>
              <a:spcAft>
                <a:spcPts val="0"/>
              </a:spcAft>
              <a:buClr>
                <a:srgbClr val="CC0099"/>
              </a:buClr>
              <a:buSzPct val="55000"/>
              <a:buFont typeface="Wingdings" panose="05000000000000000000" pitchFamily="2" charset="2"/>
              <a:buChar char="n"/>
              <a:defRPr/>
            </a:pPr>
            <a:r>
              <a:rPr lang="zh-CN" altLang="en-US" sz="320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r>
              <a:rPr lang="zh-TW" altLang="en-US"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統一派位</a:t>
            </a:r>
            <a:r>
              <a:rPr lang="zh-TW" altLang="en-US" sz="320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結果</a:t>
            </a:r>
            <a:endParaRPr lang="en-US" altLang="zh-TW" sz="320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indent="-357188" fontAlgn="auto">
              <a:spcBef>
                <a:spcPts val="0"/>
              </a:spcBef>
              <a:spcAft>
                <a:spcPts val="0"/>
              </a:spcAft>
              <a:buClr>
                <a:srgbClr val="CC0099"/>
              </a:buClr>
              <a:buSzPct val="55000"/>
              <a:buFont typeface="Wingdings" panose="05000000000000000000" pitchFamily="2" charset="2"/>
              <a:buChar char="n"/>
              <a:defRPr/>
            </a:pPr>
            <a:endParaRPr lang="zh-TW" altLang="en-US" sz="3200" b="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8" name="Group 7"/>
          <p:cNvGrpSpPr/>
          <p:nvPr/>
        </p:nvGrpSpPr>
        <p:grpSpPr>
          <a:xfrm>
            <a:off x="2351584" y="1394247"/>
            <a:ext cx="2140016" cy="4520708"/>
            <a:chOff x="539552" y="1399981"/>
            <a:chExt cx="2140016" cy="4520708"/>
          </a:xfrm>
        </p:grpSpPr>
        <p:grpSp>
          <p:nvGrpSpPr>
            <p:cNvPr id="9" name="群組 17"/>
            <p:cNvGrpSpPr/>
            <p:nvPr/>
          </p:nvGrpSpPr>
          <p:grpSpPr>
            <a:xfrm>
              <a:off x="539552" y="3685489"/>
              <a:ext cx="2140016" cy="2235200"/>
              <a:chOff x="1476003" y="3787229"/>
              <a:chExt cx="2140016" cy="2235200"/>
            </a:xfrm>
          </p:grpSpPr>
          <p:sp>
            <p:nvSpPr>
              <p:cNvPr id="15" name="Oval 4"/>
              <p:cNvSpPr>
                <a:spLocks noChangeArrowheads="1"/>
              </p:cNvSpPr>
              <p:nvPr/>
            </p:nvSpPr>
            <p:spPr bwMode="auto">
              <a:xfrm>
                <a:off x="1476003" y="3787229"/>
                <a:ext cx="1079500" cy="1081088"/>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sz="20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sz="20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sz="20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6"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7" name="Rectangle 27"/>
              <p:cNvSpPr>
                <a:spLocks noChangeArrowheads="1"/>
              </p:cNvSpPr>
              <p:nvPr/>
            </p:nvSpPr>
            <p:spPr bwMode="auto">
              <a:xfrm>
                <a:off x="2536519" y="517708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CN" altLang="en-US" sz="1600" dirty="0">
                    <a:solidFill>
                      <a:srgbClr val="9900CC"/>
                    </a:solidFill>
                    <a:latin typeface="微軟正黑體" panose="020B0604030504040204" pitchFamily="34" charset="-120"/>
                    <a:ea typeface="微軟正黑體" panose="020B0604030504040204" pitchFamily="34" charset="-120"/>
                  </a:rPr>
                  <a:t>處理</a:t>
                </a:r>
                <a:endParaRPr lang="en-US" altLang="zh-CN" sz="1600" dirty="0">
                  <a:solidFill>
                    <a:srgbClr val="9900CC"/>
                  </a:solidFill>
                  <a:latin typeface="微軟正黑體" panose="020B0604030504040204" pitchFamily="34" charset="-120"/>
                  <a:ea typeface="微軟正黑體" panose="020B0604030504040204" pitchFamily="34" charset="-120"/>
                </a:endParaRPr>
              </a:p>
              <a:p>
                <a:pPr algn="ctr" eaLnBrk="1" hangingPunct="1">
                  <a:spcBef>
                    <a:spcPct val="0"/>
                  </a:spcBef>
                  <a:buClr>
                    <a:srgbClr val="CC0099"/>
                  </a:buClr>
                  <a:buSzPct val="55000"/>
                  <a:buNone/>
                </a:pPr>
                <a:r>
                  <a:rPr lang="zh-CN" altLang="en-US" sz="1600" dirty="0">
                    <a:solidFill>
                      <a:srgbClr val="9900CC"/>
                    </a:solidFill>
                    <a:latin typeface="微軟正黑體" panose="020B0604030504040204" pitchFamily="34" charset="-120"/>
                    <a:ea typeface="微軟正黑體" panose="020B0604030504040204" pitchFamily="34" charset="-120"/>
                  </a:rPr>
                  <a:t>學生的取錄</a:t>
                </a:r>
                <a:endParaRPr lang="zh-TW" altLang="en-US" sz="1600" dirty="0">
                  <a:solidFill>
                    <a:srgbClr val="9900CC"/>
                  </a:solidFill>
                  <a:latin typeface="微軟正黑體" panose="020B0604030504040204" pitchFamily="34" charset="-120"/>
                  <a:ea typeface="微軟正黑體" panose="020B0604030504040204" pitchFamily="34" charset="-120"/>
                </a:endParaRPr>
              </a:p>
            </p:txBody>
          </p:sp>
        </p:grpSp>
        <p:grpSp>
          <p:nvGrpSpPr>
            <p:cNvPr id="10" name="Group 9"/>
            <p:cNvGrpSpPr/>
            <p:nvPr/>
          </p:nvGrpSpPr>
          <p:grpSpPr>
            <a:xfrm>
              <a:off x="539552" y="1399981"/>
              <a:ext cx="1079500" cy="2212483"/>
              <a:chOff x="539552" y="1399981"/>
              <a:chExt cx="1079500" cy="2212483"/>
            </a:xfrm>
          </p:grpSpPr>
          <p:sp>
            <p:nvSpPr>
              <p:cNvPr id="11" name="Oval 3"/>
              <p:cNvSpPr>
                <a:spLocks noChangeArrowheads="1"/>
              </p:cNvSpPr>
              <p:nvPr/>
            </p:nvSpPr>
            <p:spPr bwMode="auto">
              <a:xfrm>
                <a:off x="539552" y="1399981"/>
                <a:ext cx="1079500" cy="1081087"/>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buClr>
                    <a:srgbClr val="CC0099"/>
                  </a:buClr>
                  <a:buSzPct val="55000"/>
                  <a:buFont typeface="Wingdings" panose="05000000000000000000" pitchFamily="2" charset="2"/>
                  <a:buNone/>
                </a:pPr>
                <a:r>
                  <a:rPr lang="zh-TW" altLang="en-US"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 name="Oval 3"/>
              <p:cNvSpPr>
                <a:spLocks noChangeArrowheads="1"/>
              </p:cNvSpPr>
              <p:nvPr/>
            </p:nvSpPr>
            <p:spPr bwMode="auto">
              <a:xfrm>
                <a:off x="539552" y="2531377"/>
                <a:ext cx="1079500" cy="1081087"/>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CN" altLang="en-US"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endParaRPr lang="zh-TW" altLang="en-US"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a:p>
                <a:pPr algn="ctr" eaLnBrk="1" hangingPunct="1">
                  <a:buClr>
                    <a:srgbClr val="CC0099"/>
                  </a:buClr>
                  <a:buSzPct val="55000"/>
                  <a:buFont typeface="Wingdings" panose="05000000000000000000" pitchFamily="2" charset="2"/>
                  <a:buNone/>
                </a:pPr>
                <a:r>
                  <a:rPr lang="zh-TW" altLang="en-US"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sp>
        <p:nvSpPr>
          <p:cNvPr id="18" name="矩形 17"/>
          <p:cNvSpPr/>
          <p:nvPr/>
        </p:nvSpPr>
        <p:spPr>
          <a:xfrm>
            <a:off x="10340271" y="412854"/>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2" name="投影片編號版面配置區 1">
            <a:extLst>
              <a:ext uri="{FF2B5EF4-FFF2-40B4-BE49-F238E27FC236}">
                <a16:creationId xmlns:a16="http://schemas.microsoft.com/office/drawing/2014/main" id="{839F8018-BD9A-4114-AC13-D6A939777EDF}"/>
              </a:ext>
            </a:extLst>
          </p:cNvPr>
          <p:cNvSpPr>
            <a:spLocks noGrp="1"/>
          </p:cNvSpPr>
          <p:nvPr>
            <p:ph type="sldNum" sz="quarter" idx="4"/>
          </p:nvPr>
        </p:nvSpPr>
        <p:spPr/>
        <p:txBody>
          <a:bodyPr/>
          <a:lstStyle/>
          <a:p>
            <a:fld id="{7B3C8E2D-E91C-4BBB-B7BA-C2875630DAEF}" type="slidenum">
              <a:rPr lang="en-US" altLang="zh-HK" smtClean="0"/>
              <a:pPr/>
              <a:t>129</a:t>
            </a:fld>
            <a:endParaRPr lang="en-US" dirty="0"/>
          </a:p>
        </p:txBody>
      </p:sp>
    </p:spTree>
    <p:extLst>
      <p:ext uri="{BB962C8B-B14F-4D97-AF65-F5344CB8AC3E}">
        <p14:creationId xmlns:p14="http://schemas.microsoft.com/office/powerpoint/2010/main" val="243189456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69BFD8B1-5F93-41F8-9A52-E8B9815361D1}"/>
              </a:ext>
            </a:extLst>
          </p:cNvPr>
          <p:cNvPicPr>
            <a:picLocks noChangeAspect="1"/>
          </p:cNvPicPr>
          <p:nvPr/>
        </p:nvPicPr>
        <p:blipFill>
          <a:blip r:embed="rId3"/>
          <a:stretch>
            <a:fillRect/>
          </a:stretch>
        </p:blipFill>
        <p:spPr>
          <a:xfrm>
            <a:off x="240477" y="1822829"/>
            <a:ext cx="2819400" cy="3838575"/>
          </a:xfrm>
          <a:prstGeom prst="rect">
            <a:avLst/>
          </a:prstGeom>
        </p:spPr>
      </p:pic>
      <p:sp>
        <p:nvSpPr>
          <p:cNvPr id="8" name="Text Box 14"/>
          <p:cNvSpPr txBox="1">
            <a:spLocks noChangeArrowheads="1"/>
          </p:cNvSpPr>
          <p:nvPr/>
        </p:nvSpPr>
        <p:spPr bwMode="auto">
          <a:xfrm>
            <a:off x="3318164" y="1637507"/>
            <a:ext cx="2164631" cy="2371871"/>
          </a:xfrm>
          <a:prstGeom prst="rect">
            <a:avLst/>
          </a:prstGeom>
          <a:solidFill>
            <a:schemeClr val="accent2"/>
          </a:solidFill>
          <a:ln w="19050">
            <a:solidFill>
              <a:schemeClr val="folHlink"/>
            </a:solidFill>
            <a:miter lim="800000"/>
            <a:headEnd/>
            <a:tailEnd/>
          </a:ln>
        </p:spPr>
        <p:txBody>
          <a:bodyPr lIns="17983" tIns="45674" rIns="17983" bIns="45674"/>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r>
              <a:rPr lang="zh-TW" altLang="en-US" dirty="0">
                <a:solidFill>
                  <a:schemeClr val="folHlink"/>
                </a:solidFill>
                <a:latin typeface="Times New Roman" panose="02020603050405020304" pitchFamily="18" charset="0"/>
                <a:ea typeface="微軟正黑體" panose="020B0604030504040204" pitchFamily="34" charset="-120"/>
              </a:rPr>
              <a:t>學生資料模組</a:t>
            </a:r>
          </a:p>
        </p:txBody>
      </p:sp>
      <p:sp>
        <p:nvSpPr>
          <p:cNvPr id="9" name="Text Box 15"/>
          <p:cNvSpPr txBox="1">
            <a:spLocks noChangeArrowheads="1"/>
          </p:cNvSpPr>
          <p:nvPr/>
        </p:nvSpPr>
        <p:spPr bwMode="auto">
          <a:xfrm>
            <a:off x="3444149" y="2097195"/>
            <a:ext cx="1939074" cy="400017"/>
          </a:xfrm>
          <a:prstGeom prst="rect">
            <a:avLst/>
          </a:prstGeom>
          <a:solidFill>
            <a:schemeClr val="bg1"/>
          </a:solidFill>
          <a:ln w="19050">
            <a:solidFill>
              <a:schemeClr val="folHlink"/>
            </a:solidFill>
            <a:miter lim="800000"/>
            <a:headEnd/>
            <a:tailEnd/>
          </a:ln>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r>
              <a:rPr lang="zh-TW" altLang="en-US" sz="2000" b="0" dirty="0">
                <a:solidFill>
                  <a:srgbClr val="9900CC"/>
                </a:solidFill>
                <a:ea typeface="微軟正黑體" panose="020B0604030504040204" pitchFamily="34" charset="-120"/>
              </a:rPr>
              <a:t>用戶組別</a:t>
            </a:r>
          </a:p>
        </p:txBody>
      </p:sp>
      <p:sp>
        <p:nvSpPr>
          <p:cNvPr id="10" name="Text Box 16"/>
          <p:cNvSpPr txBox="1">
            <a:spLocks noChangeArrowheads="1"/>
          </p:cNvSpPr>
          <p:nvPr/>
        </p:nvSpPr>
        <p:spPr bwMode="auto">
          <a:xfrm>
            <a:off x="3426890" y="2933287"/>
            <a:ext cx="1993586" cy="769349"/>
          </a:xfrm>
          <a:prstGeom prst="rect">
            <a:avLst/>
          </a:prstGeom>
          <a:solidFill>
            <a:schemeClr val="bg1"/>
          </a:solidFill>
          <a:ln w="19050">
            <a:solidFill>
              <a:schemeClr val="folHlink"/>
            </a:solidFill>
            <a:miter lim="800000"/>
            <a:headEnd/>
            <a:tailEnd/>
          </a:ln>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r>
              <a:rPr lang="zh-TW" altLang="en-US" sz="2000" b="0" dirty="0">
                <a:solidFill>
                  <a:srgbClr val="9900CC"/>
                </a:solidFill>
                <a:ea typeface="微軟正黑體" panose="020B0604030504040204" pitchFamily="34" charset="-120"/>
              </a:rPr>
              <a:t>學生資料整理組</a:t>
            </a:r>
          </a:p>
          <a:p>
            <a:pPr algn="ctr" eaLnBrk="1" hangingPunct="1">
              <a:spcBef>
                <a:spcPct val="20000"/>
              </a:spcBef>
              <a:buClr>
                <a:srgbClr val="CC0099"/>
              </a:buClr>
              <a:buSzPct val="55000"/>
              <a:buFont typeface="Wingdings" panose="05000000000000000000" pitchFamily="2" charset="2"/>
              <a:buNone/>
            </a:pPr>
            <a:r>
              <a:rPr lang="zh-TW" altLang="en-US" sz="2000" b="0" dirty="0">
                <a:solidFill>
                  <a:srgbClr val="9900CC"/>
                </a:solidFill>
                <a:ea typeface="微軟正黑體" panose="020B0604030504040204" pitchFamily="34" charset="-120"/>
              </a:rPr>
              <a:t>相關選項</a:t>
            </a:r>
          </a:p>
        </p:txBody>
      </p:sp>
      <p:sp>
        <p:nvSpPr>
          <p:cNvPr id="11" name="Text Box 17"/>
          <p:cNvSpPr txBox="1">
            <a:spLocks noChangeArrowheads="1"/>
          </p:cNvSpPr>
          <p:nvPr/>
        </p:nvSpPr>
        <p:spPr bwMode="auto">
          <a:xfrm>
            <a:off x="4190028" y="2374621"/>
            <a:ext cx="447316" cy="52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eaLnBrk="1" hangingPunct="1">
              <a:spcBef>
                <a:spcPct val="20000"/>
              </a:spcBef>
              <a:buClr>
                <a:srgbClr val="CC0099"/>
              </a:buClr>
              <a:buSzPct val="55000"/>
              <a:buFont typeface="Wingdings" panose="05000000000000000000" pitchFamily="2" charset="2"/>
              <a:buNone/>
            </a:pPr>
            <a:r>
              <a:rPr lang="en-US" altLang="zh-TW" sz="2800" dirty="0">
                <a:solidFill>
                  <a:schemeClr val="tx1"/>
                </a:solidFill>
                <a:ea typeface="微軟正黑體" panose="020B0604030504040204" pitchFamily="34" charset="-120"/>
              </a:rPr>
              <a:t>+</a:t>
            </a:r>
          </a:p>
        </p:txBody>
      </p:sp>
      <p:sp>
        <p:nvSpPr>
          <p:cNvPr id="12" name="Rectangle 23"/>
          <p:cNvSpPr>
            <a:spLocks noChangeArrowheads="1"/>
          </p:cNvSpPr>
          <p:nvPr/>
        </p:nvSpPr>
        <p:spPr bwMode="auto">
          <a:xfrm>
            <a:off x="498764" y="3009553"/>
            <a:ext cx="2262909" cy="419447"/>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sp>
        <p:nvSpPr>
          <p:cNvPr id="14" name="Rectangle 10"/>
          <p:cNvSpPr>
            <a:spLocks noChangeArrowheads="1"/>
          </p:cNvSpPr>
          <p:nvPr/>
        </p:nvSpPr>
        <p:spPr bwMode="auto">
          <a:xfrm>
            <a:off x="498764" y="2665414"/>
            <a:ext cx="2262909" cy="360362"/>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sp>
        <p:nvSpPr>
          <p:cNvPr id="16" name="Text Box 4"/>
          <p:cNvSpPr txBox="1">
            <a:spLocks noChangeArrowheads="1"/>
          </p:cNvSpPr>
          <p:nvPr/>
        </p:nvSpPr>
        <p:spPr bwMode="auto">
          <a:xfrm>
            <a:off x="3344577" y="4073079"/>
            <a:ext cx="2138218" cy="2452247"/>
          </a:xfrm>
          <a:prstGeom prst="rect">
            <a:avLst/>
          </a:prstGeom>
          <a:solidFill>
            <a:srgbClr val="00FFFF"/>
          </a:solidFill>
          <a:ln w="19050">
            <a:solidFill>
              <a:schemeClr val="folHlink"/>
            </a:solidFill>
            <a:miter lim="800000"/>
            <a:headEnd/>
            <a:tailEnd/>
          </a:ln>
        </p:spPr>
        <p:txBody>
          <a:bodyPr lIns="17983" tIns="45674" rIns="17983" bIns="45674"/>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US" sz="2000" dirty="0">
                <a:solidFill>
                  <a:schemeClr val="folHlink"/>
                </a:solidFill>
                <a:latin typeface="微軟正黑體" panose="020B0604030504040204" pitchFamily="34" charset="-120"/>
                <a:ea typeface="微軟正黑體" panose="020B0604030504040204" pitchFamily="34" charset="-120"/>
              </a:rPr>
              <a:t>學生成績模組</a:t>
            </a:r>
          </a:p>
          <a:p>
            <a:pPr algn="ctr" eaLnBrk="1" hangingPunct="1">
              <a:spcBef>
                <a:spcPct val="0"/>
              </a:spcBef>
              <a:buClr>
                <a:srgbClr val="CC0099"/>
              </a:buClr>
              <a:buSzPct val="55000"/>
              <a:buFont typeface="Wingdings" panose="05000000000000000000" pitchFamily="2" charset="2"/>
              <a:buNone/>
            </a:pPr>
            <a:r>
              <a:rPr lang="en-US" altLang="zh-TW" sz="2000" dirty="0">
                <a:solidFill>
                  <a:schemeClr val="folHlink"/>
                </a:solidFill>
                <a:latin typeface="微軟正黑體" panose="020B0604030504040204" pitchFamily="34" charset="-120"/>
                <a:ea typeface="微軟正黑體" panose="020B0604030504040204" pitchFamily="34" charset="-120"/>
              </a:rPr>
              <a:t>(</a:t>
            </a:r>
            <a:r>
              <a:rPr lang="zh-TW" altLang="en-US" sz="2000" dirty="0">
                <a:solidFill>
                  <a:schemeClr val="folHlink"/>
                </a:solidFill>
                <a:latin typeface="微軟正黑體" panose="020B0604030504040204" pitchFamily="34" charset="-120"/>
                <a:ea typeface="微軟正黑體" panose="020B0604030504040204" pitchFamily="34" charset="-120"/>
              </a:rPr>
              <a:t>數據輸入</a:t>
            </a:r>
            <a:r>
              <a:rPr lang="en-US" altLang="zh-TW" sz="2000" dirty="0">
                <a:solidFill>
                  <a:schemeClr val="folHlink"/>
                </a:solidFill>
                <a:latin typeface="微軟正黑體" panose="020B0604030504040204" pitchFamily="34" charset="-120"/>
                <a:ea typeface="微軟正黑體" panose="020B0604030504040204" pitchFamily="34" charset="-120"/>
              </a:rPr>
              <a:t>)</a:t>
            </a:r>
          </a:p>
        </p:txBody>
      </p:sp>
      <p:sp>
        <p:nvSpPr>
          <p:cNvPr id="17" name="Text Box 5"/>
          <p:cNvSpPr txBox="1">
            <a:spLocks noChangeArrowheads="1"/>
          </p:cNvSpPr>
          <p:nvPr/>
        </p:nvSpPr>
        <p:spPr bwMode="auto">
          <a:xfrm>
            <a:off x="3607122" y="4820476"/>
            <a:ext cx="1765053" cy="400017"/>
          </a:xfrm>
          <a:prstGeom prst="rect">
            <a:avLst/>
          </a:prstGeom>
          <a:solidFill>
            <a:schemeClr val="bg1"/>
          </a:solidFill>
          <a:ln w="19050">
            <a:solidFill>
              <a:schemeClr val="folHlink"/>
            </a:solidFill>
            <a:miter lim="800000"/>
            <a:headEnd/>
            <a:tailEnd/>
          </a:ln>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r>
              <a:rPr lang="zh-TW" altLang="en-US" sz="2000" b="0" dirty="0">
                <a:solidFill>
                  <a:srgbClr val="9900CC"/>
                </a:solidFill>
                <a:ea typeface="微軟正黑體" panose="020B0604030504040204" pitchFamily="34" charset="-120"/>
              </a:rPr>
              <a:t>用戶組別</a:t>
            </a:r>
          </a:p>
        </p:txBody>
      </p:sp>
      <p:sp>
        <p:nvSpPr>
          <p:cNvPr id="18" name="Text Box 6"/>
          <p:cNvSpPr txBox="1">
            <a:spLocks noChangeArrowheads="1"/>
          </p:cNvSpPr>
          <p:nvPr/>
        </p:nvSpPr>
        <p:spPr bwMode="auto">
          <a:xfrm>
            <a:off x="3607123" y="5553268"/>
            <a:ext cx="1765053" cy="707793"/>
          </a:xfrm>
          <a:prstGeom prst="rect">
            <a:avLst/>
          </a:prstGeom>
          <a:solidFill>
            <a:schemeClr val="bg1"/>
          </a:solidFill>
          <a:ln w="19050">
            <a:solidFill>
              <a:schemeClr val="folHlink"/>
            </a:solidFill>
            <a:miter lim="800000"/>
            <a:headEnd/>
            <a:tailEnd/>
          </a:ln>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US" sz="2000" b="0" dirty="0">
                <a:solidFill>
                  <a:srgbClr val="9900CC"/>
                </a:solidFill>
                <a:ea typeface="微軟正黑體" panose="020B0604030504040204" pitchFamily="34" charset="-120"/>
              </a:rPr>
              <a:t>積分輸入組</a:t>
            </a:r>
          </a:p>
          <a:p>
            <a:pPr algn="ctr" eaLnBrk="1" hangingPunct="1">
              <a:spcBef>
                <a:spcPct val="0"/>
              </a:spcBef>
              <a:buClr>
                <a:srgbClr val="CC0099"/>
              </a:buClr>
              <a:buSzPct val="55000"/>
              <a:buFont typeface="Wingdings" panose="05000000000000000000" pitchFamily="2" charset="2"/>
              <a:buNone/>
            </a:pPr>
            <a:r>
              <a:rPr lang="zh-TW" altLang="en-US" sz="2000" b="0" dirty="0">
                <a:solidFill>
                  <a:srgbClr val="9900CC"/>
                </a:solidFill>
                <a:ea typeface="微軟正黑體" panose="020B0604030504040204" pitchFamily="34" charset="-120"/>
              </a:rPr>
              <a:t>相關選項</a:t>
            </a:r>
          </a:p>
        </p:txBody>
      </p:sp>
      <p:sp>
        <p:nvSpPr>
          <p:cNvPr id="19" name="Text Box 7"/>
          <p:cNvSpPr txBox="1">
            <a:spLocks noChangeArrowheads="1"/>
          </p:cNvSpPr>
          <p:nvPr/>
        </p:nvSpPr>
        <p:spPr bwMode="auto">
          <a:xfrm>
            <a:off x="4255342" y="5182825"/>
            <a:ext cx="468612"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eaLnBrk="1" hangingPunct="1">
              <a:spcBef>
                <a:spcPct val="20000"/>
              </a:spcBef>
              <a:buClr>
                <a:srgbClr val="CC0099"/>
              </a:buClr>
              <a:buSzPct val="55000"/>
              <a:buFont typeface="Wingdings" panose="05000000000000000000" pitchFamily="2" charset="2"/>
              <a:buNone/>
            </a:pPr>
            <a:r>
              <a:rPr lang="en-US" altLang="zh-TW" sz="2000" dirty="0">
                <a:solidFill>
                  <a:schemeClr val="tx1"/>
                </a:solidFill>
                <a:ea typeface="微軟正黑體" panose="020B0604030504040204" pitchFamily="34" charset="-120"/>
              </a:rPr>
              <a:t>+</a:t>
            </a:r>
          </a:p>
        </p:txBody>
      </p:sp>
      <p:sp>
        <p:nvSpPr>
          <p:cNvPr id="21" name="Rectangle 14">
            <a:extLst>
              <a:ext uri="{FF2B5EF4-FFF2-40B4-BE49-F238E27FC236}">
                <a16:creationId xmlns:a16="http://schemas.microsoft.com/office/drawing/2014/main" id="{4AC8FC22-F849-4E62-BF74-131BB9666593}"/>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sp>
        <p:nvSpPr>
          <p:cNvPr id="23" name="Rectangle 3">
            <a:extLst>
              <a:ext uri="{FF2B5EF4-FFF2-40B4-BE49-F238E27FC236}">
                <a16:creationId xmlns:a16="http://schemas.microsoft.com/office/drawing/2014/main" id="{66444525-EF99-4CD9-AAF5-D0D880CCEC8A}"/>
              </a:ext>
            </a:extLst>
          </p:cNvPr>
          <p:cNvSpPr>
            <a:spLocks noChangeArrowheads="1"/>
          </p:cNvSpPr>
          <p:nvPr/>
        </p:nvSpPr>
        <p:spPr bwMode="auto">
          <a:xfrm>
            <a:off x="2144540" y="1008302"/>
            <a:ext cx="1830673" cy="584683"/>
          </a:xfrm>
          <a:prstGeom prst="rect">
            <a:avLst/>
          </a:prstGeom>
          <a:noFill/>
          <a:ln>
            <a:noFill/>
            <a:headEnd/>
            <a:tailEnd/>
          </a:ln>
          <a:extLst/>
        </p:spPr>
        <p:style>
          <a:lnRef idx="2">
            <a:schemeClr val="accent4"/>
          </a:lnRef>
          <a:fillRef idx="1">
            <a:schemeClr val="lt1"/>
          </a:fillRef>
          <a:effectRef idx="0">
            <a:schemeClr val="accent4"/>
          </a:effectRef>
          <a:fontRef idx="minor">
            <a:schemeClr val="dk1"/>
          </a:fontRef>
        </p:style>
        <p:txBody>
          <a:bodyPr wrap="square" lIns="91349" tIns="45674" rIns="91349" bIns="45674">
            <a:spAutoFit/>
          </a:bodyPr>
          <a:lstStyle/>
          <a:p>
            <a:pPr>
              <a:buClr>
                <a:srgbClr val="CC0099"/>
              </a:buClr>
              <a:buSzPct val="55000"/>
            </a:pPr>
            <a:r>
              <a:rPr lang="zh-TW" altLang="en-US" sz="3200" dirty="0">
                <a:solidFill>
                  <a:srgbClr val="CC0099"/>
                </a:solidFill>
                <a:effectLst>
                  <a:outerShdw blurRad="38100" dist="38100" dir="2700000" algn="tl">
                    <a:srgbClr val="000000">
                      <a:alpha val="43137"/>
                    </a:srgbClr>
                  </a:outerShdw>
                </a:effectLst>
                <a:ea typeface="微軟正黑體" panose="020B0604030504040204" pitchFamily="34" charset="-120"/>
              </a:rPr>
              <a:t>特別組別</a:t>
            </a:r>
          </a:p>
        </p:txBody>
      </p:sp>
      <p:pic>
        <p:nvPicPr>
          <p:cNvPr id="7" name="圖片 6">
            <a:extLst>
              <a:ext uri="{FF2B5EF4-FFF2-40B4-BE49-F238E27FC236}">
                <a16:creationId xmlns:a16="http://schemas.microsoft.com/office/drawing/2014/main" id="{C9507668-2D4F-4898-A48A-971A96954813}"/>
              </a:ext>
            </a:extLst>
          </p:cNvPr>
          <p:cNvPicPr>
            <a:picLocks noChangeAspect="1"/>
          </p:cNvPicPr>
          <p:nvPr/>
        </p:nvPicPr>
        <p:blipFill>
          <a:blip r:embed="rId4"/>
          <a:stretch>
            <a:fillRect/>
          </a:stretch>
        </p:blipFill>
        <p:spPr>
          <a:xfrm>
            <a:off x="5879541" y="4087510"/>
            <a:ext cx="5013900" cy="2390694"/>
          </a:xfrm>
          <a:prstGeom prst="rect">
            <a:avLst/>
          </a:prstGeom>
        </p:spPr>
      </p:pic>
      <p:pic>
        <p:nvPicPr>
          <p:cNvPr id="15" name="圖片 14">
            <a:extLst>
              <a:ext uri="{FF2B5EF4-FFF2-40B4-BE49-F238E27FC236}">
                <a16:creationId xmlns:a16="http://schemas.microsoft.com/office/drawing/2014/main" id="{09E7EEDE-B3DB-4DD4-B310-2E2CE705D801}"/>
              </a:ext>
            </a:extLst>
          </p:cNvPr>
          <p:cNvPicPr>
            <a:picLocks noChangeAspect="1"/>
          </p:cNvPicPr>
          <p:nvPr/>
        </p:nvPicPr>
        <p:blipFill>
          <a:blip r:embed="rId5"/>
          <a:stretch>
            <a:fillRect/>
          </a:stretch>
        </p:blipFill>
        <p:spPr>
          <a:xfrm>
            <a:off x="5879541" y="1248185"/>
            <a:ext cx="5013900" cy="2761193"/>
          </a:xfrm>
          <a:prstGeom prst="rect">
            <a:avLst/>
          </a:prstGeom>
        </p:spPr>
      </p:pic>
      <p:sp>
        <p:nvSpPr>
          <p:cNvPr id="2" name="投影片編號版面配置區 1">
            <a:extLst>
              <a:ext uri="{FF2B5EF4-FFF2-40B4-BE49-F238E27FC236}">
                <a16:creationId xmlns:a16="http://schemas.microsoft.com/office/drawing/2014/main" id="{9B000572-2746-4F27-A0EA-A8CFAFFEFEFE}"/>
              </a:ext>
            </a:extLst>
          </p:cNvPr>
          <p:cNvSpPr>
            <a:spLocks noGrp="1"/>
          </p:cNvSpPr>
          <p:nvPr>
            <p:ph type="sldNum" sz="quarter" idx="10"/>
          </p:nvPr>
        </p:nvSpPr>
        <p:spPr/>
        <p:txBody>
          <a:bodyPr/>
          <a:lstStyle/>
          <a:p>
            <a:fld id="{7B3C8E2D-E91C-4BBB-B7BA-C2875630DAEF}" type="slidenum">
              <a:rPr lang="en-US" altLang="zh-HK" smtClean="0"/>
              <a:pPr/>
              <a:t>13</a:t>
            </a:fld>
            <a:endParaRPr lang="en-US" dirty="0"/>
          </a:p>
        </p:txBody>
      </p:sp>
    </p:spTree>
    <p:extLst>
      <p:ext uri="{BB962C8B-B14F-4D97-AF65-F5344CB8AC3E}">
        <p14:creationId xmlns:p14="http://schemas.microsoft.com/office/powerpoint/2010/main" val="2072791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8"/>
          <p:cNvSpPr txBox="1">
            <a:spLocks noChangeArrowheads="1"/>
          </p:cNvSpPr>
          <p:nvPr/>
        </p:nvSpPr>
        <p:spPr bwMode="auto">
          <a:xfrm>
            <a:off x="2179231" y="1171828"/>
            <a:ext cx="8707901" cy="426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34" tIns="50067" rIns="100134" bIns="50067"/>
          <a:lstStyle>
            <a:lvl1pPr marL="490538" indent="-490538" defTabSz="1001713">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defTabSz="1001713">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defTabSz="1001713">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defTabSz="1001713">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defTabSz="1001713">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spcBef>
                <a:spcPts val="0"/>
              </a:spcBef>
              <a:buClrTx/>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學年中、學年末</a:t>
            </a:r>
          </a:p>
          <a:p>
            <a:pPr marL="0" indent="0">
              <a:spcBef>
                <a:spcPts val="0"/>
              </a:spcBef>
              <a:buClrTx/>
              <a:buNone/>
            </a:pPr>
            <a:r>
              <a:rPr lang="zh-TW" altLang="en-US"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招收下學年中一學生</a:t>
            </a:r>
            <a:endParaRPr lang="en-US" altLang="zh-TW"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D60093"/>
              </a:buClr>
              <a:buSzPct val="55000"/>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三月 </a:t>
            </a:r>
            <a:r>
              <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a:t>
            </a:r>
            <a:r>
              <a:rPr lang="zh-TW" altLang="en-US" sz="3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自行分配學位申請名單</a:t>
            </a:r>
          </a:p>
          <a:p>
            <a:pPr marL="0" indent="0">
              <a:spcBef>
                <a:spcPts val="800"/>
              </a:spcBef>
              <a:buClrTx/>
              <a:buNone/>
            </a:pPr>
            <a:r>
              <a:rPr lang="zh-HK" altLang="en-US"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接收報表</a:t>
            </a:r>
          </a:p>
          <a:p>
            <a:pPr>
              <a:spcBef>
                <a:spcPts val="0"/>
              </a:spcBef>
              <a:buClr>
                <a:srgbClr val="D60093"/>
              </a:buClr>
              <a:buSzPct val="55000"/>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四月 </a:t>
            </a:r>
            <a:r>
              <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遞交</a:t>
            </a:r>
            <a:r>
              <a:rPr lang="zh-TW" altLang="en-US" sz="3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自行分配學位正取及備取學生名單</a:t>
            </a:r>
            <a:endParaRPr lang="en-US" altLang="zh-TW" sz="3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spcBef>
                <a:spcPts val="800"/>
              </a:spcBef>
              <a:buClrTx/>
              <a:buNone/>
            </a:pPr>
            <a:r>
              <a:rPr lang="zh-TW" altLang="en-US"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交回報表 </a:t>
            </a:r>
            <a:r>
              <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以學校通訊模組接收</a:t>
            </a:r>
            <a:r>
              <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D60093"/>
              </a:buClr>
              <a:buSzPct val="55000"/>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五月 </a:t>
            </a:r>
            <a:r>
              <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核實</a:t>
            </a:r>
            <a:r>
              <a:rPr lang="zh-TW" altLang="en-US" sz="3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自行分配學位正取及備取名單核對表</a:t>
            </a:r>
          </a:p>
          <a:p>
            <a:pPr marL="0" indent="0">
              <a:spcBef>
                <a:spcPts val="800"/>
              </a:spcBef>
              <a:buClrTx/>
              <a:buNone/>
            </a:pPr>
            <a:r>
              <a:rPr lang="zh-TW" altLang="en-US"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接收中一派位結果</a:t>
            </a:r>
            <a:endParaRPr lang="en-US" altLang="zh-TW"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D60093"/>
              </a:buClr>
              <a:buSzPct val="55000"/>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七月 </a:t>
            </a:r>
            <a:r>
              <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a:t>
            </a:r>
            <a:r>
              <a:rPr lang="zh-TW" altLang="en-US" sz="3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學位分配派位結果</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Rectangle 24"/>
          <p:cNvSpPr txBox="1">
            <a:spLocks noChangeArrowheads="1"/>
          </p:cNvSpPr>
          <p:nvPr/>
        </p:nvSpPr>
        <p:spPr bwMode="auto">
          <a:xfrm>
            <a:off x="3215681" y="137409"/>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defPPr>
              <a:defRPr lang="zh-TW"/>
            </a:defPPr>
            <a:lvl1pPr eaLnBrk="1" hangingPunct="1">
              <a:buClr>
                <a:srgbClr val="CC0099"/>
              </a:buClr>
              <a:buSzPct val="55000"/>
              <a:buFont typeface="Wingdings" panose="05000000000000000000" pitchFamily="2" charset="2"/>
              <a:buNone/>
              <a:defRPr>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stStyle>
          <a:p>
            <a:r>
              <a:rPr lang="zh-TW" altLang="en-US" sz="4000" b="1" dirty="0"/>
              <a:t>學位分</a:t>
            </a:r>
            <a:r>
              <a:rPr lang="zh-TW" altLang="en-GB" sz="4000" b="1" dirty="0"/>
              <a:t>配 </a:t>
            </a:r>
            <a:r>
              <a:rPr lang="en-US" altLang="zh-TW" sz="4000" b="1" dirty="0"/>
              <a:t>- </a:t>
            </a:r>
            <a:r>
              <a:rPr lang="zh-TW" altLang="en-US" sz="4000" b="1" dirty="0"/>
              <a:t>中一派位</a:t>
            </a:r>
          </a:p>
        </p:txBody>
      </p:sp>
      <p:sp>
        <p:nvSpPr>
          <p:cNvPr id="2" name="投影片編號版面配置區 1">
            <a:extLst>
              <a:ext uri="{FF2B5EF4-FFF2-40B4-BE49-F238E27FC236}">
                <a16:creationId xmlns:a16="http://schemas.microsoft.com/office/drawing/2014/main" id="{9F4F22EB-F912-49F6-A3C4-E4F9F4870A69}"/>
              </a:ext>
            </a:extLst>
          </p:cNvPr>
          <p:cNvSpPr>
            <a:spLocks noGrp="1"/>
          </p:cNvSpPr>
          <p:nvPr>
            <p:ph type="sldNum" sz="quarter" idx="4"/>
          </p:nvPr>
        </p:nvSpPr>
        <p:spPr/>
        <p:txBody>
          <a:bodyPr/>
          <a:lstStyle/>
          <a:p>
            <a:fld id="{7B3C8E2D-E91C-4BBB-B7BA-C2875630DAEF}" type="slidenum">
              <a:rPr lang="en-US" altLang="zh-HK" smtClean="0"/>
              <a:pPr/>
              <a:t>130</a:t>
            </a:fld>
            <a:endParaRPr lang="en-US" dirty="0"/>
          </a:p>
        </p:txBody>
      </p:sp>
    </p:spTree>
    <p:extLst>
      <p:ext uri="{BB962C8B-B14F-4D97-AF65-F5344CB8AC3E}">
        <p14:creationId xmlns:p14="http://schemas.microsoft.com/office/powerpoint/2010/main" val="1115247513"/>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8"/>
          <p:cNvSpPr txBox="1">
            <a:spLocks noChangeArrowheads="1"/>
          </p:cNvSpPr>
          <p:nvPr/>
        </p:nvSpPr>
        <p:spPr bwMode="auto">
          <a:xfrm>
            <a:off x="1262294" y="1398164"/>
            <a:ext cx="10262767" cy="488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34" tIns="50067" rIns="100134" bIns="50067"/>
          <a:lstStyle>
            <a:lvl1pPr marL="490538" indent="-490538" defTabSz="1001713">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defTabSz="1001713">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defTabSz="1001713">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defTabSz="1001713">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defTabSz="1001713">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spcBef>
                <a:spcPts val="0"/>
              </a:spcBef>
              <a:buClrTx/>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學年中、學年末</a:t>
            </a:r>
            <a:endParaRPr lang="en-US" altLang="zh-TW" sz="3000" b="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spcBef>
                <a:spcPts val="0"/>
              </a:spcBef>
              <a:buClrTx/>
              <a:buNone/>
            </a:pPr>
            <a:r>
              <a:rPr lang="zh-TW" altLang="en-US"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檢視「中三學生資料差異報告」</a:t>
            </a:r>
            <a:endParaRPr lang="en-US" altLang="zh-TW"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D60093"/>
              </a:buClr>
              <a:buSzPct val="55000"/>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三月 </a:t>
            </a:r>
            <a:r>
              <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a:t>
            </a:r>
            <a:r>
              <a:rPr lang="zh-TW" altLang="en-US" sz="3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中三學生資料檔</a:t>
            </a:r>
            <a:endParaRPr lang="en-US" altLang="zh-TW" sz="3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spcBef>
                <a:spcPts val="0"/>
              </a:spcBef>
              <a:buClr>
                <a:srgbClr val="D60093"/>
              </a:buClr>
              <a:buSzPct val="55000"/>
              <a:buNone/>
            </a:pPr>
            <a:r>
              <a:rPr lang="zh-TW" altLang="en-US"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遞交中四學位安排全年評核 </a:t>
            </a:r>
            <a:endParaRPr lang="en-US" altLang="zh-TW"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spcBef>
                <a:spcPts val="0"/>
              </a:spcBef>
              <a:buClr>
                <a:srgbClr val="D60093"/>
              </a:buClr>
              <a:buSzPct val="55000"/>
              <a:buNone/>
            </a:pPr>
            <a:r>
              <a:rPr lang="en-US" altLang="zh-TW"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須交學生名次的學校適用</a:t>
            </a:r>
            <a:r>
              <a:rPr lang="en-US" altLang="zh-TW"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HK" altLang="en-US"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D60093"/>
              </a:buClr>
              <a:buSzPct val="55000"/>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六月 </a:t>
            </a:r>
            <a:r>
              <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a:t>
            </a:r>
            <a:r>
              <a:rPr lang="zh-TW" altLang="en-US" sz="3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中四學位安排限額資料</a:t>
            </a:r>
            <a:endParaRPr lang="en-US" altLang="zh-TW" sz="3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D60093"/>
              </a:buClr>
              <a:buSzPct val="55000"/>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六月 </a:t>
            </a:r>
            <a:r>
              <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核實</a:t>
            </a:r>
            <a:r>
              <a:rPr lang="zh-TW" altLang="en-US" sz="3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全年評核及學校選擇核對報表</a:t>
            </a:r>
            <a:endParaRPr lang="en-US" altLang="zh-TW" sz="3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spcBef>
                <a:spcPts val="0"/>
              </a:spcBef>
              <a:buClr>
                <a:srgbClr val="D60093"/>
              </a:buClr>
              <a:buSzPct val="55000"/>
              <a:buNone/>
            </a:pPr>
            <a:r>
              <a:rPr lang="zh-TW" altLang="en-US"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接收中四學位安排結果 </a:t>
            </a:r>
            <a:endParaRPr lang="en-US" altLang="zh-TW"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spcBef>
                <a:spcPts val="0"/>
              </a:spcBef>
              <a:buClr>
                <a:srgbClr val="D60093"/>
              </a:buClr>
              <a:buSzPct val="55000"/>
              <a:buNone/>
            </a:pPr>
            <a:r>
              <a:rPr lang="en-US" altLang="zh-TW"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有學生參加中四學位安排的學校</a:t>
            </a:r>
            <a:r>
              <a:rPr lang="en-US" altLang="zh-TW"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提供中四學位的學校適用</a:t>
            </a:r>
            <a:r>
              <a:rPr lang="en-US" altLang="zh-TW"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spcBef>
                <a:spcPts val="0"/>
              </a:spcBef>
              <a:buClr>
                <a:srgbClr val="D60093"/>
              </a:buClr>
              <a:buSzPct val="55000"/>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七月 </a:t>
            </a:r>
            <a:r>
              <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a:t>
            </a:r>
            <a:r>
              <a:rPr lang="zh-TW" altLang="en-US" sz="3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中央學位安排結果</a:t>
            </a: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Rectangle 24"/>
          <p:cNvSpPr txBox="1">
            <a:spLocks noChangeArrowheads="1"/>
          </p:cNvSpPr>
          <p:nvPr/>
        </p:nvSpPr>
        <p:spPr bwMode="auto">
          <a:xfrm>
            <a:off x="3215681" y="137409"/>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defPPr>
              <a:defRPr lang="zh-TW"/>
            </a:defPPr>
            <a:lvl1pPr eaLnBrk="1" hangingPunct="1">
              <a:buClr>
                <a:srgbClr val="CC0099"/>
              </a:buClr>
              <a:buSzPct val="55000"/>
              <a:buFont typeface="Wingdings" panose="05000000000000000000" pitchFamily="2" charset="2"/>
              <a:buNone/>
              <a:defRPr>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stStyle>
          <a:p>
            <a:r>
              <a:rPr lang="zh-TW" altLang="en-US" sz="4000" b="1" dirty="0"/>
              <a:t>學位分</a:t>
            </a:r>
            <a:r>
              <a:rPr lang="zh-TW" altLang="en-GB" sz="4000" b="1" dirty="0"/>
              <a:t>配 </a:t>
            </a:r>
            <a:r>
              <a:rPr lang="en-US" altLang="zh-TW" sz="4000" b="1" dirty="0"/>
              <a:t>- </a:t>
            </a:r>
            <a:r>
              <a:rPr lang="zh-TW" altLang="en-US" sz="4000" b="1" dirty="0"/>
              <a:t>中四學位安排</a:t>
            </a:r>
          </a:p>
        </p:txBody>
      </p:sp>
      <p:sp>
        <p:nvSpPr>
          <p:cNvPr id="4" name="矩形 3">
            <a:extLst>
              <a:ext uri="{FF2B5EF4-FFF2-40B4-BE49-F238E27FC236}">
                <a16:creationId xmlns:a16="http://schemas.microsoft.com/office/drawing/2014/main" id="{AD0360D9-E53B-4C51-807C-DB7771595CCC}"/>
              </a:ext>
            </a:extLst>
          </p:cNvPr>
          <p:cNvSpPr/>
          <p:nvPr/>
        </p:nvSpPr>
        <p:spPr>
          <a:xfrm>
            <a:off x="10340271" y="412854"/>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2" name="投影片編號版面配置區 1">
            <a:extLst>
              <a:ext uri="{FF2B5EF4-FFF2-40B4-BE49-F238E27FC236}">
                <a16:creationId xmlns:a16="http://schemas.microsoft.com/office/drawing/2014/main" id="{57439D43-9A64-4A75-BA60-D0481BA65933}"/>
              </a:ext>
            </a:extLst>
          </p:cNvPr>
          <p:cNvSpPr>
            <a:spLocks noGrp="1"/>
          </p:cNvSpPr>
          <p:nvPr>
            <p:ph type="sldNum" sz="quarter" idx="4"/>
          </p:nvPr>
        </p:nvSpPr>
        <p:spPr/>
        <p:txBody>
          <a:bodyPr/>
          <a:lstStyle/>
          <a:p>
            <a:fld id="{7B3C8E2D-E91C-4BBB-B7BA-C2875630DAEF}" type="slidenum">
              <a:rPr lang="en-US" altLang="zh-HK" smtClean="0"/>
              <a:pPr/>
              <a:t>131</a:t>
            </a:fld>
            <a:endParaRPr lang="en-US" dirty="0"/>
          </a:p>
        </p:txBody>
      </p:sp>
    </p:spTree>
    <p:extLst>
      <p:ext uri="{BB962C8B-B14F-4D97-AF65-F5344CB8AC3E}">
        <p14:creationId xmlns:p14="http://schemas.microsoft.com/office/powerpoint/2010/main" val="3622477537"/>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群組 17"/>
          <p:cNvGrpSpPr/>
          <p:nvPr/>
        </p:nvGrpSpPr>
        <p:grpSpPr>
          <a:xfrm>
            <a:off x="2639617" y="1484784"/>
            <a:ext cx="2063097" cy="4538662"/>
            <a:chOff x="1476003" y="1483767"/>
            <a:chExt cx="2063097" cy="4538662"/>
          </a:xfrm>
        </p:grpSpPr>
        <p:sp>
          <p:nvSpPr>
            <p:cNvPr id="19" name="Oval 3"/>
            <p:cNvSpPr>
              <a:spLocks noChangeArrowheads="1"/>
            </p:cNvSpPr>
            <p:nvPr/>
          </p:nvSpPr>
          <p:spPr bwMode="auto">
            <a:xfrm>
              <a:off x="1476003" y="1483767"/>
              <a:ext cx="1079500" cy="1081087"/>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buClr>
                  <a:srgbClr val="CC0099"/>
                </a:buClr>
                <a:buSzPct val="55000"/>
                <a:buFont typeface="Wingdings" panose="05000000000000000000" pitchFamily="2" charset="2"/>
                <a:buNone/>
              </a:pPr>
              <a:r>
                <a:rPr lang="zh-TW" altLang="en-US"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0" name="Oval 4"/>
            <p:cNvSpPr>
              <a:spLocks noChangeArrowheads="1"/>
            </p:cNvSpPr>
            <p:nvPr/>
          </p:nvSpPr>
          <p:spPr bwMode="auto">
            <a:xfrm>
              <a:off x="1476003" y="3787229"/>
              <a:ext cx="1079500" cy="1081088"/>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sz="20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sz="20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sz="20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1"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6"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7"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學生資料</a:t>
              </a:r>
            </a:p>
          </p:txBody>
        </p:sp>
        <p:sp>
          <p:nvSpPr>
            <p:cNvPr id="28"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GB" sz="1600" dirty="0">
                  <a:solidFill>
                    <a:srgbClr val="9900CC"/>
                  </a:solidFill>
                  <a:latin typeface="微軟正黑體" panose="020B0604030504040204" pitchFamily="34" charset="-120"/>
                  <a:ea typeface="微軟正黑體" panose="020B0604030504040204" pitchFamily="34" charset="-120"/>
                </a:rPr>
                <a:t>班別</a:t>
              </a:r>
              <a:r>
                <a:rPr lang="zh-TW" altLang="en-US" sz="1600" dirty="0">
                  <a:solidFill>
                    <a:srgbClr val="9900CC"/>
                  </a:solidFill>
                  <a:latin typeface="微軟正黑體" panose="020B0604030504040204" pitchFamily="34" charset="-120"/>
                  <a:ea typeface="微軟正黑體" panose="020B0604030504040204" pitchFamily="34" charset="-120"/>
                </a:rPr>
                <a:t>資料</a:t>
              </a:r>
              <a:endParaRPr lang="zh-TW" altLang="en-GB" sz="1600" dirty="0">
                <a:solidFill>
                  <a:srgbClr val="9900CC"/>
                </a:solidFill>
                <a:latin typeface="微軟正黑體" panose="020B0604030504040204" pitchFamily="34" charset="-120"/>
                <a:ea typeface="微軟正黑體" panose="020B0604030504040204" pitchFamily="34" charset="-120"/>
              </a:endParaRPr>
            </a:p>
          </p:txBody>
        </p:sp>
      </p:grpSp>
      <p:sp>
        <p:nvSpPr>
          <p:cNvPr id="13" name="矩形 12"/>
          <p:cNvSpPr/>
          <p:nvPr/>
        </p:nvSpPr>
        <p:spPr>
          <a:xfrm>
            <a:off x="5231905" y="1817045"/>
            <a:ext cx="4608511" cy="1569660"/>
          </a:xfrm>
          <a:prstGeom prst="rect">
            <a:avLst/>
          </a:prstGeom>
        </p:spPr>
        <p:txBody>
          <a:bodyPr wrap="square">
            <a:spAutoFit/>
          </a:bodyPr>
          <a:lstStyle/>
          <a:p>
            <a:pPr marL="357188" indent="-357188" fontAlgn="auto">
              <a:spcBef>
                <a:spcPts val="0"/>
              </a:spcBef>
              <a:spcAft>
                <a:spcPts val="0"/>
              </a:spcAft>
              <a:buClr>
                <a:srgbClr val="CC0099"/>
              </a:buClr>
              <a:buSzPct val="55000"/>
              <a:buFont typeface="Wingdings" panose="05000000000000000000" pitchFamily="2" charset="2"/>
              <a:buChar char="n"/>
              <a:defRPr/>
            </a:pPr>
            <a:r>
              <a:rPr lang="zh-TW" altLang="en-US" sz="320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分析</a:t>
            </a:r>
            <a:r>
              <a:rPr lang="zh-TW" altLang="en-US"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中一至中三</a:t>
            </a:r>
            <a:r>
              <a:rPr lang="zh-TW" altLang="en-US" sz="320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學生在</a:t>
            </a:r>
            <a:r>
              <a:rPr lang="zh-TW" altLang="en-US"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香港學科測驗中英數</a:t>
            </a:r>
            <a:r>
              <a:rPr lang="zh-TW" altLang="en-US" sz="320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三科所取得的分數</a:t>
            </a:r>
            <a:endPar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Rectangle 2">
            <a:extLst>
              <a:ext uri="{FF2B5EF4-FFF2-40B4-BE49-F238E27FC236}">
                <a16:creationId xmlns:a16="http://schemas.microsoft.com/office/drawing/2014/main" id="{A33CB45F-B907-459B-88C7-4E268FA8DF3E}"/>
              </a:ext>
            </a:extLst>
          </p:cNvPr>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香港學科測驗</a:t>
            </a:r>
          </a:p>
        </p:txBody>
      </p:sp>
      <p:sp>
        <p:nvSpPr>
          <p:cNvPr id="12" name="矩形 11">
            <a:extLst>
              <a:ext uri="{FF2B5EF4-FFF2-40B4-BE49-F238E27FC236}">
                <a16:creationId xmlns:a16="http://schemas.microsoft.com/office/drawing/2014/main" id="{976DD96B-7EA2-4F2E-ADD8-281D5F6769B7}"/>
              </a:ext>
            </a:extLst>
          </p:cNvPr>
          <p:cNvSpPr/>
          <p:nvPr/>
        </p:nvSpPr>
        <p:spPr>
          <a:xfrm>
            <a:off x="10340271" y="412854"/>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2" name="投影片編號版面配置區 1">
            <a:extLst>
              <a:ext uri="{FF2B5EF4-FFF2-40B4-BE49-F238E27FC236}">
                <a16:creationId xmlns:a16="http://schemas.microsoft.com/office/drawing/2014/main" id="{A02A6E9B-6623-49E1-BA17-F3129845AD2F}"/>
              </a:ext>
            </a:extLst>
          </p:cNvPr>
          <p:cNvSpPr>
            <a:spLocks noGrp="1"/>
          </p:cNvSpPr>
          <p:nvPr>
            <p:ph type="sldNum" sz="quarter" idx="4"/>
          </p:nvPr>
        </p:nvSpPr>
        <p:spPr/>
        <p:txBody>
          <a:bodyPr/>
          <a:lstStyle/>
          <a:p>
            <a:fld id="{7B3C8E2D-E91C-4BBB-B7BA-C2875630DAEF}" type="slidenum">
              <a:rPr lang="en-US" altLang="zh-HK" smtClean="0"/>
              <a:pPr/>
              <a:t>132</a:t>
            </a:fld>
            <a:endParaRPr lang="en-US" dirty="0"/>
          </a:p>
        </p:txBody>
      </p:sp>
    </p:spTree>
    <p:extLst>
      <p:ext uri="{BB962C8B-B14F-4D97-AF65-F5344CB8AC3E}">
        <p14:creationId xmlns:p14="http://schemas.microsoft.com/office/powerpoint/2010/main" val="3268448856"/>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Text Box 8"/>
          <p:cNvSpPr txBox="1">
            <a:spLocks noChangeArrowheads="1"/>
          </p:cNvSpPr>
          <p:nvPr/>
        </p:nvSpPr>
        <p:spPr bwMode="auto">
          <a:xfrm>
            <a:off x="2459100" y="1279998"/>
            <a:ext cx="7525332" cy="146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lstStyle>
            <a:lvl1pPr marL="358775" indent="-3587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lvl="1" indent="0" defTabSz="1001713">
              <a:lnSpc>
                <a:spcPct val="90000"/>
              </a:lnSpc>
              <a:spcBef>
                <a:spcPct val="40000"/>
              </a:spcBef>
              <a:buClr>
                <a:srgbClr val="D60093"/>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a:t>
            </a:r>
            <a:endParaRPr lang="en-US" altLang="zh-TW"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90538" lvl="1" indent="-490538" defTabSz="1001713">
              <a:lnSpc>
                <a:spcPct val="90000"/>
              </a:lnSpc>
              <a:spcBef>
                <a:spcPct val="40000"/>
              </a:spcBef>
              <a:buClr>
                <a:srgbClr val="D60093"/>
              </a:buClr>
              <a:buSzPct val="55000"/>
            </a:pP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a:t>
            </a: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教育局</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資料檔</a:t>
            </a: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a:t>
            </a: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香港學科測驗</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成績</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可選用</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輸入每項的分數</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輸入全卷的總分</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方法</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3" name="矩形 2"/>
          <p:cNvSpPr/>
          <p:nvPr/>
        </p:nvSpPr>
        <p:spPr>
          <a:xfrm>
            <a:off x="2459100" y="3717996"/>
            <a:ext cx="7813365" cy="2702278"/>
          </a:xfrm>
          <a:prstGeom prst="rect">
            <a:avLst/>
          </a:prstGeom>
        </p:spPr>
        <p:txBody>
          <a:bodyPr wrap="square">
            <a:spAutoFit/>
          </a:bodyPr>
          <a:lstStyle/>
          <a:p>
            <a:pPr marL="0" lvl="1" defTabSz="1001713">
              <a:lnSpc>
                <a:spcPct val="90000"/>
              </a:lnSpc>
              <a:spcBef>
                <a:spcPct val="40000"/>
              </a:spcBef>
              <a:buClr>
                <a:srgbClr val="D60093"/>
              </a:buClr>
              <a:buSzPct val="55000"/>
              <a:defRPr/>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開學前、學年中</a:t>
            </a:r>
            <a:endParaRPr lang="en-US" altLang="zh-TW"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90538" lvl="1" indent="-490538" defTabSz="1001713">
              <a:lnSpc>
                <a:spcPct val="90000"/>
              </a:lnSpc>
              <a:spcBef>
                <a:spcPct val="40000"/>
              </a:spcBef>
              <a:buClr>
                <a:srgbClr val="D60093"/>
              </a:buClr>
              <a:buSzPct val="55000"/>
              <a:buFont typeface="Wingdings" panose="05000000000000000000" pitchFamily="2" charset="2"/>
              <a:buChar char="n"/>
              <a:defRPr/>
            </a:pP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為中一新生編班</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可選用</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人手</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自動編班</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方法</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90538" lvl="1" indent="-490538" defTabSz="1001713">
              <a:lnSpc>
                <a:spcPct val="90000"/>
              </a:lnSpc>
              <a:spcBef>
                <a:spcPct val="40000"/>
              </a:spcBef>
              <a:buClr>
                <a:srgbClr val="D60093"/>
              </a:buClr>
              <a:buSzPct val="55000"/>
              <a:buFont typeface="Wingdings" panose="05000000000000000000" pitchFamily="2" charset="2"/>
              <a:buChar char="n"/>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十二月匯入</a:t>
            </a:r>
            <a:r>
              <a:rPr lang="en-US" altLang="zh-TW"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HKAT Norm Table (Pre-S1) </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數據檔</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(2012</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年起每兩年一次</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Rectangle 2">
            <a:extLst>
              <a:ext uri="{FF2B5EF4-FFF2-40B4-BE49-F238E27FC236}">
                <a16:creationId xmlns:a16="http://schemas.microsoft.com/office/drawing/2014/main" id="{55D233C4-D586-4973-9945-33182AC73DCC}"/>
              </a:ext>
            </a:extLst>
          </p:cNvPr>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香港學科測驗</a:t>
            </a:r>
          </a:p>
        </p:txBody>
      </p:sp>
      <p:sp>
        <p:nvSpPr>
          <p:cNvPr id="2" name="投影片編號版面配置區 1">
            <a:extLst>
              <a:ext uri="{FF2B5EF4-FFF2-40B4-BE49-F238E27FC236}">
                <a16:creationId xmlns:a16="http://schemas.microsoft.com/office/drawing/2014/main" id="{8944BDC5-3DB3-4BFE-BBE6-75FE297A42E5}"/>
              </a:ext>
            </a:extLst>
          </p:cNvPr>
          <p:cNvSpPr>
            <a:spLocks noGrp="1"/>
          </p:cNvSpPr>
          <p:nvPr>
            <p:ph type="sldNum" sz="quarter" idx="4"/>
          </p:nvPr>
        </p:nvSpPr>
        <p:spPr/>
        <p:txBody>
          <a:bodyPr/>
          <a:lstStyle/>
          <a:p>
            <a:fld id="{7B3C8E2D-E91C-4BBB-B7BA-C2875630DAEF}" type="slidenum">
              <a:rPr lang="en-US" altLang="zh-HK" smtClean="0"/>
              <a:pPr/>
              <a:t>133</a:t>
            </a:fld>
            <a:endParaRPr lang="en-US" dirty="0"/>
          </a:p>
        </p:txBody>
      </p:sp>
    </p:spTree>
    <p:extLst>
      <p:ext uri="{BB962C8B-B14F-4D97-AF65-F5344CB8AC3E}">
        <p14:creationId xmlns:p14="http://schemas.microsoft.com/office/powerpoint/2010/main" val="4190978784"/>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4691844" y="0"/>
            <a:ext cx="597615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None/>
            </a:pPr>
            <a:endParaRPr lang="zh-TW" altLang="en-US" sz="3600" dirty="0">
              <a:solidFill>
                <a:srgbClr val="CC0000"/>
              </a:solidFill>
              <a:latin typeface="微軟正黑體" panose="020B0604030504040204" pitchFamily="34" charset="-120"/>
              <a:ea typeface="微軟正黑體" panose="020B0604030504040204" pitchFamily="34" charset="-120"/>
            </a:endParaRPr>
          </a:p>
        </p:txBody>
      </p:sp>
      <p:sp>
        <p:nvSpPr>
          <p:cNvPr id="9" name="Text Box 9"/>
          <p:cNvSpPr txBox="1">
            <a:spLocks noChangeArrowheads="1"/>
          </p:cNvSpPr>
          <p:nvPr/>
        </p:nvSpPr>
        <p:spPr bwMode="auto">
          <a:xfrm>
            <a:off x="2471796" y="1829475"/>
            <a:ext cx="7296613" cy="314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lvl="1" indent="0">
              <a:spcBef>
                <a:spcPts val="0"/>
              </a:spcBef>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學年中</a:t>
            </a:r>
            <a:endParaRPr lang="en-US" altLang="zh-TW" sz="3200" dirty="0">
              <a:solidFill>
                <a:srgbClr val="C00000"/>
              </a:solidFill>
              <a:effectLst>
                <a:outerShdw blurRad="38100" dist="38100" dir="2700000" algn="tl">
                  <a:srgbClr val="000000">
                    <a:alpha val="43137"/>
                  </a:srgbClr>
                </a:outerShdw>
              </a:effectLst>
              <a:ea typeface="微軟正黑體" panose="020B0604030504040204" pitchFamily="34" charset="-120"/>
            </a:endParaRPr>
          </a:p>
          <a:p>
            <a:pPr marL="444500" lvl="1" indent="-444500">
              <a:spcBef>
                <a:spcPts val="0"/>
              </a:spcBef>
              <a:buSzPct val="55000"/>
            </a:pPr>
            <a:r>
              <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a:t>
            </a:r>
            <a:r>
              <a:rPr lang="zh-TW" altLang="zh-TW"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考評局</a:t>
            </a:r>
            <a:r>
              <a:rPr lang="zh-TW" altLang="en-US" sz="32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參數檔案</a:t>
            </a:r>
            <a:r>
              <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a:t>
            </a:r>
            <a:r>
              <a:rPr lang="zh-TW" altLang="zh-TW" sz="32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學生資料，向</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考評局基本能力評估系統</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提交</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a:t>
            </a:r>
          </a:p>
          <a:p>
            <a:pPr marL="444500" lvl="1" indent="-444500">
              <a:spcBef>
                <a:spcPts val="0"/>
              </a:spcBef>
              <a:buSzPct val="55000"/>
            </a:pPr>
            <a:endParaRPr lang="en-US" altLang="zh-TW" sz="3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500"/>
              </a:spcBef>
              <a:buClr>
                <a:schemeClr val="tx1"/>
              </a:buClr>
              <a:buFont typeface="Wingdings" panose="05000000000000000000" pitchFamily="2" charset="2"/>
              <a:buChar char="ü"/>
            </a:pPr>
            <a:endParaRPr lang="zh-TW" altLang="en-US" sz="3200" b="0" dirty="0">
              <a:solidFill>
                <a:srgbClr val="9900CC"/>
              </a:solidFill>
              <a:latin typeface="Times New Roman" panose="02020603050405020304" pitchFamily="18" charset="0"/>
              <a:ea typeface="微軟正黑體" panose="020B0604030504040204" pitchFamily="34" charset="-120"/>
            </a:endParaRPr>
          </a:p>
        </p:txBody>
      </p:sp>
      <p:sp>
        <p:nvSpPr>
          <p:cNvPr id="10" name="Rectangle 2"/>
          <p:cNvSpPr>
            <a:spLocks noChangeArrowheads="1"/>
          </p:cNvSpPr>
          <p:nvPr/>
        </p:nvSpPr>
        <p:spPr bwMode="auto">
          <a:xfrm>
            <a:off x="3287688" y="45720"/>
            <a:ext cx="7378858" cy="79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SzPct val="55000"/>
              <a:buNone/>
            </a:pPr>
            <a:r>
              <a:rPr lang="zh-TW" altLang="zh-TW" sz="4000" b="1"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全港性系統評估</a:t>
            </a:r>
            <a:r>
              <a:rPr lang="en-US" altLang="zh-TW" sz="4000" b="1"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000" b="1"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中學</a:t>
            </a:r>
            <a:r>
              <a:rPr lang="en-US" altLang="zh-TW" sz="4000" b="1"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4000" b="1"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BC768B73-037C-4ACC-9AAE-29C2B3F7162F}"/>
              </a:ext>
            </a:extLst>
          </p:cNvPr>
          <p:cNvSpPr/>
          <p:nvPr/>
        </p:nvSpPr>
        <p:spPr>
          <a:xfrm>
            <a:off x="10340271" y="412854"/>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2" name="投影片編號版面配置區 1">
            <a:extLst>
              <a:ext uri="{FF2B5EF4-FFF2-40B4-BE49-F238E27FC236}">
                <a16:creationId xmlns:a16="http://schemas.microsoft.com/office/drawing/2014/main" id="{8B0B29A4-A016-44E0-B3C6-44518C0F203C}"/>
              </a:ext>
            </a:extLst>
          </p:cNvPr>
          <p:cNvSpPr>
            <a:spLocks noGrp="1"/>
          </p:cNvSpPr>
          <p:nvPr>
            <p:ph type="sldNum" sz="quarter" idx="4"/>
          </p:nvPr>
        </p:nvSpPr>
        <p:spPr/>
        <p:txBody>
          <a:bodyPr/>
          <a:lstStyle/>
          <a:p>
            <a:fld id="{7B3C8E2D-E91C-4BBB-B7BA-C2875630DAEF}" type="slidenum">
              <a:rPr lang="en-US" altLang="zh-HK" smtClean="0"/>
              <a:pPr/>
              <a:t>134</a:t>
            </a:fld>
            <a:endParaRPr lang="en-US" dirty="0"/>
          </a:p>
        </p:txBody>
      </p:sp>
    </p:spTree>
    <p:extLst>
      <p:ext uri="{BB962C8B-B14F-4D97-AF65-F5344CB8AC3E}">
        <p14:creationId xmlns:p14="http://schemas.microsoft.com/office/powerpoint/2010/main" val="271037821"/>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721" y="1257519"/>
            <a:ext cx="3370444" cy="646331"/>
          </a:xfrm>
          <a:prstGeom prst="rect">
            <a:avLst/>
          </a:prstGeom>
        </p:spPr>
        <p:txBody>
          <a:bodyPr wrap="square">
            <a:spAutoFit/>
          </a:bodyPr>
          <a:lstStyle/>
          <a:p>
            <a:pPr>
              <a:buSzPct val="55000"/>
              <a:tabLst>
                <a:tab pos="8956675" algn="r"/>
              </a:tabLst>
            </a:pPr>
            <a:endParaRPr lang="zh-TW" altLang="en-US" sz="3600" dirty="0">
              <a:solidFill>
                <a:schemeClr val="accent5">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Rectangle 24"/>
          <p:cNvSpPr>
            <a:spLocks noChangeArrowheads="1"/>
          </p:cNvSpPr>
          <p:nvPr/>
        </p:nvSpPr>
        <p:spPr bwMode="auto">
          <a:xfrm>
            <a:off x="4053390" y="1110405"/>
            <a:ext cx="6336704" cy="646484"/>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52438" lvl="1" indent="-452438">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編修學生所報讀的應用學習科目</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1847529" y="1520788"/>
            <a:ext cx="2071765" cy="4538662"/>
            <a:chOff x="319076" y="1520788"/>
            <a:chExt cx="2071765" cy="4538662"/>
          </a:xfrm>
        </p:grpSpPr>
        <p:grpSp>
          <p:nvGrpSpPr>
            <p:cNvPr id="13" name="群組 12"/>
            <p:cNvGrpSpPr/>
            <p:nvPr/>
          </p:nvGrpSpPr>
          <p:grpSpPr>
            <a:xfrm>
              <a:off x="323528" y="1520788"/>
              <a:ext cx="2067313" cy="4538662"/>
              <a:chOff x="1476003" y="1483767"/>
              <a:chExt cx="2067313" cy="4538662"/>
            </a:xfrm>
          </p:grpSpPr>
          <p:sp>
            <p:nvSpPr>
              <p:cNvPr id="16"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7"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2"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3"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GB" sz="1600" dirty="0">
                    <a:solidFill>
                      <a:srgbClr val="9900CC"/>
                    </a:solidFill>
                    <a:latin typeface="微軟正黑體" panose="020B0604030504040204" pitchFamily="34" charset="-120"/>
                    <a:ea typeface="微軟正黑體" panose="020B0604030504040204" pitchFamily="34" charset="-120"/>
                  </a:rPr>
                  <a:t>學生資料</a:t>
                </a:r>
                <a:endParaRPr lang="zh-TW" altLang="en-US" sz="1600" dirty="0">
                  <a:solidFill>
                    <a:srgbClr val="9900CC"/>
                  </a:solidFill>
                  <a:latin typeface="微軟正黑體" panose="020B0604030504040204" pitchFamily="34" charset="-120"/>
                  <a:ea typeface="微軟正黑體" panose="020B0604030504040204" pitchFamily="34" charset="-120"/>
                </a:endParaRPr>
              </a:p>
            </p:txBody>
          </p:sp>
          <p:sp>
            <p:nvSpPr>
              <p:cNvPr id="24"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GB" sz="1600" dirty="0">
                    <a:solidFill>
                      <a:srgbClr val="9900CC"/>
                    </a:solidFill>
                    <a:latin typeface="微軟正黑體" panose="020B0604030504040204" pitchFamily="34" charset="-120"/>
                    <a:ea typeface="微軟正黑體" panose="020B0604030504040204" pitchFamily="34" charset="-120"/>
                  </a:rPr>
                  <a:t>學期、</a:t>
                </a:r>
              </a:p>
              <a:p>
                <a:pPr algn="ctr" eaLnBrk="1" hangingPunct="1">
                  <a:spcBef>
                    <a:spcPct val="0"/>
                  </a:spcBef>
                  <a:buClr>
                    <a:srgbClr val="CC0099"/>
                  </a:buClr>
                  <a:buSzPct val="55000"/>
                  <a:buNone/>
                </a:pPr>
                <a:r>
                  <a:rPr lang="zh-TW" altLang="en-GB" sz="1600" dirty="0">
                    <a:solidFill>
                      <a:srgbClr val="9900CC"/>
                    </a:solidFill>
                    <a:latin typeface="微軟正黑體" panose="020B0604030504040204" pitchFamily="34" charset="-120"/>
                    <a:ea typeface="微軟正黑體" panose="020B0604030504040204" pitchFamily="34" charset="-120"/>
                  </a:rPr>
                  <a:t>班別</a:t>
                </a:r>
                <a:r>
                  <a:rPr lang="zh-TW" altLang="en-US" sz="1600" dirty="0">
                    <a:solidFill>
                      <a:srgbClr val="9900CC"/>
                    </a:solidFill>
                    <a:latin typeface="微軟正黑體" panose="020B0604030504040204" pitchFamily="34" charset="-120"/>
                    <a:ea typeface="微軟正黑體" panose="020B0604030504040204" pitchFamily="34" charset="-120"/>
                  </a:rPr>
                  <a:t>資料</a:t>
                </a:r>
                <a:endParaRPr lang="zh-TW" altLang="en-GB" sz="1600" dirty="0">
                  <a:solidFill>
                    <a:srgbClr val="9900CC"/>
                  </a:solidFill>
                  <a:latin typeface="微軟正黑體" panose="020B0604030504040204" pitchFamily="34" charset="-120"/>
                  <a:ea typeface="微軟正黑體" panose="020B0604030504040204" pitchFamily="34" charset="-120"/>
                </a:endParaRPr>
              </a:p>
            </p:txBody>
          </p:sp>
          <p:sp>
            <p:nvSpPr>
              <p:cNvPr id="25"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Tx/>
                  <a:buNone/>
                </a:pPr>
                <a:r>
                  <a:rPr lang="zh-TW" altLang="en-GB" sz="1600" dirty="0">
                    <a:solidFill>
                      <a:srgbClr val="9900CC"/>
                    </a:solidFill>
                    <a:latin typeface="微軟正黑體" panose="020B0604030504040204" pitchFamily="34" charset="-120"/>
                    <a:ea typeface="微軟正黑體" panose="020B0604030504040204" pitchFamily="34" charset="-120"/>
                  </a:rPr>
                  <a:t>各項代碼</a:t>
                </a:r>
              </a:p>
            </p:txBody>
          </p:sp>
        </p:grpSp>
        <p:sp>
          <p:nvSpPr>
            <p:cNvPr id="14" name="Oval 2076"/>
            <p:cNvSpPr>
              <a:spLocks noChangeArrowheads="1"/>
            </p:cNvSpPr>
            <p:nvPr/>
          </p:nvSpPr>
          <p:spPr bwMode="auto">
            <a:xfrm>
              <a:off x="319076" y="3825044"/>
              <a:ext cx="1079500" cy="1081088"/>
            </a:xfrm>
            <a:prstGeom prst="ellipse">
              <a:avLst/>
            </a:prstGeom>
            <a:gradFill rotWithShape="0">
              <a:gsLst>
                <a:gs pos="0">
                  <a:srgbClr val="6666FF"/>
                </a:gs>
                <a:gs pos="100000">
                  <a:srgbClr val="6666FF">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5" name="Rectangle 2072"/>
            <p:cNvSpPr>
              <a:spLocks noChangeArrowheads="1"/>
            </p:cNvSpPr>
            <p:nvPr/>
          </p:nvSpPr>
          <p:spPr bwMode="auto">
            <a:xfrm>
              <a:off x="1307125" y="4061581"/>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GB" sz="1600" dirty="0">
                  <a:solidFill>
                    <a:srgbClr val="9900CC"/>
                  </a:solidFill>
                  <a:latin typeface="微軟正黑體" panose="020B0604030504040204" pitchFamily="34" charset="-120"/>
                  <a:ea typeface="微軟正黑體" panose="020B0604030504040204" pitchFamily="34" charset="-120"/>
                </a:rPr>
                <a:t>聯絡</a:t>
              </a:r>
            </a:p>
            <a:p>
              <a:pPr algn="ctr" eaLnBrk="1" hangingPunct="1">
                <a:spcBef>
                  <a:spcPct val="0"/>
                </a:spcBef>
                <a:buClr>
                  <a:srgbClr val="CC0099"/>
                </a:buClr>
                <a:buSzPct val="55000"/>
                <a:buNone/>
              </a:pPr>
              <a:r>
                <a:rPr lang="zh-TW" altLang="en-GB" sz="1600" dirty="0">
                  <a:solidFill>
                    <a:srgbClr val="9900CC"/>
                  </a:solidFill>
                  <a:latin typeface="微軟正黑體" panose="020B0604030504040204" pitchFamily="34" charset="-120"/>
                  <a:ea typeface="微軟正黑體" panose="020B0604030504040204" pitchFamily="34" charset="-120"/>
                </a:rPr>
                <a:t>教職員資料</a:t>
              </a:r>
            </a:p>
          </p:txBody>
        </p:sp>
      </p:grpSp>
      <p:graphicFrame>
        <p:nvGraphicFramePr>
          <p:cNvPr id="19" name="表格 18"/>
          <p:cNvGraphicFramePr>
            <a:graphicFrameLocks noGrp="1"/>
          </p:cNvGraphicFramePr>
          <p:nvPr>
            <p:extLst/>
          </p:nvPr>
        </p:nvGraphicFramePr>
        <p:xfrm>
          <a:off x="4655840" y="1729861"/>
          <a:ext cx="5616624" cy="4663440"/>
        </p:xfrm>
        <a:graphic>
          <a:graphicData uri="http://schemas.openxmlformats.org/drawingml/2006/table">
            <a:tbl>
              <a:tblPr firstRow="1" bandRow="1">
                <a:tableStyleId>{93296810-A885-4BE3-A3E7-6D5BEEA58F35}</a:tableStyleId>
              </a:tblPr>
              <a:tblGrid>
                <a:gridCol w="2808312">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tblGrid>
              <a:tr h="450539">
                <a:tc>
                  <a:txBody>
                    <a:bodyPr/>
                    <a:lstStyle/>
                    <a:p>
                      <a:pPr algn="ctr"/>
                      <a:r>
                        <a:rPr kumimoji="0" lang="zh-TW" altLang="en-US" sz="2400" b="1" i="0" u="none" strike="noStrike" kern="1200" cap="none" spc="0" normalizeH="0" baseline="0" noProof="0" dirty="0">
                          <a:ln>
                            <a:noFill/>
                          </a:ln>
                          <a:solidFill>
                            <a:schemeClr val="accent4">
                              <a:lumMod val="95000"/>
                              <a:lumOff val="5000"/>
                            </a:scheme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模式一</a:t>
                      </a:r>
                      <a:endParaRPr lang="zh-HK" altLang="en-US" sz="2400" b="1" dirty="0">
                        <a:solidFill>
                          <a:schemeClr val="accent4">
                            <a:lumMod val="95000"/>
                            <a:lumOff val="5000"/>
                          </a:schemeClr>
                        </a:solidFill>
                        <a:latin typeface="微軟正黑體" panose="020B0604030504040204" pitchFamily="34" charset="-120"/>
                        <a:ea typeface="微軟正黑體" panose="020B0604030504040204" pitchFamily="34" charset="-120"/>
                      </a:endParaRPr>
                    </a:p>
                  </a:txBody>
                  <a:tcPr anchor="ctr"/>
                </a:tc>
                <a:tc>
                  <a:txBody>
                    <a:bodyPr/>
                    <a:lstStyle/>
                    <a:p>
                      <a:pPr algn="ctr"/>
                      <a:r>
                        <a:rPr kumimoji="0" lang="zh-TW" altLang="en-US" sz="2400" b="1" i="0" u="none" strike="noStrike" kern="1200" cap="none" spc="0" normalizeH="0" baseline="0" noProof="0" dirty="0">
                          <a:ln>
                            <a:noFill/>
                          </a:ln>
                          <a:solidFill>
                            <a:schemeClr val="accent4">
                              <a:lumMod val="95000"/>
                              <a:lumOff val="5000"/>
                            </a:scheme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模式二</a:t>
                      </a:r>
                      <a:endParaRPr lang="zh-HK" altLang="en-US" sz="2400" b="1" dirty="0">
                        <a:solidFill>
                          <a:schemeClr val="accent4">
                            <a:lumMod val="95000"/>
                            <a:lumOff val="5000"/>
                          </a:schemeClr>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0"/>
                  </a:ext>
                </a:extLst>
              </a:tr>
              <a:tr h="777643">
                <a:tc>
                  <a:txBody>
                    <a:bodyPr/>
                    <a:lstStyle/>
                    <a:p>
                      <a:pPr algn="ctr"/>
                      <a:r>
                        <a:rPr kumimoji="0" lang="zh-TW" altLang="zh-TW" sz="2400" b="1" i="0" u="none" strike="noStrike" kern="1200" cap="none" spc="0" normalizeH="0" baseline="0" noProof="0" dirty="0">
                          <a:ln>
                            <a:noFill/>
                          </a:ln>
                          <a:solidFill>
                            <a:sysClr val="windowText" lastClr="000000">
                              <a:hueOff val="0"/>
                              <a:satOff val="0"/>
                              <a:lumOff val="0"/>
                              <a:alphaOff val="0"/>
                            </a:sys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主要</a:t>
                      </a:r>
                      <a:r>
                        <a:rPr kumimoji="0" lang="zh-TW" altLang="en-US" sz="2400" b="1" i="0" u="none" strike="noStrike" kern="1200" cap="none" spc="0" normalizeH="0" baseline="0" noProof="0" dirty="0">
                          <a:ln>
                            <a:noFill/>
                          </a:ln>
                          <a:solidFill>
                            <a:sysClr val="windowText" lastClr="000000">
                              <a:hueOff val="0"/>
                              <a:satOff val="0"/>
                              <a:lumOff val="0"/>
                              <a:alphaOff val="0"/>
                            </a:sys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在</a:t>
                      </a:r>
                      <a:r>
                        <a:rPr kumimoji="0" lang="zh-TW" altLang="zh-TW"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課程提供機構</a:t>
                      </a:r>
                      <a:endParaRPr kumimoji="0" lang="en-US" altLang="zh-TW"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algn="ctr"/>
                      <a:r>
                        <a:rPr kumimoji="0" lang="zh-TW" altLang="zh-TW"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的場地</a:t>
                      </a:r>
                      <a:r>
                        <a:rPr kumimoji="0" lang="zh-TW" altLang="zh-TW" sz="2400" b="1" i="0" u="none" strike="noStrike" kern="1200" cap="none" spc="0" normalizeH="0" baseline="0" noProof="0" dirty="0">
                          <a:ln>
                            <a:noFill/>
                          </a:ln>
                          <a:solidFill>
                            <a:sysClr val="windowText" lastClr="000000">
                              <a:hueOff val="0"/>
                              <a:satOff val="0"/>
                              <a:lumOff val="0"/>
                              <a:alphaOff val="0"/>
                            </a:sys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進行</a:t>
                      </a:r>
                      <a:endParaRPr lang="zh-HK"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tc>
                <a:tc>
                  <a:txBody>
                    <a:bodyPr/>
                    <a:lstStyle/>
                    <a:p>
                      <a:pPr algn="ctr"/>
                      <a:r>
                        <a:rPr kumimoji="0" lang="zh-TW" altLang="zh-TW" sz="2400" b="1" i="0" u="none" strike="noStrike" kern="1200" cap="none" spc="0" normalizeH="0" baseline="0" noProof="0" dirty="0">
                          <a:ln>
                            <a:noFill/>
                          </a:ln>
                          <a:solidFill>
                            <a:sysClr val="windowText" lastClr="000000">
                              <a:hueOff val="0"/>
                              <a:satOff val="0"/>
                              <a:lumOff val="0"/>
                              <a:alphaOff val="0"/>
                            </a:sys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主要</a:t>
                      </a:r>
                      <a:r>
                        <a:rPr kumimoji="0" lang="zh-TW" altLang="en-US" sz="2400" b="1" i="0" u="none" strike="noStrike" kern="1200" cap="none" spc="0" normalizeH="0" baseline="0" noProof="0" dirty="0">
                          <a:ln>
                            <a:noFill/>
                          </a:ln>
                          <a:solidFill>
                            <a:sysClr val="windowText" lastClr="000000">
                              <a:hueOff val="0"/>
                              <a:satOff val="0"/>
                              <a:lumOff val="0"/>
                              <a:alphaOff val="0"/>
                            </a:sys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在</a:t>
                      </a:r>
                      <a:r>
                        <a:rPr kumimoji="0" lang="zh-TW" altLang="zh-TW"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學校</a:t>
                      </a:r>
                      <a:r>
                        <a:rPr kumimoji="0" lang="zh-TW" altLang="zh-TW" sz="2400" b="1" i="0" u="none" strike="noStrike" kern="1200" cap="none" spc="0" normalizeH="0" baseline="0" noProof="0" dirty="0">
                          <a:ln>
                            <a:noFill/>
                          </a:ln>
                          <a:solidFill>
                            <a:sysClr val="windowText" lastClr="000000">
                              <a:hueOff val="0"/>
                              <a:satOff val="0"/>
                              <a:lumOff val="0"/>
                              <a:alphaOff val="0"/>
                            </a:sys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進行</a:t>
                      </a:r>
                      <a:endParaRPr lang="zh-HK"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1"/>
                  </a:ext>
                </a:extLst>
              </a:tr>
              <a:tr h="45053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聯絡資料</a:t>
                      </a:r>
                      <a:endParaRPr kumimoji="0" lang="zh-HK"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txBody>
                  <a:tcPr anchor="ctr"/>
                </a:tc>
                <a:tc hMerge="1">
                  <a:txBody>
                    <a:bodyPr/>
                    <a:lstStyle/>
                    <a:p>
                      <a:endParaRPr lang="zh-HK" altLang="en-US" dirty="0">
                        <a:solidFill>
                          <a:schemeClr val="tx1"/>
                        </a:solidFill>
                      </a:endParaRPr>
                    </a:p>
                  </a:txBody>
                  <a:tcPr/>
                </a:tc>
                <a:extLst>
                  <a:ext uri="{0D108BD9-81ED-4DB2-BD59-A6C34878D82A}">
                    <a16:rowId xmlns:a16="http://schemas.microsoft.com/office/drawing/2014/main" val="10002"/>
                  </a:ext>
                </a:extLst>
              </a:tr>
              <a:tr h="7776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學生報名</a:t>
                      </a:r>
                      <a:r>
                        <a:rPr kumimoji="0" lang="en-US" altLang="zh-HK"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模式一</a:t>
                      </a:r>
                      <a:r>
                        <a:rPr kumimoji="0" lang="en-US" altLang="zh-HK"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endParaRPr kumimoji="0" lang="zh-HK"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學校報名</a:t>
                      </a:r>
                      <a:r>
                        <a:rPr kumimoji="0" lang="en-US" altLang="zh-TW"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模式二</a:t>
                      </a:r>
                      <a:r>
                        <a:rPr kumimoji="0" lang="en-US" altLang="zh-TW"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學生報名</a:t>
                      </a:r>
                      <a:r>
                        <a:rPr kumimoji="0" lang="en-US" altLang="zh-TW"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模式二</a:t>
                      </a:r>
                      <a:r>
                        <a:rPr kumimoji="0" lang="en-US" altLang="zh-TW"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a:txBody>
                  <a:tcPr anchor="ctr"/>
                </a:tc>
                <a:extLst>
                  <a:ext uri="{0D108BD9-81ED-4DB2-BD59-A6C34878D82A}">
                    <a16:rowId xmlns:a16="http://schemas.microsoft.com/office/drawing/2014/main" val="10003"/>
                  </a:ext>
                </a:extLst>
              </a:tr>
              <a:tr h="45053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多元學習津貼 </a:t>
                      </a:r>
                      <a:r>
                        <a:rPr kumimoji="0" lang="en-US" altLang="zh-HK"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應用學習</a:t>
                      </a:r>
                      <a:r>
                        <a:rPr kumimoji="0" lang="en-US" altLang="zh-HK"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申請資料 </a:t>
                      </a:r>
                      <a:endParaRPr kumimoji="0" lang="zh-HK"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txBody>
                  <a:tcPr anchor="ctr"/>
                </a:tc>
                <a:tc hMerge="1">
                  <a:txBody>
                    <a:bodyPr/>
                    <a:lstStyle/>
                    <a:p>
                      <a:endParaRPr lang="zh-HK" altLang="en-US" dirty="0">
                        <a:solidFill>
                          <a:schemeClr val="tx1"/>
                        </a:solidFill>
                      </a:endParaRPr>
                    </a:p>
                  </a:txBody>
                  <a:tcPr/>
                </a:tc>
                <a:extLst>
                  <a:ext uri="{0D108BD9-81ED-4DB2-BD59-A6C34878D82A}">
                    <a16:rowId xmlns:a16="http://schemas.microsoft.com/office/drawing/2014/main" val="10004"/>
                  </a:ext>
                </a:extLst>
              </a:tr>
              <a:tr h="7776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匯入甄選結果及</a:t>
                      </a:r>
                      <a:endParaRPr kumimoji="0" lang="en-US" altLang="zh-TW"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上課時間表</a:t>
                      </a:r>
                      <a:r>
                        <a:rPr kumimoji="0" lang="en-US" altLang="zh-HK"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模式一</a:t>
                      </a:r>
                      <a:r>
                        <a:rPr kumimoji="0" lang="en-US" altLang="zh-HK"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endParaRPr kumimoji="0" lang="zh-HK"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匯入應用學習班別編號 </a:t>
                      </a:r>
                      <a:r>
                        <a:rPr kumimoji="0" lang="en-US" altLang="zh-TW"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模式二</a:t>
                      </a:r>
                      <a:r>
                        <a:rPr kumimoji="0" lang="en-US" altLang="zh-TW"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a:txBody>
                  <a:tcPr anchor="ctr"/>
                </a:tc>
                <a:extLst>
                  <a:ext uri="{0D108BD9-81ED-4DB2-BD59-A6C34878D82A}">
                    <a16:rowId xmlns:a16="http://schemas.microsoft.com/office/drawing/2014/main" val="10005"/>
                  </a:ext>
                </a:extLst>
              </a:tr>
              <a:tr h="4505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入讀確定</a:t>
                      </a:r>
                      <a:r>
                        <a:rPr kumimoji="0" lang="en-US" altLang="zh-HK"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模式一</a:t>
                      </a:r>
                      <a:r>
                        <a:rPr kumimoji="0" lang="en-US" altLang="zh-HK"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endParaRPr kumimoji="0" lang="zh-HK"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班別資料</a:t>
                      </a:r>
                      <a:r>
                        <a:rPr kumimoji="0" lang="en-US" altLang="zh-TW"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模式二</a:t>
                      </a:r>
                      <a:r>
                        <a:rPr kumimoji="0" lang="en-US" altLang="zh-TW"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a:txBody>
                  <a:tcPr anchor="ctr"/>
                </a:tc>
                <a:extLst>
                  <a:ext uri="{0D108BD9-81ED-4DB2-BD59-A6C34878D82A}">
                    <a16:rowId xmlns:a16="http://schemas.microsoft.com/office/drawing/2014/main" val="10006"/>
                  </a:ext>
                </a:extLst>
              </a:tr>
            </a:tbl>
          </a:graphicData>
        </a:graphic>
      </p:graphicFrame>
      <p:sp>
        <p:nvSpPr>
          <p:cNvPr id="20" name="Rectangle 2">
            <a:extLst>
              <a:ext uri="{FF2B5EF4-FFF2-40B4-BE49-F238E27FC236}">
                <a16:creationId xmlns:a16="http://schemas.microsoft.com/office/drawing/2014/main" id="{C8482377-1151-4046-9847-3D9FD6D4FA78}"/>
              </a:ext>
            </a:extLst>
          </p:cNvPr>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SzPct val="55000"/>
              <a:buNone/>
            </a:pPr>
            <a:r>
              <a:rPr lang="zh-TW" altLang="en-US" sz="4000" b="1"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應用學習</a:t>
            </a:r>
          </a:p>
        </p:txBody>
      </p:sp>
      <p:sp>
        <p:nvSpPr>
          <p:cNvPr id="21" name="矩形 20">
            <a:extLst>
              <a:ext uri="{FF2B5EF4-FFF2-40B4-BE49-F238E27FC236}">
                <a16:creationId xmlns:a16="http://schemas.microsoft.com/office/drawing/2014/main" id="{7DEEC497-0073-41ED-BDD1-B45DD7C8C8C5}"/>
              </a:ext>
            </a:extLst>
          </p:cNvPr>
          <p:cNvSpPr/>
          <p:nvPr/>
        </p:nvSpPr>
        <p:spPr>
          <a:xfrm>
            <a:off x="10340271" y="412854"/>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2" name="投影片編號版面配置區 1">
            <a:extLst>
              <a:ext uri="{FF2B5EF4-FFF2-40B4-BE49-F238E27FC236}">
                <a16:creationId xmlns:a16="http://schemas.microsoft.com/office/drawing/2014/main" id="{603657C8-0BF8-4E84-9858-E815CA9352CC}"/>
              </a:ext>
            </a:extLst>
          </p:cNvPr>
          <p:cNvSpPr>
            <a:spLocks noGrp="1"/>
          </p:cNvSpPr>
          <p:nvPr>
            <p:ph type="sldNum" sz="quarter" idx="4"/>
          </p:nvPr>
        </p:nvSpPr>
        <p:spPr/>
        <p:txBody>
          <a:bodyPr/>
          <a:lstStyle/>
          <a:p>
            <a:fld id="{7B3C8E2D-E91C-4BBB-B7BA-C2875630DAEF}" type="slidenum">
              <a:rPr lang="en-US" altLang="zh-HK" smtClean="0"/>
              <a:pPr/>
              <a:t>135</a:t>
            </a:fld>
            <a:endParaRPr lang="en-US" dirty="0"/>
          </a:p>
        </p:txBody>
      </p:sp>
    </p:spTree>
    <p:extLst>
      <p:ext uri="{BB962C8B-B14F-4D97-AF65-F5344CB8AC3E}">
        <p14:creationId xmlns:p14="http://schemas.microsoft.com/office/powerpoint/2010/main" val="836844796"/>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223058" y="1152162"/>
            <a:ext cx="7812868" cy="5395168"/>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lvl="1" indent="0">
              <a:buSzPct val="55000"/>
              <a:buNone/>
              <a:defRPr/>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日常工作</a:t>
            </a:r>
          </a:p>
          <a:p>
            <a:pPr marL="444500" lvl="1" indent="-444500">
              <a:spcBef>
                <a:spcPts val="0"/>
              </a:spcBef>
              <a:buSzPct val="55000"/>
              <a:tabLst>
                <a:tab pos="457200" algn="l"/>
              </a:tabLst>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處理報名及入讀程序</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0"/>
              </a:spcBef>
              <a:buSzPct val="55000"/>
              <a:tabLst>
                <a:tab pos="457200" algn="l"/>
              </a:tabLst>
              <a:defRPr/>
            </a:pP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0"/>
              </a:spcBef>
              <a:buSzPct val="55000"/>
              <a:tabLst>
                <a:tab pos="457200" algn="l"/>
              </a:tabLst>
              <a:defRPr/>
            </a:pP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0"/>
              </a:spcBef>
              <a:buSzPct val="55000"/>
              <a:tabLst>
                <a:tab pos="457200" algn="l"/>
              </a:tabLst>
              <a:defRPr/>
            </a:pP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0"/>
              </a:spcBef>
              <a:buSzPct val="55000"/>
              <a:tabLst>
                <a:tab pos="457200" algn="l"/>
              </a:tabLst>
              <a:defRPr/>
            </a:pP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0"/>
              </a:spcBef>
              <a:buSzPct val="55000"/>
              <a:tabLst>
                <a:tab pos="457200" algn="l"/>
              </a:tabLst>
              <a:defRPr/>
            </a:pPr>
            <a:endPar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indent="0">
              <a:spcBef>
                <a:spcPts val="0"/>
              </a:spcBef>
              <a:buSzPct val="55000"/>
              <a:buNone/>
              <a:tabLst>
                <a:tab pos="457200" algn="l"/>
              </a:tabLst>
              <a:defRPr/>
            </a:pPr>
            <a:endParaRPr lang="en-US" altLang="zh-CN"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indent="0">
              <a:spcBef>
                <a:spcPts val="0"/>
              </a:spcBef>
              <a:buSzPct val="55000"/>
              <a:buNone/>
              <a:tabLst>
                <a:tab pos="457200" algn="l"/>
              </a:tabLst>
              <a:defRPr/>
            </a:pPr>
            <a:endParaRPr lang="en-US" altLang="zh-CN"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indent="0">
              <a:spcBef>
                <a:spcPts val="0"/>
              </a:spcBef>
              <a:buSzPct val="55000"/>
              <a:buNone/>
              <a:tabLst>
                <a:tab pos="457200" algn="l"/>
              </a:tabLst>
              <a:defRPr/>
            </a:pP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按需要</a:t>
            </a:r>
            <a:endParaRPr lang="en-US" altLang="zh-CN"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0"/>
              </a:spcBef>
              <a:buSzPct val="55000"/>
              <a:tabLst>
                <a:tab pos="457200" algn="l"/>
              </a:tabLst>
              <a:defRPr/>
            </a:pPr>
            <a:r>
              <a:rPr lang="zh-TW" altLang="en-US" sz="28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更新學生</a:t>
            </a:r>
            <a:r>
              <a:rPr lang="zh-TW" altLang="en-US" sz="2800" kern="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電話號碼</a:t>
            </a:r>
            <a:r>
              <a:rPr lang="zh-TW" altLang="en-US" sz="28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2800" kern="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多元學習津貼申請資料</a:t>
            </a:r>
            <a:endParaRPr lang="en-US" altLang="zh-TW" sz="2800" kern="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0"/>
              </a:spcBef>
              <a:buSzPct val="55000"/>
              <a:tabLst>
                <a:tab pos="457200" algn="l"/>
              </a:tabLst>
              <a:defRPr/>
            </a:pPr>
            <a:r>
              <a:rPr lang="zh-TW" altLang="en-US" sz="28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r>
              <a:rPr lang="zh-TW" altLang="zh-TW" sz="28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a:t>
            </a:r>
            <a:r>
              <a:rPr lang="zh-TW" altLang="zh-TW" sz="2800" kern="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離校</a:t>
            </a:r>
            <a:r>
              <a:rPr lang="en-US" altLang="zh-TW" sz="2800" kern="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2800" kern="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退修</a:t>
            </a:r>
            <a:r>
              <a:rPr lang="zh-TW" altLang="en-US" sz="28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2800" kern="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學生到校</a:t>
            </a:r>
            <a:endParaRPr lang="en-US" altLang="zh-TW" sz="2800" kern="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0"/>
              </a:spcBef>
              <a:buSzPct val="55000"/>
              <a:tabLst>
                <a:tab pos="457200" algn="l"/>
              </a:tabLst>
              <a:defRPr/>
            </a:pPr>
            <a:endParaRPr lang="en-US" altLang="zh-TW" sz="28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7" name="圖片 5"/>
          <p:cNvPicPr>
            <a:picLocks noChangeAspect="1"/>
          </p:cNvPicPr>
          <p:nvPr/>
        </p:nvPicPr>
        <p:blipFill>
          <a:blip r:embed="rId2"/>
          <a:stretch>
            <a:fillRect/>
          </a:stretch>
        </p:blipFill>
        <p:spPr>
          <a:xfrm>
            <a:off x="2223058" y="2204864"/>
            <a:ext cx="7653362" cy="2736304"/>
          </a:xfrm>
          <a:prstGeom prst="rect">
            <a:avLst/>
          </a:prstGeom>
          <a:ln w="12700">
            <a:solidFill>
              <a:schemeClr val="tx1"/>
            </a:solidFill>
          </a:ln>
        </p:spPr>
      </p:pic>
      <p:sp>
        <p:nvSpPr>
          <p:cNvPr id="8" name="Rectangle 2">
            <a:extLst>
              <a:ext uri="{FF2B5EF4-FFF2-40B4-BE49-F238E27FC236}">
                <a16:creationId xmlns:a16="http://schemas.microsoft.com/office/drawing/2014/main" id="{9C5A3276-D188-4E9C-9D20-A65BE6711F58}"/>
              </a:ext>
            </a:extLst>
          </p:cNvPr>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應用學習</a:t>
            </a:r>
          </a:p>
        </p:txBody>
      </p:sp>
      <p:sp>
        <p:nvSpPr>
          <p:cNvPr id="2" name="投影片編號版面配置區 1">
            <a:extLst>
              <a:ext uri="{FF2B5EF4-FFF2-40B4-BE49-F238E27FC236}">
                <a16:creationId xmlns:a16="http://schemas.microsoft.com/office/drawing/2014/main" id="{5674560C-91C0-4829-984A-324A8F9DBE4B}"/>
              </a:ext>
            </a:extLst>
          </p:cNvPr>
          <p:cNvSpPr>
            <a:spLocks noGrp="1"/>
          </p:cNvSpPr>
          <p:nvPr>
            <p:ph type="sldNum" sz="quarter" idx="10"/>
          </p:nvPr>
        </p:nvSpPr>
        <p:spPr/>
        <p:txBody>
          <a:bodyPr/>
          <a:lstStyle/>
          <a:p>
            <a:fld id="{7B3C8E2D-E91C-4BBB-B7BA-C2875630DAEF}" type="slidenum">
              <a:rPr lang="en-US" altLang="zh-HK" smtClean="0"/>
              <a:pPr/>
              <a:t>136</a:t>
            </a:fld>
            <a:endParaRPr lang="en-US" dirty="0"/>
          </a:p>
        </p:txBody>
      </p:sp>
    </p:spTree>
    <p:extLst>
      <p:ext uri="{BB962C8B-B14F-4D97-AF65-F5344CB8AC3E}">
        <p14:creationId xmlns:p14="http://schemas.microsoft.com/office/powerpoint/2010/main" val="3744653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3251685" y="116632"/>
            <a:ext cx="7163121" cy="762000"/>
          </a:xfr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a:buSzPct val="55000"/>
              <a:tabLst>
                <a:tab pos="8956675" algn="r"/>
              </a:tabLst>
            </a:pPr>
            <a:r>
              <a:rPr lang="zh-TW" altLang="zh-TW" sz="4000" kern="120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學生學習概覽</a:t>
            </a:r>
            <a:endParaRPr lang="en-US" altLang="zh-TW" sz="4000" kern="120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sp>
        <p:nvSpPr>
          <p:cNvPr id="12" name="Rectangle 2"/>
          <p:cNvSpPr>
            <a:spLocks noChangeArrowheads="1"/>
          </p:cNvSpPr>
          <p:nvPr/>
        </p:nvSpPr>
        <p:spPr bwMode="auto">
          <a:xfrm>
            <a:off x="4799857" y="1628800"/>
            <a:ext cx="5381055" cy="1131162"/>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6088" lvl="1" indent="-423863">
              <a:spcBef>
                <a:spcPts val="0"/>
              </a:spcBef>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學生學習概覽</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事宜</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23863">
              <a:spcBef>
                <a:spcPts val="0"/>
              </a:spcBef>
              <a:buSzPct val="55000"/>
              <a:defRPr/>
            </a:pPr>
            <a:endParaRPr lang="zh-TW" altLang="en-US" sz="4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2351585" y="1484784"/>
            <a:ext cx="2067313" cy="4538662"/>
            <a:chOff x="1476003" y="1483767"/>
            <a:chExt cx="2067313" cy="4538662"/>
          </a:xfrm>
        </p:grpSpPr>
        <p:sp>
          <p:nvSpPr>
            <p:cNvPr id="9"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0" name="Oval 4"/>
            <p:cNvSpPr>
              <a:spLocks noChangeArrowheads="1"/>
            </p:cNvSpPr>
            <p:nvPr/>
          </p:nvSpPr>
          <p:spPr bwMode="auto">
            <a:xfrm>
              <a:off x="1476003" y="3787229"/>
              <a:ext cx="1079500" cy="1081088"/>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sz="20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sz="20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sz="20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1"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學生資料</a:t>
              </a:r>
            </a:p>
          </p:txBody>
        </p:sp>
        <p:sp>
          <p:nvSpPr>
            <p:cNvPr id="15"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考績、班別</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及科目資料</a:t>
              </a:r>
            </a:p>
          </p:txBody>
        </p:sp>
        <p:sp>
          <p:nvSpPr>
            <p:cNvPr id="16"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各項代碼</a:t>
              </a:r>
            </a:p>
          </p:txBody>
        </p:sp>
      </p:grpSp>
      <p:sp>
        <p:nvSpPr>
          <p:cNvPr id="17" name="矩形 16">
            <a:extLst>
              <a:ext uri="{FF2B5EF4-FFF2-40B4-BE49-F238E27FC236}">
                <a16:creationId xmlns:a16="http://schemas.microsoft.com/office/drawing/2014/main" id="{BF9DDCF9-0B8F-4FB0-8CD0-3FD25C48FD75}"/>
              </a:ext>
            </a:extLst>
          </p:cNvPr>
          <p:cNvSpPr/>
          <p:nvPr/>
        </p:nvSpPr>
        <p:spPr>
          <a:xfrm>
            <a:off x="10340271" y="412854"/>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2" name="投影片編號版面配置區 1">
            <a:extLst>
              <a:ext uri="{FF2B5EF4-FFF2-40B4-BE49-F238E27FC236}">
                <a16:creationId xmlns:a16="http://schemas.microsoft.com/office/drawing/2014/main" id="{83261817-A784-49FA-865E-42C7548B9BDB}"/>
              </a:ext>
            </a:extLst>
          </p:cNvPr>
          <p:cNvSpPr>
            <a:spLocks noGrp="1"/>
          </p:cNvSpPr>
          <p:nvPr>
            <p:ph type="sldNum" sz="quarter" idx="10"/>
          </p:nvPr>
        </p:nvSpPr>
        <p:spPr/>
        <p:txBody>
          <a:bodyPr/>
          <a:lstStyle/>
          <a:p>
            <a:fld id="{7B3C8E2D-E91C-4BBB-B7BA-C2875630DAEF}" type="slidenum">
              <a:rPr lang="en-US" altLang="zh-HK" smtClean="0"/>
              <a:pPr/>
              <a:t>137</a:t>
            </a:fld>
            <a:endParaRPr lang="en-US" dirty="0"/>
          </a:p>
        </p:txBody>
      </p:sp>
    </p:spTree>
    <p:extLst>
      <p:ext uri="{BB962C8B-B14F-4D97-AF65-F5344CB8AC3E}">
        <p14:creationId xmlns:p14="http://schemas.microsoft.com/office/powerpoint/2010/main" val="2503254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3251685" y="116632"/>
            <a:ext cx="7163121" cy="762000"/>
          </a:xfr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a:buSzPct val="55000"/>
              <a:tabLst>
                <a:tab pos="8956675" algn="r"/>
              </a:tabLst>
            </a:pPr>
            <a:r>
              <a:rPr lang="zh-TW" altLang="zh-TW" sz="4000" kern="120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學生學習概覽</a:t>
            </a:r>
            <a:endParaRPr lang="en-US" altLang="zh-TW" sz="4000" kern="120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sp>
        <p:nvSpPr>
          <p:cNvPr id="12" name="Rectangle 2"/>
          <p:cNvSpPr>
            <a:spLocks noChangeArrowheads="1"/>
          </p:cNvSpPr>
          <p:nvPr/>
        </p:nvSpPr>
        <p:spPr bwMode="auto">
          <a:xfrm>
            <a:off x="2237014" y="1303089"/>
            <a:ext cx="7632911" cy="4284947"/>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22225" lvl="1" indent="0">
              <a:spcBef>
                <a:spcPts val="0"/>
              </a:spcBef>
              <a:buSzPct val="55000"/>
              <a:buNone/>
              <a:defRPr/>
            </a:pPr>
            <a:endParaRPr lang="zh-TW" altLang="en-US"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矩形 6"/>
          <p:cNvSpPr/>
          <p:nvPr/>
        </p:nvSpPr>
        <p:spPr>
          <a:xfrm>
            <a:off x="2063553" y="1299659"/>
            <a:ext cx="8244409" cy="4672048"/>
          </a:xfrm>
          <a:prstGeom prst="rect">
            <a:avLst/>
          </a:prstGeom>
        </p:spPr>
        <p:txBody>
          <a:bodyPr wrap="square">
            <a:spAutoFit/>
          </a:bodyPr>
          <a:lstStyle/>
          <a:p>
            <a:pPr>
              <a:spcAft>
                <a:spcPts val="0"/>
              </a:spcAft>
              <a:tabLst>
                <a:tab pos="457200" algn="l"/>
              </a:tabLst>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日常工作</a:t>
            </a:r>
          </a:p>
          <a:p>
            <a:pPr marL="444500" lvl="1" indent="-444500">
              <a:spcBef>
                <a:spcPts val="800"/>
              </a:spcBef>
              <a:buClr>
                <a:srgbClr val="CC0099"/>
              </a:buClr>
              <a:buSzPct val="55000"/>
              <a:buFont typeface="Wingdings" panose="05000000000000000000" pitchFamily="2" charset="2"/>
              <a:buChar char="n"/>
              <a:tabLst>
                <a:tab pos="457200" algn="l"/>
              </a:tabLst>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從其他模組抽取</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學生學習概覽資料</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2175" indent="-457200">
              <a:spcBef>
                <a:spcPts val="800"/>
              </a:spcBef>
              <a:spcAft>
                <a:spcPts val="0"/>
              </a:spcAft>
              <a:buClr>
                <a:srgbClr val="CC0099"/>
              </a:buClr>
              <a:buSzPct val="55000"/>
              <a:buFont typeface="Wingdings" panose="05000000000000000000" pitchFamily="2" charset="2"/>
              <a:buChar char="u"/>
              <a:tabLst>
                <a:tab pos="457200" algn="l"/>
              </a:tabLst>
            </a:pPr>
            <a:r>
              <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個人資料</a:t>
            </a:r>
            <a:r>
              <a:rPr lang="en-US" altLang="zh-TW"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kern="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學校管理模組</a:t>
            </a:r>
            <a:r>
              <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kern="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學生資料模組</a:t>
            </a:r>
            <a:r>
              <a:rPr lang="en-US" altLang="zh-TW"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892175" indent="-457200">
              <a:spcBef>
                <a:spcPts val="800"/>
              </a:spcBef>
              <a:spcAft>
                <a:spcPts val="0"/>
              </a:spcAft>
              <a:buClr>
                <a:srgbClr val="CC0099"/>
              </a:buClr>
              <a:buSzPct val="55000"/>
              <a:buFont typeface="Wingdings" panose="05000000000000000000" pitchFamily="2" charset="2"/>
              <a:buChar char="u"/>
              <a:tabLst>
                <a:tab pos="457200" algn="l"/>
              </a:tabLst>
            </a:pPr>
            <a:r>
              <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三年高中學業成績</a:t>
            </a:r>
            <a:r>
              <a:rPr lang="en-US" altLang="zh-TW"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kern="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學生成績模組</a:t>
            </a:r>
            <a:r>
              <a:rPr lang="en-US" altLang="zh-TW"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892175" indent="-457200">
              <a:spcBef>
                <a:spcPts val="800"/>
              </a:spcBef>
              <a:spcAft>
                <a:spcPts val="0"/>
              </a:spcAft>
              <a:buClr>
                <a:srgbClr val="CC0099"/>
              </a:buClr>
              <a:buSzPct val="55000"/>
              <a:buFont typeface="Wingdings" panose="05000000000000000000" pitchFamily="2" charset="2"/>
              <a:buChar char="u"/>
              <a:tabLst>
                <a:tab pos="457200" algn="l"/>
              </a:tabLst>
            </a:pPr>
            <a:r>
              <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其他學習經歷</a:t>
            </a:r>
            <a:r>
              <a:rPr lang="en-US" altLang="zh-TW"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kern="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課外活動模組</a:t>
            </a:r>
            <a:r>
              <a:rPr lang="en-US" altLang="zh-TW"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892175" indent="-457200">
              <a:spcBef>
                <a:spcPts val="800"/>
              </a:spcBef>
              <a:spcAft>
                <a:spcPts val="0"/>
              </a:spcAft>
              <a:buClr>
                <a:srgbClr val="CC0099"/>
              </a:buClr>
              <a:buSzPct val="55000"/>
              <a:buFont typeface="Wingdings" panose="05000000000000000000" pitchFamily="2" charset="2"/>
              <a:buChar char="u"/>
              <a:tabLst>
                <a:tab pos="457200" algn="l"/>
              </a:tabLst>
            </a:pPr>
            <a:r>
              <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校內獲獎紀錄</a:t>
            </a:r>
            <a:r>
              <a:rPr lang="en-US" altLang="zh-TW"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kern="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獎懲資料模組</a:t>
            </a:r>
            <a:r>
              <a:rPr lang="en-US" altLang="zh-TW"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44500" lvl="1" indent="-444500">
              <a:spcBef>
                <a:spcPts val="800"/>
              </a:spcBef>
              <a:buClr>
                <a:srgbClr val="CC0099"/>
              </a:buClr>
              <a:buSzPct val="55000"/>
              <a:buFont typeface="Wingdings" panose="05000000000000000000" pitchFamily="2" charset="2"/>
              <a:buChar char="n"/>
              <a:tabLst>
                <a:tab pos="457200" algn="l"/>
              </a:tabLst>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安排學生作</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個人自述</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選擇性</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0"/>
              </a:spcAft>
            </a:pPr>
            <a:endParaRPr lang="en-US" altLang="zh-TW" sz="28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07935C0D-557D-4DC2-AE26-C31FC293DC3B}"/>
              </a:ext>
            </a:extLst>
          </p:cNvPr>
          <p:cNvSpPr>
            <a:spLocks noGrp="1"/>
          </p:cNvSpPr>
          <p:nvPr>
            <p:ph type="sldNum" sz="quarter" idx="10"/>
          </p:nvPr>
        </p:nvSpPr>
        <p:spPr/>
        <p:txBody>
          <a:bodyPr/>
          <a:lstStyle/>
          <a:p>
            <a:fld id="{7B3C8E2D-E91C-4BBB-B7BA-C2875630DAEF}" type="slidenum">
              <a:rPr lang="en-US" altLang="zh-HK" smtClean="0"/>
              <a:pPr/>
              <a:t>138</a:t>
            </a:fld>
            <a:endParaRPr lang="en-US" dirty="0"/>
          </a:p>
        </p:txBody>
      </p:sp>
    </p:spTree>
    <p:extLst>
      <p:ext uri="{BB962C8B-B14F-4D97-AF65-F5344CB8AC3E}">
        <p14:creationId xmlns:p14="http://schemas.microsoft.com/office/powerpoint/2010/main" val="2417688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ChangeArrowheads="1"/>
          </p:cNvSpPr>
          <p:nvPr/>
        </p:nvSpPr>
        <p:spPr bwMode="auto">
          <a:xfrm>
            <a:off x="4284576" y="0"/>
            <a:ext cx="601216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1001713">
              <a:spcBef>
                <a:spcPct val="75000"/>
              </a:spcBef>
              <a:buClr>
                <a:schemeClr val="accent2"/>
              </a:buClr>
              <a:buFont typeface="Wingdings" panose="05000000000000000000" pitchFamily="2" charset="2"/>
              <a:buChar char="n"/>
              <a:tabLst>
                <a:tab pos="9815513" algn="r"/>
              </a:tabLst>
              <a:defRPr sz="2400">
                <a:solidFill>
                  <a:srgbClr val="660066"/>
                </a:solidFill>
                <a:latin typeface="Tahoma" panose="020B0604030504040204" pitchFamily="34" charset="0"/>
                <a:ea typeface="PMingLiU" panose="02020500000000000000" pitchFamily="18" charset="-120"/>
              </a:defRPr>
            </a:lvl1pPr>
            <a:lvl2pPr marL="742950" indent="-285750" defTabSz="1001713">
              <a:spcBef>
                <a:spcPct val="20000"/>
              </a:spcBef>
              <a:buClr>
                <a:srgbClr val="CC0099"/>
              </a:buClr>
              <a:buFont typeface="Wingdings" panose="05000000000000000000" pitchFamily="2" charset="2"/>
              <a:buChar char="n"/>
              <a:tabLst>
                <a:tab pos="9815513" algn="r"/>
              </a:tabLst>
              <a:defRPr sz="2000">
                <a:solidFill>
                  <a:srgbClr val="9900CC"/>
                </a:solidFill>
                <a:latin typeface="Tahoma" panose="020B0604030504040204" pitchFamily="34" charset="0"/>
                <a:ea typeface="PMingLiU" panose="02020500000000000000" pitchFamily="18" charset="-120"/>
              </a:defRPr>
            </a:lvl2pPr>
            <a:lvl3pPr marL="1143000" indent="-228600" defTabSz="1001713">
              <a:spcBef>
                <a:spcPct val="20000"/>
              </a:spcBef>
              <a:buClr>
                <a:schemeClr val="accent1"/>
              </a:buClr>
              <a:buSzPct val="50000"/>
              <a:buFont typeface="Wingdings" panose="05000000000000000000" pitchFamily="2" charset="2"/>
              <a:buChar char="n"/>
              <a:tabLst>
                <a:tab pos="9815513" algn="r"/>
              </a:tabLst>
              <a:defRPr>
                <a:solidFill>
                  <a:srgbClr val="6600CC"/>
                </a:solidFill>
                <a:latin typeface="Tahoma" panose="020B0604030504040204" pitchFamily="34" charset="0"/>
                <a:ea typeface="PMingLiU" panose="02020500000000000000" pitchFamily="18" charset="-120"/>
              </a:defRPr>
            </a:lvl3pPr>
            <a:lvl4pPr marL="1600200" indent="-228600" defTabSz="1001713">
              <a:spcBef>
                <a:spcPct val="20000"/>
              </a:spcBef>
              <a:buClr>
                <a:schemeClr val="folHlink"/>
              </a:buClr>
              <a:buSzPct val="55000"/>
              <a:buFont typeface="Wingdings" panose="05000000000000000000" pitchFamily="2" charset="2"/>
              <a:buChar char="n"/>
              <a:tabLst>
                <a:tab pos="9815513" algn="r"/>
              </a:tabLst>
              <a:defRPr sz="1600">
                <a:solidFill>
                  <a:srgbClr val="333399"/>
                </a:solidFill>
                <a:latin typeface="Tahoma" panose="020B0604030504040204" pitchFamily="34" charset="0"/>
                <a:ea typeface="PMingLiU" panose="02020500000000000000" pitchFamily="18" charset="-120"/>
              </a:defRPr>
            </a:lvl4pPr>
            <a:lvl5pPr marL="2057400" indent="-228600" defTabSz="1001713">
              <a:spcBef>
                <a:spcPct val="20000"/>
              </a:spcBef>
              <a:buClr>
                <a:schemeClr val="accent1"/>
              </a:buClr>
              <a:buSzPct val="50000"/>
              <a:buFont typeface="Wingdings" panose="05000000000000000000" pitchFamily="2" charset="2"/>
              <a:buChar char="n"/>
              <a:tabLst>
                <a:tab pos="9815513" algn="r"/>
              </a:tabLst>
              <a:defRPr sz="1400">
                <a:solidFill>
                  <a:schemeClr val="tx1"/>
                </a:solidFill>
                <a:latin typeface="Tahoma" panose="020B0604030504040204" pitchFamily="34" charset="0"/>
                <a:ea typeface="PMingLiU" panose="02020500000000000000" pitchFamily="18" charset="-120"/>
              </a:defRPr>
            </a:lvl5pPr>
            <a:lvl6pPr marL="2514600" indent="-228600" defTabSz="1001713" eaLnBrk="0" fontAlgn="base" hangingPunct="0">
              <a:spcBef>
                <a:spcPct val="20000"/>
              </a:spcBef>
              <a:spcAft>
                <a:spcPct val="0"/>
              </a:spcAft>
              <a:buClr>
                <a:schemeClr val="accent1"/>
              </a:buClr>
              <a:buSzPct val="50000"/>
              <a:buFont typeface="Wingdings" panose="05000000000000000000" pitchFamily="2" charset="2"/>
              <a:buChar char="n"/>
              <a:tabLst>
                <a:tab pos="9815513" algn="r"/>
              </a:tabLst>
              <a:defRPr sz="1400">
                <a:solidFill>
                  <a:schemeClr val="tx1"/>
                </a:solidFill>
                <a:latin typeface="Tahoma" panose="020B0604030504040204" pitchFamily="34" charset="0"/>
                <a:ea typeface="PMingLiU" panose="02020500000000000000" pitchFamily="18" charset="-120"/>
              </a:defRPr>
            </a:lvl6pPr>
            <a:lvl7pPr marL="2971800" indent="-228600" defTabSz="1001713" eaLnBrk="0" fontAlgn="base" hangingPunct="0">
              <a:spcBef>
                <a:spcPct val="20000"/>
              </a:spcBef>
              <a:spcAft>
                <a:spcPct val="0"/>
              </a:spcAft>
              <a:buClr>
                <a:schemeClr val="accent1"/>
              </a:buClr>
              <a:buSzPct val="50000"/>
              <a:buFont typeface="Wingdings" panose="05000000000000000000" pitchFamily="2" charset="2"/>
              <a:buChar char="n"/>
              <a:tabLst>
                <a:tab pos="9815513" algn="r"/>
              </a:tabLst>
              <a:defRPr sz="1400">
                <a:solidFill>
                  <a:schemeClr val="tx1"/>
                </a:solidFill>
                <a:latin typeface="Tahoma" panose="020B0604030504040204" pitchFamily="34" charset="0"/>
                <a:ea typeface="PMingLiU" panose="02020500000000000000" pitchFamily="18" charset="-120"/>
              </a:defRPr>
            </a:lvl7pPr>
            <a:lvl8pPr marL="3429000" indent="-228600" defTabSz="1001713" eaLnBrk="0" fontAlgn="base" hangingPunct="0">
              <a:spcBef>
                <a:spcPct val="20000"/>
              </a:spcBef>
              <a:spcAft>
                <a:spcPct val="0"/>
              </a:spcAft>
              <a:buClr>
                <a:schemeClr val="accent1"/>
              </a:buClr>
              <a:buSzPct val="50000"/>
              <a:buFont typeface="Wingdings" panose="05000000000000000000" pitchFamily="2" charset="2"/>
              <a:buChar char="n"/>
              <a:tabLst>
                <a:tab pos="9815513" algn="r"/>
              </a:tabLst>
              <a:defRPr sz="1400">
                <a:solidFill>
                  <a:schemeClr val="tx1"/>
                </a:solidFill>
                <a:latin typeface="Tahoma" panose="020B0604030504040204" pitchFamily="34" charset="0"/>
                <a:ea typeface="PMingLiU" panose="02020500000000000000" pitchFamily="18" charset="-120"/>
              </a:defRPr>
            </a:lvl8pPr>
            <a:lvl9pPr marL="3886200" indent="-228600" defTabSz="1001713" eaLnBrk="0" fontAlgn="base" hangingPunct="0">
              <a:spcBef>
                <a:spcPct val="20000"/>
              </a:spcBef>
              <a:spcAft>
                <a:spcPct val="0"/>
              </a:spcAft>
              <a:buClr>
                <a:schemeClr val="accent1"/>
              </a:buClr>
              <a:buSzPct val="50000"/>
              <a:buFont typeface="Wingdings" panose="05000000000000000000" pitchFamily="2" charset="2"/>
              <a:buChar char="n"/>
              <a:tabLst>
                <a:tab pos="9815513"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tabLst>
                <a:tab pos="8956675" algn="r"/>
              </a:tabLst>
            </a:pPr>
            <a:endParaRPr lang="zh-TW" altLang="en-US" sz="3600" dirty="0">
              <a:solidFill>
                <a:srgbClr val="CC0000"/>
              </a:solidFill>
              <a:latin typeface="微軟正黑體" panose="020B0604030504040204" pitchFamily="34" charset="-120"/>
              <a:ea typeface="微軟正黑體" panose="020B0604030504040204" pitchFamily="34" charset="-120"/>
            </a:endParaRPr>
          </a:p>
        </p:txBody>
      </p:sp>
      <p:sp>
        <p:nvSpPr>
          <p:cNvPr id="59400" name="Text Box 7"/>
          <p:cNvSpPr txBox="1">
            <a:spLocks noChangeArrowheads="1"/>
          </p:cNvSpPr>
          <p:nvPr/>
        </p:nvSpPr>
        <p:spPr bwMode="auto">
          <a:xfrm>
            <a:off x="2207568" y="1256184"/>
            <a:ext cx="7624763" cy="420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457200" indent="-457200">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1084263" indent="-447675">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lvl="1" indent="0" defTabSz="1001713">
              <a:spcBef>
                <a:spcPts val="500"/>
              </a:spcBef>
              <a:buClr>
                <a:srgbClr val="D60093"/>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學年中、學年末</a:t>
            </a:r>
            <a:endParaRPr lang="en-US" altLang="zh-TW"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490538" lvl="1" indent="-490538" defTabSz="1001713">
              <a:spcBef>
                <a:spcPts val="5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印製</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學生學習概覽</a:t>
            </a:r>
          </a:p>
          <a:p>
            <a:pPr lvl="1">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學生個人資料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學生在高中三年內的學術成績</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內地考察及專題研習</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其他學習經歷</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(OLE)</a:t>
            </a:r>
          </a:p>
          <a:p>
            <a:pPr lvl="1">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校內獲獎紀錄</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校外參與</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個人自述</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選擇性</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Rectangle 6">
            <a:extLst>
              <a:ext uri="{FF2B5EF4-FFF2-40B4-BE49-F238E27FC236}">
                <a16:creationId xmlns:a16="http://schemas.microsoft.com/office/drawing/2014/main" id="{1789FB23-B312-4B96-A4BE-AC449025E515}"/>
              </a:ext>
            </a:extLst>
          </p:cNvPr>
          <p:cNvSpPr txBox="1">
            <a:spLocks noChangeArrowheads="1"/>
          </p:cNvSpPr>
          <p:nvPr/>
        </p:nvSpPr>
        <p:spPr>
          <a:xfrm>
            <a:off x="3251685" y="116632"/>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SzPct val="55000"/>
              <a:tabLst>
                <a:tab pos="8956675" algn="r"/>
              </a:tabLst>
            </a:pPr>
            <a:r>
              <a:rPr lang="zh-TW" altLang="zh-TW" sz="400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學生學習概覽</a:t>
            </a:r>
            <a:endParaRPr lang="en-US" altLang="zh-TW" sz="400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sp>
        <p:nvSpPr>
          <p:cNvPr id="2" name="投影片編號版面配置區 1">
            <a:extLst>
              <a:ext uri="{FF2B5EF4-FFF2-40B4-BE49-F238E27FC236}">
                <a16:creationId xmlns:a16="http://schemas.microsoft.com/office/drawing/2014/main" id="{E0E2F3EB-1F05-4F1A-B1AB-A82BF1EBBD56}"/>
              </a:ext>
            </a:extLst>
          </p:cNvPr>
          <p:cNvSpPr>
            <a:spLocks noGrp="1"/>
          </p:cNvSpPr>
          <p:nvPr>
            <p:ph type="sldNum" sz="quarter" idx="4"/>
          </p:nvPr>
        </p:nvSpPr>
        <p:spPr/>
        <p:txBody>
          <a:bodyPr/>
          <a:lstStyle/>
          <a:p>
            <a:fld id="{7B3C8E2D-E91C-4BBB-B7BA-C2875630DAEF}" type="slidenum">
              <a:rPr lang="en-US" altLang="zh-HK" smtClean="0"/>
              <a:pPr/>
              <a:t>139</a:t>
            </a:fld>
            <a:endParaRPr lang="en-US" dirty="0"/>
          </a:p>
        </p:txBody>
      </p:sp>
    </p:spTree>
    <p:extLst>
      <p:ext uri="{BB962C8B-B14F-4D97-AF65-F5344CB8AC3E}">
        <p14:creationId xmlns:p14="http://schemas.microsoft.com/office/powerpoint/2010/main" val="349269411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D40236FC-9033-4B5E-8A4D-82AA5F102563}"/>
              </a:ext>
            </a:extLst>
          </p:cNvPr>
          <p:cNvPicPr>
            <a:picLocks noChangeAspect="1"/>
          </p:cNvPicPr>
          <p:nvPr/>
        </p:nvPicPr>
        <p:blipFill>
          <a:blip r:embed="rId2"/>
          <a:stretch>
            <a:fillRect/>
          </a:stretch>
        </p:blipFill>
        <p:spPr>
          <a:xfrm>
            <a:off x="1757366" y="2009198"/>
            <a:ext cx="2673476" cy="3839845"/>
          </a:xfrm>
          <a:prstGeom prst="rect">
            <a:avLst/>
          </a:prstGeom>
        </p:spPr>
      </p:pic>
      <p:sp>
        <p:nvSpPr>
          <p:cNvPr id="9" name="Text Box 10"/>
          <p:cNvSpPr txBox="1">
            <a:spLocks noChangeArrowheads="1"/>
          </p:cNvSpPr>
          <p:nvPr/>
        </p:nvSpPr>
        <p:spPr bwMode="auto">
          <a:xfrm>
            <a:off x="4923950" y="3720128"/>
            <a:ext cx="4824536" cy="2243138"/>
          </a:xfrm>
          <a:prstGeom prst="rect">
            <a:avLst/>
          </a:prstGeom>
          <a:solidFill>
            <a:schemeClr val="accent2"/>
          </a:solidFill>
          <a:ln w="19050">
            <a:solidFill>
              <a:schemeClr val="folHlink"/>
            </a:solidFill>
            <a:miter lim="800000"/>
            <a:headEnd/>
            <a:tailEnd/>
          </a:ln>
        </p:spPr>
        <p:txBody>
          <a:bodyPr lIns="91349" tIns="45674" rIns="91349" bIns="45674"/>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20000"/>
              </a:spcBef>
              <a:buClr>
                <a:srgbClr val="CC0099"/>
              </a:buClr>
              <a:buSzPct val="55000"/>
              <a:buNone/>
            </a:pPr>
            <a:r>
              <a:rPr lang="zh-TW" altLang="zh-TW" sz="2000" dirty="0">
                <a:solidFill>
                  <a:srgbClr val="0070C0"/>
                </a:solidFill>
                <a:latin typeface="微軟正黑體" panose="020B0604030504040204" pitchFamily="34" charset="-120"/>
                <a:ea typeface="微軟正黑體" panose="020B0604030504040204" pitchFamily="34" charset="-120"/>
              </a:rPr>
              <a:t>虛擬私人以外</a:t>
            </a:r>
            <a:r>
              <a:rPr lang="en-US" altLang="zh-TW" sz="2000" dirty="0">
                <a:solidFill>
                  <a:srgbClr val="0070C0"/>
                </a:solidFill>
                <a:latin typeface="微軟正黑體" panose="020B0604030504040204" pitchFamily="34" charset="-120"/>
                <a:ea typeface="微軟正黑體" panose="020B0604030504040204" pitchFamily="34" charset="-120"/>
              </a:rPr>
              <a:t> (</a:t>
            </a:r>
            <a:r>
              <a:rPr lang="zh-TW" altLang="zh-TW" sz="2000" dirty="0">
                <a:solidFill>
                  <a:srgbClr val="0070C0"/>
                </a:solidFill>
                <a:latin typeface="微軟正黑體" panose="020B0604030504040204" pitchFamily="34" charset="-120"/>
                <a:ea typeface="微軟正黑體" panose="020B0604030504040204" pitchFamily="34" charset="-120"/>
              </a:rPr>
              <a:t>學校網絡</a:t>
            </a:r>
            <a:r>
              <a:rPr lang="zh-TW" altLang="en-US" sz="2000" dirty="0">
                <a:solidFill>
                  <a:srgbClr val="0070C0"/>
                </a:solidFill>
                <a:latin typeface="微軟正黑體" panose="020B0604030504040204" pitchFamily="34" charset="-120"/>
                <a:ea typeface="微軟正黑體" panose="020B0604030504040204" pitchFamily="34" charset="-120"/>
              </a:rPr>
              <a:t>、互聯網</a:t>
            </a:r>
            <a:r>
              <a:rPr lang="en-US" altLang="zh-TW" sz="2000" dirty="0">
                <a:solidFill>
                  <a:srgbClr val="0070C0"/>
                </a:solidFill>
                <a:latin typeface="微軟正黑體" panose="020B0604030504040204" pitchFamily="34" charset="-120"/>
                <a:ea typeface="微軟正黑體" panose="020B0604030504040204" pitchFamily="34" charset="-120"/>
              </a:rPr>
              <a:t>)</a:t>
            </a:r>
            <a:endParaRPr lang="zh-TW" altLang="en-US" sz="2000" dirty="0">
              <a:solidFill>
                <a:srgbClr val="0070C0"/>
              </a:solidFill>
              <a:latin typeface="微軟正黑體" panose="020B0604030504040204" pitchFamily="34" charset="-120"/>
              <a:ea typeface="微軟正黑體" panose="020B0604030504040204" pitchFamily="34" charset="-120"/>
            </a:endParaRPr>
          </a:p>
        </p:txBody>
      </p:sp>
      <p:sp>
        <p:nvSpPr>
          <p:cNvPr id="10" name="Text Box 11"/>
          <p:cNvSpPr txBox="1">
            <a:spLocks noChangeArrowheads="1"/>
          </p:cNvSpPr>
          <p:nvPr/>
        </p:nvSpPr>
        <p:spPr bwMode="auto">
          <a:xfrm>
            <a:off x="5124858" y="4227903"/>
            <a:ext cx="1716126" cy="461572"/>
          </a:xfrm>
          <a:prstGeom prst="rect">
            <a:avLst/>
          </a:prstGeom>
          <a:solidFill>
            <a:schemeClr val="bg1"/>
          </a:solidFill>
          <a:ln w="19050">
            <a:solidFill>
              <a:schemeClr val="folHlink"/>
            </a:solidFill>
            <a:miter lim="800000"/>
            <a:headEnd/>
            <a:tailEnd/>
          </a:ln>
        </p:spPr>
        <p:txBody>
          <a:bodyPr wrap="square" lIns="91349" tIns="45674" rIns="91349" bIns="45674">
            <a:spAutoFit/>
          </a:bodyPr>
          <a:lstStyle>
            <a:defPPr>
              <a:defRPr lang="zh-TW"/>
            </a:defPPr>
            <a:lvl1pPr algn="ctr" eaLnBrk="1" hangingPunct="1">
              <a:spcBef>
                <a:spcPct val="20000"/>
              </a:spcBef>
              <a:buClr>
                <a:srgbClr val="CC0099"/>
              </a:buClr>
              <a:buSzPct val="55000"/>
              <a:buFont typeface="Wingdings" panose="05000000000000000000" pitchFamily="2" charset="2"/>
              <a:buNone/>
              <a:defRPr sz="2400" b="0">
                <a:solidFill>
                  <a:srgbClr val="9900CC"/>
                </a:solidFill>
                <a:latin typeface="Tahoma" panose="020B0604030504040204" pitchFamily="34" charset="0"/>
                <a:ea typeface="微軟正黑體" panose="020B0604030504040204" pitchFamily="34"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r>
              <a:rPr lang="zh-TW" altLang="en-US" dirty="0"/>
              <a:t>用戶組別</a:t>
            </a:r>
          </a:p>
        </p:txBody>
      </p:sp>
      <p:sp>
        <p:nvSpPr>
          <p:cNvPr id="11" name="Text Box 12"/>
          <p:cNvSpPr txBox="1">
            <a:spLocks noChangeArrowheads="1"/>
          </p:cNvSpPr>
          <p:nvPr/>
        </p:nvSpPr>
        <p:spPr bwMode="auto">
          <a:xfrm>
            <a:off x="7883773" y="4458689"/>
            <a:ext cx="1408221" cy="830904"/>
          </a:xfrm>
          <a:prstGeom prst="rect">
            <a:avLst/>
          </a:prstGeom>
          <a:solidFill>
            <a:schemeClr val="bg1"/>
          </a:solidFill>
          <a:ln w="19050">
            <a:solidFill>
              <a:schemeClr val="folHlink"/>
            </a:solidFill>
            <a:miter lim="800000"/>
            <a:headEnd/>
            <a:tailEnd/>
          </a:ln>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US" b="0" dirty="0">
                <a:solidFill>
                  <a:srgbClr val="9900CC"/>
                </a:solidFill>
                <a:ea typeface="微軟正黑體" panose="020B0604030504040204" pitchFamily="34" charset="-120"/>
              </a:rPr>
              <a:t>位置</a:t>
            </a:r>
          </a:p>
          <a:p>
            <a:pPr algn="ctr" eaLnBrk="1" hangingPunct="1">
              <a:spcBef>
                <a:spcPct val="0"/>
              </a:spcBef>
              <a:buClr>
                <a:srgbClr val="CC0099"/>
              </a:buClr>
              <a:buSzPct val="55000"/>
              <a:buFont typeface="Wingdings" panose="05000000000000000000" pitchFamily="2" charset="2"/>
              <a:buNone/>
            </a:pPr>
            <a:r>
              <a:rPr lang="zh-TW" altLang="en-US" b="0" dirty="0">
                <a:solidFill>
                  <a:srgbClr val="9900CC"/>
                </a:solidFill>
                <a:ea typeface="微軟正黑體" panose="020B0604030504040204" pitchFamily="34" charset="-120"/>
              </a:rPr>
              <a:t>存取控制</a:t>
            </a:r>
          </a:p>
        </p:txBody>
      </p:sp>
      <p:sp>
        <p:nvSpPr>
          <p:cNvPr id="12" name="Text Box 13"/>
          <p:cNvSpPr txBox="1">
            <a:spLocks noChangeArrowheads="1"/>
          </p:cNvSpPr>
          <p:nvPr/>
        </p:nvSpPr>
        <p:spPr bwMode="auto">
          <a:xfrm>
            <a:off x="7336219" y="4623475"/>
            <a:ext cx="324719" cy="46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eaLnBrk="1" hangingPunct="1">
              <a:spcBef>
                <a:spcPct val="20000"/>
              </a:spcBef>
              <a:buClr>
                <a:srgbClr val="CC0099"/>
              </a:buClr>
              <a:buSzPct val="55000"/>
              <a:buFont typeface="Wingdings" panose="05000000000000000000" pitchFamily="2" charset="2"/>
              <a:buNone/>
            </a:pPr>
            <a:r>
              <a:rPr lang="en-US" altLang="zh-TW" dirty="0">
                <a:solidFill>
                  <a:schemeClr val="tx1"/>
                </a:solidFill>
                <a:ea typeface="微軟正黑體" panose="020B0604030504040204" pitchFamily="34" charset="-120"/>
              </a:rPr>
              <a:t>+</a:t>
            </a:r>
          </a:p>
        </p:txBody>
      </p:sp>
      <p:sp>
        <p:nvSpPr>
          <p:cNvPr id="13" name="Rectangle 21"/>
          <p:cNvSpPr>
            <a:spLocks noChangeArrowheads="1"/>
          </p:cNvSpPr>
          <p:nvPr/>
        </p:nvSpPr>
        <p:spPr bwMode="auto">
          <a:xfrm>
            <a:off x="2319141" y="4156361"/>
            <a:ext cx="1439863" cy="360363"/>
          </a:xfrm>
          <a:prstGeom prst="rect">
            <a:avLst/>
          </a:prstGeom>
          <a:noFill/>
          <a:ln w="349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grpSp>
        <p:nvGrpSpPr>
          <p:cNvPr id="3" name="群組 2"/>
          <p:cNvGrpSpPr/>
          <p:nvPr/>
        </p:nvGrpSpPr>
        <p:grpSpPr>
          <a:xfrm>
            <a:off x="5782453" y="1369143"/>
            <a:ext cx="3168352" cy="2058987"/>
            <a:chOff x="4258453" y="1077045"/>
            <a:chExt cx="3168352" cy="2058987"/>
          </a:xfrm>
        </p:grpSpPr>
        <p:sp>
          <p:nvSpPr>
            <p:cNvPr id="6" name="Text Box 6"/>
            <p:cNvSpPr txBox="1">
              <a:spLocks noChangeArrowheads="1"/>
            </p:cNvSpPr>
            <p:nvPr/>
          </p:nvSpPr>
          <p:spPr bwMode="auto">
            <a:xfrm>
              <a:off x="4258453" y="1077045"/>
              <a:ext cx="3168352" cy="2058987"/>
            </a:xfrm>
            <a:prstGeom prst="rect">
              <a:avLst/>
            </a:prstGeom>
            <a:solidFill>
              <a:schemeClr val="accent2"/>
            </a:solidFill>
            <a:ln w="19050">
              <a:solidFill>
                <a:schemeClr val="folHlink"/>
              </a:solidFill>
              <a:miter lim="800000"/>
              <a:headEnd/>
              <a:tailEnd/>
            </a:ln>
          </p:spPr>
          <p:txBody>
            <a:bodyPr lIns="91349" tIns="45674" rIns="91349" bIns="45674"/>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20000"/>
                </a:spcBef>
                <a:buClr>
                  <a:srgbClr val="CC0099"/>
                </a:buClr>
                <a:buSzPct val="55000"/>
                <a:buNone/>
              </a:pPr>
              <a:r>
                <a:rPr lang="zh-TW" altLang="zh-TW" sz="2000" dirty="0">
                  <a:solidFill>
                    <a:srgbClr val="0070C0"/>
                  </a:solidFill>
                  <a:latin typeface="微軟正黑體" panose="020B0604030504040204" pitchFamily="34" charset="-120"/>
                  <a:ea typeface="微軟正黑體" panose="020B0604030504040204" pitchFamily="34" charset="-120"/>
                </a:rPr>
                <a:t>虛擬私人網絡內</a:t>
              </a:r>
              <a:endParaRPr lang="zh-TW" altLang="en-US" sz="2000" dirty="0">
                <a:solidFill>
                  <a:srgbClr val="0070C0"/>
                </a:solidFill>
                <a:latin typeface="微軟正黑體" panose="020B0604030504040204" pitchFamily="34" charset="-120"/>
                <a:ea typeface="微軟正黑體" panose="020B0604030504040204" pitchFamily="34" charset="-120"/>
              </a:endParaRPr>
            </a:p>
          </p:txBody>
        </p:sp>
        <p:sp>
          <p:nvSpPr>
            <p:cNvPr id="7" name="Text Box 5"/>
            <p:cNvSpPr txBox="1">
              <a:spLocks noChangeArrowheads="1"/>
            </p:cNvSpPr>
            <p:nvPr/>
          </p:nvSpPr>
          <p:spPr bwMode="auto">
            <a:xfrm>
              <a:off x="4427538" y="1557338"/>
              <a:ext cx="2755900" cy="461572"/>
            </a:xfrm>
            <a:prstGeom prst="rect">
              <a:avLst/>
            </a:prstGeom>
            <a:solidFill>
              <a:schemeClr val="bg1"/>
            </a:solidFill>
            <a:ln w="19050">
              <a:solidFill>
                <a:schemeClr val="folHlink"/>
              </a:solidFill>
              <a:miter lim="800000"/>
              <a:headEnd/>
              <a:tailEnd/>
            </a:ln>
          </p:spPr>
          <p:txBody>
            <a:bodyPr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r>
                <a:rPr lang="zh-TW" altLang="en-US" b="0" dirty="0">
                  <a:solidFill>
                    <a:srgbClr val="9900CC"/>
                  </a:solidFill>
                  <a:ea typeface="微軟正黑體" panose="020B0604030504040204" pitchFamily="34" charset="-120"/>
                </a:rPr>
                <a:t>用戶組別</a:t>
              </a:r>
            </a:p>
          </p:txBody>
        </p:sp>
        <p:sp>
          <p:nvSpPr>
            <p:cNvPr id="14" name="Text Box 22"/>
            <p:cNvSpPr txBox="1">
              <a:spLocks noChangeArrowheads="1"/>
            </p:cNvSpPr>
            <p:nvPr/>
          </p:nvSpPr>
          <p:spPr bwMode="auto">
            <a:xfrm>
              <a:off x="5548931" y="2026381"/>
              <a:ext cx="436154" cy="46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eaLnBrk="1" hangingPunct="1">
                <a:spcBef>
                  <a:spcPct val="20000"/>
                </a:spcBef>
                <a:buClr>
                  <a:srgbClr val="CC0099"/>
                </a:buClr>
                <a:buSzPct val="55000"/>
                <a:buFont typeface="Wingdings" panose="05000000000000000000" pitchFamily="2" charset="2"/>
                <a:buNone/>
              </a:pPr>
              <a:r>
                <a:rPr lang="en-US" altLang="zh-TW" dirty="0">
                  <a:solidFill>
                    <a:schemeClr val="tx1"/>
                  </a:solidFill>
                  <a:ea typeface="微軟正黑體" panose="020B0604030504040204" pitchFamily="34" charset="-120"/>
                </a:rPr>
                <a:t>+</a:t>
              </a:r>
            </a:p>
          </p:txBody>
        </p:sp>
        <p:sp>
          <p:nvSpPr>
            <p:cNvPr id="15" name="Text Box 23"/>
            <p:cNvSpPr txBox="1">
              <a:spLocks noChangeArrowheads="1"/>
            </p:cNvSpPr>
            <p:nvPr/>
          </p:nvSpPr>
          <p:spPr bwMode="auto">
            <a:xfrm>
              <a:off x="4427538" y="2495424"/>
              <a:ext cx="2755900" cy="461572"/>
            </a:xfrm>
            <a:prstGeom prst="rect">
              <a:avLst/>
            </a:prstGeom>
            <a:solidFill>
              <a:schemeClr val="bg1"/>
            </a:solidFill>
            <a:ln w="19050">
              <a:solidFill>
                <a:schemeClr val="folHlink"/>
              </a:solidFill>
              <a:miter lim="800000"/>
              <a:headEnd/>
              <a:tailEnd/>
            </a:ln>
          </p:spPr>
          <p:txBody>
            <a:bodyPr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20000"/>
                </a:spcBef>
                <a:buClr>
                  <a:srgbClr val="CC0099"/>
                </a:buClr>
                <a:buSzPct val="55000"/>
                <a:buNone/>
              </a:pPr>
              <a:r>
                <a:rPr lang="zh-TW" altLang="en-US" b="0" dirty="0">
                  <a:solidFill>
                    <a:srgbClr val="9900CC"/>
                  </a:solidFill>
                  <a:ea typeface="微軟正黑體" panose="020B0604030504040204" pitchFamily="34" charset="-120"/>
                </a:rPr>
                <a:t>特別組別</a:t>
              </a:r>
            </a:p>
          </p:txBody>
        </p:sp>
      </p:grpSp>
      <p:sp>
        <p:nvSpPr>
          <p:cNvPr id="16" name="Text Box 24"/>
          <p:cNvSpPr txBox="1">
            <a:spLocks noChangeArrowheads="1"/>
          </p:cNvSpPr>
          <p:nvPr/>
        </p:nvSpPr>
        <p:spPr bwMode="auto">
          <a:xfrm>
            <a:off x="5782453" y="4691606"/>
            <a:ext cx="355589" cy="46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eaLnBrk="1" hangingPunct="1">
              <a:spcBef>
                <a:spcPct val="20000"/>
              </a:spcBef>
              <a:buClr>
                <a:srgbClr val="CC0099"/>
              </a:buClr>
              <a:buSzPct val="55000"/>
              <a:buFont typeface="Wingdings" panose="05000000000000000000" pitchFamily="2" charset="2"/>
              <a:buNone/>
            </a:pPr>
            <a:r>
              <a:rPr lang="en-US" altLang="zh-TW" dirty="0">
                <a:solidFill>
                  <a:schemeClr val="tx1"/>
                </a:solidFill>
                <a:ea typeface="微軟正黑體" panose="020B0604030504040204" pitchFamily="34" charset="-120"/>
              </a:rPr>
              <a:t>+</a:t>
            </a:r>
          </a:p>
        </p:txBody>
      </p:sp>
      <p:sp>
        <p:nvSpPr>
          <p:cNvPr id="17" name="Text Box 25"/>
          <p:cNvSpPr txBox="1">
            <a:spLocks noChangeArrowheads="1"/>
          </p:cNvSpPr>
          <p:nvPr/>
        </p:nvSpPr>
        <p:spPr bwMode="auto">
          <a:xfrm>
            <a:off x="5124858" y="5210923"/>
            <a:ext cx="1716126" cy="461572"/>
          </a:xfrm>
          <a:prstGeom prst="rect">
            <a:avLst/>
          </a:prstGeom>
          <a:solidFill>
            <a:schemeClr val="bg1"/>
          </a:solidFill>
          <a:ln w="19050">
            <a:solidFill>
              <a:schemeClr val="folHlink"/>
            </a:solidFill>
            <a:miter lim="800000"/>
            <a:headEnd/>
            <a:tailEnd/>
          </a:ln>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20000"/>
              </a:spcBef>
              <a:buClr>
                <a:srgbClr val="CC0099"/>
              </a:buClr>
              <a:buSzPct val="55000"/>
              <a:buNone/>
            </a:pPr>
            <a:r>
              <a:rPr lang="zh-TW" altLang="en-US" b="0" dirty="0">
                <a:solidFill>
                  <a:srgbClr val="9900CC"/>
                </a:solidFill>
                <a:ea typeface="微軟正黑體" panose="020B0604030504040204" pitchFamily="34" charset="-120"/>
              </a:rPr>
              <a:t>特別組別</a:t>
            </a:r>
          </a:p>
        </p:txBody>
      </p:sp>
      <p:sp>
        <p:nvSpPr>
          <p:cNvPr id="18" name="Rectangle 26"/>
          <p:cNvSpPr>
            <a:spLocks noChangeArrowheads="1"/>
          </p:cNvSpPr>
          <p:nvPr/>
        </p:nvSpPr>
        <p:spPr bwMode="auto">
          <a:xfrm>
            <a:off x="2256995" y="2890838"/>
            <a:ext cx="1439863" cy="360362"/>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sp>
        <p:nvSpPr>
          <p:cNvPr id="19" name="Rectangle 27"/>
          <p:cNvSpPr>
            <a:spLocks noChangeArrowheads="1"/>
          </p:cNvSpPr>
          <p:nvPr/>
        </p:nvSpPr>
        <p:spPr bwMode="auto">
          <a:xfrm>
            <a:off x="2256995" y="3251201"/>
            <a:ext cx="1439863" cy="360363"/>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sp>
        <p:nvSpPr>
          <p:cNvPr id="21" name="Rectangle 14">
            <a:extLst>
              <a:ext uri="{FF2B5EF4-FFF2-40B4-BE49-F238E27FC236}">
                <a16:creationId xmlns:a16="http://schemas.microsoft.com/office/drawing/2014/main" id="{F7D5C1A0-D366-42AB-99DB-B795C79AEDAB}"/>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sp>
        <p:nvSpPr>
          <p:cNvPr id="20" name="Rectangle 3">
            <a:extLst>
              <a:ext uri="{FF2B5EF4-FFF2-40B4-BE49-F238E27FC236}">
                <a16:creationId xmlns:a16="http://schemas.microsoft.com/office/drawing/2014/main" id="{30C818C5-81A1-4AFF-B1B9-F1BF187B0388}"/>
              </a:ext>
            </a:extLst>
          </p:cNvPr>
          <p:cNvSpPr>
            <a:spLocks noChangeArrowheads="1"/>
          </p:cNvSpPr>
          <p:nvPr/>
        </p:nvSpPr>
        <p:spPr bwMode="auto">
          <a:xfrm>
            <a:off x="2115349" y="1074187"/>
            <a:ext cx="3009509" cy="584683"/>
          </a:xfrm>
          <a:prstGeom prst="rect">
            <a:avLst/>
          </a:prstGeom>
          <a:noFill/>
          <a:ln>
            <a:noFill/>
            <a:headEnd/>
            <a:tailEnd/>
          </a:ln>
          <a:extLst/>
        </p:spPr>
        <p:style>
          <a:lnRef idx="2">
            <a:schemeClr val="accent4"/>
          </a:lnRef>
          <a:fillRef idx="1">
            <a:schemeClr val="lt1"/>
          </a:fillRef>
          <a:effectRef idx="0">
            <a:schemeClr val="accent4"/>
          </a:effectRef>
          <a:fontRef idx="minor">
            <a:schemeClr val="dk1"/>
          </a:fontRef>
        </p:style>
        <p:txBody>
          <a:bodyPr wrap="square" lIns="91349" tIns="45674" rIns="91349" bIns="45674">
            <a:spAutoFit/>
          </a:bodyPr>
          <a:lstStyle/>
          <a:p>
            <a:pPr>
              <a:buClr>
                <a:srgbClr val="CC0099"/>
              </a:buClr>
              <a:buSzPct val="55000"/>
            </a:pPr>
            <a:r>
              <a:rPr lang="zh-TW" altLang="en-US" sz="3200" dirty="0">
                <a:solidFill>
                  <a:srgbClr val="CC0099"/>
                </a:solidFill>
                <a:effectLst>
                  <a:outerShdw blurRad="38100" dist="38100" dir="2700000" algn="tl">
                    <a:srgbClr val="000000">
                      <a:alpha val="43137"/>
                    </a:srgbClr>
                  </a:outerShdw>
                </a:effectLst>
                <a:ea typeface="微軟正黑體" panose="020B0604030504040204" pitchFamily="34" charset="-120"/>
              </a:rPr>
              <a:t>位置存取控制</a:t>
            </a:r>
          </a:p>
        </p:txBody>
      </p:sp>
      <p:sp>
        <p:nvSpPr>
          <p:cNvPr id="4" name="投影片編號版面配置區 3">
            <a:extLst>
              <a:ext uri="{FF2B5EF4-FFF2-40B4-BE49-F238E27FC236}">
                <a16:creationId xmlns:a16="http://schemas.microsoft.com/office/drawing/2014/main" id="{301045D9-AFC1-49D6-8132-5F2781DD29DF}"/>
              </a:ext>
            </a:extLst>
          </p:cNvPr>
          <p:cNvSpPr>
            <a:spLocks noGrp="1"/>
          </p:cNvSpPr>
          <p:nvPr>
            <p:ph type="sldNum" sz="quarter" idx="10"/>
          </p:nvPr>
        </p:nvSpPr>
        <p:spPr/>
        <p:txBody>
          <a:bodyPr/>
          <a:lstStyle/>
          <a:p>
            <a:fld id="{7B3C8E2D-E91C-4BBB-B7BA-C2875630DAEF}" type="slidenum">
              <a:rPr lang="en-US" altLang="zh-HK" smtClean="0"/>
              <a:pPr/>
              <a:t>14</a:t>
            </a:fld>
            <a:endParaRPr lang="en-US" dirty="0"/>
          </a:p>
        </p:txBody>
      </p:sp>
    </p:spTree>
    <p:extLst>
      <p:ext uri="{BB962C8B-B14F-4D97-AF65-F5344CB8AC3E}">
        <p14:creationId xmlns:p14="http://schemas.microsoft.com/office/powerpoint/2010/main" val="324025321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11233" y="1806460"/>
            <a:ext cx="4103974" cy="2397242"/>
          </a:xfrm>
          <a:prstGeom prst="rect">
            <a:avLst/>
          </a:prstGeom>
        </p:spPr>
      </p:pic>
      <p:pic>
        <p:nvPicPr>
          <p:cNvPr id="5" name="Picture 4"/>
          <p:cNvPicPr>
            <a:picLocks noChangeAspect="1"/>
          </p:cNvPicPr>
          <p:nvPr/>
        </p:nvPicPr>
        <p:blipFill>
          <a:blip r:embed="rId3"/>
          <a:stretch>
            <a:fillRect/>
          </a:stretch>
        </p:blipFill>
        <p:spPr>
          <a:xfrm>
            <a:off x="5735960" y="3241795"/>
            <a:ext cx="4219109" cy="2462542"/>
          </a:xfrm>
          <a:prstGeom prst="rect">
            <a:avLst/>
          </a:prstGeom>
        </p:spPr>
      </p:pic>
      <p:sp>
        <p:nvSpPr>
          <p:cNvPr id="61448" name="Text Box 7"/>
          <p:cNvSpPr txBox="1">
            <a:spLocks noChangeArrowheads="1"/>
          </p:cNvSpPr>
          <p:nvPr/>
        </p:nvSpPr>
        <p:spPr bwMode="auto">
          <a:xfrm>
            <a:off x="1775521" y="1253356"/>
            <a:ext cx="7776863" cy="57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457200" indent="-457200">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1084263" indent="-447675">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90538" lvl="1" indent="-490538" defTabSz="1001713">
              <a:lnSpc>
                <a:spcPct val="90000"/>
              </a:lnSpc>
              <a:spcBef>
                <a:spcPct val="40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學生學習概覽紀錄資料</a:t>
            </a:r>
          </a:p>
        </p:txBody>
      </p:sp>
      <p:sp>
        <p:nvSpPr>
          <p:cNvPr id="12" name="Rectangle 7"/>
          <p:cNvSpPr>
            <a:spLocks noChangeArrowheads="1"/>
          </p:cNvSpPr>
          <p:nvPr/>
        </p:nvSpPr>
        <p:spPr bwMode="auto">
          <a:xfrm>
            <a:off x="9481307" y="3715224"/>
            <a:ext cx="452004" cy="2021349"/>
          </a:xfrm>
          <a:prstGeom prst="rect">
            <a:avLst/>
          </a:prstGeom>
          <a:noFill/>
          <a:ln w="28575" algn="ctr">
            <a:solidFill>
              <a:srgbClr val="FC4B0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sp>
        <p:nvSpPr>
          <p:cNvPr id="13" name="Text Box 7"/>
          <p:cNvSpPr txBox="1">
            <a:spLocks noChangeArrowheads="1"/>
          </p:cNvSpPr>
          <p:nvPr/>
        </p:nvSpPr>
        <p:spPr bwMode="auto">
          <a:xfrm>
            <a:off x="1919537" y="1729109"/>
            <a:ext cx="3672407" cy="41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457200" indent="-457200">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1084263" indent="-447675">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892175" lvl="1" indent="-434975">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主要作品</a:t>
            </a:r>
            <a:endParaRPr lang="en-HK"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2175" lvl="1" indent="-434975">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內地考察</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2175" lvl="1" indent="-434975">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其他學習經歷</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2175" lvl="1" indent="-434975">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校外的表現</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獎項</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2175" lvl="1" indent="-434975">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學生的自述</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2175" lvl="1" indent="-434975">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其他學習經歷、</a:t>
            </a:r>
            <a:r>
              <a:rPr lang="zh-HK"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獎勵</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列印次序</a:t>
            </a:r>
          </a:p>
        </p:txBody>
      </p:sp>
      <p:sp>
        <p:nvSpPr>
          <p:cNvPr id="8" name="Rectangle 6">
            <a:extLst>
              <a:ext uri="{FF2B5EF4-FFF2-40B4-BE49-F238E27FC236}">
                <a16:creationId xmlns:a16="http://schemas.microsoft.com/office/drawing/2014/main" id="{36C7700F-A500-4B85-8854-1F62A19309A8}"/>
              </a:ext>
            </a:extLst>
          </p:cNvPr>
          <p:cNvSpPr txBox="1">
            <a:spLocks noChangeArrowheads="1"/>
          </p:cNvSpPr>
          <p:nvPr/>
        </p:nvSpPr>
        <p:spPr>
          <a:xfrm>
            <a:off x="3251685" y="116632"/>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SzPct val="55000"/>
              <a:tabLst>
                <a:tab pos="8956675" algn="r"/>
              </a:tabLst>
            </a:pPr>
            <a:r>
              <a:rPr lang="zh-TW" altLang="zh-TW" sz="400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學生學習概覽</a:t>
            </a:r>
            <a:endParaRPr lang="en-US" altLang="zh-TW" sz="400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sp>
        <p:nvSpPr>
          <p:cNvPr id="9" name="Rectangle 7"/>
          <p:cNvSpPr>
            <a:spLocks noChangeArrowheads="1"/>
          </p:cNvSpPr>
          <p:nvPr/>
        </p:nvSpPr>
        <p:spPr bwMode="auto">
          <a:xfrm>
            <a:off x="10251776" y="2880953"/>
            <a:ext cx="463432" cy="1363388"/>
          </a:xfrm>
          <a:prstGeom prst="rect">
            <a:avLst/>
          </a:prstGeom>
          <a:noFill/>
          <a:ln w="28575" algn="ctr">
            <a:solidFill>
              <a:srgbClr val="FC4B0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AE8ABCDF-F8F5-4F5A-BC55-B94764D0751B}"/>
              </a:ext>
            </a:extLst>
          </p:cNvPr>
          <p:cNvSpPr>
            <a:spLocks noGrp="1"/>
          </p:cNvSpPr>
          <p:nvPr>
            <p:ph type="sldNum" sz="quarter" idx="4"/>
          </p:nvPr>
        </p:nvSpPr>
        <p:spPr/>
        <p:txBody>
          <a:bodyPr/>
          <a:lstStyle/>
          <a:p>
            <a:fld id="{7B3C8E2D-E91C-4BBB-B7BA-C2875630DAEF}" type="slidenum">
              <a:rPr lang="en-US" altLang="zh-HK" smtClean="0"/>
              <a:pPr/>
              <a:t>140</a:t>
            </a:fld>
            <a:endParaRPr lang="en-US" dirty="0"/>
          </a:p>
        </p:txBody>
      </p:sp>
    </p:spTree>
    <p:extLst>
      <p:ext uri="{BB962C8B-B14F-4D97-AF65-F5344CB8AC3E}">
        <p14:creationId xmlns:p14="http://schemas.microsoft.com/office/powerpoint/2010/main" val="3573662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4655841" y="1817086"/>
            <a:ext cx="5580621" cy="612068"/>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4500" lvl="1" indent="-444500">
              <a:spcBef>
                <a:spcPts val="300"/>
              </a:spcBef>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香港中學文憑試</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事宜</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2351585" y="1593256"/>
            <a:ext cx="2067313" cy="4538662"/>
            <a:chOff x="1476003" y="1483767"/>
            <a:chExt cx="2067313" cy="4538662"/>
          </a:xfrm>
        </p:grpSpPr>
        <p:sp>
          <p:nvSpPr>
            <p:cNvPr id="9"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0" name="Oval 4"/>
            <p:cNvSpPr>
              <a:spLocks noChangeArrowheads="1"/>
            </p:cNvSpPr>
            <p:nvPr/>
          </p:nvSpPr>
          <p:spPr bwMode="auto">
            <a:xfrm>
              <a:off x="1476003" y="3787229"/>
              <a:ext cx="1079500" cy="1081088"/>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1"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學生資料</a:t>
              </a:r>
            </a:p>
          </p:txBody>
        </p:sp>
        <p:sp>
          <p:nvSpPr>
            <p:cNvPr id="15"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班別資料</a:t>
              </a:r>
              <a:endParaRPr lang="zh-TW" altLang="en-GB" sz="1600" dirty="0">
                <a:solidFill>
                  <a:srgbClr val="9900CC"/>
                </a:solidFill>
                <a:latin typeface="微軟正黑體" panose="020B0604030504040204" pitchFamily="34" charset="-120"/>
                <a:ea typeface="微軟正黑體" panose="020B0604030504040204" pitchFamily="34" charset="-120"/>
              </a:endParaRPr>
            </a:p>
          </p:txBody>
        </p:sp>
        <p:sp>
          <p:nvSpPr>
            <p:cNvPr id="16"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各項代碼</a:t>
              </a:r>
            </a:p>
          </p:txBody>
        </p:sp>
      </p:grpSp>
      <p:sp>
        <p:nvSpPr>
          <p:cNvPr id="17" name="矩形 16">
            <a:extLst>
              <a:ext uri="{FF2B5EF4-FFF2-40B4-BE49-F238E27FC236}">
                <a16:creationId xmlns:a16="http://schemas.microsoft.com/office/drawing/2014/main" id="{934FA6D4-9FC3-42B3-831F-89B09601A016}"/>
              </a:ext>
            </a:extLst>
          </p:cNvPr>
          <p:cNvSpPr/>
          <p:nvPr/>
        </p:nvSpPr>
        <p:spPr>
          <a:xfrm>
            <a:off x="10841951" y="430666"/>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2" name="投影片編號版面配置區 1">
            <a:extLst>
              <a:ext uri="{FF2B5EF4-FFF2-40B4-BE49-F238E27FC236}">
                <a16:creationId xmlns:a16="http://schemas.microsoft.com/office/drawing/2014/main" id="{A0678281-2023-4F2D-8DB5-B95F0FA38EB6}"/>
              </a:ext>
            </a:extLst>
          </p:cNvPr>
          <p:cNvSpPr>
            <a:spLocks noGrp="1"/>
          </p:cNvSpPr>
          <p:nvPr>
            <p:ph type="sldNum" sz="quarter" idx="10"/>
          </p:nvPr>
        </p:nvSpPr>
        <p:spPr/>
        <p:txBody>
          <a:bodyPr/>
          <a:lstStyle/>
          <a:p>
            <a:fld id="{7B3C8E2D-E91C-4BBB-B7BA-C2875630DAEF}" type="slidenum">
              <a:rPr lang="en-US" altLang="zh-HK" smtClean="0"/>
              <a:pPr/>
              <a:t>141</a:t>
            </a:fld>
            <a:endParaRPr lang="en-US" dirty="0"/>
          </a:p>
        </p:txBody>
      </p:sp>
      <p:sp>
        <p:nvSpPr>
          <p:cNvPr id="18" name="Rectangle 6">
            <a:extLst>
              <a:ext uri="{FF2B5EF4-FFF2-40B4-BE49-F238E27FC236}">
                <a16:creationId xmlns:a16="http://schemas.microsoft.com/office/drawing/2014/main" id="{EE90A6BD-4548-4CBA-91BB-223FF0BBBA1B}"/>
              </a:ext>
            </a:extLst>
          </p:cNvPr>
          <p:cNvSpPr txBox="1">
            <a:spLocks noChangeArrowheads="1"/>
          </p:cNvSpPr>
          <p:nvPr/>
        </p:nvSpPr>
        <p:spPr>
          <a:xfrm>
            <a:off x="3037368" y="116632"/>
            <a:ext cx="8221178"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SzPct val="55000"/>
              <a:tabLst>
                <a:tab pos="8956675" algn="r"/>
              </a:tabLst>
            </a:pPr>
            <a:r>
              <a:rPr lang="zh-TW" altLang="en-US" sz="400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香港考評局程序 </a:t>
            </a:r>
            <a:r>
              <a:rPr lang="en-US" altLang="zh-TW" sz="4000" dirty="0">
                <a:effectLst>
                  <a:outerShdw blurRad="38100" dist="38100" dir="2700000" algn="tl">
                    <a:srgbClr val="000000">
                      <a:alpha val="43137"/>
                    </a:srgbClr>
                  </a:outerShdw>
                </a:effectLst>
              </a:rPr>
              <a:t>– </a:t>
            </a:r>
            <a:r>
              <a:rPr lang="zh-TW" altLang="en-US" sz="400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香港中學文憑試</a:t>
            </a:r>
            <a:endParaRPr lang="en-US" altLang="zh-TW" sz="400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58347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65708" y="1408865"/>
            <a:ext cx="8070753" cy="2296013"/>
          </a:xfrm>
          <a:prstGeom prst="rect">
            <a:avLst/>
          </a:prstGeom>
        </p:spPr>
        <p:txBody>
          <a:bodyPr wrap="square">
            <a:spAutoFit/>
          </a:bodyPr>
          <a:lstStyle/>
          <a:p>
            <a:pPr marL="0" lvl="1" defTabSz="1001713">
              <a:lnSpc>
                <a:spcPct val="90000"/>
              </a:lnSpc>
              <a:spcBef>
                <a:spcPts val="800"/>
              </a:spcBef>
              <a:buClr>
                <a:srgbClr val="D60093"/>
              </a:buClr>
              <a:buSzPct val="55000"/>
              <a:tabLst>
                <a:tab pos="457200" algn="l"/>
              </a:tabLst>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開學初</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90538" lvl="1" indent="-490538" defTabSz="1001713">
              <a:lnSpc>
                <a:spcPct val="90000"/>
              </a:lnSpc>
              <a:spcBef>
                <a:spcPts val="800"/>
              </a:spcBef>
              <a:buClr>
                <a:srgbClr val="D60093"/>
              </a:buClr>
              <a:buSzPct val="55000"/>
              <a:buFont typeface="Wingdings" panose="05000000000000000000" pitchFamily="2" charset="2"/>
              <a:buChar char="n"/>
              <a:tabLst>
                <a:tab pos="457200" algn="l"/>
              </a:tabLst>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更新及</a:t>
            </a:r>
            <a:r>
              <a:rPr lang="zh-TW"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核實學生資料</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減免考試費狀態</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90538" lvl="1" indent="-490538" defTabSz="1001713">
              <a:lnSpc>
                <a:spcPct val="90000"/>
              </a:lnSpc>
              <a:spcBef>
                <a:spcPts val="800"/>
              </a:spcBef>
              <a:buClr>
                <a:srgbClr val="D60093"/>
              </a:buClr>
              <a:buSzPct val="55000"/>
              <a:buFont typeface="Wingdings" panose="05000000000000000000" pitchFamily="2" charset="2"/>
              <a:buChar char="n"/>
              <a:tabLst>
                <a:tab pos="457200" algn="l"/>
              </a:tabLst>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考評局</a:t>
            </a:r>
            <a:r>
              <a:rPr lang="zh-TW"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參數檔案</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，完成</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科目聯繫</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90538" lvl="1" indent="-490538" defTabSz="1001713">
              <a:lnSpc>
                <a:spcPct val="90000"/>
              </a:lnSpc>
              <a:spcBef>
                <a:spcPts val="800"/>
              </a:spcBef>
              <a:buClr>
                <a:srgbClr val="D60093"/>
              </a:buClr>
              <a:buSzPct val="55000"/>
              <a:buFont typeface="Wingdings" panose="05000000000000000000" pitchFamily="2" charset="2"/>
              <a:buChar char="n"/>
              <a:tabLst>
                <a:tab pos="457200" algn="l"/>
              </a:tabLst>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向考評局</a:t>
            </a:r>
            <a:r>
              <a:rPr lang="zh-TW"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遞交報名資料</a:t>
            </a:r>
          </a:p>
          <a:p>
            <a:pPr>
              <a:spcBef>
                <a:spcPts val="0"/>
              </a:spcBef>
              <a:spcAft>
                <a:spcPts val="0"/>
              </a:spcAft>
            </a:pPr>
            <a:endParaRPr lang="en-US" altLang="zh-TW" sz="8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矩形 1"/>
          <p:cNvSpPr/>
          <p:nvPr/>
        </p:nvSpPr>
        <p:spPr>
          <a:xfrm>
            <a:off x="2151172" y="4422617"/>
            <a:ext cx="6972376" cy="1081322"/>
          </a:xfrm>
          <a:prstGeom prst="rect">
            <a:avLst/>
          </a:prstGeom>
        </p:spPr>
        <p:txBody>
          <a:bodyPr wrap="square">
            <a:spAutoFit/>
          </a:bodyPr>
          <a:lstStyle/>
          <a:p>
            <a:pPr marL="0" lvl="1" defTabSz="1001713">
              <a:lnSpc>
                <a:spcPct val="90000"/>
              </a:lnSpc>
              <a:spcBef>
                <a:spcPts val="800"/>
              </a:spcBef>
              <a:buClr>
                <a:srgbClr val="D60093"/>
              </a:buClr>
              <a:buSzPct val="55000"/>
              <a:tabLst>
                <a:tab pos="457200" algn="l"/>
              </a:tabLst>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學年末</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90538" lvl="1" indent="-490538" defTabSz="1001713">
              <a:lnSpc>
                <a:spcPct val="90000"/>
              </a:lnSpc>
              <a:spcBef>
                <a:spcPts val="800"/>
              </a:spcBef>
              <a:buClr>
                <a:srgbClr val="D60093"/>
              </a:buClr>
              <a:buSzPct val="55000"/>
              <a:buFont typeface="Wingdings" panose="05000000000000000000" pitchFamily="2" charset="2"/>
              <a:buChar char="n"/>
              <a:tabLst>
                <a:tab pos="457200" algn="l"/>
              </a:tabLst>
            </a:pPr>
            <a:r>
              <a:rPr lang="zh-TW"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香港中學文憑試</a:t>
            </a:r>
            <a:r>
              <a:rPr lang="zh-TW"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成績</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A264844D-7A6D-4555-881B-C13CD216ED29}"/>
              </a:ext>
            </a:extLst>
          </p:cNvPr>
          <p:cNvSpPr>
            <a:spLocks noGrp="1"/>
          </p:cNvSpPr>
          <p:nvPr>
            <p:ph type="sldNum" sz="quarter" idx="10"/>
          </p:nvPr>
        </p:nvSpPr>
        <p:spPr/>
        <p:txBody>
          <a:bodyPr/>
          <a:lstStyle/>
          <a:p>
            <a:fld id="{7B3C8E2D-E91C-4BBB-B7BA-C2875630DAEF}" type="slidenum">
              <a:rPr lang="en-US" altLang="zh-HK" smtClean="0"/>
              <a:pPr/>
              <a:t>142</a:t>
            </a:fld>
            <a:endParaRPr lang="en-US" dirty="0"/>
          </a:p>
        </p:txBody>
      </p:sp>
      <p:sp>
        <p:nvSpPr>
          <p:cNvPr id="10" name="Rectangle 6">
            <a:extLst>
              <a:ext uri="{FF2B5EF4-FFF2-40B4-BE49-F238E27FC236}">
                <a16:creationId xmlns:a16="http://schemas.microsoft.com/office/drawing/2014/main" id="{FEF7C1BC-2439-48EA-B5E1-148C1F26B3E7}"/>
              </a:ext>
            </a:extLst>
          </p:cNvPr>
          <p:cNvSpPr txBox="1">
            <a:spLocks noChangeArrowheads="1"/>
          </p:cNvSpPr>
          <p:nvPr/>
        </p:nvSpPr>
        <p:spPr>
          <a:xfrm>
            <a:off x="3037368" y="116632"/>
            <a:ext cx="8221178"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SzPct val="55000"/>
              <a:tabLst>
                <a:tab pos="8956675" algn="r"/>
              </a:tabLst>
            </a:pPr>
            <a:r>
              <a:rPr lang="zh-TW" altLang="en-US" sz="400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香港考評局程序 </a:t>
            </a:r>
            <a:r>
              <a:rPr lang="en-US" altLang="zh-TW" sz="4000" dirty="0">
                <a:effectLst>
                  <a:outerShdw blurRad="38100" dist="38100" dir="2700000" algn="tl">
                    <a:srgbClr val="000000">
                      <a:alpha val="43137"/>
                    </a:srgbClr>
                  </a:outerShdw>
                </a:effectLst>
              </a:rPr>
              <a:t>– </a:t>
            </a:r>
            <a:r>
              <a:rPr lang="zh-TW" altLang="en-US" sz="400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香港中學文憑試</a:t>
            </a:r>
            <a:endParaRPr lang="en-US" altLang="zh-TW" sz="400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296908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Text Box 9"/>
          <p:cNvSpPr txBox="1">
            <a:spLocks noChangeArrowheads="1"/>
          </p:cNvSpPr>
          <p:nvPr/>
        </p:nvSpPr>
        <p:spPr bwMode="auto">
          <a:xfrm>
            <a:off x="2135560" y="1099037"/>
            <a:ext cx="6106363" cy="279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lvl="1" indent="0" defTabSz="1001713">
              <a:spcBef>
                <a:spcPts val="0"/>
              </a:spcBef>
              <a:buClr>
                <a:srgbClr val="D60093"/>
              </a:buClr>
              <a:buSzPct val="55000"/>
              <a:buNone/>
              <a:defRPr/>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開學初</a:t>
            </a:r>
            <a:endParaRPr lang="en-US" altLang="zh-TW"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490538" lvl="1" indent="-490538" defTabSz="1001713">
              <a:spcBef>
                <a:spcPts val="0"/>
              </a:spcBef>
              <a:buClr>
                <a:srgbClr val="D60093"/>
              </a:buClr>
              <a:buSzPct val="55000"/>
              <a:defRPr/>
            </a:pP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匯入</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考評局</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參數檔案</a:t>
            </a:r>
            <a:endParaRPr lang="en-US" altLang="zh-TW"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490538" lvl="1" indent="-490538" defTabSz="1001713">
              <a:spcBef>
                <a:spcPts val="0"/>
              </a:spcBef>
              <a:buClr>
                <a:srgbClr val="D60093"/>
              </a:buClr>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做妥</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科目聯繫</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應考語言</a:t>
            </a:r>
            <a:endParaRPr lang="en-US" altLang="zh-TW"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490538" lvl="1" indent="-490538" defTabSz="1001713">
              <a:spcBef>
                <a:spcPts val="0"/>
              </a:spcBef>
              <a:buClr>
                <a:srgbClr val="D60093"/>
              </a:buClr>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編修香港中學文憑</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報名資料</a:t>
            </a:r>
            <a:endParaRPr lang="en-US" altLang="zh-TW"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490538" lvl="1" indent="-490538" defTabSz="1001713">
              <a:spcBef>
                <a:spcPts val="0"/>
              </a:spcBef>
              <a:buClr>
                <a:srgbClr val="D60093"/>
              </a:buClr>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確定</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減免考試費</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如適用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spcBef>
                <a:spcPts val="0"/>
              </a:spcBef>
              <a:buClrTx/>
              <a:defRPr/>
            </a:pP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Tx/>
              <a:defRPr/>
            </a:pP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Tx/>
              <a:defRPr/>
            </a:pP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Tx/>
              <a:defRPr/>
            </a:pP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Tx/>
              <a:defRPr/>
            </a:pP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D60093"/>
              </a:buClr>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傳送</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報考數據</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到考評局</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Tx/>
              <a:defRPr/>
            </a:pPr>
            <a:endPar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p:txBody>
      </p:sp>
      <p:sp>
        <p:nvSpPr>
          <p:cNvPr id="10" name="Rectangle 2"/>
          <p:cNvSpPr>
            <a:spLocks noChangeArrowheads="1"/>
          </p:cNvSpPr>
          <p:nvPr/>
        </p:nvSpPr>
        <p:spPr bwMode="auto">
          <a:xfrm>
            <a:off x="3215680" y="74712"/>
            <a:ext cx="7378858"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None/>
            </a:pPr>
            <a:r>
              <a:rPr lang="zh-TW" altLang="en-US" sz="4000" b="1"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香港中學文憑</a:t>
            </a:r>
          </a:p>
        </p:txBody>
      </p:sp>
      <p:pic>
        <p:nvPicPr>
          <p:cNvPr id="5" name="Picture 4"/>
          <p:cNvPicPr>
            <a:picLocks noChangeAspect="1"/>
          </p:cNvPicPr>
          <p:nvPr/>
        </p:nvPicPr>
        <p:blipFill>
          <a:blip r:embed="rId2"/>
          <a:stretch>
            <a:fillRect/>
          </a:stretch>
        </p:blipFill>
        <p:spPr>
          <a:xfrm>
            <a:off x="2739509" y="3579755"/>
            <a:ext cx="4680466" cy="2392649"/>
          </a:xfrm>
          <a:prstGeom prst="rect">
            <a:avLst/>
          </a:prstGeom>
        </p:spPr>
      </p:pic>
      <p:sp>
        <p:nvSpPr>
          <p:cNvPr id="2" name="投影片編號版面配置區 1">
            <a:extLst>
              <a:ext uri="{FF2B5EF4-FFF2-40B4-BE49-F238E27FC236}">
                <a16:creationId xmlns:a16="http://schemas.microsoft.com/office/drawing/2014/main" id="{B3194EE1-FFE0-4CE8-809F-067F2D44ACDF}"/>
              </a:ext>
            </a:extLst>
          </p:cNvPr>
          <p:cNvSpPr>
            <a:spLocks noGrp="1"/>
          </p:cNvSpPr>
          <p:nvPr>
            <p:ph type="sldNum" sz="quarter" idx="4"/>
          </p:nvPr>
        </p:nvSpPr>
        <p:spPr/>
        <p:txBody>
          <a:bodyPr/>
          <a:lstStyle/>
          <a:p>
            <a:fld id="{7B3C8E2D-E91C-4BBB-B7BA-C2875630DAEF}" type="slidenum">
              <a:rPr lang="en-US" altLang="zh-HK" smtClean="0"/>
              <a:pPr/>
              <a:t>143</a:t>
            </a:fld>
            <a:endParaRPr lang="en-US" dirty="0"/>
          </a:p>
        </p:txBody>
      </p:sp>
    </p:spTree>
    <p:extLst>
      <p:ext uri="{BB962C8B-B14F-4D97-AF65-F5344CB8AC3E}">
        <p14:creationId xmlns:p14="http://schemas.microsoft.com/office/powerpoint/2010/main" val="2203511781"/>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9558" y="3039635"/>
            <a:ext cx="5977706" cy="3004400"/>
          </a:xfrm>
          <a:prstGeom prst="rect">
            <a:avLst/>
          </a:prstGeom>
        </p:spPr>
      </p:pic>
      <p:sp>
        <p:nvSpPr>
          <p:cNvPr id="10" name="Text Box 9"/>
          <p:cNvSpPr txBox="1">
            <a:spLocks noChangeArrowheads="1"/>
          </p:cNvSpPr>
          <p:nvPr/>
        </p:nvSpPr>
        <p:spPr bwMode="auto">
          <a:xfrm>
            <a:off x="2132569" y="1041117"/>
            <a:ext cx="7288145" cy="100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lvl="1" indent="0" defTabSz="1001713">
              <a:spcBef>
                <a:spcPts val="0"/>
              </a:spcBef>
              <a:buClr>
                <a:srgbClr val="D60093"/>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學年末</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90538" lvl="1" indent="-490538" defTabSz="1001713">
              <a:spcBef>
                <a:spcPts val="0"/>
              </a:spcBef>
              <a:buClr>
                <a:srgbClr val="D60093"/>
              </a:buClr>
              <a:buSzPct val="55000"/>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匯入香港中學文憑成績</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90538" lvl="1" indent="-490538" defTabSz="1001713">
              <a:spcBef>
                <a:spcPts val="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列印報表，分析考生表現及各科成績</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90538" lvl="1" indent="-490538" defTabSz="1001713">
              <a:spcBef>
                <a:spcPts val="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資料互換</a:t>
            </a:r>
          </a:p>
        </p:txBody>
      </p:sp>
      <p:sp>
        <p:nvSpPr>
          <p:cNvPr id="8" name="Rectangle 2"/>
          <p:cNvSpPr>
            <a:spLocks noChangeArrowheads="1"/>
          </p:cNvSpPr>
          <p:nvPr/>
        </p:nvSpPr>
        <p:spPr bwMode="auto">
          <a:xfrm>
            <a:off x="3215680" y="74712"/>
            <a:ext cx="7378858"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None/>
            </a:pPr>
            <a:r>
              <a:rPr lang="zh-TW" altLang="en-US" sz="4000" b="1"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香港中學文憑</a:t>
            </a:r>
          </a:p>
        </p:txBody>
      </p:sp>
      <p:pic>
        <p:nvPicPr>
          <p:cNvPr id="4" name="Picture 3"/>
          <p:cNvPicPr>
            <a:picLocks noChangeAspect="1"/>
          </p:cNvPicPr>
          <p:nvPr/>
        </p:nvPicPr>
        <p:blipFill>
          <a:blip r:embed="rId3"/>
          <a:stretch>
            <a:fillRect/>
          </a:stretch>
        </p:blipFill>
        <p:spPr>
          <a:xfrm>
            <a:off x="4949388" y="3790579"/>
            <a:ext cx="6178550" cy="2595793"/>
          </a:xfrm>
          <a:prstGeom prst="rect">
            <a:avLst/>
          </a:prstGeom>
        </p:spPr>
      </p:pic>
      <p:sp>
        <p:nvSpPr>
          <p:cNvPr id="3" name="投影片編號版面配置區 2">
            <a:extLst>
              <a:ext uri="{FF2B5EF4-FFF2-40B4-BE49-F238E27FC236}">
                <a16:creationId xmlns:a16="http://schemas.microsoft.com/office/drawing/2014/main" id="{E0A25738-04BC-4B38-A9DE-3FDB3E546B7F}"/>
              </a:ext>
            </a:extLst>
          </p:cNvPr>
          <p:cNvSpPr>
            <a:spLocks noGrp="1"/>
          </p:cNvSpPr>
          <p:nvPr>
            <p:ph type="sldNum" sz="quarter" idx="4"/>
          </p:nvPr>
        </p:nvSpPr>
        <p:spPr/>
        <p:txBody>
          <a:bodyPr/>
          <a:lstStyle/>
          <a:p>
            <a:fld id="{7B3C8E2D-E91C-4BBB-B7BA-C2875630DAEF}" type="slidenum">
              <a:rPr lang="en-US" altLang="zh-HK" smtClean="0"/>
              <a:pPr/>
              <a:t>144</a:t>
            </a:fld>
            <a:endParaRPr lang="en-US" dirty="0"/>
          </a:p>
        </p:txBody>
      </p:sp>
    </p:spTree>
    <p:extLst>
      <p:ext uri="{BB962C8B-B14F-4D97-AF65-F5344CB8AC3E}">
        <p14:creationId xmlns:p14="http://schemas.microsoft.com/office/powerpoint/2010/main" val="449444374"/>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048" y="2441672"/>
            <a:ext cx="6220195" cy="40448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829" y="2441672"/>
            <a:ext cx="5160294" cy="1065397"/>
          </a:xfrm>
          <a:prstGeom prst="roundRect">
            <a:avLst>
              <a:gd name="adj" fmla="val 8594"/>
            </a:avLst>
          </a:prstGeom>
          <a:solidFill>
            <a:srgbClr val="FFFFFF">
              <a:shade val="85000"/>
            </a:srgbClr>
          </a:solidFill>
          <a:ln>
            <a:noFill/>
          </a:ln>
          <a:effectLst>
            <a:outerShdw blurRad="50800" dist="38100" dir="13500000" algn="br" rotWithShape="0">
              <a:prstClr val="black">
                <a:alpha val="40000"/>
              </a:prstClr>
            </a:outerShdw>
            <a:reflection blurRad="12700" stA="38000" endPos="28000" dist="5000" dir="5400000" sy="-100000" algn="bl" rotWithShape="0"/>
          </a:effectLst>
        </p:spPr>
      </p:pic>
      <p:sp>
        <p:nvSpPr>
          <p:cNvPr id="8" name="矩形 7"/>
          <p:cNvSpPr/>
          <p:nvPr/>
        </p:nvSpPr>
        <p:spPr>
          <a:xfrm>
            <a:off x="3251684" y="149983"/>
            <a:ext cx="6358776" cy="984885"/>
          </a:xfrm>
          <a:prstGeom prst="rect">
            <a:avLst/>
          </a:prstGeom>
        </p:spPr>
        <p:txBody>
          <a:bodyPr wrap="square">
            <a:spAutoFit/>
          </a:bodyPr>
          <a:lstStyle/>
          <a:p>
            <a:pPr marL="0" lvl="1">
              <a:spcBef>
                <a:spcPct val="0"/>
              </a:spcBef>
              <a:buSzPct val="55000"/>
              <a:tabLst>
                <a:tab pos="8956675" algn="r"/>
              </a:tabLst>
              <a:defRPr/>
            </a:pPr>
            <a:r>
              <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主要</a:t>
            </a: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新增功能 </a:t>
            </a:r>
          </a:p>
          <a:p>
            <a:pPr marL="0" lvl="1">
              <a:buClr>
                <a:srgbClr val="CC0099"/>
              </a:buClr>
              <a:buSzPct val="55000"/>
              <a:tabLst>
                <a:tab pos="8956675" algn="r"/>
              </a:tabLst>
              <a:defRPr/>
            </a:pPr>
            <a:endParaRPr lang="zh-TW" altLang="en-US"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3" name="矩形 2"/>
          <p:cNvSpPr/>
          <p:nvPr/>
        </p:nvSpPr>
        <p:spPr>
          <a:xfrm>
            <a:off x="2110193" y="1101455"/>
            <a:ext cx="8479272" cy="1397306"/>
          </a:xfrm>
          <a:prstGeom prst="rect">
            <a:avLst/>
          </a:prstGeom>
        </p:spPr>
        <p:txBody>
          <a:bodyPr wrap="square">
            <a:spAutoFit/>
          </a:bodyPr>
          <a:lstStyle/>
          <a:p>
            <a:r>
              <a:rPr lang="zh-TW" altLang="en-US" sz="3200" kern="0" dirty="0">
                <a:latin typeface="微軟正黑體" panose="020B0604030504040204" pitchFamily="34" charset="-120"/>
                <a:ea typeface="微軟正黑體" panose="020B0604030504040204" pitchFamily="34" charset="-120"/>
              </a:rPr>
              <a:t>香港中學文憑考試（</a:t>
            </a:r>
            <a:r>
              <a:rPr lang="en-US" altLang="zh-TW" sz="3200" kern="0" dirty="0">
                <a:latin typeface="微軟正黑體" panose="020B0604030504040204" pitchFamily="34" charset="-120"/>
                <a:ea typeface="微軟正黑體" panose="020B0604030504040204" pitchFamily="34" charset="-120"/>
              </a:rPr>
              <a:t>HKDSE</a:t>
            </a:r>
            <a:r>
              <a:rPr lang="zh-TW" altLang="en-US" sz="3200" kern="0" dirty="0">
                <a:latin typeface="微軟正黑體" panose="020B0604030504040204" pitchFamily="34" charset="-120"/>
                <a:ea typeface="微軟正黑體" panose="020B0604030504040204" pitchFamily="34" charset="-120"/>
              </a:rPr>
              <a:t>）</a:t>
            </a:r>
            <a:endParaRPr lang="en-US" altLang="zh-TW" sz="3200" kern="0" dirty="0">
              <a:latin typeface="微軟正黑體" panose="020B0604030504040204" pitchFamily="34" charset="-120"/>
              <a:ea typeface="微軟正黑體" panose="020B0604030504040204" pitchFamily="34" charset="-120"/>
            </a:endParaRPr>
          </a:p>
          <a:p>
            <a:r>
              <a:rPr lang="zh-TW" altLang="en-US" sz="2400" b="0" kern="0" dirty="0">
                <a:latin typeface="微軟正黑體" panose="020B0604030504040204" pitchFamily="34" charset="-120"/>
                <a:ea typeface="微軟正黑體" panose="020B0604030504040204" pitchFamily="34" charset="-120"/>
              </a:rPr>
              <a:t>抽取「學生資料」模組聯絡電話號碼（學生流動電話、住宅電話或監護人緊急聯絡電話），以便報考香港中學文憑試</a:t>
            </a:r>
            <a:endParaRPr lang="zh-HK" altLang="en-US" sz="2400" b="0" kern="0" dirty="0">
              <a:latin typeface="微軟正黑體" panose="020B0604030504040204" pitchFamily="34" charset="-120"/>
              <a:ea typeface="微軟正黑體" panose="020B0604030504040204" pitchFamily="34" charset="-120"/>
            </a:endParaRPr>
          </a:p>
        </p:txBody>
      </p:sp>
      <p:sp>
        <p:nvSpPr>
          <p:cNvPr id="11" name="Rectangle 3"/>
          <p:cNvSpPr>
            <a:spLocks noChangeArrowheads="1"/>
          </p:cNvSpPr>
          <p:nvPr/>
        </p:nvSpPr>
        <p:spPr bwMode="auto">
          <a:xfrm>
            <a:off x="5728278" y="4320308"/>
            <a:ext cx="1558347" cy="499342"/>
          </a:xfrm>
          <a:prstGeom prst="rect">
            <a:avLst/>
          </a:prstGeom>
          <a:solidFill>
            <a:srgbClr val="CCECFF">
              <a:alpha val="0"/>
            </a:srgbClr>
          </a:solidFill>
          <a:ln w="50800" algn="ctr">
            <a:solidFill>
              <a:srgbClr val="FF0000"/>
            </a:solidFill>
            <a:round/>
            <a:headEnd/>
            <a:tailEnd/>
          </a:ln>
        </p:spPr>
        <p:txBody>
          <a:bodyPr wrap="none" anchor="ctr"/>
          <a:lstStyle>
            <a:lvl1pPr>
              <a:spcBef>
                <a:spcPct val="20000"/>
              </a:spcBef>
              <a:buClr>
                <a:schemeClr val="accent2"/>
              </a:buClr>
              <a:buSzPct val="60000"/>
              <a:buFont typeface="Wingdings" panose="05000000000000000000" pitchFamily="2" charset="2"/>
              <a:buChar char="n"/>
              <a:defRPr sz="2800">
                <a:solidFill>
                  <a:srgbClr val="660066"/>
                </a:solidFill>
                <a:latin typeface="Trebuchet MS" panose="020B0603020202020204" pitchFamily="34" charset="0"/>
              </a:defRPr>
            </a:lvl1pPr>
            <a:lvl2pPr marL="742950" indent="-285750">
              <a:spcBef>
                <a:spcPct val="20000"/>
              </a:spcBef>
              <a:buClr>
                <a:srgbClr val="CC0099"/>
              </a:buClr>
              <a:buSzPct val="55000"/>
              <a:buFont typeface="Wingdings" panose="05000000000000000000" pitchFamily="2" charset="2"/>
              <a:buChar char="n"/>
              <a:defRPr sz="2400">
                <a:solidFill>
                  <a:srgbClr val="9900CC"/>
                </a:solidFill>
                <a:latin typeface="Trebuchet MS" panose="020B0603020202020204" pitchFamily="34" charset="0"/>
              </a:defRPr>
            </a:lvl2pPr>
            <a:lvl3pPr marL="1143000" indent="-228600">
              <a:spcBef>
                <a:spcPct val="20000"/>
              </a:spcBef>
              <a:buClr>
                <a:schemeClr val="accent1"/>
              </a:buClr>
              <a:buSzPct val="50000"/>
              <a:buFont typeface="Wingdings" panose="05000000000000000000" pitchFamily="2" charset="2"/>
              <a:buChar char="n"/>
              <a:defRPr sz="2000">
                <a:solidFill>
                  <a:srgbClr val="6600CC"/>
                </a:solidFill>
                <a:latin typeface="Trebuchet MS" panose="020B0603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rgbClr val="333399"/>
                </a:solidFill>
                <a:latin typeface="Trebuchet MS" panose="020B060302020202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buClr>
                <a:schemeClr val="bg1"/>
              </a:buClr>
              <a:buSzPct val="100000"/>
              <a:buFont typeface="Wingdings" panose="05000000000000000000" pitchFamily="2" charset="2"/>
              <a:buNone/>
            </a:pPr>
            <a:endParaRPr lang="zh-HK" altLang="en-US" sz="2000">
              <a:solidFill>
                <a:srgbClr val="0000FF"/>
              </a:solidFill>
            </a:endParaRPr>
          </a:p>
        </p:txBody>
      </p:sp>
      <p:sp>
        <p:nvSpPr>
          <p:cNvPr id="15" name="圓角矩形圖說文字 14"/>
          <p:cNvSpPr/>
          <p:nvPr/>
        </p:nvSpPr>
        <p:spPr bwMode="auto">
          <a:xfrm>
            <a:off x="8448644" y="3616255"/>
            <a:ext cx="2550396" cy="372234"/>
          </a:xfrm>
          <a:prstGeom prst="wedgeRoundRectCallout">
            <a:avLst>
              <a:gd name="adj1" fmla="val 11462"/>
              <a:gd name="adj2" fmla="val -275734"/>
              <a:gd name="adj3" fmla="val 16667"/>
            </a:avLst>
          </a:prstGeom>
          <a:blipFill>
            <a:blip r:embed="rId4"/>
            <a:tile tx="0" ty="0" sx="100000" sy="100000" flip="none" algn="tl"/>
          </a:blipFill>
          <a:ln w="28575" cap="flat" cmpd="sng" algn="ctr">
            <a:solidFill>
              <a:srgbClr val="0000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1" hangingPunct="1">
              <a:spcBef>
                <a:spcPct val="20000"/>
              </a:spcBef>
              <a:buClr>
                <a:schemeClr val="bg1"/>
              </a:buClr>
              <a:buSzPct val="100000"/>
            </a:pPr>
            <a:r>
              <a:rPr lang="zh-HK"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預設：</a:t>
            </a:r>
            <a:r>
              <a:rPr lang="zh-TW" altLang="zh-HK"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學生流動電話</a:t>
            </a:r>
            <a:endParaRPr lang="zh-HK" altLang="en-US" dirty="0">
              <a:solidFill>
                <a:srgbClr val="FF0000"/>
              </a:solidFill>
            </a:endParaRPr>
          </a:p>
        </p:txBody>
      </p:sp>
      <p:sp>
        <p:nvSpPr>
          <p:cNvPr id="2" name="投影片編號版面配置區 1">
            <a:extLst>
              <a:ext uri="{FF2B5EF4-FFF2-40B4-BE49-F238E27FC236}">
                <a16:creationId xmlns:a16="http://schemas.microsoft.com/office/drawing/2014/main" id="{02CFDD9D-5ECA-4882-96B5-3ABA30BDCB08}"/>
              </a:ext>
            </a:extLst>
          </p:cNvPr>
          <p:cNvSpPr>
            <a:spLocks noGrp="1"/>
          </p:cNvSpPr>
          <p:nvPr>
            <p:ph type="sldNum" sz="quarter" idx="4"/>
          </p:nvPr>
        </p:nvSpPr>
        <p:spPr/>
        <p:txBody>
          <a:bodyPr/>
          <a:lstStyle/>
          <a:p>
            <a:fld id="{7B3C8E2D-E91C-4BBB-B7BA-C2875630DAEF}" type="slidenum">
              <a:rPr lang="en-US" altLang="zh-HK" smtClean="0"/>
              <a:pPr/>
              <a:t>145</a:t>
            </a:fld>
            <a:endParaRPr lang="en-US" dirty="0"/>
          </a:p>
        </p:txBody>
      </p:sp>
    </p:spTree>
    <p:extLst>
      <p:ext uri="{BB962C8B-B14F-4D97-AF65-F5344CB8AC3E}">
        <p14:creationId xmlns:p14="http://schemas.microsoft.com/office/powerpoint/2010/main" val="3093712394"/>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3215681" y="80628"/>
            <a:ext cx="7163121" cy="762000"/>
          </a:xfr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a:buSzPct val="55000"/>
              <a:tabLst>
                <a:tab pos="8956675" algn="r"/>
              </a:tabLst>
            </a:pPr>
            <a:r>
              <a:rPr lang="zh-TW" altLang="en-US" sz="4000" kern="1200" dirty="0">
                <a:solidFill>
                  <a:srgbClr val="002060"/>
                </a:solidFill>
                <a:latin typeface="微軟正黑體" panose="020B0604030504040204" pitchFamily="34" charset="-120"/>
                <a:ea typeface="微軟正黑體" panose="020B0604030504040204" pitchFamily="34" charset="-120"/>
              </a:rPr>
              <a:t>申請大專院校</a:t>
            </a:r>
            <a:endParaRPr lang="en-US" altLang="zh-TW" sz="4000" kern="1200" dirty="0">
              <a:solidFill>
                <a:srgbClr val="002060"/>
              </a:solidFill>
              <a:latin typeface="微軟正黑體" panose="020B0604030504040204" pitchFamily="34" charset="-120"/>
              <a:ea typeface="微軟正黑體" panose="020B0604030504040204" pitchFamily="34" charset="-120"/>
            </a:endParaRPr>
          </a:p>
        </p:txBody>
      </p:sp>
      <p:sp>
        <p:nvSpPr>
          <p:cNvPr id="10" name="Rectangle 2"/>
          <p:cNvSpPr>
            <a:spLocks noChangeArrowheads="1"/>
          </p:cNvSpPr>
          <p:nvPr/>
        </p:nvSpPr>
        <p:spPr bwMode="auto">
          <a:xfrm>
            <a:off x="4366641" y="1569126"/>
            <a:ext cx="6012160" cy="4933274"/>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358775" lvl="1" indent="-358775">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r>
              <a:rPr lang="zh-TW" altLang="en-US" sz="32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大學聯合招生辦法</a:t>
            </a:r>
            <a:r>
              <a:rPr lang="en-US" altLang="zh-TW" sz="32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(JUPAS)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專上課程電子預先報名平台</a:t>
            </a:r>
            <a:r>
              <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(E-APP)</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申請事宜</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indent="0">
              <a:buSzPct val="55000"/>
              <a:buNone/>
              <a:defRPr/>
            </a:pPr>
            <a:endParaRPr lang="zh-TW" altLang="en-US" sz="3200" dirty="0">
              <a:solidFill>
                <a:schemeClr val="tx1"/>
              </a:solidFill>
              <a:latin typeface="微軟正黑體" panose="020B0604030504040204" pitchFamily="34" charset="-120"/>
              <a:ea typeface="微軟正黑體" panose="020B0604030504040204" pitchFamily="34" charset="-120"/>
            </a:endParaRPr>
          </a:p>
          <a:p>
            <a:pPr lvl="1" eaLnBrk="1" hangingPunct="1">
              <a:buSzPct val="55000"/>
              <a:defRPr/>
            </a:pPr>
            <a:endParaRPr lang="zh-TW" altLang="en-US" sz="3200" dirty="0">
              <a:solidFill>
                <a:schemeClr val="tx1"/>
              </a:solidFill>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1792681" y="1412776"/>
            <a:ext cx="2295479" cy="4538662"/>
            <a:chOff x="1476003" y="1483767"/>
            <a:chExt cx="2067313" cy="4538662"/>
          </a:xfrm>
        </p:grpSpPr>
        <p:sp>
          <p:nvSpPr>
            <p:cNvPr id="8"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9" name="Oval 4"/>
            <p:cNvSpPr>
              <a:spLocks noChangeArrowheads="1"/>
            </p:cNvSpPr>
            <p:nvPr/>
          </p:nvSpPr>
          <p:spPr bwMode="auto">
            <a:xfrm>
              <a:off x="1476003" y="3787229"/>
              <a:ext cx="1079500" cy="1081088"/>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sz="20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sz="20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sz="20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1"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2"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學生資料、</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所讀科目</a:t>
              </a:r>
            </a:p>
          </p:txBody>
        </p:sp>
        <p:sp>
          <p:nvSpPr>
            <p:cNvPr id="14"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學期及</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及班別資料</a:t>
              </a:r>
            </a:p>
          </p:txBody>
        </p:sp>
        <p:sp>
          <p:nvSpPr>
            <p:cNvPr id="15"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各項代碼</a:t>
              </a:r>
            </a:p>
          </p:txBody>
        </p:sp>
      </p:grpSp>
      <p:sp>
        <p:nvSpPr>
          <p:cNvPr id="16" name="矩形 15">
            <a:extLst>
              <a:ext uri="{FF2B5EF4-FFF2-40B4-BE49-F238E27FC236}">
                <a16:creationId xmlns:a16="http://schemas.microsoft.com/office/drawing/2014/main" id="{7B559FCC-F784-4F2F-BB5C-C5A78A288427}"/>
              </a:ext>
            </a:extLst>
          </p:cNvPr>
          <p:cNvSpPr/>
          <p:nvPr/>
        </p:nvSpPr>
        <p:spPr>
          <a:xfrm>
            <a:off x="10340271" y="412854"/>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2" name="投影片編號版面配置區 1">
            <a:extLst>
              <a:ext uri="{FF2B5EF4-FFF2-40B4-BE49-F238E27FC236}">
                <a16:creationId xmlns:a16="http://schemas.microsoft.com/office/drawing/2014/main" id="{E5E4DDDF-BA52-4D6A-B2FA-CF7C60E04E8C}"/>
              </a:ext>
            </a:extLst>
          </p:cNvPr>
          <p:cNvSpPr>
            <a:spLocks noGrp="1"/>
          </p:cNvSpPr>
          <p:nvPr>
            <p:ph type="sldNum" sz="quarter" idx="10"/>
          </p:nvPr>
        </p:nvSpPr>
        <p:spPr/>
        <p:txBody>
          <a:bodyPr/>
          <a:lstStyle/>
          <a:p>
            <a:fld id="{7B3C8E2D-E91C-4BBB-B7BA-C2875630DAEF}" type="slidenum">
              <a:rPr lang="en-US" altLang="zh-HK" smtClean="0"/>
              <a:pPr/>
              <a:t>146</a:t>
            </a:fld>
            <a:endParaRPr lang="en-US" dirty="0"/>
          </a:p>
        </p:txBody>
      </p:sp>
    </p:spTree>
    <p:extLst>
      <p:ext uri="{BB962C8B-B14F-4D97-AF65-F5344CB8AC3E}">
        <p14:creationId xmlns:p14="http://schemas.microsoft.com/office/powerpoint/2010/main" val="3720000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8" name="Text Box 7"/>
          <p:cNvSpPr txBox="1">
            <a:spLocks noChangeArrowheads="1"/>
          </p:cNvSpPr>
          <p:nvPr/>
        </p:nvSpPr>
        <p:spPr bwMode="auto">
          <a:xfrm>
            <a:off x="2183217" y="1399105"/>
            <a:ext cx="7960810" cy="3852428"/>
          </a:xfrm>
          <a:prstGeom prst="rect">
            <a:avLst/>
          </a:prstGeom>
          <a:noFill/>
          <a:ln>
            <a:noFill/>
          </a:ln>
          <a:effectLst/>
          <a:extLst/>
        </p:spPr>
        <p:txBody>
          <a:bodyPr lIns="91433" tIns="45716" rIns="91433" bIns="45716"/>
          <a:lstStyle>
            <a:lvl1pPr marL="457200" indent="-457200" eaLnBrk="0" hangingPunct="0">
              <a:defRPr sz="4000" b="1">
                <a:solidFill>
                  <a:schemeClr val="folHlink"/>
                </a:solidFill>
                <a:latin typeface="Times New Roman" pitchFamily="18" charset="0"/>
                <a:ea typeface="標楷體" pitchFamily="65" charset="-120"/>
              </a:defRPr>
            </a:lvl1pPr>
            <a:lvl2pPr marL="1084263" indent="-447675" eaLnBrk="0" hangingPunct="0">
              <a:defRPr sz="4000" b="1">
                <a:solidFill>
                  <a:schemeClr val="folHlink"/>
                </a:solidFill>
                <a:latin typeface="Times New Roman" pitchFamily="18" charset="0"/>
                <a:ea typeface="標楷體" pitchFamily="65" charset="-120"/>
              </a:defRPr>
            </a:lvl2pPr>
            <a:lvl3pPr marL="1143000" indent="-228600" eaLnBrk="0" hangingPunct="0">
              <a:defRPr sz="4000" b="1">
                <a:solidFill>
                  <a:schemeClr val="folHlink"/>
                </a:solidFill>
                <a:latin typeface="Times New Roman" pitchFamily="18" charset="0"/>
                <a:ea typeface="標楷體" pitchFamily="65" charset="-120"/>
              </a:defRPr>
            </a:lvl3pPr>
            <a:lvl4pPr marL="1600200" indent="-228600" eaLnBrk="0" hangingPunct="0">
              <a:defRPr sz="4000" b="1">
                <a:solidFill>
                  <a:schemeClr val="folHlink"/>
                </a:solidFill>
                <a:latin typeface="Times New Roman" pitchFamily="18" charset="0"/>
                <a:ea typeface="標楷體" pitchFamily="65" charset="-120"/>
              </a:defRPr>
            </a:lvl4pPr>
            <a:lvl5pPr marL="2057400" indent="-228600" eaLnBrk="0" hangingPunct="0">
              <a:defRPr sz="4000" b="1">
                <a:solidFill>
                  <a:schemeClr val="folHlink"/>
                </a:solidFill>
                <a:latin typeface="Times New Roman" pitchFamily="18" charset="0"/>
                <a:ea typeface="標楷體" pitchFamily="65" charset="-120"/>
              </a:defRPr>
            </a:lvl5pPr>
            <a:lvl6pPr marL="2514600" indent="-228600" algn="ctr" eaLnBrk="0" fontAlgn="base" hangingPunct="0">
              <a:spcBef>
                <a:spcPct val="20000"/>
              </a:spcBef>
              <a:spcAft>
                <a:spcPct val="0"/>
              </a:spcAft>
              <a:buClr>
                <a:srgbClr val="CC0099"/>
              </a:buClr>
              <a:buSzPct val="55000"/>
              <a:buFont typeface="Wingdings" pitchFamily="2" charset="2"/>
              <a:defRPr sz="4000" b="1">
                <a:solidFill>
                  <a:schemeClr val="folHlink"/>
                </a:solidFill>
                <a:latin typeface="Times New Roman" pitchFamily="18" charset="0"/>
                <a:ea typeface="標楷體" pitchFamily="65" charset="-120"/>
              </a:defRPr>
            </a:lvl6pPr>
            <a:lvl7pPr marL="2971800" indent="-228600" algn="ctr" eaLnBrk="0" fontAlgn="base" hangingPunct="0">
              <a:spcBef>
                <a:spcPct val="20000"/>
              </a:spcBef>
              <a:spcAft>
                <a:spcPct val="0"/>
              </a:spcAft>
              <a:buClr>
                <a:srgbClr val="CC0099"/>
              </a:buClr>
              <a:buSzPct val="55000"/>
              <a:buFont typeface="Wingdings" pitchFamily="2" charset="2"/>
              <a:defRPr sz="4000" b="1">
                <a:solidFill>
                  <a:schemeClr val="folHlink"/>
                </a:solidFill>
                <a:latin typeface="Times New Roman" pitchFamily="18" charset="0"/>
                <a:ea typeface="標楷體" pitchFamily="65" charset="-120"/>
              </a:defRPr>
            </a:lvl7pPr>
            <a:lvl8pPr marL="3429000" indent="-228600" algn="ctr" eaLnBrk="0" fontAlgn="base" hangingPunct="0">
              <a:spcBef>
                <a:spcPct val="20000"/>
              </a:spcBef>
              <a:spcAft>
                <a:spcPct val="0"/>
              </a:spcAft>
              <a:buClr>
                <a:srgbClr val="CC0099"/>
              </a:buClr>
              <a:buSzPct val="55000"/>
              <a:buFont typeface="Wingdings" pitchFamily="2" charset="2"/>
              <a:defRPr sz="4000" b="1">
                <a:solidFill>
                  <a:schemeClr val="folHlink"/>
                </a:solidFill>
                <a:latin typeface="Times New Roman" pitchFamily="18" charset="0"/>
                <a:ea typeface="標楷體" pitchFamily="65" charset="-120"/>
              </a:defRPr>
            </a:lvl8pPr>
            <a:lvl9pPr marL="3886200" indent="-228600" algn="ctr" eaLnBrk="0" fontAlgn="base" hangingPunct="0">
              <a:spcBef>
                <a:spcPct val="20000"/>
              </a:spcBef>
              <a:spcAft>
                <a:spcPct val="0"/>
              </a:spcAft>
              <a:buClr>
                <a:srgbClr val="CC0099"/>
              </a:buClr>
              <a:buSzPct val="55000"/>
              <a:buFont typeface="Wingdings" pitchFamily="2" charset="2"/>
              <a:defRPr sz="4000" b="1">
                <a:solidFill>
                  <a:schemeClr val="folHlink"/>
                </a:solidFill>
                <a:latin typeface="Times New Roman" pitchFamily="18" charset="0"/>
                <a:ea typeface="標楷體" pitchFamily="65" charset="-120"/>
              </a:defRPr>
            </a:lvl9pPr>
          </a:lstStyle>
          <a:p>
            <a:pPr marL="0" lvl="1" indent="0" defTabSz="1001713" eaLnBrk="1" hangingPunct="1">
              <a:lnSpc>
                <a:spcPct val="90000"/>
              </a:lnSpc>
              <a:spcBef>
                <a:spcPct val="40000"/>
              </a:spcBef>
              <a:buClr>
                <a:srgbClr val="D60093"/>
              </a:buClr>
              <a:buSzPct val="55000"/>
              <a:defRPr/>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開學初、學年中</a:t>
            </a:r>
            <a:endParaRPr lang="en-US" altLang="zh-TW" sz="3200" dirty="0">
              <a:solidFill>
                <a:srgbClr val="C00000"/>
              </a:solidFill>
              <a:effectLst>
                <a:outerShdw blurRad="38100" dist="38100" dir="2700000" algn="tl">
                  <a:srgbClr val="000000">
                    <a:alpha val="43137"/>
                  </a:srgbClr>
                </a:outerShdw>
              </a:effectLst>
              <a:ea typeface="微軟正黑體" panose="020B0604030504040204" pitchFamily="34" charset="-120"/>
            </a:endParaRPr>
          </a:p>
          <a:p>
            <a:pPr marL="490538" lvl="1" indent="-490538" defTabSz="1001713" eaLnBrk="1" hangingPunct="1">
              <a:lnSpc>
                <a:spcPct val="90000"/>
              </a:lnSpc>
              <a:spcBef>
                <a:spcPct val="40000"/>
              </a:spcBef>
              <a:buClr>
                <a:srgbClr val="D60093"/>
              </a:buClr>
              <a:buSzPct val="55000"/>
              <a:buFont typeface="Wingdings" panose="05000000000000000000" pitchFamily="2" charset="2"/>
              <a:buChar char="n"/>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產生</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報名學生名單</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(JUPAS</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E-APP</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90538" lvl="1" indent="-490538" defTabSz="1001713" eaLnBrk="1" hangingPunct="1">
              <a:lnSpc>
                <a:spcPct val="90000"/>
              </a:lnSpc>
              <a:spcBef>
                <a:spcPct val="40000"/>
              </a:spcBef>
              <a:buClr>
                <a:srgbClr val="D60093"/>
              </a:buClr>
              <a:buSzPct val="55000"/>
              <a:buFont typeface="Wingdings" panose="05000000000000000000" pitchFamily="2" charset="2"/>
              <a:buChar char="n"/>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，製作</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學校評核報告</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(JUPAS</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E-APP</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90538" lvl="1" indent="-490538" defTabSz="1001713" eaLnBrk="1" hangingPunct="1">
              <a:lnSpc>
                <a:spcPct val="90000"/>
              </a:lnSpc>
              <a:spcBef>
                <a:spcPct val="40000"/>
              </a:spcBef>
              <a:buClr>
                <a:srgbClr val="D60093"/>
              </a:buClr>
              <a:buSzPct val="55000"/>
              <a:buFont typeface="Wingdings" panose="05000000000000000000" pitchFamily="2" charset="2"/>
              <a:buChar char="n"/>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遞交</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學生資料檔案</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學校評核報告</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(E-APP</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0" indent="0" eaLnBrk="1" hangingPunct="1">
              <a:lnSpc>
                <a:spcPct val="90000"/>
              </a:lnSpc>
              <a:buClr>
                <a:schemeClr val="tx1"/>
              </a:buClr>
              <a:defRPr/>
            </a:pPr>
            <a:endParaRPr lang="en-US" altLang="zh-TW" sz="3200" dirty="0">
              <a:solidFill>
                <a:schemeClr val="tx1"/>
              </a:solidFill>
              <a:latin typeface="微軟正黑體" panose="020B0604030504040204" pitchFamily="34" charset="-120"/>
              <a:ea typeface="微軟正黑體" panose="020B0604030504040204" pitchFamily="34" charset="-120"/>
            </a:endParaRPr>
          </a:p>
          <a:p>
            <a:pPr marL="0" indent="0" eaLnBrk="1" hangingPunct="1">
              <a:lnSpc>
                <a:spcPct val="90000"/>
              </a:lnSpc>
              <a:buClr>
                <a:schemeClr val="tx1"/>
              </a:buClr>
              <a:defRPr/>
            </a:pPr>
            <a:endParaRPr lang="en-US" altLang="zh-TW" sz="3200" dirty="0">
              <a:solidFill>
                <a:schemeClr val="tx1"/>
              </a:solidFill>
              <a:latin typeface="微軟正黑體" panose="020B0604030504040204" pitchFamily="34" charset="-120"/>
              <a:ea typeface="微軟正黑體" panose="020B0604030504040204" pitchFamily="34" charset="-120"/>
            </a:endParaRPr>
          </a:p>
          <a:p>
            <a:pPr marL="0" indent="0" eaLnBrk="1" hangingPunct="1">
              <a:lnSpc>
                <a:spcPct val="90000"/>
              </a:lnSpc>
              <a:buClr>
                <a:schemeClr val="tx1"/>
              </a:buClr>
              <a:defRPr/>
            </a:pPr>
            <a:endParaRPr lang="en-US" altLang="zh-TW" sz="3200" dirty="0">
              <a:solidFill>
                <a:schemeClr val="tx1"/>
              </a:solidFill>
              <a:latin typeface="微軟正黑體" panose="020B0604030504040204" pitchFamily="34" charset="-120"/>
              <a:ea typeface="微軟正黑體" panose="020B0604030504040204" pitchFamily="34" charset="-120"/>
            </a:endParaRPr>
          </a:p>
          <a:p>
            <a:pPr marL="0" indent="0" eaLnBrk="1" hangingPunct="1">
              <a:lnSpc>
                <a:spcPct val="90000"/>
              </a:lnSpc>
              <a:buClr>
                <a:schemeClr val="tx1"/>
              </a:buClr>
              <a:defRPr/>
            </a:pPr>
            <a:endParaRPr lang="en-US" altLang="zh-TW" sz="3200" dirty="0">
              <a:solidFill>
                <a:schemeClr val="tx1"/>
              </a:solidFill>
              <a:latin typeface="微軟正黑體" panose="020B0604030504040204" pitchFamily="34" charset="-120"/>
              <a:ea typeface="微軟正黑體" panose="020B0604030504040204" pitchFamily="34" charset="-120"/>
            </a:endParaRPr>
          </a:p>
          <a:p>
            <a:pPr marL="0" indent="0" eaLnBrk="1" hangingPunct="1">
              <a:lnSpc>
                <a:spcPct val="90000"/>
              </a:lnSpc>
              <a:buClr>
                <a:schemeClr val="tx1"/>
              </a:buClr>
              <a:defRPr/>
            </a:pPr>
            <a:endParaRPr lang="en-US" altLang="zh-TW" sz="3200" dirty="0">
              <a:solidFill>
                <a:schemeClr val="tx1"/>
              </a:solidFill>
              <a:latin typeface="微軟正黑體" panose="020B0604030504040204" pitchFamily="34" charset="-120"/>
              <a:ea typeface="微軟正黑體" panose="020B0604030504040204" pitchFamily="34" charset="-120"/>
            </a:endParaRPr>
          </a:p>
        </p:txBody>
      </p:sp>
      <p:sp>
        <p:nvSpPr>
          <p:cNvPr id="62467" name="Rectangle 2"/>
          <p:cNvSpPr>
            <a:spLocks noChangeArrowheads="1"/>
          </p:cNvSpPr>
          <p:nvPr/>
        </p:nvSpPr>
        <p:spPr bwMode="auto">
          <a:xfrm>
            <a:off x="3251684" y="0"/>
            <a:ext cx="741631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1001713">
              <a:spcBef>
                <a:spcPct val="75000"/>
              </a:spcBef>
              <a:buClr>
                <a:schemeClr val="accent2"/>
              </a:buClr>
              <a:buFont typeface="Wingdings" panose="05000000000000000000" pitchFamily="2" charset="2"/>
              <a:buChar char="n"/>
              <a:tabLst>
                <a:tab pos="9815513" algn="r"/>
              </a:tabLst>
              <a:defRPr sz="2400">
                <a:solidFill>
                  <a:srgbClr val="660066"/>
                </a:solidFill>
                <a:latin typeface="Tahoma" panose="020B0604030504040204" pitchFamily="34" charset="0"/>
                <a:ea typeface="PMingLiU" panose="02020500000000000000" pitchFamily="18" charset="-120"/>
              </a:defRPr>
            </a:lvl1pPr>
            <a:lvl2pPr marL="742950" indent="-285750" defTabSz="1001713">
              <a:spcBef>
                <a:spcPct val="20000"/>
              </a:spcBef>
              <a:buClr>
                <a:srgbClr val="CC0099"/>
              </a:buClr>
              <a:buFont typeface="Wingdings" panose="05000000000000000000" pitchFamily="2" charset="2"/>
              <a:buChar char="n"/>
              <a:tabLst>
                <a:tab pos="9815513" algn="r"/>
              </a:tabLst>
              <a:defRPr sz="2000">
                <a:solidFill>
                  <a:srgbClr val="9900CC"/>
                </a:solidFill>
                <a:latin typeface="Tahoma" panose="020B0604030504040204" pitchFamily="34" charset="0"/>
                <a:ea typeface="PMingLiU" panose="02020500000000000000" pitchFamily="18" charset="-120"/>
              </a:defRPr>
            </a:lvl2pPr>
            <a:lvl3pPr marL="1143000" indent="-228600" defTabSz="1001713">
              <a:spcBef>
                <a:spcPct val="20000"/>
              </a:spcBef>
              <a:buClr>
                <a:schemeClr val="accent1"/>
              </a:buClr>
              <a:buSzPct val="50000"/>
              <a:buFont typeface="Wingdings" panose="05000000000000000000" pitchFamily="2" charset="2"/>
              <a:buChar char="n"/>
              <a:tabLst>
                <a:tab pos="9815513" algn="r"/>
              </a:tabLst>
              <a:defRPr>
                <a:solidFill>
                  <a:srgbClr val="6600CC"/>
                </a:solidFill>
                <a:latin typeface="Tahoma" panose="020B0604030504040204" pitchFamily="34" charset="0"/>
                <a:ea typeface="PMingLiU" panose="02020500000000000000" pitchFamily="18" charset="-120"/>
              </a:defRPr>
            </a:lvl3pPr>
            <a:lvl4pPr marL="1600200" indent="-228600" defTabSz="1001713">
              <a:spcBef>
                <a:spcPct val="20000"/>
              </a:spcBef>
              <a:buClr>
                <a:schemeClr val="folHlink"/>
              </a:buClr>
              <a:buSzPct val="55000"/>
              <a:buFont typeface="Wingdings" panose="05000000000000000000" pitchFamily="2" charset="2"/>
              <a:buChar char="n"/>
              <a:tabLst>
                <a:tab pos="9815513" algn="r"/>
              </a:tabLst>
              <a:defRPr sz="1600">
                <a:solidFill>
                  <a:srgbClr val="333399"/>
                </a:solidFill>
                <a:latin typeface="Tahoma" panose="020B0604030504040204" pitchFamily="34" charset="0"/>
                <a:ea typeface="PMingLiU" panose="02020500000000000000" pitchFamily="18" charset="-120"/>
              </a:defRPr>
            </a:lvl4pPr>
            <a:lvl5pPr marL="2057400" indent="-228600" defTabSz="1001713">
              <a:spcBef>
                <a:spcPct val="20000"/>
              </a:spcBef>
              <a:buClr>
                <a:schemeClr val="accent1"/>
              </a:buClr>
              <a:buSzPct val="50000"/>
              <a:buFont typeface="Wingdings" panose="05000000000000000000" pitchFamily="2" charset="2"/>
              <a:buChar char="n"/>
              <a:tabLst>
                <a:tab pos="9815513" algn="r"/>
              </a:tabLst>
              <a:defRPr sz="1400">
                <a:solidFill>
                  <a:schemeClr val="tx1"/>
                </a:solidFill>
                <a:latin typeface="Tahoma" panose="020B0604030504040204" pitchFamily="34" charset="0"/>
                <a:ea typeface="PMingLiU" panose="02020500000000000000" pitchFamily="18" charset="-120"/>
              </a:defRPr>
            </a:lvl5pPr>
            <a:lvl6pPr marL="2514600" indent="-228600" defTabSz="1001713" eaLnBrk="0" fontAlgn="base" hangingPunct="0">
              <a:spcBef>
                <a:spcPct val="20000"/>
              </a:spcBef>
              <a:spcAft>
                <a:spcPct val="0"/>
              </a:spcAft>
              <a:buClr>
                <a:schemeClr val="accent1"/>
              </a:buClr>
              <a:buSzPct val="50000"/>
              <a:buFont typeface="Wingdings" panose="05000000000000000000" pitchFamily="2" charset="2"/>
              <a:buChar char="n"/>
              <a:tabLst>
                <a:tab pos="9815513" algn="r"/>
              </a:tabLst>
              <a:defRPr sz="1400">
                <a:solidFill>
                  <a:schemeClr val="tx1"/>
                </a:solidFill>
                <a:latin typeface="Tahoma" panose="020B0604030504040204" pitchFamily="34" charset="0"/>
                <a:ea typeface="PMingLiU" panose="02020500000000000000" pitchFamily="18" charset="-120"/>
              </a:defRPr>
            </a:lvl6pPr>
            <a:lvl7pPr marL="2971800" indent="-228600" defTabSz="1001713" eaLnBrk="0" fontAlgn="base" hangingPunct="0">
              <a:spcBef>
                <a:spcPct val="20000"/>
              </a:spcBef>
              <a:spcAft>
                <a:spcPct val="0"/>
              </a:spcAft>
              <a:buClr>
                <a:schemeClr val="accent1"/>
              </a:buClr>
              <a:buSzPct val="50000"/>
              <a:buFont typeface="Wingdings" panose="05000000000000000000" pitchFamily="2" charset="2"/>
              <a:buChar char="n"/>
              <a:tabLst>
                <a:tab pos="9815513" algn="r"/>
              </a:tabLst>
              <a:defRPr sz="1400">
                <a:solidFill>
                  <a:schemeClr val="tx1"/>
                </a:solidFill>
                <a:latin typeface="Tahoma" panose="020B0604030504040204" pitchFamily="34" charset="0"/>
                <a:ea typeface="PMingLiU" panose="02020500000000000000" pitchFamily="18" charset="-120"/>
              </a:defRPr>
            </a:lvl7pPr>
            <a:lvl8pPr marL="3429000" indent="-228600" defTabSz="1001713" eaLnBrk="0" fontAlgn="base" hangingPunct="0">
              <a:spcBef>
                <a:spcPct val="20000"/>
              </a:spcBef>
              <a:spcAft>
                <a:spcPct val="0"/>
              </a:spcAft>
              <a:buClr>
                <a:schemeClr val="accent1"/>
              </a:buClr>
              <a:buSzPct val="50000"/>
              <a:buFont typeface="Wingdings" panose="05000000000000000000" pitchFamily="2" charset="2"/>
              <a:buChar char="n"/>
              <a:tabLst>
                <a:tab pos="9815513" algn="r"/>
              </a:tabLst>
              <a:defRPr sz="1400">
                <a:solidFill>
                  <a:schemeClr val="tx1"/>
                </a:solidFill>
                <a:latin typeface="Tahoma" panose="020B0604030504040204" pitchFamily="34" charset="0"/>
                <a:ea typeface="PMingLiU" panose="02020500000000000000" pitchFamily="18" charset="-120"/>
              </a:defRPr>
            </a:lvl8pPr>
            <a:lvl9pPr marL="3886200" indent="-228600" defTabSz="1001713" eaLnBrk="0" fontAlgn="base" hangingPunct="0">
              <a:spcBef>
                <a:spcPct val="20000"/>
              </a:spcBef>
              <a:spcAft>
                <a:spcPct val="0"/>
              </a:spcAft>
              <a:buClr>
                <a:schemeClr val="accent1"/>
              </a:buClr>
              <a:buSzPct val="50000"/>
              <a:buFont typeface="Wingdings" panose="05000000000000000000" pitchFamily="2" charset="2"/>
              <a:buChar char="n"/>
              <a:tabLst>
                <a:tab pos="9815513"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20000"/>
              </a:spcBef>
              <a:buClr>
                <a:srgbClr val="CC0099"/>
              </a:buClr>
              <a:buSzPct val="55000"/>
              <a:buNone/>
            </a:pPr>
            <a:endParaRPr lang="en-US" altLang="zh-TW" sz="3600" dirty="0">
              <a:solidFill>
                <a:srgbClr val="CC0000"/>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DC92F926-B687-40DA-8A53-DD49B2990CDA}"/>
              </a:ext>
            </a:extLst>
          </p:cNvPr>
          <p:cNvSpPr>
            <a:spLocks noGrp="1"/>
          </p:cNvSpPr>
          <p:nvPr>
            <p:ph type="sldNum" sz="quarter" idx="4"/>
          </p:nvPr>
        </p:nvSpPr>
        <p:spPr/>
        <p:txBody>
          <a:bodyPr/>
          <a:lstStyle/>
          <a:p>
            <a:fld id="{7B3C8E2D-E91C-4BBB-B7BA-C2875630DAEF}" type="slidenum">
              <a:rPr lang="en-US" altLang="zh-HK" smtClean="0"/>
              <a:pPr/>
              <a:t>147</a:t>
            </a:fld>
            <a:endParaRPr lang="en-US" dirty="0"/>
          </a:p>
        </p:txBody>
      </p:sp>
      <p:sp>
        <p:nvSpPr>
          <p:cNvPr id="6" name="Rectangle 6">
            <a:extLst>
              <a:ext uri="{FF2B5EF4-FFF2-40B4-BE49-F238E27FC236}">
                <a16:creationId xmlns:a16="http://schemas.microsoft.com/office/drawing/2014/main" id="{40EBD86F-7B86-49EC-A655-3B905C7EE454}"/>
              </a:ext>
            </a:extLst>
          </p:cNvPr>
          <p:cNvSpPr txBox="1">
            <a:spLocks noChangeArrowheads="1"/>
          </p:cNvSpPr>
          <p:nvPr/>
        </p:nvSpPr>
        <p:spPr>
          <a:xfrm>
            <a:off x="3215681" y="8062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a:buSzPct val="55000"/>
              <a:tabLst>
                <a:tab pos="8956675" algn="r"/>
              </a:tabLst>
            </a:pPr>
            <a:r>
              <a:rPr lang="zh-TW" altLang="en-US" sz="4000" dirty="0">
                <a:solidFill>
                  <a:srgbClr val="002060"/>
                </a:solidFill>
                <a:latin typeface="微軟正黑體" panose="020B0604030504040204" pitchFamily="34" charset="-120"/>
                <a:ea typeface="微軟正黑體" panose="020B0604030504040204" pitchFamily="34" charset="-120"/>
              </a:rPr>
              <a:t>申請大專院校</a:t>
            </a:r>
          </a:p>
        </p:txBody>
      </p:sp>
    </p:spTree>
    <p:extLst>
      <p:ext uri="{BB962C8B-B14F-4D97-AF65-F5344CB8AC3E}">
        <p14:creationId xmlns:p14="http://schemas.microsoft.com/office/powerpoint/2010/main" val="1254724124"/>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txBox="1">
            <a:spLocks noChangeArrowheads="1"/>
          </p:cNvSpPr>
          <p:nvPr/>
        </p:nvSpPr>
        <p:spPr bwMode="auto">
          <a:xfrm>
            <a:off x="2128837" y="3140968"/>
            <a:ext cx="8572975" cy="5715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68512" tIns="34256" rIns="68512" bIns="34256"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defRPr/>
            </a:pPr>
            <a:r>
              <a:rPr lang="zh-TW" altLang="en-US" sz="5400" dirty="0">
                <a:solidFill>
                  <a:srgbClr val="002060"/>
                </a:solidFill>
                <a:latin typeface="微軟正黑體" panose="020B0604030504040204" pitchFamily="34" charset="-120"/>
                <a:ea typeface="微軟正黑體" panose="020B0604030504040204" pitchFamily="34" charset="-120"/>
              </a:rPr>
              <a:t>網上校管系統未來發展動向</a:t>
            </a:r>
            <a:endParaRPr lang="en-US" altLang="zh-TW" sz="5400" dirty="0">
              <a:solidFill>
                <a:srgbClr val="002060"/>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474F01B4-52EC-4357-ACE6-7606547964BC}"/>
              </a:ext>
            </a:extLst>
          </p:cNvPr>
          <p:cNvSpPr>
            <a:spLocks noGrp="1"/>
          </p:cNvSpPr>
          <p:nvPr>
            <p:ph type="sldNum" sz="quarter" idx="4"/>
          </p:nvPr>
        </p:nvSpPr>
        <p:spPr/>
        <p:txBody>
          <a:bodyPr/>
          <a:lstStyle/>
          <a:p>
            <a:fld id="{7B3C8E2D-E91C-4BBB-B7BA-C2875630DAEF}" type="slidenum">
              <a:rPr lang="en-US" altLang="zh-HK" smtClean="0"/>
              <a:pPr/>
              <a:t>148</a:t>
            </a:fld>
            <a:endParaRPr lang="en-US" dirty="0"/>
          </a:p>
        </p:txBody>
      </p:sp>
    </p:spTree>
    <p:extLst>
      <p:ext uri="{BB962C8B-B14F-4D97-AF65-F5344CB8AC3E}">
        <p14:creationId xmlns:p14="http://schemas.microsoft.com/office/powerpoint/2010/main" val="3763365623"/>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2495601" y="1385349"/>
            <a:ext cx="7236803" cy="22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2" tIns="34256" rIns="68512" bIns="34256"/>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514350" lvl="2" algn="just">
              <a:spcBef>
                <a:spcPts val="375"/>
              </a:spcBef>
              <a:buClr>
                <a:srgbClr val="00E4A8"/>
              </a:buClr>
              <a:buSzPct val="55000"/>
              <a:defRPr/>
            </a:pPr>
            <a:r>
              <a:rPr lang="zh-TW" altLang="en-US" sz="2800" dirty="0">
                <a:solidFill>
                  <a:schemeClr val="folHlink"/>
                </a:solidFill>
                <a:latin typeface="微軟正黑體" panose="020B0604030504040204" pitchFamily="34" charset="-120"/>
                <a:ea typeface="微軟正黑體" panose="020B0604030504040204" pitchFamily="34" charset="-120"/>
              </a:rPr>
              <a:t>所有雲端服務平台整合工作已於 </a:t>
            </a:r>
            <a:r>
              <a:rPr lang="en-US" altLang="zh-TW" sz="2800" dirty="0">
                <a:solidFill>
                  <a:schemeClr val="folHlink"/>
                </a:solidFill>
                <a:latin typeface="微軟正黑體" panose="020B0604030504040204" pitchFamily="34" charset="-120"/>
                <a:ea typeface="微軟正黑體" panose="020B0604030504040204" pitchFamily="34" charset="-120"/>
              </a:rPr>
              <a:t>2024 </a:t>
            </a:r>
            <a:r>
              <a:rPr lang="zh-TW" altLang="en-US" sz="2800" dirty="0">
                <a:solidFill>
                  <a:schemeClr val="folHlink"/>
                </a:solidFill>
                <a:latin typeface="微軟正黑體" panose="020B0604030504040204" pitchFamily="34" charset="-120"/>
                <a:ea typeface="微軟正黑體" panose="020B0604030504040204" pitchFamily="34" charset="-120"/>
              </a:rPr>
              <a:t>年 </a:t>
            </a:r>
            <a:r>
              <a:rPr lang="en-US" altLang="zh-TW" sz="2800" dirty="0">
                <a:solidFill>
                  <a:schemeClr val="folHlink"/>
                </a:solidFill>
                <a:latin typeface="微軟正黑體" panose="020B0604030504040204" pitchFamily="34" charset="-120"/>
                <a:ea typeface="微軟正黑體" panose="020B0604030504040204" pitchFamily="34" charset="-120"/>
              </a:rPr>
              <a:t>5 </a:t>
            </a:r>
            <a:r>
              <a:rPr lang="zh-TW" altLang="en-US" sz="2800" dirty="0">
                <a:solidFill>
                  <a:schemeClr val="folHlink"/>
                </a:solidFill>
                <a:latin typeface="微軟正黑體" panose="020B0604030504040204" pitchFamily="34" charset="-120"/>
                <a:ea typeface="微軟正黑體" panose="020B0604030504040204" pitchFamily="34" charset="-120"/>
              </a:rPr>
              <a:t>月順利完成</a:t>
            </a:r>
          </a:p>
          <a:p>
            <a:pPr marL="514350" lvl="2" algn="just">
              <a:spcBef>
                <a:spcPts val="375"/>
              </a:spcBef>
              <a:buClr>
                <a:srgbClr val="00E4A8"/>
              </a:buClr>
              <a:buSzPct val="55000"/>
              <a:defRPr/>
            </a:pPr>
            <a:endParaRPr lang="en-US" altLang="zh-TW"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r>
              <a:rPr lang="zh-TW" altLang="en-US" sz="2800" dirty="0">
                <a:solidFill>
                  <a:schemeClr val="folHlink"/>
                </a:solidFill>
                <a:latin typeface="微軟正黑體" panose="020B0604030504040204" pitchFamily="34" charset="-120"/>
                <a:ea typeface="微軟正黑體" panose="020B0604030504040204" pitchFamily="34" charset="-120"/>
              </a:rPr>
              <a:t>現時全港使用網上校管系統的公營學校，已於 </a:t>
            </a:r>
            <a:r>
              <a:rPr lang="en-US" altLang="zh-TW" sz="2800" dirty="0">
                <a:solidFill>
                  <a:schemeClr val="folHlink"/>
                </a:solidFill>
                <a:latin typeface="微軟正黑體" panose="020B0604030504040204" pitchFamily="34" charset="-120"/>
                <a:ea typeface="微軟正黑體" panose="020B0604030504040204" pitchFamily="34" charset="-120"/>
              </a:rPr>
              <a:t>2018 </a:t>
            </a:r>
            <a:r>
              <a:rPr lang="zh-TW" altLang="en-US" sz="2800" dirty="0">
                <a:solidFill>
                  <a:schemeClr val="folHlink"/>
                </a:solidFill>
                <a:latin typeface="微軟正黑體" panose="020B0604030504040204" pitchFamily="34" charset="-120"/>
                <a:ea typeface="微軟正黑體" panose="020B0604030504040204" pitchFamily="34" charset="-120"/>
              </a:rPr>
              <a:t>年至 </a:t>
            </a:r>
            <a:r>
              <a:rPr lang="en-US" altLang="zh-TW" sz="2800" dirty="0">
                <a:solidFill>
                  <a:schemeClr val="folHlink"/>
                </a:solidFill>
                <a:latin typeface="微軟正黑體" panose="020B0604030504040204" pitchFamily="34" charset="-120"/>
                <a:ea typeface="微軟正黑體" panose="020B0604030504040204" pitchFamily="34" charset="-120"/>
              </a:rPr>
              <a:t>2022 </a:t>
            </a:r>
            <a:r>
              <a:rPr lang="zh-TW" altLang="en-US" sz="2800" dirty="0">
                <a:solidFill>
                  <a:schemeClr val="folHlink"/>
                </a:solidFill>
                <a:latin typeface="微軟正黑體" panose="020B0604030504040204" pitchFamily="34" charset="-120"/>
                <a:ea typeface="微軟正黑體" panose="020B0604030504040204" pitchFamily="34" charset="-120"/>
              </a:rPr>
              <a:t>年全部轉用數據中心服務的雲端來運行系統，整體運作暢順</a:t>
            </a:r>
            <a:endParaRPr lang="en-US" altLang="zh-TW"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endParaRPr lang="en-US" altLang="zh-TW"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r>
              <a:rPr lang="en-US" altLang="zh-TW" sz="2800" dirty="0">
                <a:solidFill>
                  <a:schemeClr val="folHlink"/>
                </a:solidFill>
                <a:latin typeface="微軟正黑體" panose="020B0604030504040204" pitchFamily="34" charset="-120"/>
                <a:ea typeface="微軟正黑體" panose="020B0604030504040204" pitchFamily="34" charset="-120"/>
              </a:rPr>
              <a:t>2023 </a:t>
            </a:r>
            <a:r>
              <a:rPr lang="zh-TW" altLang="en-US" sz="2800" dirty="0">
                <a:solidFill>
                  <a:schemeClr val="folHlink"/>
                </a:solidFill>
                <a:latin typeface="微軟正黑體" panose="020B0604030504040204" pitchFamily="34" charset="-120"/>
                <a:ea typeface="微軟正黑體" panose="020B0604030504040204" pitchFamily="34" charset="-120"/>
              </a:rPr>
              <a:t>至 </a:t>
            </a:r>
            <a:r>
              <a:rPr lang="en-US" altLang="zh-TW" sz="2800" dirty="0">
                <a:solidFill>
                  <a:schemeClr val="folHlink"/>
                </a:solidFill>
                <a:latin typeface="微軟正黑體" panose="020B0604030504040204" pitchFamily="34" charset="-120"/>
                <a:ea typeface="微軟正黑體" panose="020B0604030504040204" pitchFamily="34" charset="-120"/>
              </a:rPr>
              <a:t>2024 </a:t>
            </a:r>
            <a:r>
              <a:rPr lang="zh-TW" altLang="en-US" sz="2800" dirty="0">
                <a:solidFill>
                  <a:schemeClr val="folHlink"/>
                </a:solidFill>
                <a:latin typeface="微軟正黑體" panose="020B0604030504040204" pitchFamily="34" charset="-120"/>
                <a:ea typeface="微軟正黑體" panose="020B0604030504040204" pitchFamily="34" charset="-120"/>
              </a:rPr>
              <a:t>年，教育局透過「雲端服務平台整合計劃」，統一所有學校的數據中心服務，現時數據中心服務承辦商為</a:t>
            </a:r>
            <a:r>
              <a:rPr lang="en-US" altLang="zh-TW" sz="2800" dirty="0">
                <a:solidFill>
                  <a:schemeClr val="folHlink"/>
                </a:solidFill>
                <a:latin typeface="微軟正黑體" panose="020B0604030504040204" pitchFamily="34" charset="-120"/>
                <a:ea typeface="微軟正黑體" panose="020B0604030504040204" pitchFamily="34" charset="-120"/>
              </a:rPr>
              <a:t>SunnyVision Limited</a:t>
            </a:r>
          </a:p>
          <a:p>
            <a:pPr marL="514350" lvl="2" algn="just">
              <a:spcBef>
                <a:spcPts val="375"/>
              </a:spcBef>
              <a:buClr>
                <a:srgbClr val="00E4A8"/>
              </a:buClr>
              <a:buSzPct val="55000"/>
              <a:defRPr/>
            </a:pPr>
            <a:endParaRPr lang="zh-TW" altLang="en-US"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endParaRPr lang="zh-TW" altLang="en-US"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endParaRPr lang="zh-TW" altLang="en-US" sz="2800" dirty="0">
              <a:solidFill>
                <a:schemeClr val="folHlink"/>
              </a:solidFill>
              <a:latin typeface="微軟正黑體" panose="020B0604030504040204" pitchFamily="34" charset="-120"/>
              <a:ea typeface="微軟正黑體" panose="020B0604030504040204" pitchFamily="34" charset="-120"/>
            </a:endParaRPr>
          </a:p>
        </p:txBody>
      </p:sp>
      <p:sp>
        <p:nvSpPr>
          <p:cNvPr id="5" name="矩形 4"/>
          <p:cNvSpPr/>
          <p:nvPr/>
        </p:nvSpPr>
        <p:spPr>
          <a:xfrm>
            <a:off x="3863753" y="2944253"/>
            <a:ext cx="5051363" cy="1061829"/>
          </a:xfrm>
          <a:prstGeom prst="rect">
            <a:avLst/>
          </a:prstGeom>
        </p:spPr>
        <p:txBody>
          <a:bodyPr wrap="square">
            <a:spAutoFit/>
          </a:bodyPr>
          <a:lstStyle/>
          <a:p>
            <a:pPr marL="0" lvl="1">
              <a:buClr>
                <a:srgbClr val="CC0099"/>
              </a:buClr>
              <a:buSzPct val="55000"/>
              <a:tabLst>
                <a:tab pos="6717506" algn="r"/>
              </a:tabLst>
              <a:defRPr/>
            </a:pPr>
            <a:r>
              <a:rPr lang="en-US" altLang="zh-TW" sz="27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a:t>
            </a:r>
          </a:p>
          <a:p>
            <a:pPr marL="0" lvl="1">
              <a:buClr>
                <a:srgbClr val="CC0099"/>
              </a:buClr>
              <a:buSzPct val="55000"/>
              <a:tabLst>
                <a:tab pos="6717506" algn="r"/>
              </a:tabLst>
              <a:defRPr/>
            </a:pPr>
            <a:endParaRPr lang="zh-TW" altLang="en-US" sz="3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9266AD73-5021-4404-967F-C40B3E75265C}"/>
              </a:ext>
            </a:extLst>
          </p:cNvPr>
          <p:cNvSpPr>
            <a:spLocks noGrp="1"/>
          </p:cNvSpPr>
          <p:nvPr>
            <p:ph type="sldNum" sz="quarter" idx="4"/>
          </p:nvPr>
        </p:nvSpPr>
        <p:spPr/>
        <p:txBody>
          <a:bodyPr/>
          <a:lstStyle/>
          <a:p>
            <a:fld id="{7B3C8E2D-E91C-4BBB-B7BA-C2875630DAEF}" type="slidenum">
              <a:rPr lang="en-US" altLang="zh-HK" smtClean="0"/>
              <a:pPr/>
              <a:t>149</a:t>
            </a:fld>
            <a:endParaRPr lang="en-US" dirty="0"/>
          </a:p>
        </p:txBody>
      </p:sp>
      <p:sp>
        <p:nvSpPr>
          <p:cNvPr id="7" name="矩形 6">
            <a:extLst>
              <a:ext uri="{FF2B5EF4-FFF2-40B4-BE49-F238E27FC236}">
                <a16:creationId xmlns:a16="http://schemas.microsoft.com/office/drawing/2014/main" id="{7383E163-D9F5-4A56-B7F2-29CB58F89DDA}"/>
              </a:ext>
            </a:extLst>
          </p:cNvPr>
          <p:cNvSpPr/>
          <p:nvPr/>
        </p:nvSpPr>
        <p:spPr>
          <a:xfrm>
            <a:off x="2351314" y="149983"/>
            <a:ext cx="969666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「網上校管系統」全面升級至「雲端校管系統」</a:t>
            </a:r>
          </a:p>
        </p:txBody>
      </p:sp>
    </p:spTree>
    <p:extLst>
      <p:ext uri="{BB962C8B-B14F-4D97-AF65-F5344CB8AC3E}">
        <p14:creationId xmlns:p14="http://schemas.microsoft.com/office/powerpoint/2010/main" val="15942919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48481" y="1231356"/>
            <a:ext cx="9712171" cy="769441"/>
          </a:xfrm>
          <a:prstGeom prst="rect">
            <a:avLst/>
          </a:prstGeom>
        </p:spPr>
        <p:txBody>
          <a:bodyPr wrap="square">
            <a:spAutoFit/>
          </a:bodyPr>
          <a:lstStyle/>
          <a:p>
            <a:pPr>
              <a:buClr>
                <a:srgbClr val="C00000"/>
              </a:buClr>
            </a:pP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用戶可於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系統保安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網上校管系統管理 </a:t>
            </a: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延緩校管系統版本升級</a:t>
            </a:r>
            <a:endParaRPr lang="en-US" altLang="zh-TW"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buClr>
                <a:srgbClr val="C00000"/>
              </a:buClr>
            </a:pP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雲端服務管理員或校長組別存取權限 </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VPN</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連接</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8" name="Rectangle 14">
            <a:extLst>
              <a:ext uri="{FF2B5EF4-FFF2-40B4-BE49-F238E27FC236}">
                <a16:creationId xmlns:a16="http://schemas.microsoft.com/office/drawing/2014/main" id="{24C0405D-185D-45B9-A074-5331E8F02268}"/>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grpSp>
        <p:nvGrpSpPr>
          <p:cNvPr id="11" name="群組 10">
            <a:extLst>
              <a:ext uri="{FF2B5EF4-FFF2-40B4-BE49-F238E27FC236}">
                <a16:creationId xmlns:a16="http://schemas.microsoft.com/office/drawing/2014/main" id="{D984C15F-80DF-439B-B5C4-7CB29E9A3425}"/>
              </a:ext>
            </a:extLst>
          </p:cNvPr>
          <p:cNvGrpSpPr/>
          <p:nvPr/>
        </p:nvGrpSpPr>
        <p:grpSpPr>
          <a:xfrm>
            <a:off x="4511335" y="2689939"/>
            <a:ext cx="1791811" cy="3632445"/>
            <a:chOff x="4511335" y="2556769"/>
            <a:chExt cx="1791811" cy="3632445"/>
          </a:xfrm>
        </p:grpSpPr>
        <p:sp>
          <p:nvSpPr>
            <p:cNvPr id="9" name="矩形 8">
              <a:extLst>
                <a:ext uri="{FF2B5EF4-FFF2-40B4-BE49-F238E27FC236}">
                  <a16:creationId xmlns:a16="http://schemas.microsoft.com/office/drawing/2014/main" id="{C62A7C9D-D5F6-414A-9B4B-2664C7BA791F}"/>
                </a:ext>
              </a:extLst>
            </p:cNvPr>
            <p:cNvSpPr/>
            <p:nvPr/>
          </p:nvSpPr>
          <p:spPr bwMode="auto">
            <a:xfrm>
              <a:off x="4847208" y="2556769"/>
              <a:ext cx="1455938" cy="106532"/>
            </a:xfrm>
            <a:prstGeom prst="rect">
              <a:avLst/>
            </a:prstGeom>
            <a:solidFill>
              <a:srgbClr val="FFFF00"/>
            </a:solidFill>
            <a:ln w="25400">
              <a:solidFill>
                <a:srgbClr val="FFFF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0" name="矩形 9">
              <a:extLst>
                <a:ext uri="{FF2B5EF4-FFF2-40B4-BE49-F238E27FC236}">
                  <a16:creationId xmlns:a16="http://schemas.microsoft.com/office/drawing/2014/main" id="{1AF4F859-EBBF-458E-B4A6-61FD65778732}"/>
                </a:ext>
              </a:extLst>
            </p:cNvPr>
            <p:cNvSpPr/>
            <p:nvPr/>
          </p:nvSpPr>
          <p:spPr bwMode="auto">
            <a:xfrm>
              <a:off x="4962617" y="5646198"/>
              <a:ext cx="133166" cy="204186"/>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2" name="矩形 11">
              <a:extLst>
                <a:ext uri="{FF2B5EF4-FFF2-40B4-BE49-F238E27FC236}">
                  <a16:creationId xmlns:a16="http://schemas.microsoft.com/office/drawing/2014/main" id="{69924097-103C-4030-8FDE-94C496CB4068}"/>
                </a:ext>
              </a:extLst>
            </p:cNvPr>
            <p:cNvSpPr/>
            <p:nvPr/>
          </p:nvSpPr>
          <p:spPr bwMode="auto">
            <a:xfrm>
              <a:off x="4970013" y="5985028"/>
              <a:ext cx="133166" cy="204186"/>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4" name="矩形 13">
              <a:extLst>
                <a:ext uri="{FF2B5EF4-FFF2-40B4-BE49-F238E27FC236}">
                  <a16:creationId xmlns:a16="http://schemas.microsoft.com/office/drawing/2014/main" id="{F534A997-F81E-48FB-9963-1B2636CE1A7F}"/>
                </a:ext>
              </a:extLst>
            </p:cNvPr>
            <p:cNvSpPr/>
            <p:nvPr/>
          </p:nvSpPr>
          <p:spPr bwMode="auto">
            <a:xfrm>
              <a:off x="4511335" y="5319202"/>
              <a:ext cx="460160" cy="303377"/>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grpSp>
        <p:nvGrpSpPr>
          <p:cNvPr id="3" name="群組 2">
            <a:extLst>
              <a:ext uri="{FF2B5EF4-FFF2-40B4-BE49-F238E27FC236}">
                <a16:creationId xmlns:a16="http://schemas.microsoft.com/office/drawing/2014/main" id="{C015E4A2-69C0-4B01-9F3B-C857C771CAE5}"/>
              </a:ext>
            </a:extLst>
          </p:cNvPr>
          <p:cNvGrpSpPr/>
          <p:nvPr/>
        </p:nvGrpSpPr>
        <p:grpSpPr>
          <a:xfrm>
            <a:off x="2824345" y="1998449"/>
            <a:ext cx="6205355" cy="4470892"/>
            <a:chOff x="2367145" y="1851492"/>
            <a:chExt cx="6409002" cy="4567068"/>
          </a:xfrm>
        </p:grpSpPr>
        <p:pic>
          <p:nvPicPr>
            <p:cNvPr id="2" name="圖片 1">
              <a:extLst>
                <a:ext uri="{FF2B5EF4-FFF2-40B4-BE49-F238E27FC236}">
                  <a16:creationId xmlns:a16="http://schemas.microsoft.com/office/drawing/2014/main" id="{DE64FE4B-EBE9-419A-A89B-A36EA132AA16}"/>
                </a:ext>
              </a:extLst>
            </p:cNvPr>
            <p:cNvPicPr>
              <a:picLocks noChangeAspect="1"/>
            </p:cNvPicPr>
            <p:nvPr/>
          </p:nvPicPr>
          <p:blipFill>
            <a:blip r:embed="rId2"/>
            <a:stretch>
              <a:fillRect/>
            </a:stretch>
          </p:blipFill>
          <p:spPr>
            <a:xfrm>
              <a:off x="2367145" y="1851492"/>
              <a:ext cx="6409002" cy="4567068"/>
            </a:xfrm>
            <a:prstGeom prst="rect">
              <a:avLst/>
            </a:prstGeom>
          </p:spPr>
        </p:pic>
        <p:sp>
          <p:nvSpPr>
            <p:cNvPr id="15" name="矩形: 圓角 14">
              <a:extLst>
                <a:ext uri="{FF2B5EF4-FFF2-40B4-BE49-F238E27FC236}">
                  <a16:creationId xmlns:a16="http://schemas.microsoft.com/office/drawing/2014/main" id="{32FA067F-0162-4E8A-BFE8-3451F6FABA2E}"/>
                </a:ext>
              </a:extLst>
            </p:cNvPr>
            <p:cNvSpPr/>
            <p:nvPr/>
          </p:nvSpPr>
          <p:spPr bwMode="auto">
            <a:xfrm>
              <a:off x="2411535" y="5069154"/>
              <a:ext cx="1086269" cy="303377"/>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sp>
        <p:nvSpPr>
          <p:cNvPr id="4" name="投影片編號版面配置區 3">
            <a:extLst>
              <a:ext uri="{FF2B5EF4-FFF2-40B4-BE49-F238E27FC236}">
                <a16:creationId xmlns:a16="http://schemas.microsoft.com/office/drawing/2014/main" id="{3B609B62-F8EB-4D85-8118-A947B9ACA318}"/>
              </a:ext>
            </a:extLst>
          </p:cNvPr>
          <p:cNvSpPr>
            <a:spLocks noGrp="1"/>
          </p:cNvSpPr>
          <p:nvPr>
            <p:ph type="sldNum" sz="quarter" idx="4"/>
          </p:nvPr>
        </p:nvSpPr>
        <p:spPr/>
        <p:txBody>
          <a:bodyPr/>
          <a:lstStyle/>
          <a:p>
            <a:fld id="{7B3C8E2D-E91C-4BBB-B7BA-C2875630DAEF}" type="slidenum">
              <a:rPr lang="en-US" altLang="zh-HK" smtClean="0"/>
              <a:pPr/>
              <a:t>15</a:t>
            </a:fld>
            <a:endParaRPr lang="en-US" dirty="0"/>
          </a:p>
        </p:txBody>
      </p:sp>
    </p:spTree>
    <p:extLst>
      <p:ext uri="{BB962C8B-B14F-4D97-AF65-F5344CB8AC3E}">
        <p14:creationId xmlns:p14="http://schemas.microsoft.com/office/powerpoint/2010/main" val="4018094852"/>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986453" y="1988159"/>
            <a:ext cx="6307728" cy="364811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marL="342900" lvl="1" indent="0" algn="just">
              <a:buNone/>
            </a:pPr>
            <a:endParaRPr lang="en-US" altLang="zh-TW" dirty="0"/>
          </a:p>
          <a:p>
            <a:pPr algn="just"/>
            <a:endParaRPr lang="en-US" altLang="zh-TW" dirty="0"/>
          </a:p>
          <a:p>
            <a:pPr algn="just"/>
            <a:endParaRPr lang="en-US" altLang="zh-TW" dirty="0"/>
          </a:p>
          <a:p>
            <a:pPr algn="just"/>
            <a:endParaRPr lang="en-US" altLang="zh-TW" dirty="0"/>
          </a:p>
          <a:p>
            <a:pPr algn="just"/>
            <a:endParaRPr lang="en-US" altLang="zh-TW" dirty="0"/>
          </a:p>
          <a:p>
            <a:pPr algn="just"/>
            <a:endParaRPr lang="en-US" altLang="zh-TW" dirty="0"/>
          </a:p>
          <a:p>
            <a:pPr algn="just"/>
            <a:endParaRPr lang="en-US" altLang="zh-TW" dirty="0"/>
          </a:p>
          <a:p>
            <a:pPr algn="just"/>
            <a:endParaRPr lang="en-US" altLang="zh-TW" dirty="0"/>
          </a:p>
          <a:p>
            <a:pPr algn="just"/>
            <a:endParaRPr lang="en-US" altLang="zh-TW" dirty="0"/>
          </a:p>
          <a:p>
            <a:pPr algn="just"/>
            <a:endParaRPr lang="en-US" altLang="zh-TW" dirty="0"/>
          </a:p>
          <a:p>
            <a:pPr marL="0" indent="0" algn="just">
              <a:buNone/>
            </a:pPr>
            <a:endParaRPr lang="en-US" altLang="zh-TW" sz="375" dirty="0"/>
          </a:p>
          <a:p>
            <a:pPr algn="just"/>
            <a:endParaRPr lang="zh-TW" altLang="en-US" dirty="0"/>
          </a:p>
          <a:p>
            <a:pPr marL="0" indent="0" algn="just">
              <a:buNone/>
            </a:pPr>
            <a:endParaRPr lang="zh-TW" altLang="en-US" dirty="0"/>
          </a:p>
          <a:p>
            <a:pPr algn="just"/>
            <a:endParaRPr lang="en-US" altLang="zh-TW" dirty="0"/>
          </a:p>
          <a:p>
            <a:pPr marL="0" indent="0" algn="just">
              <a:buNone/>
            </a:pPr>
            <a:endParaRPr lang="en-US" altLang="zh-TW" dirty="0"/>
          </a:p>
          <a:p>
            <a:pPr algn="just"/>
            <a:endParaRPr lang="en-US" altLang="zh-TW" dirty="0"/>
          </a:p>
          <a:p>
            <a:pPr algn="just"/>
            <a:endParaRPr lang="en-US" altLang="zh-TW" dirty="0"/>
          </a:p>
          <a:p>
            <a:pPr algn="just"/>
            <a:endParaRPr lang="en-US" altLang="zh-TW" dirty="0"/>
          </a:p>
        </p:txBody>
      </p:sp>
      <p:graphicFrame>
        <p:nvGraphicFramePr>
          <p:cNvPr id="4" name="Table 3"/>
          <p:cNvGraphicFramePr>
            <a:graphicFrameLocks noGrp="1"/>
          </p:cNvGraphicFramePr>
          <p:nvPr>
            <p:extLst>
              <p:ext uri="{D42A27DB-BD31-4B8C-83A1-F6EECF244321}">
                <p14:modId xmlns:p14="http://schemas.microsoft.com/office/powerpoint/2010/main" val="669015158"/>
              </p:ext>
            </p:extLst>
          </p:nvPr>
        </p:nvGraphicFramePr>
        <p:xfrm>
          <a:off x="2954299" y="2832566"/>
          <a:ext cx="7422153" cy="3307080"/>
        </p:xfrm>
        <a:graphic>
          <a:graphicData uri="http://schemas.openxmlformats.org/drawingml/2006/table">
            <a:tbl>
              <a:tblPr firstRow="1" bandRow="1">
                <a:tableStyleId>{BC89EF96-8CEA-46FF-86C4-4CE0E7609802}</a:tableStyleId>
              </a:tblPr>
              <a:tblGrid>
                <a:gridCol w="2208244">
                  <a:extLst>
                    <a:ext uri="{9D8B030D-6E8A-4147-A177-3AD203B41FA5}">
                      <a16:colId xmlns:a16="http://schemas.microsoft.com/office/drawing/2014/main" val="4184214134"/>
                    </a:ext>
                  </a:extLst>
                </a:gridCol>
                <a:gridCol w="5213909">
                  <a:extLst>
                    <a:ext uri="{9D8B030D-6E8A-4147-A177-3AD203B41FA5}">
                      <a16:colId xmlns:a16="http://schemas.microsoft.com/office/drawing/2014/main" val="2097480772"/>
                    </a:ext>
                  </a:extLst>
                </a:gridCol>
              </a:tblGrid>
              <a:tr h="365760">
                <a:tc>
                  <a:txBody>
                    <a:bodyPr/>
                    <a:lstStyle/>
                    <a:p>
                      <a:endParaRPr lang="zh-HK" altLang="en-US" sz="2000" kern="1200" dirty="0">
                        <a:solidFill>
                          <a:schemeClr val="bg1"/>
                        </a:solidFill>
                        <a:latin typeface="微軟正黑體" panose="020B0604030504040204" pitchFamily="34" charset="-120"/>
                        <a:ea typeface="微軟正黑體" panose="020B0604030504040204" pitchFamily="34" charset="-120"/>
                        <a:cs typeface="+mn-cs"/>
                      </a:endParaRPr>
                    </a:p>
                  </a:txBody>
                  <a:tcPr marL="68580" marR="68580" marT="34290" marB="34290">
                    <a:solidFill>
                      <a:schemeClr val="accent1">
                        <a:lumMod val="75000"/>
                      </a:schemeClr>
                    </a:solidFill>
                  </a:tcPr>
                </a:tc>
                <a:tc>
                  <a:txBody>
                    <a:bodyPr/>
                    <a:lstStyle/>
                    <a:p>
                      <a:pPr algn="ctr"/>
                      <a:endParaRPr lang="en-US" altLang="zh-HK" sz="2000" b="1" kern="1200" dirty="0">
                        <a:solidFill>
                          <a:schemeClr val="bg1"/>
                        </a:solidFill>
                        <a:latin typeface="微軟正黑體" panose="020B0604030504040204" pitchFamily="34" charset="-120"/>
                        <a:ea typeface="微軟正黑體" panose="020B0604030504040204" pitchFamily="34" charset="-120"/>
                        <a:cs typeface="+mj-cs"/>
                      </a:endParaRPr>
                    </a:p>
                  </a:txBody>
                  <a:tcPr marL="68580" marR="68580" marT="34290" marB="34290">
                    <a:solidFill>
                      <a:schemeClr val="accent1">
                        <a:lumMod val="75000"/>
                      </a:schemeClr>
                    </a:solidFill>
                  </a:tcPr>
                </a:tc>
                <a:extLst>
                  <a:ext uri="{0D108BD9-81ED-4DB2-BD59-A6C34878D82A}">
                    <a16:rowId xmlns:a16="http://schemas.microsoft.com/office/drawing/2014/main" val="103246230"/>
                  </a:ext>
                </a:extLst>
              </a:tr>
              <a:tr h="662940">
                <a:tc>
                  <a:txBody>
                    <a:bodyPr/>
                    <a:lstStyle/>
                    <a:p>
                      <a:r>
                        <a:rPr lang="zh-TW" altLang="en-US" sz="2000" b="1" kern="1200" dirty="0">
                          <a:solidFill>
                            <a:schemeClr val="tx2"/>
                          </a:solidFill>
                          <a:latin typeface="微軟正黑體" panose="020B0604030504040204" pitchFamily="34" charset="-120"/>
                          <a:ea typeface="微軟正黑體" panose="020B0604030504040204" pitchFamily="34" charset="-120"/>
                          <a:cs typeface="+mj-cs"/>
                        </a:rPr>
                        <a:t>雲端服務求助台</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HK" sz="2000" kern="1200" dirty="0">
                          <a:solidFill>
                            <a:schemeClr val="folHlink"/>
                          </a:solidFill>
                          <a:latin typeface="微軟正黑體" panose="020B0604030504040204" pitchFamily="34" charset="-120"/>
                          <a:ea typeface="微軟正黑體" panose="020B0604030504040204" pitchFamily="34" charset="-120"/>
                          <a:cs typeface="+mn-cs"/>
                        </a:rPr>
                        <a:t>SunnyVision Limited</a:t>
                      </a:r>
                    </a:p>
                  </a:txBody>
                  <a:tcPr marL="68580" marR="68580" marT="34290" marB="34290"/>
                </a:tc>
                <a:extLst>
                  <a:ext uri="{0D108BD9-81ED-4DB2-BD59-A6C34878D82A}">
                    <a16:rowId xmlns:a16="http://schemas.microsoft.com/office/drawing/2014/main" val="2519427963"/>
                  </a:ext>
                </a:extLst>
              </a:tr>
              <a:tr h="662940">
                <a:tc>
                  <a:txBody>
                    <a:bodyPr/>
                    <a:lstStyle/>
                    <a:p>
                      <a:r>
                        <a:rPr lang="zh-TW" altLang="en-US" sz="2000" b="1" kern="1200" dirty="0">
                          <a:solidFill>
                            <a:schemeClr val="tx2"/>
                          </a:solidFill>
                          <a:latin typeface="微軟正黑體" panose="020B0604030504040204" pitchFamily="34" charset="-120"/>
                          <a:ea typeface="微軟正黑體" panose="020B0604030504040204" pitchFamily="34" charset="-120"/>
                          <a:cs typeface="+mj-cs"/>
                        </a:rPr>
                        <a:t>每所學校的</a:t>
                      </a:r>
                      <a:endParaRPr lang="en-US" altLang="zh-TW" sz="2000" b="1" kern="1200" dirty="0">
                        <a:solidFill>
                          <a:schemeClr val="tx2"/>
                        </a:solidFill>
                        <a:latin typeface="微軟正黑體" panose="020B0604030504040204" pitchFamily="34" charset="-120"/>
                        <a:ea typeface="微軟正黑體" panose="020B0604030504040204" pitchFamily="34" charset="-120"/>
                        <a:cs typeface="+mj-cs"/>
                      </a:endParaRPr>
                    </a:p>
                    <a:p>
                      <a:r>
                        <a:rPr lang="zh-TW" altLang="en-US" sz="2000" b="1" kern="1200" dirty="0">
                          <a:solidFill>
                            <a:schemeClr val="tx2"/>
                          </a:solidFill>
                          <a:latin typeface="微軟正黑體" panose="020B0604030504040204" pitchFamily="34" charset="-120"/>
                          <a:ea typeface="微軟正黑體" panose="020B0604030504040204" pitchFamily="34" charset="-120"/>
                          <a:cs typeface="+mj-cs"/>
                        </a:rPr>
                        <a:t>聯絡人數目</a:t>
                      </a:r>
                      <a:endParaRPr lang="zh-HK" altLang="en-US" sz="2000" b="1" kern="1200" dirty="0">
                        <a:solidFill>
                          <a:schemeClr val="tx2"/>
                        </a:solidFill>
                        <a:latin typeface="微軟正黑體" panose="020B0604030504040204" pitchFamily="34" charset="-120"/>
                        <a:ea typeface="微軟正黑體" panose="020B0604030504040204" pitchFamily="34" charset="-120"/>
                        <a:cs typeface="+mj-cs"/>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2000" kern="1200" dirty="0">
                          <a:solidFill>
                            <a:schemeClr val="folHlink"/>
                          </a:solidFill>
                          <a:latin typeface="微軟正黑體" panose="020B0604030504040204" pitchFamily="34" charset="-120"/>
                          <a:ea typeface="微軟正黑體" panose="020B0604030504040204" pitchFamily="34" charset="-120"/>
                          <a:cs typeface="+mn-cs"/>
                        </a:rPr>
                        <a:t>3</a:t>
                      </a:r>
                      <a:r>
                        <a:rPr lang="zh-TW" altLang="en-US" sz="2000" kern="1200" dirty="0">
                          <a:solidFill>
                            <a:schemeClr val="folHlink"/>
                          </a:solidFill>
                          <a:latin typeface="微軟正黑體" panose="020B0604030504040204" pitchFamily="34" charset="-120"/>
                          <a:ea typeface="微軟正黑體" panose="020B0604030504040204" pitchFamily="34" charset="-120"/>
                          <a:cs typeface="+mn-cs"/>
                        </a:rPr>
                        <a:t>人</a:t>
                      </a:r>
                      <a:r>
                        <a:rPr lang="en-US" altLang="zh-TW" sz="2000" kern="1200" dirty="0">
                          <a:solidFill>
                            <a:schemeClr val="folHlink"/>
                          </a:solidFill>
                          <a:latin typeface="微軟正黑體" panose="020B0604030504040204" pitchFamily="34" charset="-120"/>
                          <a:ea typeface="微軟正黑體" panose="020B0604030504040204" pitchFamily="34" charset="-120"/>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2000" kern="1200" dirty="0">
                          <a:solidFill>
                            <a:schemeClr val="folHlink"/>
                          </a:solidFill>
                          <a:latin typeface="微軟正黑體" panose="020B0604030504040204" pitchFamily="34" charset="-120"/>
                          <a:ea typeface="微軟正黑體" panose="020B0604030504040204" pitchFamily="34" charset="-120"/>
                          <a:cs typeface="+mn-cs"/>
                        </a:rPr>
                        <a:t>(</a:t>
                      </a:r>
                      <a:r>
                        <a:rPr lang="zh-TW" altLang="en-US" sz="2000" kern="1200" dirty="0">
                          <a:solidFill>
                            <a:schemeClr val="folHlink"/>
                          </a:solidFill>
                          <a:latin typeface="微軟正黑體" panose="020B0604030504040204" pitchFamily="34" charset="-120"/>
                          <a:ea typeface="微軟正黑體" panose="020B0604030504040204" pitchFamily="34" charset="-120"/>
                          <a:cs typeface="+mn-cs"/>
                        </a:rPr>
                        <a:t>其中</a:t>
                      </a:r>
                      <a:r>
                        <a:rPr lang="en-US" altLang="zh-TW" sz="2000" kern="1200" dirty="0">
                          <a:solidFill>
                            <a:schemeClr val="folHlink"/>
                          </a:solidFill>
                          <a:latin typeface="微軟正黑體" panose="020B0604030504040204" pitchFamily="34" charset="-120"/>
                          <a:ea typeface="微軟正黑體" panose="020B0604030504040204" pitchFamily="34" charset="-120"/>
                          <a:cs typeface="+mn-cs"/>
                        </a:rPr>
                        <a:t>1</a:t>
                      </a:r>
                      <a:r>
                        <a:rPr lang="zh-TW" altLang="en-US" sz="2000" kern="1200" dirty="0">
                          <a:solidFill>
                            <a:schemeClr val="folHlink"/>
                          </a:solidFill>
                          <a:latin typeface="微軟正黑體" panose="020B0604030504040204" pitchFamily="34" charset="-120"/>
                          <a:ea typeface="微軟正黑體" panose="020B0604030504040204" pitchFamily="34" charset="-120"/>
                          <a:cs typeface="+mn-cs"/>
                        </a:rPr>
                        <a:t>人為校長</a:t>
                      </a:r>
                      <a:r>
                        <a:rPr lang="en-US" altLang="zh-TW" sz="2000" kern="1200" dirty="0">
                          <a:solidFill>
                            <a:schemeClr val="folHlink"/>
                          </a:solidFill>
                          <a:latin typeface="微軟正黑體" panose="020B0604030504040204" pitchFamily="34" charset="-120"/>
                          <a:ea typeface="微軟正黑體" panose="020B0604030504040204" pitchFamily="34" charset="-120"/>
                          <a:cs typeface="+mn-cs"/>
                        </a:rPr>
                        <a:t>)</a:t>
                      </a:r>
                      <a:endParaRPr lang="zh-HK" altLang="en-US" sz="2000" kern="1200" dirty="0">
                        <a:solidFill>
                          <a:schemeClr val="folHlink"/>
                        </a:solidFill>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759772657"/>
                  </a:ext>
                </a:extLst>
              </a:tr>
              <a:tr h="1554480">
                <a:tc>
                  <a:txBody>
                    <a:bodyPr/>
                    <a:lstStyle/>
                    <a:p>
                      <a:r>
                        <a:rPr lang="zh-TW" altLang="en-US" sz="2000" b="1" kern="1200" dirty="0">
                          <a:solidFill>
                            <a:schemeClr val="tx2"/>
                          </a:solidFill>
                          <a:latin typeface="微軟正黑體" panose="020B0604030504040204" pitchFamily="34" charset="-120"/>
                          <a:ea typeface="微軟正黑體" panose="020B0604030504040204" pitchFamily="34" charset="-120"/>
                          <a:cs typeface="+mj-cs"/>
                        </a:rPr>
                        <a:t>聯絡方法</a:t>
                      </a:r>
                      <a:endParaRPr lang="zh-HK" altLang="en-US" sz="2000" b="1" kern="1200" dirty="0">
                        <a:solidFill>
                          <a:schemeClr val="tx2"/>
                        </a:solidFill>
                        <a:latin typeface="微軟正黑體" panose="020B0604030504040204" pitchFamily="34" charset="-120"/>
                        <a:ea typeface="微軟正黑體" panose="020B0604030504040204" pitchFamily="34" charset="-120"/>
                        <a:cs typeface="+mj-cs"/>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i="0" kern="1200" dirty="0">
                          <a:solidFill>
                            <a:schemeClr val="folHlink"/>
                          </a:solidFill>
                          <a:latin typeface="+mn-lt"/>
                          <a:ea typeface="+mn-ea"/>
                          <a:cs typeface="+mn-cs"/>
                          <a:sym typeface="Wingdings" panose="05000000000000000000" pitchFamily="2" charset="2"/>
                        </a:rPr>
                        <a:t></a:t>
                      </a:r>
                      <a:r>
                        <a:rPr lang="zh-TW" altLang="en-US" sz="2000" kern="1200" dirty="0">
                          <a:solidFill>
                            <a:schemeClr val="folHlink"/>
                          </a:solidFill>
                          <a:latin typeface="+mn-lt"/>
                          <a:ea typeface="+mn-ea"/>
                          <a:cs typeface="+mn-cs"/>
                        </a:rPr>
                        <a:t>：</a:t>
                      </a:r>
                      <a:r>
                        <a:rPr lang="en-US" altLang="zh-TW" sz="2000" kern="1200" dirty="0">
                          <a:solidFill>
                            <a:schemeClr val="folHlink"/>
                          </a:solidFill>
                          <a:latin typeface="+mn-lt"/>
                          <a:ea typeface="+mn-ea"/>
                          <a:cs typeface="+mn-cs"/>
                        </a:rPr>
                        <a:t>2802 0218</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TW" sz="2000" kern="1200" dirty="0">
                        <a:solidFill>
                          <a:schemeClr val="folHlink"/>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kern="1200" dirty="0">
                          <a:solidFill>
                            <a:schemeClr val="folHlink"/>
                          </a:solidFill>
                          <a:latin typeface="+mn-lt"/>
                          <a:ea typeface="+mn-ea"/>
                          <a:cs typeface="+mn-cs"/>
                          <a:sym typeface="Wingdings" panose="05000000000000000000" pitchFamily="2" charset="2"/>
                        </a:rPr>
                        <a:t></a:t>
                      </a:r>
                      <a:r>
                        <a:rPr lang="zh-TW" altLang="en-US" sz="2000" kern="1200" dirty="0">
                          <a:solidFill>
                            <a:schemeClr val="folHlink"/>
                          </a:solidFill>
                          <a:latin typeface="+mn-lt"/>
                          <a:ea typeface="+mn-ea"/>
                          <a:cs typeface="+mn-cs"/>
                        </a:rPr>
                        <a:t>：</a:t>
                      </a:r>
                      <a:r>
                        <a:rPr lang="en-US" altLang="zh-TW" sz="2000" kern="1200" dirty="0">
                          <a:solidFill>
                            <a:schemeClr val="folHlink"/>
                          </a:solidFill>
                          <a:latin typeface="+mn-lt"/>
                          <a:ea typeface="+mn-ea"/>
                          <a:cs typeface="+mn-cs"/>
                          <a:hlinkClick r:id="rId2"/>
                        </a:rPr>
                        <a:t>websams.helpdesk@sunnyvision.com</a:t>
                      </a:r>
                      <a:endParaRPr lang="en-US" altLang="zh-TW" sz="2000" kern="1200" dirty="0">
                        <a:solidFill>
                          <a:schemeClr val="folHlink"/>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TW" sz="2000" kern="1200" dirty="0">
                        <a:solidFill>
                          <a:schemeClr val="folHlink"/>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kern="1200" dirty="0">
                          <a:solidFill>
                            <a:schemeClr val="folHlink"/>
                          </a:solidFill>
                          <a:latin typeface="新細明體" panose="02020500000000000000" pitchFamily="18" charset="-120"/>
                          <a:ea typeface="新細明體" panose="02020500000000000000" pitchFamily="18" charset="-120"/>
                          <a:cs typeface="+mn-cs"/>
                          <a:sym typeface="Wingdings" panose="05000000000000000000" pitchFamily="2" charset="2"/>
                        </a:rPr>
                        <a:t>◎</a:t>
                      </a:r>
                      <a:r>
                        <a:rPr lang="zh-TW" altLang="en-US" sz="2000" kern="1200" dirty="0">
                          <a:solidFill>
                            <a:schemeClr val="folHlink"/>
                          </a:solidFill>
                          <a:latin typeface="+mn-lt"/>
                          <a:ea typeface="+mn-ea"/>
                          <a:cs typeface="+mn-cs"/>
                        </a:rPr>
                        <a:t>：</a:t>
                      </a:r>
                      <a:r>
                        <a:rPr lang="en-US" altLang="zh-TW" sz="2000" kern="1200" dirty="0">
                          <a:solidFill>
                            <a:schemeClr val="folHlink"/>
                          </a:solidFill>
                          <a:latin typeface="+mn-lt"/>
                          <a:ea typeface="+mn-ea"/>
                          <a:cs typeface="+mn-cs"/>
                          <a:hlinkClick r:id="rId3"/>
                        </a:rPr>
                        <a:t>https://websams.sunnyvision.com/</a:t>
                      </a:r>
                      <a:r>
                        <a:rPr lang="en-US" altLang="zh-TW" sz="2000" kern="1200" dirty="0">
                          <a:solidFill>
                            <a:schemeClr val="folHlink"/>
                          </a:solidFill>
                          <a:latin typeface="+mn-lt"/>
                          <a:ea typeface="+mn-ea"/>
                          <a:cs typeface="+mn-cs"/>
                        </a:rPr>
                        <a:t> </a:t>
                      </a:r>
                    </a:p>
                  </a:txBody>
                  <a:tcPr marL="68580" marR="68580" marT="34290" marB="34290"/>
                </a:tc>
                <a:extLst>
                  <a:ext uri="{0D108BD9-81ED-4DB2-BD59-A6C34878D82A}">
                    <a16:rowId xmlns:a16="http://schemas.microsoft.com/office/drawing/2014/main" val="318649251"/>
                  </a:ext>
                </a:extLst>
              </a:tr>
            </a:tbl>
          </a:graphicData>
        </a:graphic>
      </p:graphicFrame>
      <p:sp>
        <p:nvSpPr>
          <p:cNvPr id="7" name="Text Box 22"/>
          <p:cNvSpPr txBox="1">
            <a:spLocks noChangeArrowheads="1"/>
          </p:cNvSpPr>
          <p:nvPr/>
        </p:nvSpPr>
        <p:spPr bwMode="auto">
          <a:xfrm>
            <a:off x="2567609" y="1484785"/>
            <a:ext cx="7236803" cy="84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2" tIns="34256" rIns="68512" bIns="34256"/>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514350" lvl="2" algn="just">
              <a:spcBef>
                <a:spcPts val="375"/>
              </a:spcBef>
              <a:buClr>
                <a:srgbClr val="00E4A8"/>
              </a:buClr>
              <a:buSzPct val="55000"/>
              <a:defRPr/>
            </a:pPr>
            <a:r>
              <a:rPr lang="zh-TW" altLang="en-US" sz="2400" dirty="0">
                <a:solidFill>
                  <a:schemeClr val="folHlink"/>
                </a:solidFill>
                <a:latin typeface="微軟正黑體" panose="020B0604030504040204" pitchFamily="34" charset="-120"/>
                <a:ea typeface="微軟正黑體" panose="020B0604030504040204" pitchFamily="34" charset="-120"/>
              </a:rPr>
              <a:t>統一的數據中心服務求助台，更有效率地為學校提供支援</a:t>
            </a:r>
          </a:p>
          <a:p>
            <a:pPr marL="514350" lvl="2" algn="just">
              <a:spcBef>
                <a:spcPts val="375"/>
              </a:spcBef>
              <a:buClr>
                <a:srgbClr val="00E4A8"/>
              </a:buClr>
              <a:buSzPct val="55000"/>
              <a:defRPr/>
            </a:pPr>
            <a:r>
              <a:rPr lang="zh-TW" altLang="en-US" sz="2400" dirty="0">
                <a:solidFill>
                  <a:schemeClr val="folHlink"/>
                </a:solidFill>
                <a:latin typeface="微軟正黑體" panose="020B0604030504040204" pitchFamily="34" charset="-120"/>
                <a:ea typeface="微軟正黑體" panose="020B0604030504040204" pitchFamily="34" charset="-120"/>
              </a:rPr>
              <a:t>服務時間</a:t>
            </a:r>
            <a:r>
              <a:rPr lang="en-US" altLang="zh-TW" sz="2400" dirty="0">
                <a:solidFill>
                  <a:schemeClr val="folHlink"/>
                </a:solidFill>
                <a:latin typeface="微軟正黑體" panose="020B0604030504040204" pitchFamily="34" charset="-120"/>
                <a:ea typeface="微軟正黑體" panose="020B0604030504040204" pitchFamily="34" charset="-120"/>
              </a:rPr>
              <a:t>: </a:t>
            </a:r>
            <a:r>
              <a:rPr lang="zh-TW" altLang="de-DE" sz="2400" dirty="0">
                <a:solidFill>
                  <a:schemeClr val="folHlink"/>
                </a:solidFill>
                <a:latin typeface="微軟正黑體" panose="020B0604030504040204" pitchFamily="34" charset="-120"/>
                <a:ea typeface="微軟正黑體" panose="020B0604030504040204" pitchFamily="34" charset="-120"/>
              </a:rPr>
              <a:t>星期一至日 </a:t>
            </a:r>
            <a:r>
              <a:rPr lang="de-DE" altLang="zh-TW" sz="2400" dirty="0">
                <a:solidFill>
                  <a:schemeClr val="folHlink"/>
                </a:solidFill>
                <a:latin typeface="微軟正黑體" panose="020B0604030504040204" pitchFamily="34" charset="-120"/>
                <a:ea typeface="微軟正黑體" panose="020B0604030504040204" pitchFamily="34" charset="-120"/>
              </a:rPr>
              <a:t>6:00am – (</a:t>
            </a:r>
            <a:r>
              <a:rPr lang="zh-TW" altLang="de-DE" sz="2400" dirty="0">
                <a:solidFill>
                  <a:schemeClr val="folHlink"/>
                </a:solidFill>
                <a:latin typeface="微軟正黑體" panose="020B0604030504040204" pitchFamily="34" charset="-120"/>
                <a:ea typeface="微軟正黑體" panose="020B0604030504040204" pitchFamily="34" charset="-120"/>
              </a:rPr>
              <a:t>翌日</a:t>
            </a:r>
            <a:r>
              <a:rPr lang="de-DE" altLang="zh-TW" sz="2400" dirty="0">
                <a:solidFill>
                  <a:schemeClr val="folHlink"/>
                </a:solidFill>
                <a:latin typeface="微軟正黑體" panose="020B0604030504040204" pitchFamily="34" charset="-120"/>
                <a:ea typeface="微軟正黑體" panose="020B0604030504040204" pitchFamily="34" charset="-120"/>
              </a:rPr>
              <a:t>)1:00am </a:t>
            </a:r>
            <a:endParaRPr lang="zh-TW" altLang="en-US"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endParaRPr lang="zh-TW" altLang="en-US"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endParaRPr lang="zh-TW" altLang="en-US" sz="2800" dirty="0">
              <a:solidFill>
                <a:schemeClr val="folHlink"/>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AD56062C-1CF3-4192-A126-9D4710045AFA}"/>
              </a:ext>
            </a:extLst>
          </p:cNvPr>
          <p:cNvSpPr>
            <a:spLocks noGrp="1"/>
          </p:cNvSpPr>
          <p:nvPr>
            <p:ph type="sldNum" sz="quarter" idx="4"/>
          </p:nvPr>
        </p:nvSpPr>
        <p:spPr/>
        <p:txBody>
          <a:bodyPr/>
          <a:lstStyle/>
          <a:p>
            <a:fld id="{7B3C8E2D-E91C-4BBB-B7BA-C2875630DAEF}" type="slidenum">
              <a:rPr lang="en-US" altLang="zh-HK" smtClean="0"/>
              <a:pPr/>
              <a:t>150</a:t>
            </a:fld>
            <a:endParaRPr lang="en-US" dirty="0"/>
          </a:p>
        </p:txBody>
      </p:sp>
      <p:sp>
        <p:nvSpPr>
          <p:cNvPr id="9" name="矩形 8">
            <a:extLst>
              <a:ext uri="{FF2B5EF4-FFF2-40B4-BE49-F238E27FC236}">
                <a16:creationId xmlns:a16="http://schemas.microsoft.com/office/drawing/2014/main" id="{ED10AE13-59E8-4DDA-89C8-7BD85BDE969C}"/>
              </a:ext>
            </a:extLst>
          </p:cNvPr>
          <p:cNvSpPr/>
          <p:nvPr/>
        </p:nvSpPr>
        <p:spPr>
          <a:xfrm>
            <a:off x="2351314" y="149983"/>
            <a:ext cx="969666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「網上校管系統」全面升級至「雲端校管系統」</a:t>
            </a:r>
          </a:p>
        </p:txBody>
      </p:sp>
    </p:spTree>
    <p:extLst>
      <p:ext uri="{BB962C8B-B14F-4D97-AF65-F5344CB8AC3E}">
        <p14:creationId xmlns:p14="http://schemas.microsoft.com/office/powerpoint/2010/main" val="1999017914"/>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2567608" y="1268760"/>
            <a:ext cx="6840760" cy="22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2" tIns="34256" rIns="68512" bIns="34256"/>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285750" lvl="2" indent="0" algn="just">
              <a:spcBef>
                <a:spcPts val="375"/>
              </a:spcBef>
              <a:buClr>
                <a:srgbClr val="00E4A8"/>
              </a:buClr>
              <a:buSzPct val="55000"/>
              <a:buNone/>
              <a:defRPr/>
            </a:pPr>
            <a:endParaRPr lang="en-US" altLang="zh-TW"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r>
              <a:rPr lang="zh-TW" altLang="en-US" sz="2800" dirty="0">
                <a:solidFill>
                  <a:schemeClr val="folHlink"/>
                </a:solidFill>
                <a:latin typeface="微軟正黑體" panose="020B0604030504040204" pitchFamily="34" charset="-120"/>
                <a:ea typeface="微軟正黑體" panose="020B0604030504040204" pitchFamily="34" charset="-120"/>
              </a:rPr>
              <a:t>減輕學校教職員管理及支援伺服器方面的工作量</a:t>
            </a:r>
            <a:endParaRPr lang="en-US" altLang="zh-TW"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r>
              <a:rPr lang="zh-TW" altLang="en-US" sz="2800" dirty="0">
                <a:solidFill>
                  <a:schemeClr val="folHlink"/>
                </a:solidFill>
                <a:latin typeface="微軟正黑體" panose="020B0604030504040204" pitchFamily="34" charset="-120"/>
                <a:ea typeface="微軟正黑體" panose="020B0604030504040204" pitchFamily="34" charset="-120"/>
              </a:rPr>
              <a:t>加強系統保安及穩定性</a:t>
            </a:r>
            <a:endParaRPr lang="en-US" altLang="zh-TW"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r>
              <a:rPr lang="zh-TW" altLang="en-US" sz="2800" dirty="0">
                <a:solidFill>
                  <a:schemeClr val="folHlink"/>
                </a:solidFill>
                <a:latin typeface="微軟正黑體" panose="020B0604030504040204" pitchFamily="34" charset="-120"/>
                <a:ea typeface="微軟正黑體" panose="020B0604030504040204" pitchFamily="34" charset="-120"/>
              </a:rPr>
              <a:t>統一雲端平台的技術運作及行政管理</a:t>
            </a:r>
            <a:endParaRPr lang="en-US" altLang="zh-TW"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r>
              <a:rPr lang="zh-TW" altLang="en-US" sz="2800" dirty="0">
                <a:solidFill>
                  <a:schemeClr val="folHlink"/>
                </a:solidFill>
                <a:latin typeface="微軟正黑體" panose="020B0604030504040204" pitchFamily="34" charset="-120"/>
                <a:ea typeface="微軟正黑體" panose="020B0604030504040204" pitchFamily="34" charset="-120"/>
              </a:rPr>
              <a:t>更有效運用雲端平台資源</a:t>
            </a:r>
          </a:p>
          <a:p>
            <a:pPr marL="514350" lvl="2" algn="just">
              <a:spcBef>
                <a:spcPts val="375"/>
              </a:spcBef>
              <a:buClr>
                <a:srgbClr val="00E4A8"/>
              </a:buClr>
              <a:buSzPct val="55000"/>
              <a:defRPr/>
            </a:pPr>
            <a:r>
              <a:rPr lang="zh-TW" altLang="en-US" sz="2800" dirty="0">
                <a:solidFill>
                  <a:schemeClr val="folHlink"/>
                </a:solidFill>
                <a:latin typeface="微軟正黑體" panose="020B0604030504040204" pitchFamily="34" charset="-120"/>
                <a:ea typeface="微軟正黑體" panose="020B0604030504040204" pitchFamily="34" charset="-120"/>
              </a:rPr>
              <a:t>採用雙數據中心架構</a:t>
            </a:r>
          </a:p>
          <a:p>
            <a:pPr marL="514350" lvl="2" algn="just">
              <a:spcBef>
                <a:spcPts val="375"/>
              </a:spcBef>
              <a:buClr>
                <a:srgbClr val="00E4A8"/>
              </a:buClr>
              <a:buSzPct val="55000"/>
              <a:defRPr/>
            </a:pPr>
            <a:endParaRPr lang="zh-TW" altLang="en-US"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endParaRPr lang="zh-TW" altLang="en-US" sz="2800" dirty="0">
              <a:solidFill>
                <a:schemeClr val="folHlink"/>
              </a:solidFill>
              <a:latin typeface="微軟正黑體" panose="020B0604030504040204" pitchFamily="34" charset="-120"/>
              <a:ea typeface="微軟正黑體" panose="020B0604030504040204" pitchFamily="34" charset="-120"/>
            </a:endParaRPr>
          </a:p>
        </p:txBody>
      </p:sp>
      <p:sp>
        <p:nvSpPr>
          <p:cNvPr id="5" name="矩形 4"/>
          <p:cNvSpPr/>
          <p:nvPr/>
        </p:nvSpPr>
        <p:spPr>
          <a:xfrm>
            <a:off x="3863753" y="2944253"/>
            <a:ext cx="5051363" cy="1061829"/>
          </a:xfrm>
          <a:prstGeom prst="rect">
            <a:avLst/>
          </a:prstGeom>
        </p:spPr>
        <p:txBody>
          <a:bodyPr wrap="square">
            <a:spAutoFit/>
          </a:bodyPr>
          <a:lstStyle/>
          <a:p>
            <a:pPr marL="0" lvl="1">
              <a:buClr>
                <a:srgbClr val="CC0099"/>
              </a:buClr>
              <a:buSzPct val="55000"/>
              <a:tabLst>
                <a:tab pos="6717506" algn="r"/>
              </a:tabLst>
              <a:defRPr/>
            </a:pPr>
            <a:r>
              <a:rPr lang="en-US" altLang="zh-TW" sz="27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a:t>
            </a:r>
          </a:p>
          <a:p>
            <a:pPr marL="0" lvl="1">
              <a:buClr>
                <a:srgbClr val="CC0099"/>
              </a:buClr>
              <a:buSzPct val="55000"/>
              <a:tabLst>
                <a:tab pos="6717506" algn="r"/>
              </a:tabLst>
              <a:defRPr/>
            </a:pPr>
            <a:endParaRPr lang="zh-TW" altLang="en-US" sz="3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7" name="Explosion 1 6"/>
          <p:cNvSpPr/>
          <p:nvPr/>
        </p:nvSpPr>
        <p:spPr bwMode="auto">
          <a:xfrm>
            <a:off x="7752185" y="4221088"/>
            <a:ext cx="1726163" cy="1614196"/>
          </a:xfrm>
          <a:prstGeom prst="irregularSeal1">
            <a:avLst/>
          </a:prstGeom>
          <a:solidFill>
            <a:schemeClr val="accent6">
              <a:lumMod val="20000"/>
              <a:lumOff val="80000"/>
            </a:schemeClr>
          </a:solidFill>
          <a:ln w="9525"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spcBef>
                <a:spcPct val="0"/>
              </a:spcBef>
              <a:buClrTx/>
              <a:buSzTx/>
            </a:pPr>
            <a:r>
              <a:rPr kumimoji="1" lang="zh-TW" altLang="en-US" sz="2800" dirty="0">
                <a:latin typeface="微軟正黑體" panose="020B0604030504040204" pitchFamily="34" charset="-120"/>
                <a:ea typeface="微軟正黑體" panose="020B0604030504040204" pitchFamily="34" charset="-120"/>
              </a:rPr>
              <a:t>優點</a:t>
            </a:r>
          </a:p>
        </p:txBody>
      </p:sp>
      <p:sp>
        <p:nvSpPr>
          <p:cNvPr id="2" name="投影片編號版面配置區 1">
            <a:extLst>
              <a:ext uri="{FF2B5EF4-FFF2-40B4-BE49-F238E27FC236}">
                <a16:creationId xmlns:a16="http://schemas.microsoft.com/office/drawing/2014/main" id="{B8D1B784-91EB-4766-AA34-66D40313DBE2}"/>
              </a:ext>
            </a:extLst>
          </p:cNvPr>
          <p:cNvSpPr>
            <a:spLocks noGrp="1"/>
          </p:cNvSpPr>
          <p:nvPr>
            <p:ph type="sldNum" sz="quarter" idx="4"/>
          </p:nvPr>
        </p:nvSpPr>
        <p:spPr/>
        <p:txBody>
          <a:bodyPr/>
          <a:lstStyle/>
          <a:p>
            <a:fld id="{7B3C8E2D-E91C-4BBB-B7BA-C2875630DAEF}" type="slidenum">
              <a:rPr lang="en-US" altLang="zh-HK" smtClean="0"/>
              <a:pPr/>
              <a:t>151</a:t>
            </a:fld>
            <a:endParaRPr lang="en-US" dirty="0"/>
          </a:p>
        </p:txBody>
      </p:sp>
      <p:sp>
        <p:nvSpPr>
          <p:cNvPr id="8" name="矩形 7">
            <a:extLst>
              <a:ext uri="{FF2B5EF4-FFF2-40B4-BE49-F238E27FC236}">
                <a16:creationId xmlns:a16="http://schemas.microsoft.com/office/drawing/2014/main" id="{62374D4F-875B-4517-8612-72951F7175EA}"/>
              </a:ext>
            </a:extLst>
          </p:cNvPr>
          <p:cNvSpPr/>
          <p:nvPr/>
        </p:nvSpPr>
        <p:spPr>
          <a:xfrm>
            <a:off x="2351314" y="149983"/>
            <a:ext cx="969666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「網上校管系統」全面升級至「雲端校管系統」</a:t>
            </a:r>
          </a:p>
        </p:txBody>
      </p:sp>
    </p:spTree>
    <p:extLst>
      <p:ext uri="{BB962C8B-B14F-4D97-AF65-F5344CB8AC3E}">
        <p14:creationId xmlns:p14="http://schemas.microsoft.com/office/powerpoint/2010/main" val="101344909"/>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內容版面配置區 2">
            <a:extLst>
              <a:ext uri="{FF2B5EF4-FFF2-40B4-BE49-F238E27FC236}">
                <a16:creationId xmlns:a16="http://schemas.microsoft.com/office/drawing/2014/main" id="{69E4EF60-AE52-4CE0-A39D-04DDC684F4A7}"/>
              </a:ext>
            </a:extLst>
          </p:cNvPr>
          <p:cNvSpPr>
            <a:spLocks noGrp="1"/>
          </p:cNvSpPr>
          <p:nvPr>
            <p:ph idx="1"/>
          </p:nvPr>
        </p:nvSpPr>
        <p:spPr>
          <a:xfrm>
            <a:off x="3218039" y="1340768"/>
            <a:ext cx="7624132" cy="3456384"/>
          </a:xfrm>
        </p:spPr>
        <p:txBody>
          <a:bodyPr/>
          <a:lstStyle/>
          <a:p>
            <a:pPr algn="just"/>
            <a:r>
              <a:rPr lang="zh-TW" altLang="en-US" b="1" kern="1200" dirty="0">
                <a:solidFill>
                  <a:schemeClr val="folHlink"/>
                </a:solidFill>
                <a:latin typeface="微軟正黑體" panose="020B0604030504040204" pitchFamily="34" charset="-120"/>
                <a:ea typeface="微軟正黑體" panose="020B0604030504040204" pitchFamily="34" charset="-120"/>
              </a:rPr>
              <a:t>系統更新計劃背景</a:t>
            </a:r>
            <a:endParaRPr lang="en-US" altLang="zh-TW" b="1" kern="1200" dirty="0">
              <a:solidFill>
                <a:schemeClr val="folHlink"/>
              </a:solidFill>
              <a:latin typeface="微軟正黑體" panose="020B0604030504040204" pitchFamily="34" charset="-120"/>
              <a:ea typeface="微軟正黑體" panose="020B0604030504040204" pitchFamily="34" charset="-120"/>
            </a:endParaRPr>
          </a:p>
          <a:p>
            <a:pPr algn="just"/>
            <a:endParaRPr lang="en-US" altLang="zh-TW" sz="2000" b="1" kern="1200" dirty="0">
              <a:solidFill>
                <a:schemeClr val="folHlink"/>
              </a:solidFill>
              <a:latin typeface="微軟正黑體" panose="020B0604030504040204" pitchFamily="34" charset="-120"/>
              <a:ea typeface="微軟正黑體" panose="020B0604030504040204" pitchFamily="34" charset="-120"/>
            </a:endParaRPr>
          </a:p>
          <a:p>
            <a:pPr lvl="1" algn="just"/>
            <a:r>
              <a:rPr lang="zh-TW" altLang="en-US" b="1" kern="1200" dirty="0">
                <a:solidFill>
                  <a:schemeClr val="folHlink"/>
                </a:solidFill>
                <a:latin typeface="微軟正黑體" panose="020B0604030504040204" pitchFamily="34" charset="-120"/>
                <a:ea typeface="微軟正黑體" panose="020B0604030504040204" pitchFamily="34" charset="-120"/>
                <a:cs typeface="+mn-cs"/>
              </a:rPr>
              <a:t>互聯網科技日新月異，教育局把現行的「網上校管系統」進行了可行性研究</a:t>
            </a:r>
            <a:endParaRPr lang="en-US" altLang="zh-TW" b="1" kern="1200" dirty="0">
              <a:solidFill>
                <a:schemeClr val="folHlink"/>
              </a:solidFill>
              <a:latin typeface="微軟正黑體" panose="020B0604030504040204" pitchFamily="34" charset="-120"/>
              <a:ea typeface="微軟正黑體" panose="020B0604030504040204" pitchFamily="34" charset="-120"/>
              <a:cs typeface="+mn-cs"/>
            </a:endParaRPr>
          </a:p>
          <a:p>
            <a:pPr lvl="1" algn="just"/>
            <a:endParaRPr lang="en-US" altLang="zh-TW" b="1" kern="1200" dirty="0">
              <a:solidFill>
                <a:schemeClr val="folHlink"/>
              </a:solidFill>
              <a:latin typeface="微軟正黑體" panose="020B0604030504040204" pitchFamily="34" charset="-120"/>
              <a:ea typeface="微軟正黑體" panose="020B0604030504040204" pitchFamily="34" charset="-120"/>
              <a:cs typeface="+mn-cs"/>
            </a:endParaRPr>
          </a:p>
          <a:p>
            <a:pPr lvl="1" algn="just"/>
            <a:r>
              <a:rPr lang="zh-TW" altLang="en-US" b="1" kern="1200" dirty="0">
                <a:solidFill>
                  <a:schemeClr val="folHlink"/>
                </a:solidFill>
                <a:latin typeface="微軟正黑體" panose="020B0604030504040204" pitchFamily="34" charset="-120"/>
                <a:ea typeface="微軟正黑體" panose="020B0604030504040204" pitchFamily="34" charset="-120"/>
                <a:cs typeface="+mn-cs"/>
              </a:rPr>
              <a:t>研究結果定下了以下的目標：</a:t>
            </a:r>
            <a:endParaRPr lang="en-US" altLang="zh-TW" b="1" kern="1200" dirty="0">
              <a:solidFill>
                <a:schemeClr val="folHlink"/>
              </a:solidFill>
              <a:latin typeface="微軟正黑體" panose="020B0604030504040204" pitchFamily="34" charset="-120"/>
              <a:ea typeface="微軟正黑體" panose="020B0604030504040204" pitchFamily="34" charset="-120"/>
              <a:cs typeface="+mn-cs"/>
            </a:endParaRPr>
          </a:p>
          <a:p>
            <a:pPr lvl="2" algn="just"/>
            <a:r>
              <a:rPr lang="zh-TW" altLang="en-US" sz="2400" b="1" kern="1200" dirty="0">
                <a:solidFill>
                  <a:schemeClr val="folHlink"/>
                </a:solidFill>
                <a:latin typeface="微軟正黑體" panose="020B0604030504040204" pitchFamily="34" charset="-120"/>
                <a:ea typeface="微軟正黑體" panose="020B0604030504040204" pitchFamily="34" charset="-120"/>
                <a:cs typeface="+mn-cs"/>
              </a:rPr>
              <a:t>採用全新程式架構</a:t>
            </a:r>
            <a:endParaRPr lang="en-US" altLang="zh-TW" sz="2400" b="1" kern="1200" dirty="0">
              <a:solidFill>
                <a:schemeClr val="folHlink"/>
              </a:solidFill>
              <a:latin typeface="微軟正黑體" panose="020B0604030504040204" pitchFamily="34" charset="-120"/>
              <a:ea typeface="微軟正黑體" panose="020B0604030504040204" pitchFamily="34" charset="-120"/>
              <a:cs typeface="+mn-cs"/>
            </a:endParaRPr>
          </a:p>
          <a:p>
            <a:pPr lvl="2" algn="just"/>
            <a:r>
              <a:rPr lang="zh-TW" altLang="en-US" sz="2400" b="1" kern="1200" dirty="0">
                <a:solidFill>
                  <a:schemeClr val="folHlink"/>
                </a:solidFill>
                <a:latin typeface="微軟正黑體" panose="020B0604030504040204" pitchFamily="34" charset="-120"/>
                <a:ea typeface="微軟正黑體" panose="020B0604030504040204" pitchFamily="34" charset="-120"/>
                <a:cs typeface="+mn-cs"/>
              </a:rPr>
              <a:t>優化用戶介面</a:t>
            </a:r>
            <a:endParaRPr lang="en-US" altLang="zh-TW" sz="2400" b="1" kern="1200" dirty="0">
              <a:solidFill>
                <a:schemeClr val="folHlink"/>
              </a:solidFill>
              <a:latin typeface="微軟正黑體" panose="020B0604030504040204" pitchFamily="34" charset="-120"/>
              <a:ea typeface="微軟正黑體" panose="020B0604030504040204" pitchFamily="34" charset="-120"/>
              <a:cs typeface="+mn-cs"/>
            </a:endParaRPr>
          </a:p>
          <a:p>
            <a:pPr lvl="2" algn="just"/>
            <a:r>
              <a:rPr lang="zh-TW" altLang="en-US" sz="2400" b="1" kern="1200" dirty="0">
                <a:solidFill>
                  <a:schemeClr val="folHlink"/>
                </a:solidFill>
                <a:latin typeface="微軟正黑體" panose="020B0604030504040204" pitchFamily="34" charset="-120"/>
                <a:ea typeface="微軟正黑體" panose="020B0604030504040204" pitchFamily="34" charset="-120"/>
                <a:cs typeface="+mn-cs"/>
              </a:rPr>
              <a:t>更換全新用戶介面元件</a:t>
            </a:r>
            <a:endParaRPr lang="en-US" altLang="zh-TW" sz="2400" b="1" kern="1200" dirty="0">
              <a:solidFill>
                <a:schemeClr val="folHlink"/>
              </a:solidFill>
              <a:latin typeface="微軟正黑體" panose="020B0604030504040204" pitchFamily="34" charset="-120"/>
              <a:ea typeface="微軟正黑體" panose="020B0604030504040204" pitchFamily="34" charset="-120"/>
              <a:cs typeface="+mn-cs"/>
            </a:endParaRPr>
          </a:p>
          <a:p>
            <a:pPr lvl="2" algn="just"/>
            <a:r>
              <a:rPr lang="zh-TW" altLang="en-US" sz="2400" b="1" kern="1200" dirty="0">
                <a:solidFill>
                  <a:schemeClr val="folHlink"/>
                </a:solidFill>
                <a:latin typeface="微軟正黑體" panose="020B0604030504040204" pitchFamily="34" charset="-120"/>
                <a:ea typeface="微軟正黑體" panose="020B0604030504040204" pitchFamily="34" charset="-120"/>
                <a:cs typeface="+mn-cs"/>
              </a:rPr>
              <a:t>採用全新保安架構</a:t>
            </a:r>
            <a:endParaRPr lang="en-US" altLang="zh-TW" sz="2400" b="1" kern="1200" dirty="0">
              <a:solidFill>
                <a:schemeClr val="folHlink"/>
              </a:solidFill>
              <a:latin typeface="微軟正黑體" panose="020B0604030504040204" pitchFamily="34" charset="-120"/>
              <a:ea typeface="微軟正黑體" panose="020B0604030504040204" pitchFamily="34" charset="-120"/>
              <a:cs typeface="+mn-cs"/>
            </a:endParaRPr>
          </a:p>
          <a:p>
            <a:pPr lvl="2" algn="just"/>
            <a:r>
              <a:rPr lang="zh-TW" altLang="en-US" sz="2400" b="1" kern="1200" dirty="0">
                <a:solidFill>
                  <a:schemeClr val="folHlink"/>
                </a:solidFill>
                <a:latin typeface="微軟正黑體" panose="020B0604030504040204" pitchFamily="34" charset="-120"/>
                <a:ea typeface="微軟正黑體" panose="020B0604030504040204" pitchFamily="34" charset="-120"/>
                <a:cs typeface="+mn-cs"/>
              </a:rPr>
              <a:t>研發全新數據交換界面 </a:t>
            </a:r>
            <a:r>
              <a:rPr lang="en-US" altLang="zh-TW" sz="2400" b="1" kern="1200" dirty="0">
                <a:solidFill>
                  <a:schemeClr val="folHlink"/>
                </a:solidFill>
                <a:latin typeface="微軟正黑體" panose="020B0604030504040204" pitchFamily="34" charset="-120"/>
                <a:ea typeface="微軟正黑體" panose="020B0604030504040204" pitchFamily="34" charset="-120"/>
                <a:cs typeface="+mn-cs"/>
              </a:rPr>
              <a:t>/ </a:t>
            </a:r>
            <a:r>
              <a:rPr lang="zh-TW" altLang="en-US" sz="2400" b="1" kern="1200" dirty="0">
                <a:solidFill>
                  <a:schemeClr val="folHlink"/>
                </a:solidFill>
                <a:latin typeface="微軟正黑體" panose="020B0604030504040204" pitchFamily="34" charset="-120"/>
                <a:ea typeface="微軟正黑體" panose="020B0604030504040204" pitchFamily="34" charset="-120"/>
                <a:cs typeface="+mn-cs"/>
              </a:rPr>
              <a:t>資料交換界面</a:t>
            </a:r>
            <a:endParaRPr lang="en-US" altLang="zh-TW" sz="2400" b="1" kern="1200" dirty="0">
              <a:solidFill>
                <a:schemeClr val="folHlink"/>
              </a:solidFill>
              <a:latin typeface="微軟正黑體" panose="020B0604030504040204" pitchFamily="34" charset="-120"/>
              <a:ea typeface="微軟正黑體" panose="020B0604030504040204" pitchFamily="34" charset="-120"/>
              <a:cs typeface="+mn-cs"/>
            </a:endParaRPr>
          </a:p>
          <a:p>
            <a:pPr algn="just"/>
            <a:endParaRPr lang="en-US" altLang="zh-TW" dirty="0">
              <a:latin typeface="微軟正黑體" panose="020B0604030504040204" pitchFamily="34" charset="-120"/>
              <a:ea typeface="微軟正黑體" panose="020B0604030504040204" pitchFamily="34" charset="-120"/>
            </a:endParaRPr>
          </a:p>
          <a:p>
            <a:pPr marL="0" indent="0">
              <a:buNone/>
            </a:pPr>
            <a:endParaRPr lang="zh-TW" altLang="en-US" dirty="0"/>
          </a:p>
        </p:txBody>
      </p:sp>
      <p:sp>
        <p:nvSpPr>
          <p:cNvPr id="4" name="矩形 3">
            <a:extLst>
              <a:ext uri="{FF2B5EF4-FFF2-40B4-BE49-F238E27FC236}">
                <a16:creationId xmlns:a16="http://schemas.microsoft.com/office/drawing/2014/main" id="{BFEAA3FF-9A62-43D0-8311-E0F70C3003EA}"/>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系統更新計劃背景及日程表</a:t>
            </a:r>
          </a:p>
        </p:txBody>
      </p:sp>
      <p:sp>
        <p:nvSpPr>
          <p:cNvPr id="5" name="爆炸: 八角 7">
            <a:extLst>
              <a:ext uri="{FF2B5EF4-FFF2-40B4-BE49-F238E27FC236}">
                <a16:creationId xmlns:a16="http://schemas.microsoft.com/office/drawing/2014/main" id="{20DD6BA7-4704-46B7-F97C-356542A2E32F}"/>
              </a:ext>
            </a:extLst>
          </p:cNvPr>
          <p:cNvSpPr/>
          <p:nvPr/>
        </p:nvSpPr>
        <p:spPr bwMode="auto">
          <a:xfrm>
            <a:off x="2855640" y="4322454"/>
            <a:ext cx="982998" cy="949396"/>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0"/>
              </a:spcBef>
              <a:buClrTx/>
              <a:buSzTx/>
            </a:pPr>
            <a:r>
              <a:rPr kumimoji="1" lang="zh-TW" alt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a:t>
            </a:r>
            <a:endParaRPr kumimoji="1" 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E75F29C5-08B0-432D-B759-8DB6F52326A4}"/>
              </a:ext>
            </a:extLst>
          </p:cNvPr>
          <p:cNvSpPr>
            <a:spLocks noGrp="1"/>
          </p:cNvSpPr>
          <p:nvPr>
            <p:ph type="sldNum" sz="quarter" idx="4"/>
          </p:nvPr>
        </p:nvSpPr>
        <p:spPr/>
        <p:txBody>
          <a:bodyPr/>
          <a:lstStyle/>
          <a:p>
            <a:fld id="{7B3C8E2D-E91C-4BBB-B7BA-C2875630DAEF}" type="slidenum">
              <a:rPr lang="en-US" altLang="zh-HK" smtClean="0"/>
              <a:pPr/>
              <a:t>152</a:t>
            </a:fld>
            <a:endParaRPr lang="en-US" dirty="0"/>
          </a:p>
        </p:txBody>
      </p:sp>
    </p:spTree>
    <p:extLst>
      <p:ext uri="{BB962C8B-B14F-4D97-AF65-F5344CB8AC3E}">
        <p14:creationId xmlns:p14="http://schemas.microsoft.com/office/powerpoint/2010/main" val="3775485554"/>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15542" y="1326480"/>
            <a:ext cx="8428633" cy="3456384"/>
          </a:xfrm>
        </p:spPr>
        <p:txBody>
          <a:bodyPr/>
          <a:lstStyle/>
          <a:p>
            <a:pPr algn="just"/>
            <a:r>
              <a:rPr lang="zh-TW" altLang="en-US" b="1" kern="1200" dirty="0">
                <a:solidFill>
                  <a:schemeClr val="folHlink"/>
                </a:solidFill>
                <a:latin typeface="微軟正黑體" panose="020B0604030504040204" pitchFamily="34" charset="-120"/>
                <a:ea typeface="微軟正黑體" panose="020B0604030504040204" pitchFamily="34" charset="-120"/>
              </a:rPr>
              <a:t>日程表</a:t>
            </a:r>
            <a:endParaRPr lang="en-US" altLang="zh-TW" b="1" kern="1200" dirty="0">
              <a:solidFill>
                <a:schemeClr val="folHlink"/>
              </a:solidFill>
              <a:latin typeface="微軟正黑體" panose="020B0604030504040204" pitchFamily="34" charset="-120"/>
              <a:ea typeface="微軟正黑體" panose="020B0604030504040204" pitchFamily="34" charset="-120"/>
            </a:endParaRPr>
          </a:p>
          <a:p>
            <a:pPr algn="just"/>
            <a:endParaRPr lang="en-US" altLang="zh-TW" dirty="0">
              <a:latin typeface="微軟正黑體" panose="020B0604030504040204" pitchFamily="34" charset="-120"/>
              <a:ea typeface="微軟正黑體" panose="020B0604030504040204" pitchFamily="34" charset="-120"/>
            </a:endParaRPr>
          </a:p>
          <a:p>
            <a:pPr lvl="1" algn="just"/>
            <a:r>
              <a:rPr lang="en-US" altLang="zh-TW" b="1" kern="1200" dirty="0">
                <a:latin typeface="微軟正黑體" panose="020B0604030504040204" pitchFamily="34" charset="-120"/>
                <a:ea typeface="微軟正黑體" panose="020B0604030504040204" pitchFamily="34" charset="-120"/>
              </a:rPr>
              <a:t>8</a:t>
            </a:r>
            <a:r>
              <a:rPr lang="zh-TW" altLang="en-US" b="1" kern="1200" dirty="0">
                <a:solidFill>
                  <a:schemeClr val="folHlink"/>
                </a:solidFill>
                <a:latin typeface="微軟正黑體" panose="020B0604030504040204" pitchFamily="34" charset="-120"/>
                <a:ea typeface="微軟正黑體" panose="020B0604030504040204" pitchFamily="34" charset="-120"/>
                <a:cs typeface="+mn-cs"/>
              </a:rPr>
              <a:t>月</a:t>
            </a:r>
            <a:r>
              <a:rPr lang="zh-TW" altLang="en-US" b="1" kern="1200" dirty="0">
                <a:latin typeface="微軟正黑體" panose="020B0604030504040204" pitchFamily="34" charset="-120"/>
                <a:ea typeface="微軟正黑體" panose="020B0604030504040204" pitchFamily="34" charset="-120"/>
              </a:rPr>
              <a:t>試行</a:t>
            </a:r>
            <a:endParaRPr lang="en-US" altLang="zh-TW" b="1" kern="1200" dirty="0">
              <a:latin typeface="微軟正黑體" panose="020B0604030504040204" pitchFamily="34" charset="-120"/>
              <a:ea typeface="微軟正黑體" panose="020B0604030504040204" pitchFamily="34" charset="-120"/>
            </a:endParaRPr>
          </a:p>
          <a:p>
            <a:pPr lvl="2" algn="just"/>
            <a:r>
              <a:rPr lang="zh-TW" altLang="en-US" sz="2400" dirty="0">
                <a:latin typeface="微軟正黑體" panose="020B0604030504040204" pitchFamily="34" charset="-120"/>
                <a:ea typeface="微軟正黑體" panose="020B0604030504040204" pitchFamily="34" charset="-120"/>
              </a:rPr>
              <a:t>獲邀參加「雲端校管系統先導計劃」的學校已成功完成系統升級，並正使用「雲端校管系統」</a:t>
            </a:r>
            <a:endParaRPr lang="en-US" altLang="zh-TW" sz="2400" dirty="0">
              <a:latin typeface="微軟正黑體" panose="020B0604030504040204" pitchFamily="34" charset="-120"/>
              <a:ea typeface="微軟正黑體" panose="020B0604030504040204" pitchFamily="34" charset="-120"/>
            </a:endParaRPr>
          </a:p>
          <a:p>
            <a:pPr algn="just"/>
            <a:endParaRPr lang="en-US" altLang="zh-TW" dirty="0">
              <a:latin typeface="微軟正黑體" panose="020B0604030504040204" pitchFamily="34" charset="-120"/>
              <a:ea typeface="微軟正黑體" panose="020B0604030504040204" pitchFamily="34" charset="-120"/>
            </a:endParaRPr>
          </a:p>
          <a:p>
            <a:pPr lvl="1" algn="just"/>
            <a:r>
              <a:rPr lang="en-US" altLang="zh-TW" b="1" kern="1200" dirty="0">
                <a:latin typeface="微軟正黑體" panose="020B0604030504040204" pitchFamily="34" charset="-120"/>
                <a:ea typeface="微軟正黑體" panose="020B0604030504040204" pitchFamily="34" charset="-120"/>
              </a:rPr>
              <a:t>10</a:t>
            </a:r>
            <a:r>
              <a:rPr lang="zh-TW" altLang="en-US" b="1" kern="1200" dirty="0">
                <a:solidFill>
                  <a:schemeClr val="folHlink"/>
                </a:solidFill>
                <a:latin typeface="微軟正黑體" panose="020B0604030504040204" pitchFamily="34" charset="-120"/>
                <a:ea typeface="微軟正黑體" panose="020B0604030504040204" pitchFamily="34" charset="-120"/>
                <a:cs typeface="+mn-cs"/>
              </a:rPr>
              <a:t>月</a:t>
            </a:r>
            <a:r>
              <a:rPr lang="en-US" altLang="zh-TW" b="1" kern="1200" dirty="0">
                <a:solidFill>
                  <a:schemeClr val="folHlink"/>
                </a:solidFill>
                <a:latin typeface="微軟正黑體" panose="020B0604030504040204" pitchFamily="34" charset="-120"/>
                <a:ea typeface="微軟正黑體" panose="020B0604030504040204" pitchFamily="34" charset="-120"/>
                <a:cs typeface="+mn-cs"/>
              </a:rPr>
              <a:t>30</a:t>
            </a:r>
            <a:r>
              <a:rPr lang="zh-TW" altLang="en-US" b="1" kern="1200" dirty="0">
                <a:solidFill>
                  <a:schemeClr val="folHlink"/>
                </a:solidFill>
                <a:latin typeface="微軟正黑體" panose="020B0604030504040204" pitchFamily="34" charset="-120"/>
                <a:ea typeface="微軟正黑體" panose="020B0604030504040204" pitchFamily="34" charset="-120"/>
                <a:cs typeface="+mn-cs"/>
              </a:rPr>
              <a:t>日正式推出</a:t>
            </a:r>
            <a:endParaRPr lang="en-US" altLang="zh-TW" b="1" kern="1200" dirty="0">
              <a:solidFill>
                <a:schemeClr val="folHlink"/>
              </a:solidFill>
              <a:latin typeface="微軟正黑體" panose="020B0604030504040204" pitchFamily="34" charset="-120"/>
              <a:ea typeface="微軟正黑體" panose="020B0604030504040204" pitchFamily="34" charset="-120"/>
              <a:cs typeface="+mn-cs"/>
            </a:endParaRPr>
          </a:p>
          <a:p>
            <a:pPr lvl="2" algn="just"/>
            <a:r>
              <a:rPr lang="zh-TW" altLang="en-US" sz="2400" dirty="0">
                <a:latin typeface="微軟正黑體" panose="020B0604030504040204" pitchFamily="34" charset="-120"/>
                <a:ea typeface="微軟正黑體" panose="020B0604030504040204" pitchFamily="34" charset="-120"/>
              </a:rPr>
              <a:t>所有使用「網上校管系統」的學校將獲安排於</a:t>
            </a:r>
            <a:r>
              <a:rPr lang="en-US" altLang="zh-TW" sz="2400" b="1" dirty="0">
                <a:solidFill>
                  <a:srgbClr val="F2B800"/>
                </a:solidFill>
              </a:rPr>
              <a:t>2024</a:t>
            </a:r>
            <a:r>
              <a:rPr lang="zh-TW" altLang="en-US" sz="2400" b="1" dirty="0">
                <a:solidFill>
                  <a:srgbClr val="F2B800"/>
                </a:solidFill>
              </a:rPr>
              <a:t>年</a:t>
            </a:r>
            <a:r>
              <a:rPr lang="en-US" altLang="zh-TW" sz="2400" b="1" dirty="0">
                <a:solidFill>
                  <a:srgbClr val="F2B800"/>
                </a:solidFill>
              </a:rPr>
              <a:t>10</a:t>
            </a:r>
            <a:r>
              <a:rPr lang="zh-TW" altLang="en-US" sz="2400" b="1" dirty="0">
                <a:solidFill>
                  <a:srgbClr val="F2B800"/>
                </a:solidFill>
              </a:rPr>
              <a:t>月</a:t>
            </a:r>
            <a:r>
              <a:rPr lang="en-US" altLang="zh-TW" sz="2400" b="1" dirty="0">
                <a:solidFill>
                  <a:srgbClr val="F2B800"/>
                </a:solidFill>
              </a:rPr>
              <a:t>30</a:t>
            </a:r>
            <a:r>
              <a:rPr lang="zh-TW" altLang="en-US" sz="2400" b="1" dirty="0">
                <a:solidFill>
                  <a:srgbClr val="F2B800"/>
                </a:solidFill>
              </a:rPr>
              <a:t>日</a:t>
            </a:r>
            <a:r>
              <a:rPr lang="en-US" altLang="zh-TW" sz="2400" b="1" dirty="0">
                <a:solidFill>
                  <a:srgbClr val="F2B800"/>
                </a:solidFill>
              </a:rPr>
              <a:t>(</a:t>
            </a:r>
            <a:r>
              <a:rPr lang="zh-TW" altLang="en-US" sz="2400" b="1" dirty="0">
                <a:solidFill>
                  <a:srgbClr val="F2B800"/>
                </a:solidFill>
              </a:rPr>
              <a:t>星期三</a:t>
            </a:r>
            <a:r>
              <a:rPr lang="en-US" altLang="zh-TW" sz="2400" b="1" dirty="0">
                <a:solidFill>
                  <a:srgbClr val="F2B800"/>
                </a:solidFill>
              </a:rPr>
              <a:t>)</a:t>
            </a:r>
            <a:r>
              <a:rPr lang="zh-TW" altLang="en-US" sz="2400" b="1" dirty="0">
                <a:solidFill>
                  <a:srgbClr val="F2B800"/>
                </a:solidFill>
              </a:rPr>
              <a:t>的系統日常維護時段</a:t>
            </a:r>
            <a:r>
              <a:rPr lang="en-US" altLang="zh-TW" sz="2400" b="1" dirty="0">
                <a:solidFill>
                  <a:srgbClr val="F2B800"/>
                </a:solidFill>
              </a:rPr>
              <a:t>(</a:t>
            </a:r>
            <a:r>
              <a:rPr lang="zh-TW" altLang="en-US" sz="2400" b="1" dirty="0">
                <a:solidFill>
                  <a:srgbClr val="F2B800"/>
                </a:solidFill>
              </a:rPr>
              <a:t>即凌晨</a:t>
            </a:r>
            <a:r>
              <a:rPr lang="en-US" altLang="zh-TW" sz="2400" b="1" dirty="0">
                <a:solidFill>
                  <a:srgbClr val="F2B800"/>
                </a:solidFill>
              </a:rPr>
              <a:t>1</a:t>
            </a:r>
            <a:r>
              <a:rPr lang="zh-TW" altLang="en-US" sz="2400" b="1" dirty="0">
                <a:solidFill>
                  <a:srgbClr val="F2B800"/>
                </a:solidFill>
              </a:rPr>
              <a:t>時至上午</a:t>
            </a:r>
            <a:r>
              <a:rPr lang="en-US" altLang="zh-TW" sz="2400" b="1" dirty="0">
                <a:solidFill>
                  <a:srgbClr val="F2B800"/>
                </a:solidFill>
              </a:rPr>
              <a:t>6</a:t>
            </a:r>
            <a:r>
              <a:rPr lang="zh-TW" altLang="en-US" sz="2400" b="1" dirty="0">
                <a:solidFill>
                  <a:srgbClr val="F2B800"/>
                </a:solidFill>
              </a:rPr>
              <a:t>時</a:t>
            </a:r>
            <a:r>
              <a:rPr lang="en-US" altLang="zh-TW" sz="2400" b="1" dirty="0">
                <a:solidFill>
                  <a:srgbClr val="F2B800"/>
                </a:solidFill>
              </a:rPr>
              <a:t>)</a:t>
            </a:r>
            <a:r>
              <a:rPr lang="zh-TW" altLang="en-US" sz="2400" dirty="0">
                <a:latin typeface="微軟正黑體" panose="020B0604030504040204" pitchFamily="34" charset="-120"/>
                <a:ea typeface="微軟正黑體" panose="020B0604030504040204" pitchFamily="34" charset="-120"/>
              </a:rPr>
              <a:t>進行系統升級至「雲端校管系統」</a:t>
            </a:r>
            <a:endParaRPr lang="en-US" altLang="zh-TW" b="1" kern="1200"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dirty="0"/>
          </a:p>
          <a:p>
            <a:pPr marL="0" indent="0">
              <a:buNone/>
            </a:pPr>
            <a:endParaRPr lang="zh-TW" altLang="en-US" dirty="0"/>
          </a:p>
        </p:txBody>
      </p:sp>
      <p:sp>
        <p:nvSpPr>
          <p:cNvPr id="4" name="矩形 3">
            <a:extLst>
              <a:ext uri="{FF2B5EF4-FFF2-40B4-BE49-F238E27FC236}">
                <a16:creationId xmlns:a16="http://schemas.microsoft.com/office/drawing/2014/main" id="{A417D630-CB11-4654-B647-219C81F6764F}"/>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系統更新計劃背景及日程表</a:t>
            </a:r>
          </a:p>
        </p:txBody>
      </p:sp>
      <p:sp>
        <p:nvSpPr>
          <p:cNvPr id="2" name="投影片編號版面配置區 1">
            <a:extLst>
              <a:ext uri="{FF2B5EF4-FFF2-40B4-BE49-F238E27FC236}">
                <a16:creationId xmlns:a16="http://schemas.microsoft.com/office/drawing/2014/main" id="{E9BE31A9-A1EA-4B1F-A727-7930BFA7E684}"/>
              </a:ext>
            </a:extLst>
          </p:cNvPr>
          <p:cNvSpPr>
            <a:spLocks noGrp="1"/>
          </p:cNvSpPr>
          <p:nvPr>
            <p:ph type="sldNum" sz="quarter" idx="4"/>
          </p:nvPr>
        </p:nvSpPr>
        <p:spPr/>
        <p:txBody>
          <a:bodyPr/>
          <a:lstStyle/>
          <a:p>
            <a:fld id="{7B3C8E2D-E91C-4BBB-B7BA-C2875630DAEF}" type="slidenum">
              <a:rPr lang="en-US" altLang="zh-HK" smtClean="0"/>
              <a:pPr/>
              <a:t>153</a:t>
            </a:fld>
            <a:endParaRPr lang="en-US" dirty="0"/>
          </a:p>
        </p:txBody>
      </p:sp>
    </p:spTree>
    <p:extLst>
      <p:ext uri="{BB962C8B-B14F-4D97-AF65-F5344CB8AC3E}">
        <p14:creationId xmlns:p14="http://schemas.microsoft.com/office/powerpoint/2010/main" val="4071070318"/>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15680" y="1340768"/>
            <a:ext cx="6840760" cy="3456384"/>
          </a:xfrm>
        </p:spPr>
        <p:txBody>
          <a:bodyPr/>
          <a:lstStyle/>
          <a:p>
            <a:pPr algn="just"/>
            <a:r>
              <a:rPr lang="zh-TW" altLang="en-US" b="1" kern="1200" dirty="0">
                <a:solidFill>
                  <a:schemeClr val="folHlink"/>
                </a:solidFill>
                <a:latin typeface="微軟正黑體" panose="020B0604030504040204" pitchFamily="34" charset="-120"/>
                <a:ea typeface="微軟正黑體" panose="020B0604030504040204" pitchFamily="34" charset="-120"/>
              </a:rPr>
              <a:t>整體介面設計</a:t>
            </a:r>
          </a:p>
          <a:p>
            <a:pPr algn="just"/>
            <a:endParaRPr lang="en-US" altLang="zh-TW" b="1" kern="1200"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dirty="0"/>
          </a:p>
          <a:p>
            <a:pPr marL="0" indent="0">
              <a:buNone/>
            </a:pPr>
            <a:endParaRPr lang="zh-TW" altLang="en-US" dirty="0"/>
          </a:p>
        </p:txBody>
      </p:sp>
      <p:sp>
        <p:nvSpPr>
          <p:cNvPr id="4" name="矩形 3">
            <a:extLst>
              <a:ext uri="{FF2B5EF4-FFF2-40B4-BE49-F238E27FC236}">
                <a16:creationId xmlns:a16="http://schemas.microsoft.com/office/drawing/2014/main" id="{A417D630-CB11-4654-B647-219C81F6764F}"/>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全新用戶介面</a:t>
            </a:r>
          </a:p>
        </p:txBody>
      </p:sp>
      <p:pic>
        <p:nvPicPr>
          <p:cNvPr id="6" name="图片 9" descr="图形用户界面&#10;&#10;描述已自动生成">
            <a:extLst>
              <a:ext uri="{FF2B5EF4-FFF2-40B4-BE49-F238E27FC236}">
                <a16:creationId xmlns:a16="http://schemas.microsoft.com/office/drawing/2014/main" id="{657FE9B4-A327-4812-22DA-4E5DE85A9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762" y="1852801"/>
            <a:ext cx="8328965" cy="3948502"/>
          </a:xfrm>
          <a:prstGeom prst="rect">
            <a:avLst/>
          </a:prstGeom>
          <a:ln w="19050">
            <a:solidFill>
              <a:schemeClr val="tx1"/>
            </a:solidFill>
          </a:ln>
        </p:spPr>
      </p:pic>
      <p:sp>
        <p:nvSpPr>
          <p:cNvPr id="7" name="Rectangle 6">
            <a:extLst>
              <a:ext uri="{FF2B5EF4-FFF2-40B4-BE49-F238E27FC236}">
                <a16:creationId xmlns:a16="http://schemas.microsoft.com/office/drawing/2014/main" id="{76D1FEAB-77E4-4C2D-552C-D660094AA504}"/>
              </a:ext>
            </a:extLst>
          </p:cNvPr>
          <p:cNvSpPr/>
          <p:nvPr/>
        </p:nvSpPr>
        <p:spPr bwMode="auto">
          <a:xfrm>
            <a:off x="2135561" y="1874008"/>
            <a:ext cx="8328965" cy="2588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en-US" sz="2400">
              <a:latin typeface="Tahoma" pitchFamily="34" charset="0"/>
            </a:endParaRPr>
          </a:p>
        </p:txBody>
      </p:sp>
      <p:sp>
        <p:nvSpPr>
          <p:cNvPr id="8" name="Rectangle 7">
            <a:extLst>
              <a:ext uri="{FF2B5EF4-FFF2-40B4-BE49-F238E27FC236}">
                <a16:creationId xmlns:a16="http://schemas.microsoft.com/office/drawing/2014/main" id="{6B395889-70C2-9389-C0D9-34B61DD71E0D}"/>
              </a:ext>
            </a:extLst>
          </p:cNvPr>
          <p:cNvSpPr/>
          <p:nvPr/>
        </p:nvSpPr>
        <p:spPr bwMode="auto">
          <a:xfrm>
            <a:off x="2131760" y="2132894"/>
            <a:ext cx="1210588" cy="369736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en-US" sz="2400">
              <a:latin typeface="Tahoma" pitchFamily="34" charset="0"/>
            </a:endParaRPr>
          </a:p>
        </p:txBody>
      </p:sp>
      <p:sp>
        <p:nvSpPr>
          <p:cNvPr id="9" name="TextBox 8">
            <a:extLst>
              <a:ext uri="{FF2B5EF4-FFF2-40B4-BE49-F238E27FC236}">
                <a16:creationId xmlns:a16="http://schemas.microsoft.com/office/drawing/2014/main" id="{C6165C8D-9C88-1C78-52A6-0DAB94091207}"/>
              </a:ext>
            </a:extLst>
          </p:cNvPr>
          <p:cNvSpPr txBox="1"/>
          <p:nvPr/>
        </p:nvSpPr>
        <p:spPr>
          <a:xfrm>
            <a:off x="2086941" y="5922845"/>
            <a:ext cx="1467068" cy="400110"/>
          </a:xfrm>
          <a:prstGeom prst="rect">
            <a:avLst/>
          </a:prstGeom>
          <a:noFill/>
        </p:spPr>
        <p:txBody>
          <a:bodyPr wrap="none" rtlCol="0">
            <a:spAutoFit/>
          </a:bodyPr>
          <a:lstStyle/>
          <a:p>
            <a:r>
              <a:rPr lang="zh-TW" altLang="en-US" kern="0" dirty="0">
                <a:solidFill>
                  <a:srgbClr val="FF0000"/>
                </a:solidFill>
              </a:rPr>
              <a:t>功能選</a:t>
            </a:r>
            <a:r>
              <a:rPr lang="zh-CN" altLang="en-US" kern="0" dirty="0">
                <a:solidFill>
                  <a:srgbClr val="FF0000"/>
                </a:solidFill>
              </a:rPr>
              <a:t>項</a:t>
            </a:r>
            <a:r>
              <a:rPr lang="zh-TW" altLang="en-US" kern="0" dirty="0">
                <a:solidFill>
                  <a:srgbClr val="FF0000"/>
                </a:solidFill>
              </a:rPr>
              <a:t>單</a:t>
            </a:r>
            <a:endParaRPr lang="en-US" dirty="0">
              <a:solidFill>
                <a:srgbClr val="FF0000"/>
              </a:solidFill>
            </a:endParaRPr>
          </a:p>
        </p:txBody>
      </p:sp>
      <p:sp>
        <p:nvSpPr>
          <p:cNvPr id="10" name="TextBox 9">
            <a:extLst>
              <a:ext uri="{FF2B5EF4-FFF2-40B4-BE49-F238E27FC236}">
                <a16:creationId xmlns:a16="http://schemas.microsoft.com/office/drawing/2014/main" id="{E331D661-E739-BD25-40EB-293B3FEBB06F}"/>
              </a:ext>
            </a:extLst>
          </p:cNvPr>
          <p:cNvSpPr txBox="1"/>
          <p:nvPr/>
        </p:nvSpPr>
        <p:spPr>
          <a:xfrm>
            <a:off x="9245942" y="5918337"/>
            <a:ext cx="954107" cy="400110"/>
          </a:xfrm>
          <a:prstGeom prst="rect">
            <a:avLst/>
          </a:prstGeom>
          <a:noFill/>
        </p:spPr>
        <p:txBody>
          <a:bodyPr wrap="none" rtlCol="0">
            <a:spAutoFit/>
          </a:bodyPr>
          <a:lstStyle/>
          <a:p>
            <a:r>
              <a:rPr lang="zh-TW" altLang="en-US" kern="0" dirty="0">
                <a:solidFill>
                  <a:srgbClr val="FF0000"/>
                </a:solidFill>
              </a:rPr>
              <a:t>通知欄</a:t>
            </a:r>
            <a:endParaRPr lang="en-US" dirty="0">
              <a:solidFill>
                <a:srgbClr val="FF0000"/>
              </a:solidFill>
            </a:endParaRPr>
          </a:p>
        </p:txBody>
      </p:sp>
      <p:sp>
        <p:nvSpPr>
          <p:cNvPr id="11" name="TextBox 10">
            <a:extLst>
              <a:ext uri="{FF2B5EF4-FFF2-40B4-BE49-F238E27FC236}">
                <a16:creationId xmlns:a16="http://schemas.microsoft.com/office/drawing/2014/main" id="{5D71C170-7AD9-38D4-F043-BBD9752BBB46}"/>
              </a:ext>
            </a:extLst>
          </p:cNvPr>
          <p:cNvSpPr txBox="1"/>
          <p:nvPr/>
        </p:nvSpPr>
        <p:spPr>
          <a:xfrm>
            <a:off x="5346313" y="5922845"/>
            <a:ext cx="1210588" cy="400110"/>
          </a:xfrm>
          <a:prstGeom prst="rect">
            <a:avLst/>
          </a:prstGeom>
          <a:noFill/>
        </p:spPr>
        <p:txBody>
          <a:bodyPr wrap="none" rtlCol="0">
            <a:spAutoFit/>
          </a:bodyPr>
          <a:lstStyle/>
          <a:p>
            <a:r>
              <a:rPr lang="zh-TW" altLang="en-US" dirty="0">
                <a:solidFill>
                  <a:srgbClr val="FFC000"/>
                </a:solidFill>
              </a:rPr>
              <a:t>頁面內容</a:t>
            </a:r>
            <a:endParaRPr lang="en-US" dirty="0">
              <a:solidFill>
                <a:srgbClr val="FFC000"/>
              </a:solidFill>
            </a:endParaRPr>
          </a:p>
        </p:txBody>
      </p:sp>
      <p:sp>
        <p:nvSpPr>
          <p:cNvPr id="12" name="TextBox 11">
            <a:extLst>
              <a:ext uri="{FF2B5EF4-FFF2-40B4-BE49-F238E27FC236}">
                <a16:creationId xmlns:a16="http://schemas.microsoft.com/office/drawing/2014/main" id="{1C9FEC9F-FCB7-7020-B627-0E65C4F07142}"/>
              </a:ext>
            </a:extLst>
          </p:cNvPr>
          <p:cNvSpPr txBox="1"/>
          <p:nvPr/>
        </p:nvSpPr>
        <p:spPr>
          <a:xfrm>
            <a:off x="7713698" y="1365227"/>
            <a:ext cx="2718236" cy="400110"/>
          </a:xfrm>
          <a:prstGeom prst="rect">
            <a:avLst/>
          </a:prstGeom>
          <a:noFill/>
        </p:spPr>
        <p:txBody>
          <a:bodyPr wrap="square" rtlCol="0">
            <a:spAutoFit/>
          </a:bodyPr>
          <a:lstStyle/>
          <a:p>
            <a:pPr algn="r"/>
            <a:r>
              <a:rPr lang="zh-TW" altLang="en-US" kern="0" dirty="0">
                <a:solidFill>
                  <a:srgbClr val="00B050"/>
                </a:solidFill>
              </a:rPr>
              <a:t>用戶選</a:t>
            </a:r>
            <a:r>
              <a:rPr lang="zh-CN" altLang="en-US" kern="0" dirty="0">
                <a:solidFill>
                  <a:srgbClr val="00B050"/>
                </a:solidFill>
              </a:rPr>
              <a:t>項</a:t>
            </a:r>
            <a:r>
              <a:rPr lang="zh-TW" altLang="en-US" kern="0" dirty="0">
                <a:solidFill>
                  <a:srgbClr val="00B050"/>
                </a:solidFill>
              </a:rPr>
              <a:t>單</a:t>
            </a:r>
            <a:endParaRPr lang="en-US" dirty="0">
              <a:solidFill>
                <a:srgbClr val="00B050"/>
              </a:solidFill>
            </a:endParaRPr>
          </a:p>
        </p:txBody>
      </p:sp>
      <p:sp>
        <p:nvSpPr>
          <p:cNvPr id="13" name="爆炸: 八角 7">
            <a:extLst>
              <a:ext uri="{FF2B5EF4-FFF2-40B4-BE49-F238E27FC236}">
                <a16:creationId xmlns:a16="http://schemas.microsoft.com/office/drawing/2014/main" id="{20DD6BA7-4704-46B7-F97C-356542A2E32F}"/>
              </a:ext>
            </a:extLst>
          </p:cNvPr>
          <p:cNvSpPr/>
          <p:nvPr/>
        </p:nvSpPr>
        <p:spPr bwMode="auto">
          <a:xfrm>
            <a:off x="2194643" y="991938"/>
            <a:ext cx="982998" cy="949396"/>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0"/>
              </a:spcBef>
              <a:buClrTx/>
              <a:buSzTx/>
            </a:pPr>
            <a:r>
              <a:rPr kumimoji="1" lang="zh-TW" alt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a:t>
            </a:r>
            <a:endParaRPr kumimoji="1" 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Rectangle 13">
            <a:extLst>
              <a:ext uri="{FF2B5EF4-FFF2-40B4-BE49-F238E27FC236}">
                <a16:creationId xmlns:a16="http://schemas.microsoft.com/office/drawing/2014/main" id="{ADB005E0-D501-0D5D-1A54-286152EB7015}"/>
              </a:ext>
            </a:extLst>
          </p:cNvPr>
          <p:cNvSpPr/>
          <p:nvPr/>
        </p:nvSpPr>
        <p:spPr bwMode="auto">
          <a:xfrm>
            <a:off x="3373991" y="2158594"/>
            <a:ext cx="5546094" cy="3671668"/>
          </a:xfrm>
          <a:prstGeom prst="rect">
            <a:avLst/>
          </a:prstGeom>
          <a:no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en-US" sz="2400">
              <a:latin typeface="Tahoma" pitchFamily="34" charset="0"/>
            </a:endParaRPr>
          </a:p>
        </p:txBody>
      </p:sp>
      <p:sp>
        <p:nvSpPr>
          <p:cNvPr id="15" name="Rectangle 14">
            <a:extLst>
              <a:ext uri="{FF2B5EF4-FFF2-40B4-BE49-F238E27FC236}">
                <a16:creationId xmlns:a16="http://schemas.microsoft.com/office/drawing/2014/main" id="{F02E331C-7F8A-1696-929E-09B5AD121787}"/>
              </a:ext>
            </a:extLst>
          </p:cNvPr>
          <p:cNvSpPr/>
          <p:nvPr/>
        </p:nvSpPr>
        <p:spPr bwMode="auto">
          <a:xfrm>
            <a:off x="8948876" y="2158596"/>
            <a:ext cx="1483058" cy="367166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en-US" sz="2400">
              <a:latin typeface="Tahoma" pitchFamily="34" charset="0"/>
            </a:endParaRPr>
          </a:p>
        </p:txBody>
      </p:sp>
      <p:sp>
        <p:nvSpPr>
          <p:cNvPr id="2" name="投影片編號版面配置區 1">
            <a:extLst>
              <a:ext uri="{FF2B5EF4-FFF2-40B4-BE49-F238E27FC236}">
                <a16:creationId xmlns:a16="http://schemas.microsoft.com/office/drawing/2014/main" id="{FF304934-BC3F-4E93-96EF-3099750CCF91}"/>
              </a:ext>
            </a:extLst>
          </p:cNvPr>
          <p:cNvSpPr>
            <a:spLocks noGrp="1"/>
          </p:cNvSpPr>
          <p:nvPr>
            <p:ph type="sldNum" sz="quarter" idx="4"/>
          </p:nvPr>
        </p:nvSpPr>
        <p:spPr/>
        <p:txBody>
          <a:bodyPr/>
          <a:lstStyle/>
          <a:p>
            <a:fld id="{7B3C8E2D-E91C-4BBB-B7BA-C2875630DAEF}" type="slidenum">
              <a:rPr lang="en-US" altLang="zh-HK" smtClean="0"/>
              <a:pPr/>
              <a:t>154</a:t>
            </a:fld>
            <a:endParaRPr lang="en-US" dirty="0"/>
          </a:p>
        </p:txBody>
      </p:sp>
    </p:spTree>
    <p:extLst>
      <p:ext uri="{BB962C8B-B14F-4D97-AF65-F5344CB8AC3E}">
        <p14:creationId xmlns:p14="http://schemas.microsoft.com/office/powerpoint/2010/main" val="4258380618"/>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15680" y="1340768"/>
            <a:ext cx="6840760" cy="3456384"/>
          </a:xfrm>
        </p:spPr>
        <p:txBody>
          <a:bodyPr/>
          <a:lstStyle/>
          <a:p>
            <a:pPr algn="just"/>
            <a:endParaRPr lang="en-US" altLang="zh-TW" b="1" kern="1200"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dirty="0"/>
          </a:p>
          <a:p>
            <a:pPr marL="0" indent="0">
              <a:buNone/>
            </a:pPr>
            <a:endParaRPr lang="zh-TW" altLang="en-US" dirty="0"/>
          </a:p>
        </p:txBody>
      </p:sp>
      <p:sp>
        <p:nvSpPr>
          <p:cNvPr id="4" name="矩形 3">
            <a:extLst>
              <a:ext uri="{FF2B5EF4-FFF2-40B4-BE49-F238E27FC236}">
                <a16:creationId xmlns:a16="http://schemas.microsoft.com/office/drawing/2014/main" id="{A417D630-CB11-4654-B647-219C81F6764F}"/>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全新功能及優化功能</a:t>
            </a:r>
          </a:p>
        </p:txBody>
      </p:sp>
      <p:sp>
        <p:nvSpPr>
          <p:cNvPr id="13" name="爆炸: 八角 7">
            <a:extLst>
              <a:ext uri="{FF2B5EF4-FFF2-40B4-BE49-F238E27FC236}">
                <a16:creationId xmlns:a16="http://schemas.microsoft.com/office/drawing/2014/main" id="{20DD6BA7-4704-46B7-F97C-356542A2E32F}"/>
              </a:ext>
            </a:extLst>
          </p:cNvPr>
          <p:cNvSpPr/>
          <p:nvPr/>
        </p:nvSpPr>
        <p:spPr bwMode="auto">
          <a:xfrm>
            <a:off x="2232682" y="1188368"/>
            <a:ext cx="982998" cy="949396"/>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0"/>
              </a:spcBef>
              <a:buClrTx/>
              <a:buSzTx/>
            </a:pPr>
            <a:r>
              <a:rPr kumimoji="1" lang="zh-TW" alt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a:t>
            </a:r>
            <a:endParaRPr kumimoji="1" 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6" name="內容版面配置區 2"/>
          <p:cNvSpPr txBox="1">
            <a:spLocks/>
          </p:cNvSpPr>
          <p:nvPr/>
        </p:nvSpPr>
        <p:spPr bwMode="auto">
          <a:xfrm>
            <a:off x="3368080" y="1493168"/>
            <a:ext cx="6840760" cy="3456384"/>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257175" indent="-257175" algn="l" rtl="0" eaLnBrk="1" fontAlgn="base" hangingPunct="1">
              <a:spcBef>
                <a:spcPct val="75000"/>
              </a:spcBef>
              <a:spcAft>
                <a:spcPct val="0"/>
              </a:spcAft>
              <a:buClr>
                <a:schemeClr val="accent2"/>
              </a:buClr>
              <a:buFont typeface="Wingdings" panose="05000000000000000000" pitchFamily="2" charset="2"/>
              <a:buChar char="n"/>
              <a:defRPr sz="18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557213" indent="-214313" algn="l" rtl="0" eaLnBrk="1" fontAlgn="base" hangingPunct="1">
              <a:spcBef>
                <a:spcPct val="20000"/>
              </a:spcBef>
              <a:spcAft>
                <a:spcPct val="0"/>
              </a:spcAft>
              <a:buClr>
                <a:srgbClr val="CC0099"/>
              </a:buClr>
              <a:buFont typeface="Wingdings" panose="05000000000000000000" pitchFamily="2" charset="2"/>
              <a:buChar char="n"/>
              <a:defRPr sz="1500">
                <a:solidFill>
                  <a:srgbClr val="9900CC"/>
                </a:solidFill>
                <a:effectLst>
                  <a:outerShdw blurRad="38100" dist="38100" dir="2700000" algn="tl">
                    <a:srgbClr val="C0C0C0"/>
                  </a:outerShdw>
                </a:effectLst>
                <a:latin typeface="+mn-lt"/>
                <a:ea typeface="PMingLiU" panose="02020500000000000000" pitchFamily="18" charset="-120"/>
              </a:defRPr>
            </a:lvl2pPr>
            <a:lvl3pPr marL="857250" indent="-171450" algn="l" rtl="0" eaLnBrk="1" fontAlgn="base" hangingPunct="1">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200150" indent="-171450" algn="l" rtl="0" eaLnBrk="1" fontAlgn="base" hangingPunct="1">
              <a:spcBef>
                <a:spcPct val="20000"/>
              </a:spcBef>
              <a:spcAft>
                <a:spcPct val="0"/>
              </a:spcAft>
              <a:buClr>
                <a:schemeClr val="folHlink"/>
              </a:buClr>
              <a:buSzPct val="55000"/>
              <a:buFont typeface="Wingdings" panose="05000000000000000000" pitchFamily="2" charset="2"/>
              <a:buChar char="n"/>
              <a:defRPr sz="1200">
                <a:solidFill>
                  <a:srgbClr val="333399"/>
                </a:solidFill>
                <a:effectLst>
                  <a:outerShdw blurRad="38100" dist="38100" dir="2700000" algn="tl">
                    <a:srgbClr val="C0C0C0"/>
                  </a:outerShdw>
                </a:effectLst>
                <a:latin typeface="+mn-lt"/>
                <a:ea typeface="PMingLiU" panose="02020500000000000000" pitchFamily="18" charset="-120"/>
              </a:defRPr>
            </a:lvl4pPr>
            <a:lvl5pPr marL="1543050" indent="-171450" algn="l" rtl="0" eaLnBrk="1" fontAlgn="base" hangingPunct="1">
              <a:spcBef>
                <a:spcPct val="20000"/>
              </a:spcBef>
              <a:spcAft>
                <a:spcPct val="0"/>
              </a:spcAft>
              <a:buClr>
                <a:schemeClr val="accent1"/>
              </a:buClr>
              <a:buSzPct val="50000"/>
              <a:buFont typeface="Wingdings" panose="05000000000000000000" pitchFamily="2" charset="2"/>
              <a:buChar char="n"/>
              <a:defRPr sz="1050">
                <a:solidFill>
                  <a:schemeClr val="tx1"/>
                </a:solidFill>
                <a:latin typeface="+mn-lt"/>
                <a:ea typeface="PMingLiU" panose="02020500000000000000" pitchFamily="18" charset="-120"/>
              </a:defRPr>
            </a:lvl5pPr>
            <a:lvl6pPr marL="18859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6pPr>
            <a:lvl7pPr marL="22288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7pPr>
            <a:lvl8pPr marL="25717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8pPr>
            <a:lvl9pPr marL="29146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9pPr>
          </a:lstStyle>
          <a:p>
            <a:pPr marL="0" indent="0" algn="just">
              <a:buNone/>
            </a:pPr>
            <a:r>
              <a:rPr lang="zh-TW" altLang="en-US" sz="2400" dirty="0">
                <a:solidFill>
                  <a:schemeClr val="folHlink"/>
                </a:solidFill>
                <a:effectLst/>
                <a:latin typeface="微軟正黑體" panose="020B0604030504040204" pitchFamily="34" charset="-120"/>
                <a:ea typeface="微軟正黑體" panose="020B0604030504040204" pitchFamily="34" charset="-120"/>
              </a:rPr>
              <a:t>例子</a:t>
            </a:r>
            <a:r>
              <a:rPr lang="en-US" altLang="zh-TW" sz="2400" dirty="0">
                <a:solidFill>
                  <a:schemeClr val="folHlink"/>
                </a:solidFill>
                <a:effectLst/>
                <a:latin typeface="微軟正黑體" panose="020B0604030504040204" pitchFamily="34" charset="-120"/>
                <a:ea typeface="微軟正黑體" panose="020B0604030504040204" pitchFamily="34" charset="-120"/>
              </a:rPr>
              <a:t>:</a:t>
            </a:r>
          </a:p>
          <a:p>
            <a:pPr algn="just"/>
            <a:r>
              <a:rPr lang="zh-TW" altLang="en-US" sz="2400" dirty="0">
                <a:solidFill>
                  <a:schemeClr val="folHlink"/>
                </a:solidFill>
                <a:effectLst/>
                <a:latin typeface="微軟正黑體" panose="020B0604030504040204" pitchFamily="34" charset="-120"/>
                <a:ea typeface="微軟正黑體" panose="020B0604030504040204" pitchFamily="34" charset="-120"/>
              </a:rPr>
              <a:t>學校行政</a:t>
            </a:r>
          </a:p>
          <a:p>
            <a:pPr algn="just"/>
            <a:r>
              <a:rPr lang="zh-TW" altLang="en-US" sz="2400" dirty="0">
                <a:solidFill>
                  <a:schemeClr val="folHlink"/>
                </a:solidFill>
                <a:effectLst/>
                <a:latin typeface="微軟正黑體" panose="020B0604030504040204" pitchFamily="34" charset="-120"/>
                <a:ea typeface="微軟正黑體" panose="020B0604030504040204" pitchFamily="34" charset="-120"/>
              </a:rPr>
              <a:t>儀表板</a:t>
            </a:r>
          </a:p>
          <a:p>
            <a:pPr algn="just"/>
            <a:r>
              <a:rPr lang="zh-TW" altLang="en-US" sz="2400" dirty="0">
                <a:solidFill>
                  <a:schemeClr val="folHlink"/>
                </a:solidFill>
                <a:effectLst/>
                <a:latin typeface="微軟正黑體" panose="020B0604030504040204" pitchFamily="34" charset="-120"/>
                <a:ea typeface="微軟正黑體" panose="020B0604030504040204" pitchFamily="34" charset="-120"/>
              </a:rPr>
              <a:t>通知欄</a:t>
            </a:r>
          </a:p>
          <a:p>
            <a:pPr algn="just"/>
            <a:endParaRPr lang="en-US" altLang="zh-TW"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b="0" kern="0" dirty="0"/>
          </a:p>
          <a:p>
            <a:pPr marL="0" indent="0">
              <a:buNone/>
            </a:pPr>
            <a:endParaRPr lang="zh-TW" altLang="en-US" b="0" kern="0" dirty="0"/>
          </a:p>
        </p:txBody>
      </p:sp>
      <p:pic>
        <p:nvPicPr>
          <p:cNvPr id="17" name="Picture 16">
            <a:extLst>
              <a:ext uri="{FF2B5EF4-FFF2-40B4-BE49-F238E27FC236}">
                <a16:creationId xmlns:a16="http://schemas.microsoft.com/office/drawing/2014/main" id="{6CF4C9B2-5586-7689-4995-D284317DC7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1198" y="1493168"/>
            <a:ext cx="2888714" cy="2481812"/>
          </a:xfrm>
          <a:prstGeom prst="rect">
            <a:avLst/>
          </a:prstGeom>
          <a:ln w="19050">
            <a:solidFill>
              <a:schemeClr val="accent4"/>
            </a:solidFill>
          </a:ln>
        </p:spPr>
      </p:pic>
      <p:pic>
        <p:nvPicPr>
          <p:cNvPr id="18" name="Picture 17">
            <a:extLst>
              <a:ext uri="{FF2B5EF4-FFF2-40B4-BE49-F238E27FC236}">
                <a16:creationId xmlns:a16="http://schemas.microsoft.com/office/drawing/2014/main" id="{8D0F9FE9-EA00-06B9-7EEA-4E61373ED8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4327" y="4091114"/>
            <a:ext cx="4973848" cy="2428454"/>
          </a:xfrm>
          <a:prstGeom prst="rect">
            <a:avLst/>
          </a:prstGeom>
          <a:ln w="19050">
            <a:solidFill>
              <a:schemeClr val="bg2"/>
            </a:solidFill>
          </a:ln>
        </p:spPr>
      </p:pic>
      <p:pic>
        <p:nvPicPr>
          <p:cNvPr id="19" name="Picture 18" descr="A screenshot of a phone&#10;&#10;Description automatically generated">
            <a:extLst>
              <a:ext uri="{FF2B5EF4-FFF2-40B4-BE49-F238E27FC236}">
                <a16:creationId xmlns:a16="http://schemas.microsoft.com/office/drawing/2014/main" id="{49CBB555-0BD5-25B0-2F06-1DC491188C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834" y="1493168"/>
            <a:ext cx="1758176" cy="5019122"/>
          </a:xfrm>
          <a:prstGeom prst="rect">
            <a:avLst/>
          </a:prstGeom>
          <a:ln w="19050">
            <a:solidFill>
              <a:schemeClr val="tx1"/>
            </a:solidFill>
          </a:ln>
        </p:spPr>
      </p:pic>
      <p:sp>
        <p:nvSpPr>
          <p:cNvPr id="2" name="投影片編號版面配置區 1">
            <a:extLst>
              <a:ext uri="{FF2B5EF4-FFF2-40B4-BE49-F238E27FC236}">
                <a16:creationId xmlns:a16="http://schemas.microsoft.com/office/drawing/2014/main" id="{D2C34B38-CB1A-4AEC-9136-242BD23147D1}"/>
              </a:ext>
            </a:extLst>
          </p:cNvPr>
          <p:cNvSpPr>
            <a:spLocks noGrp="1"/>
          </p:cNvSpPr>
          <p:nvPr>
            <p:ph type="sldNum" sz="quarter" idx="4"/>
          </p:nvPr>
        </p:nvSpPr>
        <p:spPr/>
        <p:txBody>
          <a:bodyPr/>
          <a:lstStyle/>
          <a:p>
            <a:fld id="{7B3C8E2D-E91C-4BBB-B7BA-C2875630DAEF}" type="slidenum">
              <a:rPr lang="en-US" altLang="zh-HK" smtClean="0"/>
              <a:pPr/>
              <a:t>155</a:t>
            </a:fld>
            <a:endParaRPr lang="en-US" dirty="0"/>
          </a:p>
        </p:txBody>
      </p:sp>
    </p:spTree>
    <p:extLst>
      <p:ext uri="{BB962C8B-B14F-4D97-AF65-F5344CB8AC3E}">
        <p14:creationId xmlns:p14="http://schemas.microsoft.com/office/powerpoint/2010/main" val="303737028"/>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15680" y="1340768"/>
            <a:ext cx="6840760" cy="3456384"/>
          </a:xfrm>
        </p:spPr>
        <p:txBody>
          <a:bodyPr/>
          <a:lstStyle/>
          <a:p>
            <a:pPr algn="just"/>
            <a:endParaRPr lang="en-US" altLang="zh-TW" b="1" kern="1200"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dirty="0"/>
          </a:p>
          <a:p>
            <a:pPr marL="0" indent="0">
              <a:buNone/>
            </a:pPr>
            <a:endParaRPr lang="zh-TW" altLang="en-US" dirty="0"/>
          </a:p>
        </p:txBody>
      </p:sp>
      <p:sp>
        <p:nvSpPr>
          <p:cNvPr id="4" name="矩形 3">
            <a:extLst>
              <a:ext uri="{FF2B5EF4-FFF2-40B4-BE49-F238E27FC236}">
                <a16:creationId xmlns:a16="http://schemas.microsoft.com/office/drawing/2014/main" id="{A417D630-CB11-4654-B647-219C81F6764F}"/>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全新功能及優化功能</a:t>
            </a:r>
          </a:p>
        </p:txBody>
      </p:sp>
      <p:sp>
        <p:nvSpPr>
          <p:cNvPr id="13" name="爆炸: 八角 7">
            <a:extLst>
              <a:ext uri="{FF2B5EF4-FFF2-40B4-BE49-F238E27FC236}">
                <a16:creationId xmlns:a16="http://schemas.microsoft.com/office/drawing/2014/main" id="{20DD6BA7-4704-46B7-F97C-356542A2E32F}"/>
              </a:ext>
            </a:extLst>
          </p:cNvPr>
          <p:cNvSpPr/>
          <p:nvPr/>
        </p:nvSpPr>
        <p:spPr bwMode="auto">
          <a:xfrm>
            <a:off x="1742642" y="1340768"/>
            <a:ext cx="982998" cy="949396"/>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0"/>
              </a:spcBef>
              <a:buClrTx/>
              <a:buSzTx/>
            </a:pPr>
            <a:r>
              <a:rPr kumimoji="1" lang="zh-TW" alt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a:t>
            </a:r>
            <a:endParaRPr kumimoji="1" 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6" name="內容版面配置區 2"/>
          <p:cNvSpPr txBox="1">
            <a:spLocks/>
          </p:cNvSpPr>
          <p:nvPr/>
        </p:nvSpPr>
        <p:spPr bwMode="auto">
          <a:xfrm>
            <a:off x="4714926" y="1988840"/>
            <a:ext cx="5686707" cy="4356248"/>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257175" indent="-257175" algn="l" rtl="0" eaLnBrk="1" fontAlgn="base" hangingPunct="1">
              <a:spcBef>
                <a:spcPct val="75000"/>
              </a:spcBef>
              <a:spcAft>
                <a:spcPct val="0"/>
              </a:spcAft>
              <a:buClr>
                <a:schemeClr val="accent2"/>
              </a:buClr>
              <a:buFont typeface="Wingdings" panose="05000000000000000000" pitchFamily="2" charset="2"/>
              <a:buChar char="n"/>
              <a:defRPr sz="18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557213" indent="-214313" algn="l" rtl="0" eaLnBrk="1" fontAlgn="base" hangingPunct="1">
              <a:spcBef>
                <a:spcPct val="20000"/>
              </a:spcBef>
              <a:spcAft>
                <a:spcPct val="0"/>
              </a:spcAft>
              <a:buClr>
                <a:srgbClr val="CC0099"/>
              </a:buClr>
              <a:buFont typeface="Wingdings" panose="05000000000000000000" pitchFamily="2" charset="2"/>
              <a:buChar char="n"/>
              <a:defRPr sz="1500">
                <a:solidFill>
                  <a:srgbClr val="9900CC"/>
                </a:solidFill>
                <a:effectLst>
                  <a:outerShdw blurRad="38100" dist="38100" dir="2700000" algn="tl">
                    <a:srgbClr val="C0C0C0"/>
                  </a:outerShdw>
                </a:effectLst>
                <a:latin typeface="+mn-lt"/>
                <a:ea typeface="PMingLiU" panose="02020500000000000000" pitchFamily="18" charset="-120"/>
              </a:defRPr>
            </a:lvl2pPr>
            <a:lvl3pPr marL="857250" indent="-171450" algn="l" rtl="0" eaLnBrk="1" fontAlgn="base" hangingPunct="1">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200150" indent="-171450" algn="l" rtl="0" eaLnBrk="1" fontAlgn="base" hangingPunct="1">
              <a:spcBef>
                <a:spcPct val="20000"/>
              </a:spcBef>
              <a:spcAft>
                <a:spcPct val="0"/>
              </a:spcAft>
              <a:buClr>
                <a:schemeClr val="folHlink"/>
              </a:buClr>
              <a:buSzPct val="55000"/>
              <a:buFont typeface="Wingdings" panose="05000000000000000000" pitchFamily="2" charset="2"/>
              <a:buChar char="n"/>
              <a:defRPr sz="1200">
                <a:solidFill>
                  <a:srgbClr val="333399"/>
                </a:solidFill>
                <a:effectLst>
                  <a:outerShdw blurRad="38100" dist="38100" dir="2700000" algn="tl">
                    <a:srgbClr val="C0C0C0"/>
                  </a:outerShdw>
                </a:effectLst>
                <a:latin typeface="+mn-lt"/>
                <a:ea typeface="PMingLiU" panose="02020500000000000000" pitchFamily="18" charset="-120"/>
              </a:defRPr>
            </a:lvl4pPr>
            <a:lvl5pPr marL="1543050" indent="-171450" algn="l" rtl="0" eaLnBrk="1" fontAlgn="base" hangingPunct="1">
              <a:spcBef>
                <a:spcPct val="20000"/>
              </a:spcBef>
              <a:spcAft>
                <a:spcPct val="0"/>
              </a:spcAft>
              <a:buClr>
                <a:schemeClr val="accent1"/>
              </a:buClr>
              <a:buSzPct val="50000"/>
              <a:buFont typeface="Wingdings" panose="05000000000000000000" pitchFamily="2" charset="2"/>
              <a:buChar char="n"/>
              <a:defRPr sz="1050">
                <a:solidFill>
                  <a:schemeClr val="tx1"/>
                </a:solidFill>
                <a:latin typeface="+mn-lt"/>
                <a:ea typeface="PMingLiU" panose="02020500000000000000" pitchFamily="18" charset="-120"/>
              </a:defRPr>
            </a:lvl5pPr>
            <a:lvl6pPr marL="18859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6pPr>
            <a:lvl7pPr marL="22288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7pPr>
            <a:lvl8pPr marL="25717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8pPr>
            <a:lvl9pPr marL="29146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9pPr>
          </a:lstStyle>
          <a:p>
            <a:pPr algn="just"/>
            <a:r>
              <a:rPr lang="zh-TW" altLang="en-US" sz="2000" dirty="0">
                <a:solidFill>
                  <a:schemeClr val="folHlink"/>
                </a:solidFill>
                <a:effectLst/>
                <a:latin typeface="微軟正黑體" panose="020B0604030504040204" pitchFamily="34" charset="-120"/>
                <a:ea typeface="微軟正黑體" panose="020B0604030504040204" pitchFamily="34" charset="-120"/>
              </a:rPr>
              <a:t>透過「 統一登入系統」登入「雲端校管系統 」</a:t>
            </a:r>
            <a:endParaRPr lang="en-US" altLang="zh-TW" sz="2000" dirty="0">
              <a:solidFill>
                <a:schemeClr val="folHlink"/>
              </a:solidFill>
              <a:effectLst/>
              <a:latin typeface="微軟正黑體" panose="020B0604030504040204" pitchFamily="34" charset="-120"/>
              <a:ea typeface="微軟正黑體" panose="020B0604030504040204" pitchFamily="34" charset="-120"/>
            </a:endParaRPr>
          </a:p>
          <a:p>
            <a:pPr algn="just"/>
            <a:r>
              <a:rPr lang="zh-TW" altLang="en-US" sz="2000" dirty="0">
                <a:solidFill>
                  <a:schemeClr val="folHlink"/>
                </a:solidFill>
                <a:effectLst/>
                <a:latin typeface="微軟正黑體" panose="020B0604030504040204" pitchFamily="34" charset="-120"/>
                <a:ea typeface="微軟正黑體" panose="020B0604030504040204" pitchFamily="34" charset="-120"/>
              </a:rPr>
              <a:t>為進一步加強系統保安及讓學校用戶可以用單一套用戶名稱及密碼簡單快捷地登入教育局各個不同的應用系統，於雲端校管系統正式推出時，所有學校用戶都</a:t>
            </a:r>
            <a:r>
              <a:rPr lang="zh-TW" altLang="en-US" sz="2000" u="sng" dirty="0">
                <a:solidFill>
                  <a:schemeClr val="folHlink"/>
                </a:solidFill>
                <a:effectLst/>
                <a:latin typeface="微軟正黑體" panose="020B0604030504040204" pitchFamily="34" charset="-120"/>
                <a:ea typeface="微軟正黑體" panose="020B0604030504040204" pitchFamily="34" charset="-120"/>
              </a:rPr>
              <a:t>必須</a:t>
            </a:r>
            <a:r>
              <a:rPr lang="zh-TW" altLang="en-US" sz="2000" dirty="0">
                <a:solidFill>
                  <a:schemeClr val="folHlink"/>
                </a:solidFill>
                <a:effectLst/>
                <a:latin typeface="微軟正黑體" panose="020B0604030504040204" pitchFamily="34" charset="-120"/>
                <a:ea typeface="微軟正黑體" panose="020B0604030504040204" pitchFamily="34" charset="-120"/>
              </a:rPr>
              <a:t>經「統一登入系統」登入雲端校管系統</a:t>
            </a:r>
            <a:r>
              <a:rPr lang="en-US" altLang="zh-TW" sz="2000" dirty="0">
                <a:solidFill>
                  <a:schemeClr val="folHlink"/>
                </a:solidFill>
                <a:effectLst/>
                <a:latin typeface="微軟正黑體" panose="020B0604030504040204" pitchFamily="34" charset="-120"/>
                <a:ea typeface="微軟正黑體" panose="020B0604030504040204" pitchFamily="34" charset="-120"/>
              </a:rPr>
              <a:t> (</a:t>
            </a:r>
            <a:r>
              <a:rPr lang="zh-TW" altLang="en-US" sz="2000" dirty="0">
                <a:solidFill>
                  <a:schemeClr val="folHlink"/>
                </a:solidFill>
                <a:effectLst/>
                <a:latin typeface="微軟正黑體" panose="020B0604030504040204" pitchFamily="34" charset="-120"/>
                <a:ea typeface="微軟正黑體" panose="020B0604030504040204" pitchFamily="34" charset="-120"/>
              </a:rPr>
              <a:t>家長用戶和學生用戶除外</a:t>
            </a:r>
            <a:r>
              <a:rPr lang="en-US" altLang="zh-TW" sz="2000" dirty="0">
                <a:solidFill>
                  <a:schemeClr val="folHlink"/>
                </a:solidFill>
                <a:effectLst/>
                <a:latin typeface="微軟正黑體" panose="020B0604030504040204" pitchFamily="34" charset="-120"/>
                <a:ea typeface="微軟正黑體" panose="020B0604030504040204" pitchFamily="34" charset="-120"/>
              </a:rPr>
              <a:t>)</a:t>
            </a:r>
          </a:p>
          <a:p>
            <a:pPr algn="just"/>
            <a:r>
              <a:rPr lang="zh-TW" altLang="en-US" sz="2000" dirty="0">
                <a:solidFill>
                  <a:schemeClr val="folHlink"/>
                </a:solidFill>
                <a:effectLst/>
                <a:latin typeface="微軟正黑體" panose="020B0604030504040204" pitchFamily="34" charset="-120"/>
                <a:ea typeface="微軟正黑體" panose="020B0604030504040204" pitchFamily="34" charset="-120"/>
              </a:rPr>
              <a:t>為確保學校用戶屆時能順暢地經統一登入系統登入雲端校管系統，請學校盡快於</a:t>
            </a:r>
            <a:r>
              <a:rPr lang="en-US" altLang="zh-TW" sz="2000" dirty="0">
                <a:solidFill>
                  <a:schemeClr val="folHlink"/>
                </a:solidFill>
                <a:effectLst/>
                <a:latin typeface="微軟正黑體" panose="020B0604030504040204" pitchFamily="34" charset="-120"/>
                <a:ea typeface="微軟正黑體" panose="020B0604030504040204" pitchFamily="34" charset="-120"/>
              </a:rPr>
              <a:t>WebSAMS</a:t>
            </a:r>
            <a:r>
              <a:rPr lang="zh-TW" altLang="en-US" sz="2000" dirty="0">
                <a:solidFill>
                  <a:schemeClr val="folHlink"/>
                </a:solidFill>
                <a:effectLst/>
                <a:latin typeface="微軟正黑體" panose="020B0604030504040204" pitchFamily="34" charset="-120"/>
                <a:ea typeface="微軟正黑體" panose="020B0604030504040204" pitchFamily="34" charset="-120"/>
              </a:rPr>
              <a:t>啟動</a:t>
            </a:r>
            <a:r>
              <a:rPr lang="en-US" altLang="zh-TW" sz="2000" dirty="0">
                <a:solidFill>
                  <a:schemeClr val="folHlink"/>
                </a:solidFill>
                <a:effectLst/>
                <a:latin typeface="微軟正黑體" panose="020B0604030504040204" pitchFamily="34" charset="-120"/>
                <a:ea typeface="微軟正黑體" panose="020B0604030504040204" pitchFamily="34" charset="-120"/>
              </a:rPr>
              <a:t>CLO</a:t>
            </a:r>
            <a:r>
              <a:rPr lang="zh-TW" altLang="en-US" sz="2000" dirty="0">
                <a:solidFill>
                  <a:schemeClr val="folHlink"/>
                </a:solidFill>
                <a:effectLst/>
                <a:latin typeface="微軟正黑體" panose="020B0604030504040204" pitchFamily="34" charset="-120"/>
                <a:ea typeface="微軟正黑體" panose="020B0604030504040204" pitchFamily="34" charset="-120"/>
              </a:rPr>
              <a:t>登入功能，並透過</a:t>
            </a:r>
            <a:r>
              <a:rPr lang="en-US" altLang="zh-TW" sz="2000" dirty="0">
                <a:solidFill>
                  <a:schemeClr val="folHlink"/>
                </a:solidFill>
                <a:effectLst/>
                <a:latin typeface="微軟正黑體" panose="020B0604030504040204" pitchFamily="34" charset="-120"/>
                <a:ea typeface="微軟正黑體" panose="020B0604030504040204" pitchFamily="34" charset="-120"/>
              </a:rPr>
              <a:t>CLO</a:t>
            </a:r>
            <a:r>
              <a:rPr lang="zh-TW" altLang="en-US" sz="2000" dirty="0">
                <a:solidFill>
                  <a:schemeClr val="folHlink"/>
                </a:solidFill>
                <a:effectLst/>
                <a:latin typeface="微軟正黑體" panose="020B0604030504040204" pitchFamily="34" charset="-120"/>
                <a:ea typeface="微軟正黑體" panose="020B0604030504040204" pitchFamily="34" charset="-120"/>
              </a:rPr>
              <a:t>登記 </a:t>
            </a:r>
            <a:r>
              <a:rPr lang="en-US" altLang="zh-TW" sz="2000" dirty="0">
                <a:solidFill>
                  <a:schemeClr val="folHlink"/>
                </a:solidFill>
                <a:effectLst/>
                <a:latin typeface="微軟正黑體" panose="020B0604030504040204" pitchFamily="34" charset="-120"/>
                <a:ea typeface="微軟正黑體" panose="020B0604030504040204" pitchFamily="34" charset="-120"/>
              </a:rPr>
              <a:t>WebSAMS </a:t>
            </a:r>
            <a:r>
              <a:rPr lang="zh-TW" altLang="en-US" sz="2000" dirty="0">
                <a:solidFill>
                  <a:schemeClr val="folHlink"/>
                </a:solidFill>
                <a:effectLst/>
                <a:latin typeface="微軟正黑體" panose="020B0604030504040204" pitchFamily="34" charset="-120"/>
                <a:ea typeface="微軟正黑體" panose="020B0604030504040204" pitchFamily="34" charset="-120"/>
              </a:rPr>
              <a:t>帳戶，有關詳情將透過教育局信函公布，敬請留意</a:t>
            </a:r>
            <a:endParaRPr lang="zh-TW" altLang="en-US" sz="2000" b="0" kern="0" dirty="0"/>
          </a:p>
          <a:p>
            <a:pPr marL="0" indent="0" algn="just">
              <a:buNone/>
            </a:pPr>
            <a:endParaRPr lang="en-US" altLang="zh-TW" sz="2400"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b="0" kern="0" dirty="0"/>
          </a:p>
          <a:p>
            <a:pPr marL="0" indent="0">
              <a:buNone/>
            </a:pPr>
            <a:endParaRPr lang="zh-TW" altLang="en-US" b="0" kern="0" dirty="0"/>
          </a:p>
        </p:txBody>
      </p:sp>
      <p:pic>
        <p:nvPicPr>
          <p:cNvPr id="9" name="Picture 8">
            <a:extLst>
              <a:ext uri="{FF2B5EF4-FFF2-40B4-BE49-F238E27FC236}">
                <a16:creationId xmlns:a16="http://schemas.microsoft.com/office/drawing/2014/main" id="{C22E96BA-680C-E7C1-86AE-99852E880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965" y="2348881"/>
            <a:ext cx="2896960" cy="3503301"/>
          </a:xfrm>
          <a:prstGeom prst="rect">
            <a:avLst/>
          </a:prstGeom>
          <a:ln w="19050">
            <a:solidFill>
              <a:schemeClr val="tx1"/>
            </a:solidFill>
          </a:ln>
        </p:spPr>
      </p:pic>
      <p:sp>
        <p:nvSpPr>
          <p:cNvPr id="2" name="投影片編號版面配置區 1">
            <a:extLst>
              <a:ext uri="{FF2B5EF4-FFF2-40B4-BE49-F238E27FC236}">
                <a16:creationId xmlns:a16="http://schemas.microsoft.com/office/drawing/2014/main" id="{37F9C0C3-9D86-49EA-A936-553307F8D909}"/>
              </a:ext>
            </a:extLst>
          </p:cNvPr>
          <p:cNvSpPr>
            <a:spLocks noGrp="1"/>
          </p:cNvSpPr>
          <p:nvPr>
            <p:ph type="sldNum" sz="quarter" idx="4"/>
          </p:nvPr>
        </p:nvSpPr>
        <p:spPr/>
        <p:txBody>
          <a:bodyPr/>
          <a:lstStyle/>
          <a:p>
            <a:fld id="{7B3C8E2D-E91C-4BBB-B7BA-C2875630DAEF}" type="slidenum">
              <a:rPr lang="en-US" altLang="zh-HK" smtClean="0"/>
              <a:pPr/>
              <a:t>156</a:t>
            </a:fld>
            <a:endParaRPr lang="en-US" dirty="0"/>
          </a:p>
        </p:txBody>
      </p:sp>
    </p:spTree>
    <p:extLst>
      <p:ext uri="{BB962C8B-B14F-4D97-AF65-F5344CB8AC3E}">
        <p14:creationId xmlns:p14="http://schemas.microsoft.com/office/powerpoint/2010/main" val="1760403441"/>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群組 15">
            <a:extLst>
              <a:ext uri="{FF2B5EF4-FFF2-40B4-BE49-F238E27FC236}">
                <a16:creationId xmlns:a16="http://schemas.microsoft.com/office/drawing/2014/main" id="{236156BE-D20B-4C44-BE12-7BD84E8064EF}"/>
              </a:ext>
            </a:extLst>
          </p:cNvPr>
          <p:cNvGrpSpPr/>
          <p:nvPr/>
        </p:nvGrpSpPr>
        <p:grpSpPr>
          <a:xfrm>
            <a:off x="2293753" y="1205316"/>
            <a:ext cx="6134471" cy="4294447"/>
            <a:chOff x="323426" y="1526204"/>
            <a:chExt cx="4851989" cy="3355760"/>
          </a:xfrm>
        </p:grpSpPr>
        <p:pic>
          <p:nvPicPr>
            <p:cNvPr id="17" name="圖片 16">
              <a:extLst>
                <a:ext uri="{FF2B5EF4-FFF2-40B4-BE49-F238E27FC236}">
                  <a16:creationId xmlns:a16="http://schemas.microsoft.com/office/drawing/2014/main" id="{8ABB31C9-9B51-4F8A-B14E-5FA050DA9185}"/>
                </a:ext>
              </a:extLst>
            </p:cNvPr>
            <p:cNvPicPr/>
            <p:nvPr/>
          </p:nvPicPr>
          <p:blipFill rotWithShape="1">
            <a:blip r:embed="rId3">
              <a:extLst>
                <a:ext uri="{28A0092B-C50C-407E-A947-70E740481C1C}">
                  <a14:useLocalDpi xmlns:a14="http://schemas.microsoft.com/office/drawing/2010/main" val="0"/>
                </a:ext>
              </a:extLst>
            </a:blip>
            <a:srcRect l="58323" t="4121" r="1406" b="11795"/>
            <a:stretch/>
          </p:blipFill>
          <p:spPr>
            <a:xfrm>
              <a:off x="3142428" y="1526204"/>
              <a:ext cx="2032987" cy="3355760"/>
            </a:xfrm>
            <a:prstGeom prst="rect">
              <a:avLst/>
            </a:prstGeom>
          </p:spPr>
        </p:pic>
        <p:pic>
          <p:nvPicPr>
            <p:cNvPr id="18" name="圖片 17">
              <a:extLst>
                <a:ext uri="{FF2B5EF4-FFF2-40B4-BE49-F238E27FC236}">
                  <a16:creationId xmlns:a16="http://schemas.microsoft.com/office/drawing/2014/main" id="{0EE4F6E3-03FC-44A8-A333-D3951502098B}"/>
                </a:ext>
              </a:extLst>
            </p:cNvPr>
            <p:cNvPicPr>
              <a:picLocks noChangeAspect="1"/>
            </p:cNvPicPr>
            <p:nvPr/>
          </p:nvPicPr>
          <p:blipFill>
            <a:blip r:embed="rId4"/>
            <a:stretch>
              <a:fillRect/>
            </a:stretch>
          </p:blipFill>
          <p:spPr>
            <a:xfrm>
              <a:off x="323426" y="1526721"/>
              <a:ext cx="2819002" cy="3346367"/>
            </a:xfrm>
            <a:prstGeom prst="rect">
              <a:avLst/>
            </a:prstGeom>
          </p:spPr>
        </p:pic>
      </p:grpSp>
      <p:grpSp>
        <p:nvGrpSpPr>
          <p:cNvPr id="9" name="群組 8">
            <a:extLst>
              <a:ext uri="{FF2B5EF4-FFF2-40B4-BE49-F238E27FC236}">
                <a16:creationId xmlns:a16="http://schemas.microsoft.com/office/drawing/2014/main" id="{6628885D-0433-4467-ABD4-1415E575CCDE}"/>
              </a:ext>
            </a:extLst>
          </p:cNvPr>
          <p:cNvGrpSpPr/>
          <p:nvPr/>
        </p:nvGrpSpPr>
        <p:grpSpPr>
          <a:xfrm>
            <a:off x="2293753" y="3050928"/>
            <a:ext cx="6303146" cy="3375880"/>
            <a:chOff x="1516065" y="2315729"/>
            <a:chExt cx="5190827" cy="2551265"/>
          </a:xfrm>
        </p:grpSpPr>
        <p:sp>
          <p:nvSpPr>
            <p:cNvPr id="2" name="矩形 1"/>
            <p:cNvSpPr/>
            <p:nvPr/>
          </p:nvSpPr>
          <p:spPr bwMode="auto">
            <a:xfrm>
              <a:off x="4660234" y="2315729"/>
              <a:ext cx="1724973" cy="326441"/>
            </a:xfrm>
            <a:prstGeom prst="rect">
              <a:avLst/>
            </a:prstGeom>
            <a:noFill/>
            <a:ln w="635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14" name="標題 1"/>
            <p:cNvSpPr txBox="1">
              <a:spLocks/>
            </p:cNvSpPr>
            <p:nvPr/>
          </p:nvSpPr>
          <p:spPr bwMode="auto">
            <a:xfrm>
              <a:off x="1516065" y="4332091"/>
              <a:ext cx="5190827" cy="534903"/>
            </a:xfrm>
            <a:prstGeom prst="rect">
              <a:avLst/>
            </a:prstGeom>
            <a:solidFill>
              <a:schemeClr val="accent2">
                <a:lumMod val="60000"/>
                <a:lumOff val="40000"/>
              </a:schemeClr>
            </a:solidFill>
            <a:ln w="25400">
              <a:solidFill>
                <a:schemeClr val="tx1">
                  <a:lumMod val="95000"/>
                  <a:lumOff val="5000"/>
                </a:schemeClr>
              </a:solidFill>
            </a:ln>
            <a:effectLst/>
            <a:extLst/>
          </p:spPr>
          <p:txBody>
            <a:bodyPr vert="horz" wrap="square" lIns="91349" tIns="45674" rIns="91349" bIns="45674" numCol="1" rtlCol="0" anchor="b" anchorCtr="0" compatLnSpc="1">
              <a:prstTxWarp prst="textNoShape">
                <a:avLst/>
              </a:prstTxWarp>
              <a:spAutoFit/>
            </a:bodyPr>
            <a:lstStyle>
              <a:defPPr>
                <a:defRPr lang="zh-TW"/>
              </a:defPPr>
              <a:lvl1pPr algn="ctr" eaLnBrk="1" hangingPunct="1">
                <a:spcAft>
                  <a:spcPts val="0"/>
                </a:spcAft>
                <a:tabLst>
                  <a:tab pos="457200" algn="l"/>
                </a:tabLst>
                <a:defRPr sz="2800" kern="0">
                  <a:solidFill>
                    <a:srgbClr val="0000FF"/>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marL="342900" indent="-342900" algn="l" eaLnBrk="0" hangingPunct="0">
                <a:spcBef>
                  <a:spcPts val="0"/>
                </a:spcBef>
                <a:spcAft>
                  <a:spcPct val="0"/>
                </a:spcAft>
                <a:buClr>
                  <a:srgbClr val="CC0099"/>
                </a:buClr>
                <a:buSzPct val="55000"/>
                <a:buFont typeface="Wingdings" panose="05000000000000000000" pitchFamily="2" charset="2"/>
                <a:buChar char="n"/>
              </a:pPr>
              <a:r>
                <a:rPr lang="zh-TW" altLang="en-US" sz="2000" dirty="0">
                  <a:solidFill>
                    <a:schemeClr val="tx1"/>
                  </a:solidFill>
                  <a:latin typeface="微軟正黑體" panose="020B0604030504040204" pitchFamily="34" charset="-120"/>
                  <a:ea typeface="微軟正黑體" panose="020B0604030504040204" pitchFamily="34" charset="-120"/>
                </a:rPr>
                <a:t>教職員</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經統一登入系統</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(CLO)</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，登入雲端校管系統</a:t>
              </a:r>
              <a:endPar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342900" indent="-342900" algn="l" eaLnBrk="0" hangingPunct="0">
                <a:spcBef>
                  <a:spcPts val="0"/>
                </a:spcBef>
                <a:spcAft>
                  <a:spcPct val="0"/>
                </a:spcAft>
                <a:buClr>
                  <a:srgbClr val="CC0099"/>
                </a:buClr>
                <a:buSzPct val="55000"/>
                <a:buFont typeface="Wingdings" panose="05000000000000000000" pitchFamily="2" charset="2"/>
                <a:buChar char="n"/>
              </a:pP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由</a:t>
              </a:r>
              <a:r>
                <a:rPr lang="zh-TW" altLang="en-US" sz="20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校長或學校行政主戶</a:t>
              </a: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設定</a:t>
              </a:r>
              <a:endPar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grpSp>
      <p:sp>
        <p:nvSpPr>
          <p:cNvPr id="4" name="投影片編號版面配置區 3">
            <a:extLst>
              <a:ext uri="{FF2B5EF4-FFF2-40B4-BE49-F238E27FC236}">
                <a16:creationId xmlns:a16="http://schemas.microsoft.com/office/drawing/2014/main" id="{03C2E8B6-B50A-4BD0-AFB4-0C3BCF80DB01}"/>
              </a:ext>
            </a:extLst>
          </p:cNvPr>
          <p:cNvSpPr>
            <a:spLocks noGrp="1"/>
          </p:cNvSpPr>
          <p:nvPr>
            <p:ph type="sldNum" sz="quarter" idx="10"/>
          </p:nvPr>
        </p:nvSpPr>
        <p:spPr/>
        <p:txBody>
          <a:bodyPr/>
          <a:lstStyle/>
          <a:p>
            <a:fld id="{7B3C8E2D-E91C-4BBB-B7BA-C2875630DAEF}" type="slidenum">
              <a:rPr lang="en-US" altLang="zh-HK" smtClean="0"/>
              <a:pPr/>
              <a:t>157</a:t>
            </a:fld>
            <a:endParaRPr lang="en-US" dirty="0"/>
          </a:p>
        </p:txBody>
      </p:sp>
      <p:sp>
        <p:nvSpPr>
          <p:cNvPr id="10" name="矩形 9">
            <a:extLst>
              <a:ext uri="{FF2B5EF4-FFF2-40B4-BE49-F238E27FC236}">
                <a16:creationId xmlns:a16="http://schemas.microsoft.com/office/drawing/2014/main" id="{5C3FA8E4-95B2-4C76-856A-5DAE7D05C83D}"/>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登入雲端校管系統</a:t>
            </a:r>
          </a:p>
        </p:txBody>
      </p:sp>
    </p:spTree>
    <p:extLst>
      <p:ext uri="{BB962C8B-B14F-4D97-AF65-F5344CB8AC3E}">
        <p14:creationId xmlns:p14="http://schemas.microsoft.com/office/powerpoint/2010/main" val="416970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209FDB2-D7D5-48AA-A227-F0374183601A}"/>
              </a:ext>
            </a:extLst>
          </p:cNvPr>
          <p:cNvSpPr>
            <a:spLocks noGrp="1"/>
          </p:cNvSpPr>
          <p:nvPr>
            <p:ph idx="1"/>
          </p:nvPr>
        </p:nvSpPr>
        <p:spPr/>
        <p:txBody>
          <a:bodyPr/>
          <a:lstStyle/>
          <a:p>
            <a:r>
              <a:rPr lang="zh-TW" altLang="en-US" dirty="0"/>
              <a:t>系統必須滿足升級先決條件，否則將不能更新至最新版本。</a:t>
            </a:r>
            <a:endParaRPr lang="en-US" altLang="zh-TW" dirty="0"/>
          </a:p>
          <a:p>
            <a:pPr lvl="1"/>
            <a:r>
              <a:rPr lang="zh-TW" altLang="en-US" dirty="0"/>
              <a:t>完成「網上校管系統」與「統一登入系統」的整合設定</a:t>
            </a:r>
            <a:endParaRPr lang="en-US" altLang="zh-TW" dirty="0"/>
          </a:p>
          <a:p>
            <a:pPr lvl="1"/>
            <a:r>
              <a:rPr lang="zh-TW" altLang="en-US" dirty="0"/>
              <a:t>在建立連結的用戶中，必須包括一位擁有校長組別</a:t>
            </a:r>
            <a:r>
              <a:rPr lang="en-US" altLang="zh-TW" dirty="0"/>
              <a:t>(SCHOOL_HEAD)</a:t>
            </a:r>
            <a:r>
              <a:rPr lang="zh-TW" altLang="en-US" dirty="0"/>
              <a:t>權限的教職員，及最少兩位擁有管理員組別</a:t>
            </a:r>
            <a:r>
              <a:rPr lang="en-US" altLang="zh-TW" dirty="0"/>
              <a:t>(SYSTEM_ADMIN)</a:t>
            </a:r>
            <a:r>
              <a:rPr lang="zh-TW" altLang="en-US" dirty="0"/>
              <a:t>權限的教職員。</a:t>
            </a:r>
            <a:endParaRPr lang="en-US" altLang="en-US" dirty="0"/>
          </a:p>
          <a:p>
            <a:pPr marL="0" indent="0">
              <a:buNone/>
            </a:pPr>
            <a:endParaRPr lang="en-US" altLang="en-US" dirty="0"/>
          </a:p>
          <a:p>
            <a:endParaRPr lang="en-US" altLang="zh-TW" dirty="0"/>
          </a:p>
          <a:p>
            <a:pPr marL="457200" lvl="1" indent="0">
              <a:buNone/>
            </a:pPr>
            <a:endParaRPr lang="en-US" altLang="zh-TW" dirty="0"/>
          </a:p>
          <a:p>
            <a:endParaRPr lang="en-US" altLang="zh-TW" dirty="0"/>
          </a:p>
          <a:p>
            <a:endParaRPr lang="en-US" altLang="zh-TW" dirty="0"/>
          </a:p>
          <a:p>
            <a:endParaRPr lang="en-US" altLang="zh-TW" dirty="0"/>
          </a:p>
          <a:p>
            <a:endParaRPr lang="en-US" dirty="0"/>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a:ext>
            </a:extLst>
          </a:blip>
          <a:srcRect r="11583" b="20662"/>
          <a:stretch/>
        </p:blipFill>
        <p:spPr>
          <a:xfrm>
            <a:off x="6723562" y="3962029"/>
            <a:ext cx="3675238" cy="2439389"/>
          </a:xfrm>
          <a:prstGeom prst="rect">
            <a:avLst/>
          </a:prstGeom>
        </p:spPr>
      </p:pic>
      <p:pic>
        <p:nvPicPr>
          <p:cNvPr id="5" name="Picture 4"/>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748447" y="3116067"/>
            <a:ext cx="2773017" cy="59055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27731" y="2924436"/>
            <a:ext cx="1866900" cy="990600"/>
          </a:xfrm>
          <a:prstGeom prst="rect">
            <a:avLst/>
          </a:prstGeom>
        </p:spPr>
      </p:pic>
      <p:pic>
        <p:nvPicPr>
          <p:cNvPr id="7" name="Picture 6"/>
          <p:cNvPicPr>
            <a:picLocks noChangeAspect="1"/>
          </p:cNvPicPr>
          <p:nvPr/>
        </p:nvPicPr>
        <p:blipFill>
          <a:blip r:embed="rId6"/>
          <a:stretch>
            <a:fillRect/>
          </a:stretch>
        </p:blipFill>
        <p:spPr>
          <a:xfrm>
            <a:off x="1953387" y="3851080"/>
            <a:ext cx="3131820" cy="2508885"/>
          </a:xfrm>
          <a:prstGeom prst="rect">
            <a:avLst/>
          </a:prstGeom>
        </p:spPr>
      </p:pic>
      <p:sp>
        <p:nvSpPr>
          <p:cNvPr id="8" name="投影片編號版面配置區 7">
            <a:extLst>
              <a:ext uri="{FF2B5EF4-FFF2-40B4-BE49-F238E27FC236}">
                <a16:creationId xmlns:a16="http://schemas.microsoft.com/office/drawing/2014/main" id="{9138C838-841C-46E3-8284-CD8490D2F896}"/>
              </a:ext>
            </a:extLst>
          </p:cNvPr>
          <p:cNvSpPr>
            <a:spLocks noGrp="1"/>
          </p:cNvSpPr>
          <p:nvPr>
            <p:ph type="sldNum" sz="quarter" idx="4"/>
          </p:nvPr>
        </p:nvSpPr>
        <p:spPr/>
        <p:txBody>
          <a:bodyPr/>
          <a:lstStyle/>
          <a:p>
            <a:fld id="{7B3C8E2D-E91C-4BBB-B7BA-C2875630DAEF}" type="slidenum">
              <a:rPr lang="en-US" altLang="zh-HK" smtClean="0"/>
              <a:pPr/>
              <a:t>158</a:t>
            </a:fld>
            <a:endParaRPr lang="en-US" dirty="0"/>
          </a:p>
        </p:txBody>
      </p:sp>
      <p:sp>
        <p:nvSpPr>
          <p:cNvPr id="10" name="矩形 9">
            <a:extLst>
              <a:ext uri="{FF2B5EF4-FFF2-40B4-BE49-F238E27FC236}">
                <a16:creationId xmlns:a16="http://schemas.microsoft.com/office/drawing/2014/main" id="{8FEBBC2E-7DBD-41DC-984B-886FB8251488}"/>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升級至雲端校管系統的預備工作</a:t>
            </a:r>
          </a:p>
        </p:txBody>
      </p:sp>
    </p:spTree>
    <p:extLst>
      <p:ext uri="{BB962C8B-B14F-4D97-AF65-F5344CB8AC3E}">
        <p14:creationId xmlns:p14="http://schemas.microsoft.com/office/powerpoint/2010/main" val="3020658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D2D8149-D74C-42AA-95C5-26D2A7D5D2FA}"/>
              </a:ext>
            </a:extLst>
          </p:cNvPr>
          <p:cNvGrpSpPr/>
          <p:nvPr/>
        </p:nvGrpSpPr>
        <p:grpSpPr>
          <a:xfrm>
            <a:off x="2540977" y="3847127"/>
            <a:ext cx="6523123" cy="2686838"/>
            <a:chOff x="3306480" y="4331873"/>
            <a:chExt cx="5233837" cy="2196771"/>
          </a:xfrm>
        </p:grpSpPr>
        <p:pic>
          <p:nvPicPr>
            <p:cNvPr id="11" name="圖片 10">
              <a:extLst>
                <a:ext uri="{FF2B5EF4-FFF2-40B4-BE49-F238E27FC236}">
                  <a16:creationId xmlns:a16="http://schemas.microsoft.com/office/drawing/2014/main" id="{628216C3-1916-48B0-B4B7-CF311FA6D9DD}"/>
                </a:ext>
              </a:extLst>
            </p:cNvPr>
            <p:cNvPicPr>
              <a:picLocks noChangeAspect="1"/>
            </p:cNvPicPr>
            <p:nvPr/>
          </p:nvPicPr>
          <p:blipFill>
            <a:blip r:embed="rId3"/>
            <a:stretch>
              <a:fillRect/>
            </a:stretch>
          </p:blipFill>
          <p:spPr>
            <a:xfrm>
              <a:off x="3306480" y="4331873"/>
              <a:ext cx="5233837" cy="2196771"/>
            </a:xfrm>
            <a:prstGeom prst="rect">
              <a:avLst/>
            </a:prstGeom>
          </p:spPr>
        </p:pic>
        <p:sp>
          <p:nvSpPr>
            <p:cNvPr id="2" name="矩形: 圓角 1">
              <a:extLst>
                <a:ext uri="{FF2B5EF4-FFF2-40B4-BE49-F238E27FC236}">
                  <a16:creationId xmlns:a16="http://schemas.microsoft.com/office/drawing/2014/main" id="{0221CBA7-C8F8-432B-B8FE-B09037B95298}"/>
                </a:ext>
              </a:extLst>
            </p:cNvPr>
            <p:cNvSpPr/>
            <p:nvPr/>
          </p:nvSpPr>
          <p:spPr bwMode="auto">
            <a:xfrm>
              <a:off x="5826547" y="5948038"/>
              <a:ext cx="2713770" cy="562850"/>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sp>
        <p:nvSpPr>
          <p:cNvPr id="12" name="矩形 11">
            <a:extLst>
              <a:ext uri="{FF2B5EF4-FFF2-40B4-BE49-F238E27FC236}">
                <a16:creationId xmlns:a16="http://schemas.microsoft.com/office/drawing/2014/main" id="{2218871D-5B01-432D-9DFF-98E2B0446B8B}"/>
              </a:ext>
            </a:extLst>
          </p:cNvPr>
          <p:cNvSpPr/>
          <p:nvPr/>
        </p:nvSpPr>
        <p:spPr>
          <a:xfrm>
            <a:off x="1175348" y="1455214"/>
            <a:ext cx="9841304" cy="2308324"/>
          </a:xfrm>
          <a:prstGeom prst="rect">
            <a:avLst/>
          </a:prstGeom>
        </p:spPr>
        <p:txBody>
          <a:bodyPr wrap="square">
            <a:spAutoFit/>
          </a:bodyPr>
          <a:lstStyle/>
          <a:p>
            <a:pPr>
              <a:spcBef>
                <a:spcPts val="1000"/>
              </a:spcBef>
              <a:buClr>
                <a:srgbClr val="CC0099"/>
              </a:buClr>
              <a:buSzPct val="55000"/>
            </a:pPr>
            <a:r>
              <a:rPr lang="zh-HK" altLang="zh-TW" sz="24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三項</a:t>
            </a:r>
            <a:r>
              <a:rPr lang="zh-TW" altLang="en-US" sz="24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簡單</a:t>
            </a:r>
            <a:r>
              <a:rPr lang="zh-TW" altLang="zh-TW" sz="24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設定</a:t>
            </a:r>
            <a:endParaRPr lang="en-US" altLang="zh-HK" sz="24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14350" indent="-514350">
              <a:spcBef>
                <a:spcPts val="0"/>
              </a:spcBef>
              <a:buClr>
                <a:srgbClr val="CC0099"/>
              </a:buClr>
              <a:buFont typeface="Wingdings" panose="05000000000000000000" pitchFamily="2" charset="2"/>
              <a:buAutoNum type="circleNumWdWhitePlain"/>
            </a:pPr>
            <a:r>
              <a:rPr lang="zh-TW" altLang="zh-TW"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在</a:t>
            </a:r>
            <a:r>
              <a:rPr lang="zh-TW" altLang="en-US" sz="2400" b="0" dirty="0">
                <a:solidFill>
                  <a:srgbClr val="7030A0"/>
                </a:solidFill>
                <a:latin typeface="微軟正黑體" panose="020B0604030504040204" pitchFamily="34" charset="-120"/>
                <a:ea typeface="微軟正黑體" panose="020B0604030504040204" pitchFamily="34" charset="-120"/>
              </a:rPr>
              <a:t>系統保安</a:t>
            </a:r>
            <a:r>
              <a:rPr lang="en-US" altLang="zh-TW" sz="2400" b="0" dirty="0">
                <a:solidFill>
                  <a:srgbClr val="7030A0"/>
                </a:solidFill>
                <a:latin typeface="微軟正黑體" panose="020B0604030504040204" pitchFamily="34" charset="-120"/>
                <a:ea typeface="微軟正黑體" panose="020B0604030504040204" pitchFamily="34" charset="-120"/>
              </a:rPr>
              <a:t>&gt;</a:t>
            </a:r>
            <a:r>
              <a:rPr lang="zh-TW" altLang="en-US" sz="2400" b="0" dirty="0">
                <a:solidFill>
                  <a:srgbClr val="7030A0"/>
                </a:solidFill>
                <a:latin typeface="微軟正黑體" panose="020B0604030504040204" pitchFamily="34" charset="-120"/>
                <a:ea typeface="微軟正黑體" panose="020B0604030504040204" pitchFamily="34" charset="-120"/>
              </a:rPr>
              <a:t>設定</a:t>
            </a:r>
            <a:r>
              <a:rPr lang="en-US" altLang="zh-TW" sz="2400" b="0" dirty="0">
                <a:solidFill>
                  <a:srgbClr val="7030A0"/>
                </a:solidFill>
                <a:latin typeface="微軟正黑體" panose="020B0604030504040204" pitchFamily="34" charset="-120"/>
                <a:ea typeface="微軟正黑體" panose="020B0604030504040204" pitchFamily="34" charset="-120"/>
              </a:rPr>
              <a:t>&gt;</a:t>
            </a:r>
            <a:r>
              <a:rPr lang="zh-TW" altLang="en-US" sz="2400" b="0" dirty="0">
                <a:solidFill>
                  <a:srgbClr val="7030A0"/>
                </a:solidFill>
                <a:latin typeface="微軟正黑體" panose="020B0604030504040204" pitchFamily="34" charset="-120"/>
                <a:ea typeface="微軟正黑體" panose="020B0604030504040204" pitchFamily="34" charset="-120"/>
              </a:rPr>
              <a:t>系統設定，選擇 「</a:t>
            </a:r>
            <a:r>
              <a:rPr lang="zh-TW" altLang="en-US" sz="2400" b="0" dirty="0">
                <a:latin typeface="微軟正黑體" panose="020B0604030504040204" pitchFamily="34" charset="-120"/>
                <a:ea typeface="微軟正黑體" panose="020B0604030504040204" pitchFamily="34" charset="-120"/>
                <a:cs typeface="Times New Roman" panose="02020603050405020304" pitchFamily="18" charset="0"/>
              </a:rPr>
              <a:t>啟動容許從統一登入系統登入</a:t>
            </a:r>
            <a:r>
              <a:rPr lang="zh-TW" altLang="en-US" sz="2400" b="0" dirty="0">
                <a:solidFill>
                  <a:srgbClr val="7030A0"/>
                </a:solidFill>
                <a:latin typeface="微軟正黑體" panose="020B0604030504040204" pitchFamily="34" charset="-120"/>
                <a:ea typeface="微軟正黑體" panose="020B0604030504040204" pitchFamily="34" charset="-120"/>
              </a:rPr>
              <a:t>」 的選項 </a:t>
            </a:r>
            <a:r>
              <a:rPr lang="en-US" altLang="zh-TW" sz="2400" b="0" dirty="0">
                <a:solidFill>
                  <a:srgbClr val="FFC000"/>
                </a:solidFill>
                <a:latin typeface="微軟正黑體" panose="020B0604030504040204" pitchFamily="34" charset="-120"/>
                <a:ea typeface="微軟正黑體" panose="020B0604030504040204" pitchFamily="34" charset="-120"/>
              </a:rPr>
              <a:t>(</a:t>
            </a:r>
            <a:r>
              <a:rPr lang="zh-TW" altLang="en-US" sz="2400" b="0" dirty="0">
                <a:solidFill>
                  <a:srgbClr val="FFC000"/>
                </a:solidFill>
                <a:latin typeface="微軟正黑體" panose="020B0604030504040204" pitchFamily="34" charset="-120"/>
                <a:ea typeface="微軟正黑體" panose="020B0604030504040204" pitchFamily="34" charset="-120"/>
              </a:rPr>
              <a:t>僅適用於</a:t>
            </a:r>
            <a:r>
              <a:rPr lang="en-US" altLang="zh-TW" sz="2400" b="0"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WebSAMS  </a:t>
            </a:r>
            <a:r>
              <a:rPr lang="en-US" altLang="zh-TW" sz="2400" b="0" dirty="0">
                <a:solidFill>
                  <a:srgbClr val="FFC000"/>
                </a:solidFill>
                <a:latin typeface="微軟正黑體" panose="020B0604030504040204" pitchFamily="34" charset="-120"/>
                <a:ea typeface="微軟正黑體" panose="020B0604030504040204" pitchFamily="34" charset="-120"/>
              </a:rPr>
              <a:t>3.1.X</a:t>
            </a:r>
            <a:r>
              <a:rPr lang="zh-TW" altLang="en-US" sz="2400" b="0" dirty="0">
                <a:solidFill>
                  <a:srgbClr val="FFC000"/>
                </a:solidFill>
                <a:latin typeface="微軟正黑體" panose="020B0604030504040204" pitchFamily="34" charset="-120"/>
                <a:ea typeface="微軟正黑體" panose="020B0604030504040204" pitchFamily="34" charset="-120"/>
              </a:rPr>
              <a:t>版本</a:t>
            </a:r>
            <a:r>
              <a:rPr lang="en-US" altLang="zh-TW" sz="2400" b="0" dirty="0">
                <a:solidFill>
                  <a:srgbClr val="FFC000"/>
                </a:solidFill>
                <a:latin typeface="微軟正黑體" panose="020B0604030504040204" pitchFamily="34" charset="-120"/>
                <a:ea typeface="微軟正黑體" panose="020B0604030504040204" pitchFamily="34" charset="-120"/>
              </a:rPr>
              <a:t>)</a:t>
            </a:r>
            <a:endParaRPr lang="zh-TW" altLang="en-US" sz="2400" b="0" dirty="0">
              <a:solidFill>
                <a:srgbClr val="FFC000"/>
              </a:solidFill>
              <a:latin typeface="微軟正黑體" panose="020B0604030504040204" pitchFamily="34" charset="-120"/>
              <a:ea typeface="微軟正黑體" panose="020B0604030504040204" pitchFamily="34" charset="-120"/>
            </a:endParaRPr>
          </a:p>
          <a:p>
            <a:pPr marL="514350" indent="-514350">
              <a:spcBef>
                <a:spcPts val="0"/>
              </a:spcBef>
              <a:buClr>
                <a:srgbClr val="CC0099"/>
              </a:buClr>
              <a:buFont typeface="Wingdings" panose="05000000000000000000" pitchFamily="2" charset="2"/>
              <a:buAutoNum type="circleNumWdWhitePlain"/>
            </a:pPr>
            <a:r>
              <a:rPr lang="zh-HK" altLang="zh-TW"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在</a:t>
            </a:r>
            <a:r>
              <a:rPr lang="en-US" altLang="zh-HK"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400" b="0" dirty="0">
                <a:latin typeface="微軟正黑體" panose="020B0604030504040204" pitchFamily="34" charset="-120"/>
                <a:ea typeface="微軟正黑體" panose="020B0604030504040204" pitchFamily="34" charset="-120"/>
                <a:cs typeface="Times New Roman" panose="02020603050405020304" pitchFamily="18" charset="0"/>
              </a:rPr>
              <a:t>統一登入系統 </a:t>
            </a:r>
            <a:r>
              <a:rPr lang="zh-TW" altLang="en-US"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為學校人員顯示</a:t>
            </a:r>
            <a:r>
              <a:rPr lang="zh-TW" altLang="en-US" sz="2400" b="0" dirty="0">
                <a:solidFill>
                  <a:srgbClr val="FF0000"/>
                </a:solidFill>
                <a:latin typeface="微軟正黑體" panose="020B0604030504040204" pitchFamily="34" charset="-120"/>
                <a:ea typeface="微軟正黑體" panose="020B0604030504040204" pitchFamily="34" charset="-120"/>
              </a:rPr>
              <a:t>雲端</a:t>
            </a:r>
            <a:r>
              <a:rPr lang="zh-TW" altLang="en-US" sz="2400" b="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校管系統</a:t>
            </a:r>
            <a:r>
              <a:rPr lang="zh-TW" altLang="en-US"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連結</a:t>
            </a:r>
          </a:p>
          <a:p>
            <a:pPr marL="514350" indent="-514350">
              <a:spcBef>
                <a:spcPts val="0"/>
              </a:spcBef>
              <a:buClr>
                <a:srgbClr val="CC0099"/>
              </a:buClr>
              <a:buFont typeface="Wingdings" panose="05000000000000000000" pitchFamily="2" charset="2"/>
              <a:buAutoNum type="circleNumWdWhitePlain"/>
            </a:pPr>
            <a:r>
              <a:rPr lang="zh-TW" altLang="en-US"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如學校用戶經</a:t>
            </a:r>
            <a:r>
              <a:rPr lang="zh-TW" altLang="en-US" sz="2400" b="0" dirty="0">
                <a:latin typeface="微軟正黑體" panose="020B0604030504040204" pitchFamily="34" charset="-120"/>
                <a:ea typeface="微軟正黑體" panose="020B0604030504040204" pitchFamily="34" charset="-120"/>
                <a:cs typeface="Times New Roman" panose="02020603050405020304" pitchFamily="18" charset="0"/>
              </a:rPr>
              <a:t>統一登入系統</a:t>
            </a:r>
            <a:r>
              <a:rPr lang="zh-TW" altLang="en-US" sz="24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首次</a:t>
            </a:r>
            <a:r>
              <a:rPr lang="zh-TW" altLang="en-US"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登入</a:t>
            </a:r>
            <a:r>
              <a:rPr lang="zh-TW" altLang="en-US" sz="2400" b="0" dirty="0">
                <a:solidFill>
                  <a:srgbClr val="FF0000"/>
                </a:solidFill>
                <a:latin typeface="微軟正黑體" panose="020B0604030504040204" pitchFamily="34" charset="-120"/>
                <a:ea typeface="微軟正黑體" panose="020B0604030504040204" pitchFamily="34" charset="-120"/>
              </a:rPr>
              <a:t>雲端</a:t>
            </a:r>
            <a:r>
              <a:rPr lang="zh-TW" altLang="en-US" sz="2400" b="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校管系統</a:t>
            </a:r>
            <a:r>
              <a:rPr lang="zh-TW" altLang="en-US"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，用戶須輸入一次</a:t>
            </a:r>
            <a:r>
              <a:rPr lang="zh-TW" altLang="en-US" sz="2400" b="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校管系統</a:t>
            </a:r>
            <a:r>
              <a:rPr lang="zh-TW" altLang="en-US"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原有的用戶名稱及密碼，以進行一次性連結。</a:t>
            </a:r>
            <a:endParaRPr lang="en-US" altLang="zh-TW" sz="2400" b="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9" name="標題 1">
            <a:extLst>
              <a:ext uri="{FF2B5EF4-FFF2-40B4-BE49-F238E27FC236}">
                <a16:creationId xmlns:a16="http://schemas.microsoft.com/office/drawing/2014/main" id="{FF434FF4-0B59-4F79-A038-1FF5E1A96A87}"/>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
        <p:nvSpPr>
          <p:cNvPr id="4" name="投影片編號版面配置區 3">
            <a:extLst>
              <a:ext uri="{FF2B5EF4-FFF2-40B4-BE49-F238E27FC236}">
                <a16:creationId xmlns:a16="http://schemas.microsoft.com/office/drawing/2014/main" id="{C78E9A6B-EC48-4650-BB66-C8252DD99990}"/>
              </a:ext>
            </a:extLst>
          </p:cNvPr>
          <p:cNvSpPr>
            <a:spLocks noGrp="1"/>
          </p:cNvSpPr>
          <p:nvPr>
            <p:ph type="sldNum" sz="quarter" idx="10"/>
          </p:nvPr>
        </p:nvSpPr>
        <p:spPr/>
        <p:txBody>
          <a:bodyPr/>
          <a:lstStyle/>
          <a:p>
            <a:fld id="{7B3C8E2D-E91C-4BBB-B7BA-C2875630DAEF}" type="slidenum">
              <a:rPr lang="en-US" altLang="zh-HK" smtClean="0"/>
              <a:pPr/>
              <a:t>159</a:t>
            </a:fld>
            <a:endParaRPr lang="en-US" dirty="0"/>
          </a:p>
        </p:txBody>
      </p:sp>
    </p:spTree>
    <p:extLst>
      <p:ext uri="{BB962C8B-B14F-4D97-AF65-F5344CB8AC3E}">
        <p14:creationId xmlns:p14="http://schemas.microsoft.com/office/powerpoint/2010/main" val="2013141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a:extLst>
              <a:ext uri="{FF2B5EF4-FFF2-40B4-BE49-F238E27FC236}">
                <a16:creationId xmlns:a16="http://schemas.microsoft.com/office/drawing/2014/main" id="{A8C1082B-B489-43D7-B1A0-C42CF2B1432D}"/>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grpSp>
        <p:nvGrpSpPr>
          <p:cNvPr id="19" name="群組 18">
            <a:extLst>
              <a:ext uri="{FF2B5EF4-FFF2-40B4-BE49-F238E27FC236}">
                <a16:creationId xmlns:a16="http://schemas.microsoft.com/office/drawing/2014/main" id="{25586256-BAD7-43C9-A3D5-01B39FE2A6D5}"/>
              </a:ext>
            </a:extLst>
          </p:cNvPr>
          <p:cNvGrpSpPr/>
          <p:nvPr/>
        </p:nvGrpSpPr>
        <p:grpSpPr>
          <a:xfrm>
            <a:off x="4511335" y="2689939"/>
            <a:ext cx="1791811" cy="3632445"/>
            <a:chOff x="4511335" y="2556769"/>
            <a:chExt cx="1791811" cy="3632445"/>
          </a:xfrm>
        </p:grpSpPr>
        <p:sp>
          <p:nvSpPr>
            <p:cNvPr id="20" name="矩形 19">
              <a:extLst>
                <a:ext uri="{FF2B5EF4-FFF2-40B4-BE49-F238E27FC236}">
                  <a16:creationId xmlns:a16="http://schemas.microsoft.com/office/drawing/2014/main" id="{848101E5-528F-4A05-AC28-146FCD3C1039}"/>
                </a:ext>
              </a:extLst>
            </p:cNvPr>
            <p:cNvSpPr/>
            <p:nvPr/>
          </p:nvSpPr>
          <p:spPr bwMode="auto">
            <a:xfrm>
              <a:off x="4847208" y="2556769"/>
              <a:ext cx="1455938" cy="106532"/>
            </a:xfrm>
            <a:prstGeom prst="rect">
              <a:avLst/>
            </a:prstGeom>
            <a:solidFill>
              <a:srgbClr val="FFFF00"/>
            </a:solidFill>
            <a:ln w="25400">
              <a:solidFill>
                <a:srgbClr val="FFFF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21" name="矩形 20">
              <a:extLst>
                <a:ext uri="{FF2B5EF4-FFF2-40B4-BE49-F238E27FC236}">
                  <a16:creationId xmlns:a16="http://schemas.microsoft.com/office/drawing/2014/main" id="{6C60DEC6-6733-44AF-9D90-52077E50A0C2}"/>
                </a:ext>
              </a:extLst>
            </p:cNvPr>
            <p:cNvSpPr/>
            <p:nvPr/>
          </p:nvSpPr>
          <p:spPr bwMode="auto">
            <a:xfrm>
              <a:off x="4962617" y="5646198"/>
              <a:ext cx="133166" cy="204186"/>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22" name="矩形 21">
              <a:extLst>
                <a:ext uri="{FF2B5EF4-FFF2-40B4-BE49-F238E27FC236}">
                  <a16:creationId xmlns:a16="http://schemas.microsoft.com/office/drawing/2014/main" id="{B785E49E-11C3-4308-BEB0-F3580A291AAB}"/>
                </a:ext>
              </a:extLst>
            </p:cNvPr>
            <p:cNvSpPr/>
            <p:nvPr/>
          </p:nvSpPr>
          <p:spPr bwMode="auto">
            <a:xfrm>
              <a:off x="4970013" y="5985028"/>
              <a:ext cx="133166" cy="204186"/>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23" name="矩形 22">
              <a:extLst>
                <a:ext uri="{FF2B5EF4-FFF2-40B4-BE49-F238E27FC236}">
                  <a16:creationId xmlns:a16="http://schemas.microsoft.com/office/drawing/2014/main" id="{0428740C-68B5-4D57-A120-46B44C43DDD4}"/>
                </a:ext>
              </a:extLst>
            </p:cNvPr>
            <p:cNvSpPr/>
            <p:nvPr/>
          </p:nvSpPr>
          <p:spPr bwMode="auto">
            <a:xfrm>
              <a:off x="4511335" y="5319202"/>
              <a:ext cx="460160" cy="303377"/>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grpSp>
        <p:nvGrpSpPr>
          <p:cNvPr id="3" name="群組 2">
            <a:extLst>
              <a:ext uri="{FF2B5EF4-FFF2-40B4-BE49-F238E27FC236}">
                <a16:creationId xmlns:a16="http://schemas.microsoft.com/office/drawing/2014/main" id="{BD440A65-8451-42EA-A2C9-75253D3BF836}"/>
              </a:ext>
            </a:extLst>
          </p:cNvPr>
          <p:cNvGrpSpPr/>
          <p:nvPr/>
        </p:nvGrpSpPr>
        <p:grpSpPr>
          <a:xfrm>
            <a:off x="3189269" y="2116755"/>
            <a:ext cx="5813461" cy="4001443"/>
            <a:chOff x="2367145" y="1851492"/>
            <a:chExt cx="6409002" cy="4567068"/>
          </a:xfrm>
        </p:grpSpPr>
        <p:pic>
          <p:nvPicPr>
            <p:cNvPr id="18" name="圖片 17">
              <a:extLst>
                <a:ext uri="{FF2B5EF4-FFF2-40B4-BE49-F238E27FC236}">
                  <a16:creationId xmlns:a16="http://schemas.microsoft.com/office/drawing/2014/main" id="{A85DE165-7AEB-4ED3-8BCE-B970C2EAF984}"/>
                </a:ext>
              </a:extLst>
            </p:cNvPr>
            <p:cNvPicPr>
              <a:picLocks noChangeAspect="1"/>
            </p:cNvPicPr>
            <p:nvPr/>
          </p:nvPicPr>
          <p:blipFill>
            <a:blip r:embed="rId2"/>
            <a:stretch>
              <a:fillRect/>
            </a:stretch>
          </p:blipFill>
          <p:spPr>
            <a:xfrm>
              <a:off x="2367145" y="1851492"/>
              <a:ext cx="6409002" cy="4567068"/>
            </a:xfrm>
            <a:prstGeom prst="rect">
              <a:avLst/>
            </a:prstGeom>
          </p:spPr>
        </p:pic>
        <p:sp>
          <p:nvSpPr>
            <p:cNvPr id="2" name="矩形: 圓角 1">
              <a:extLst>
                <a:ext uri="{FF2B5EF4-FFF2-40B4-BE49-F238E27FC236}">
                  <a16:creationId xmlns:a16="http://schemas.microsoft.com/office/drawing/2014/main" id="{14B850BC-A794-436D-9399-7BB5F2EB797D}"/>
                </a:ext>
              </a:extLst>
            </p:cNvPr>
            <p:cNvSpPr/>
            <p:nvPr/>
          </p:nvSpPr>
          <p:spPr bwMode="auto">
            <a:xfrm>
              <a:off x="2432483" y="2263810"/>
              <a:ext cx="1447060" cy="319597"/>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sp>
        <p:nvSpPr>
          <p:cNvPr id="25" name="矩形 24">
            <a:extLst>
              <a:ext uri="{FF2B5EF4-FFF2-40B4-BE49-F238E27FC236}">
                <a16:creationId xmlns:a16="http://schemas.microsoft.com/office/drawing/2014/main" id="{73F9ADDA-0EDB-4577-83ED-D2BE3B326D82}"/>
              </a:ext>
            </a:extLst>
          </p:cNvPr>
          <p:cNvSpPr/>
          <p:nvPr/>
        </p:nvSpPr>
        <p:spPr>
          <a:xfrm>
            <a:off x="1111768" y="1346118"/>
            <a:ext cx="9712171" cy="769441"/>
          </a:xfrm>
          <a:prstGeom prst="rect">
            <a:avLst/>
          </a:prstGeom>
        </p:spPr>
        <p:txBody>
          <a:bodyPr wrap="square">
            <a:spAutoFit/>
          </a:bodyPr>
          <a:lstStyle/>
          <a:p>
            <a:pPr>
              <a:buClr>
                <a:srgbClr val="C00000"/>
              </a:buClr>
            </a:pP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用戶可於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系統保安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網上校管系統管理 </a:t>
            </a: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下載資料庫備份</a:t>
            </a:r>
            <a:endParaRPr lang="en-US" altLang="zh-TW"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buClr>
                <a:srgbClr val="C00000"/>
              </a:buClr>
            </a:pP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雲端服務管理員或校長組別存取權限 </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VPN</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連接</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4" name="投影片編號版面配置區 3">
            <a:extLst>
              <a:ext uri="{FF2B5EF4-FFF2-40B4-BE49-F238E27FC236}">
                <a16:creationId xmlns:a16="http://schemas.microsoft.com/office/drawing/2014/main" id="{497604CA-4D9F-4DB9-BF82-5DAA7371C982}"/>
              </a:ext>
            </a:extLst>
          </p:cNvPr>
          <p:cNvSpPr>
            <a:spLocks noGrp="1"/>
          </p:cNvSpPr>
          <p:nvPr>
            <p:ph type="sldNum" sz="quarter" idx="4"/>
          </p:nvPr>
        </p:nvSpPr>
        <p:spPr/>
        <p:txBody>
          <a:bodyPr/>
          <a:lstStyle/>
          <a:p>
            <a:fld id="{7B3C8E2D-E91C-4BBB-B7BA-C2875630DAEF}" type="slidenum">
              <a:rPr lang="en-US" altLang="zh-HK" smtClean="0"/>
              <a:pPr/>
              <a:t>16</a:t>
            </a:fld>
            <a:endParaRPr lang="en-US" dirty="0"/>
          </a:p>
        </p:txBody>
      </p:sp>
    </p:spTree>
    <p:extLst>
      <p:ext uri="{BB962C8B-B14F-4D97-AF65-F5344CB8AC3E}">
        <p14:creationId xmlns:p14="http://schemas.microsoft.com/office/powerpoint/2010/main" val="3701446125"/>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0">
            <a:extLst>
              <a:ext uri="{FF2B5EF4-FFF2-40B4-BE49-F238E27FC236}">
                <a16:creationId xmlns:a16="http://schemas.microsoft.com/office/drawing/2014/main" id="{D26E368A-0281-4845-B395-D45CF5FCBDC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801943" y="1591301"/>
            <a:ext cx="5111750" cy="4443793"/>
          </a:xfrm>
          <a:prstGeom prst="rect">
            <a:avLst/>
          </a:prstGeom>
        </p:spPr>
      </p:pic>
      <p:pic>
        <p:nvPicPr>
          <p:cNvPr id="6" name="Picture 31">
            <a:extLst>
              <a:ext uri="{FF2B5EF4-FFF2-40B4-BE49-F238E27FC236}">
                <a16:creationId xmlns:a16="http://schemas.microsoft.com/office/drawing/2014/main" id="{AC30B599-9071-491E-95B4-E7EAEDE79F5F}"/>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1194981" y="5079200"/>
            <a:ext cx="5837550" cy="1039048"/>
          </a:xfrm>
          <a:prstGeom prst="rect">
            <a:avLst/>
          </a:prstGeom>
        </p:spPr>
      </p:pic>
      <p:grpSp>
        <p:nvGrpSpPr>
          <p:cNvPr id="8" name="Group 32">
            <a:extLst>
              <a:ext uri="{FF2B5EF4-FFF2-40B4-BE49-F238E27FC236}">
                <a16:creationId xmlns:a16="http://schemas.microsoft.com/office/drawing/2014/main" id="{28A9758C-080B-40AD-90A8-2B3EC4D09EFB}"/>
              </a:ext>
            </a:extLst>
          </p:cNvPr>
          <p:cNvGrpSpPr/>
          <p:nvPr/>
        </p:nvGrpSpPr>
        <p:grpSpPr>
          <a:xfrm>
            <a:off x="7748509" y="3057747"/>
            <a:ext cx="586032" cy="589246"/>
            <a:chOff x="10955071" y="4166766"/>
            <a:chExt cx="879048" cy="883869"/>
          </a:xfrm>
          <a:solidFill>
            <a:srgbClr val="CCCCFF"/>
          </a:solidFill>
          <a:effectLst>
            <a:glow rad="228600">
              <a:srgbClr val="9966FF">
                <a:alpha val="40000"/>
              </a:srgbClr>
            </a:glow>
          </a:effectLst>
        </p:grpSpPr>
        <p:sp>
          <p:nvSpPr>
            <p:cNvPr id="9" name="Freeform 17">
              <a:extLst>
                <a:ext uri="{FF2B5EF4-FFF2-40B4-BE49-F238E27FC236}">
                  <a16:creationId xmlns:a16="http://schemas.microsoft.com/office/drawing/2014/main" id="{6EDC0641-235A-4FA5-BFB7-C78BFBC6CF5B}"/>
                </a:ext>
              </a:extLst>
            </p:cNvPr>
            <p:cNvSpPr/>
            <p:nvPr/>
          </p:nvSpPr>
          <p:spPr>
            <a:xfrm>
              <a:off x="10955071" y="4166766"/>
              <a:ext cx="879048" cy="883869"/>
            </a:xfrm>
            <a:prstGeom prst="flowChartConnector">
              <a:avLst/>
            </a:prstGeom>
            <a:grpFill/>
          </p:spPr>
        </p:sp>
        <p:sp>
          <p:nvSpPr>
            <p:cNvPr id="10" name="TextBox 20">
              <a:extLst>
                <a:ext uri="{FF2B5EF4-FFF2-40B4-BE49-F238E27FC236}">
                  <a16:creationId xmlns:a16="http://schemas.microsoft.com/office/drawing/2014/main" id="{B75DE31D-4642-4637-95AE-81E062FB2DDF}"/>
                </a:ext>
              </a:extLst>
            </p:cNvPr>
            <p:cNvSpPr txBox="1"/>
            <p:nvPr/>
          </p:nvSpPr>
          <p:spPr>
            <a:xfrm>
              <a:off x="11118525" y="4403884"/>
              <a:ext cx="552131" cy="370871"/>
            </a:xfrm>
            <a:prstGeom prst="rect">
              <a:avLst/>
            </a:prstGeom>
            <a:grpFill/>
          </p:spPr>
          <p:txBody>
            <a:bodyPr lIns="0" tIns="0" rIns="0" bIns="0" rtlCol="0" anchor="t">
              <a:spAutoFit/>
            </a:bodyPr>
            <a:lstStyle/>
            <a:p>
              <a:pPr algn="ctr" defTabSz="609630">
                <a:lnSpc>
                  <a:spcPts val="2064"/>
                </a:lnSpc>
                <a:spcBef>
                  <a:spcPct val="0"/>
                </a:spcBef>
              </a:pPr>
              <a:r>
                <a:rPr lang="en-US" sz="1475" b="1" dirty="0">
                  <a:solidFill>
                    <a:srgbClr val="0D776C"/>
                  </a:solidFill>
                  <a:latin typeface="Open Sans Bold"/>
                </a:rPr>
                <a:t>01</a:t>
              </a:r>
            </a:p>
          </p:txBody>
        </p:sp>
      </p:grpSp>
      <p:sp>
        <p:nvSpPr>
          <p:cNvPr id="11" name="TextBox 21">
            <a:extLst>
              <a:ext uri="{FF2B5EF4-FFF2-40B4-BE49-F238E27FC236}">
                <a16:creationId xmlns:a16="http://schemas.microsoft.com/office/drawing/2014/main" id="{CC00DFE3-B7FD-4E84-A52C-9E940CE29F6F}"/>
              </a:ext>
            </a:extLst>
          </p:cNvPr>
          <p:cNvSpPr txBox="1"/>
          <p:nvPr/>
        </p:nvSpPr>
        <p:spPr>
          <a:xfrm>
            <a:off x="7847540" y="3815010"/>
            <a:ext cx="3253794" cy="2215991"/>
          </a:xfrm>
          <a:prstGeom prst="rect">
            <a:avLst/>
          </a:prstGeom>
        </p:spPr>
        <p:txBody>
          <a:bodyPr wrap="square" lIns="0" tIns="0" rIns="0" bIns="0" rtlCol="0" anchor="t">
            <a:spAutoFit/>
          </a:bodyPr>
          <a:lstStyle/>
          <a:p>
            <a:pPr defTabSz="609630">
              <a:spcBef>
                <a:spcPct val="0"/>
              </a:spcBef>
            </a:pPr>
            <a:r>
              <a:rPr lang="zh-HK" altLang="zh-TW" sz="2400" dirty="0">
                <a:solidFill>
                  <a:schemeClr val="folHlink"/>
                </a:solidFill>
              </a:rPr>
              <a:t>學校須於「網上校管系統」的「</a:t>
            </a:r>
            <a:r>
              <a:rPr lang="zh-HK" altLang="zh-TW" sz="2400" b="1" dirty="0">
                <a:solidFill>
                  <a:schemeClr val="folHlink"/>
                </a:solidFill>
              </a:rPr>
              <a:t>系統保安＞設定＞系統設定</a:t>
            </a:r>
            <a:r>
              <a:rPr lang="zh-TW" altLang="en-US" sz="2400" dirty="0">
                <a:solidFill>
                  <a:schemeClr val="folHlink"/>
                </a:solidFill>
              </a:rPr>
              <a:t>」</a:t>
            </a:r>
            <a:r>
              <a:rPr lang="zh-HK" altLang="zh-TW" sz="2400" b="1" dirty="0">
                <a:solidFill>
                  <a:schemeClr val="folHlink"/>
                </a:solidFill>
              </a:rPr>
              <a:t> </a:t>
            </a:r>
            <a:r>
              <a:rPr lang="zh-HK" altLang="zh-TW" sz="2400" dirty="0">
                <a:solidFill>
                  <a:schemeClr val="folHlink"/>
                </a:solidFill>
              </a:rPr>
              <a:t>的</a:t>
            </a:r>
            <a:r>
              <a:rPr lang="en-US" altLang="zh-HK" sz="2400" dirty="0">
                <a:solidFill>
                  <a:schemeClr val="folHlink"/>
                </a:solidFill>
              </a:rPr>
              <a:t> </a:t>
            </a:r>
            <a:r>
              <a:rPr lang="zh-HK" altLang="zh-TW" sz="2400" dirty="0">
                <a:solidFill>
                  <a:schemeClr val="folHlink"/>
                </a:solidFill>
              </a:rPr>
              <a:t>「</a:t>
            </a:r>
            <a:r>
              <a:rPr lang="zh-HK" altLang="zh-TW" sz="2400" b="1" dirty="0">
                <a:solidFill>
                  <a:schemeClr val="folHlink"/>
                </a:solidFill>
              </a:rPr>
              <a:t>一般設定</a:t>
            </a:r>
            <a:r>
              <a:rPr lang="zh-TW" altLang="en-US" sz="2400" b="1" dirty="0">
                <a:solidFill>
                  <a:schemeClr val="folHlink"/>
                </a:solidFill>
              </a:rPr>
              <a:t>」</a:t>
            </a:r>
            <a:r>
              <a:rPr lang="en-US" altLang="zh-HK" sz="2400" b="1" dirty="0">
                <a:solidFill>
                  <a:schemeClr val="folHlink"/>
                </a:solidFill>
              </a:rPr>
              <a:t> </a:t>
            </a:r>
            <a:r>
              <a:rPr lang="zh-HK" altLang="zh-TW" sz="2400" dirty="0">
                <a:solidFill>
                  <a:schemeClr val="folHlink"/>
                </a:solidFill>
              </a:rPr>
              <a:t>中，選擇 </a:t>
            </a:r>
            <a:r>
              <a:rPr lang="zh-HK" altLang="zh-TW" sz="2400" dirty="0">
                <a:solidFill>
                  <a:srgbClr val="FF3399"/>
                </a:solidFill>
              </a:rPr>
              <a:t>「</a:t>
            </a:r>
            <a:r>
              <a:rPr lang="zh-HK" altLang="zh-TW" sz="2400" b="1" dirty="0">
                <a:solidFill>
                  <a:srgbClr val="FF3399"/>
                </a:solidFill>
              </a:rPr>
              <a:t>啟動容許從統一登入系統登入</a:t>
            </a:r>
            <a:r>
              <a:rPr lang="zh-TW" altLang="en-US" sz="2400" b="1" dirty="0">
                <a:solidFill>
                  <a:srgbClr val="FF3399"/>
                </a:solidFill>
              </a:rPr>
              <a:t>」</a:t>
            </a:r>
            <a:r>
              <a:rPr lang="zh-HK" altLang="zh-TW" sz="2400" b="1" dirty="0">
                <a:solidFill>
                  <a:srgbClr val="FF3399"/>
                </a:solidFill>
              </a:rPr>
              <a:t> </a:t>
            </a:r>
            <a:r>
              <a:rPr lang="zh-HK" altLang="zh-TW" sz="2400" dirty="0">
                <a:solidFill>
                  <a:schemeClr val="folHlink"/>
                </a:solidFill>
              </a:rPr>
              <a:t>的選項。</a:t>
            </a:r>
            <a:endParaRPr lang="en-US" altLang="en-US" sz="2400" dirty="0">
              <a:solidFill>
                <a:schemeClr val="folHlink"/>
              </a:solidFill>
            </a:endParaRPr>
          </a:p>
        </p:txBody>
      </p:sp>
      <p:pic>
        <p:nvPicPr>
          <p:cNvPr id="12" name="Picture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32531" y="1857628"/>
            <a:ext cx="1866900" cy="990600"/>
          </a:xfrm>
          <a:prstGeom prst="rect">
            <a:avLst/>
          </a:prstGeom>
        </p:spPr>
      </p:pic>
      <p:sp>
        <p:nvSpPr>
          <p:cNvPr id="2" name="投影片編號版面配置區 1">
            <a:extLst>
              <a:ext uri="{FF2B5EF4-FFF2-40B4-BE49-F238E27FC236}">
                <a16:creationId xmlns:a16="http://schemas.microsoft.com/office/drawing/2014/main" id="{60A756AE-D389-4BA3-9AA2-13178D41274A}"/>
              </a:ext>
            </a:extLst>
          </p:cNvPr>
          <p:cNvSpPr>
            <a:spLocks noGrp="1"/>
          </p:cNvSpPr>
          <p:nvPr>
            <p:ph type="sldNum" sz="quarter" idx="4"/>
          </p:nvPr>
        </p:nvSpPr>
        <p:spPr/>
        <p:txBody>
          <a:bodyPr/>
          <a:lstStyle/>
          <a:p>
            <a:fld id="{7B3C8E2D-E91C-4BBB-B7BA-C2875630DAEF}" type="slidenum">
              <a:rPr lang="en-US" altLang="zh-HK" smtClean="0"/>
              <a:pPr/>
              <a:t>160</a:t>
            </a:fld>
            <a:endParaRPr lang="en-US" dirty="0"/>
          </a:p>
        </p:txBody>
      </p:sp>
      <p:sp>
        <p:nvSpPr>
          <p:cNvPr id="15" name="標題 1">
            <a:extLst>
              <a:ext uri="{FF2B5EF4-FFF2-40B4-BE49-F238E27FC236}">
                <a16:creationId xmlns:a16="http://schemas.microsoft.com/office/drawing/2014/main" id="{25F4EE27-6757-447A-825B-61F2BBE171DA}"/>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extLst>
      <p:ext uri="{BB962C8B-B14F-4D97-AF65-F5344CB8AC3E}">
        <p14:creationId xmlns:p14="http://schemas.microsoft.com/office/powerpoint/2010/main" val="3438078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9"/>
          <p:cNvSpPr/>
          <p:nvPr/>
        </p:nvSpPr>
        <p:spPr>
          <a:xfrm>
            <a:off x="6102263" y="1171600"/>
            <a:ext cx="752377" cy="824317"/>
          </a:xfrm>
          <a:custGeom>
            <a:avLst/>
            <a:gdLst/>
            <a:ahLst/>
            <a:cxnLst/>
            <a:rect l="l" t="t" r="r" b="b"/>
            <a:pathLst>
              <a:path w="1128566" h="1236476">
                <a:moveTo>
                  <a:pt x="0" y="0"/>
                </a:moveTo>
                <a:lnTo>
                  <a:pt x="1128565" y="0"/>
                </a:lnTo>
                <a:lnTo>
                  <a:pt x="1128565" y="1236477"/>
                </a:lnTo>
                <a:lnTo>
                  <a:pt x="0" y="1236477"/>
                </a:lnTo>
                <a:lnTo>
                  <a:pt x="0" y="0"/>
                </a:lnTo>
                <a:close/>
              </a:path>
            </a:pathLst>
          </a:custGeom>
          <a: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0" name="TextBox 21">
            <a:extLst>
              <a:ext uri="{FF2B5EF4-FFF2-40B4-BE49-F238E27FC236}">
                <a16:creationId xmlns:a16="http://schemas.microsoft.com/office/drawing/2014/main" id="{CE87D3CD-F9C0-4B9C-B2C6-EA91EB8C9658}"/>
              </a:ext>
            </a:extLst>
          </p:cNvPr>
          <p:cNvSpPr txBox="1"/>
          <p:nvPr/>
        </p:nvSpPr>
        <p:spPr>
          <a:xfrm>
            <a:off x="2098698" y="2519600"/>
            <a:ext cx="5018104" cy="1477328"/>
          </a:xfrm>
          <a:prstGeom prst="rect">
            <a:avLst/>
          </a:prstGeom>
        </p:spPr>
        <p:txBody>
          <a:bodyPr wrap="square" lIns="0" tIns="0" rIns="0" bIns="0" rtlCol="0" anchor="t">
            <a:spAutoFit/>
          </a:bodyPr>
          <a:lstStyle/>
          <a:p>
            <a:pPr defTabSz="609630">
              <a:spcBef>
                <a:spcPct val="0"/>
              </a:spcBef>
            </a:pPr>
            <a:r>
              <a:rPr lang="zh-HK" altLang="zh-TW" sz="2400" dirty="0">
                <a:solidFill>
                  <a:schemeClr val="folHlink"/>
                </a:solidFill>
              </a:rPr>
              <a:t>學校</a:t>
            </a:r>
            <a:r>
              <a:rPr lang="zh-TW" altLang="en-US" sz="2400" dirty="0">
                <a:solidFill>
                  <a:schemeClr val="folHlink"/>
                </a:solidFill>
              </a:rPr>
              <a:t>需要以校長或學校行政主戶 </a:t>
            </a:r>
            <a:r>
              <a:rPr lang="en-US" altLang="zh-TW" sz="2400" dirty="0">
                <a:solidFill>
                  <a:schemeClr val="folHlink"/>
                </a:solidFill>
              </a:rPr>
              <a:t>(MSA, Master System Administrator) </a:t>
            </a:r>
            <a:r>
              <a:rPr lang="zh-TW" altLang="en-US" sz="2400" dirty="0">
                <a:solidFill>
                  <a:schemeClr val="folHlink"/>
                </a:solidFill>
              </a:rPr>
              <a:t>的戶口進入</a:t>
            </a:r>
            <a:r>
              <a:rPr lang="zh-HK" altLang="zh-TW" sz="2400" dirty="0">
                <a:solidFill>
                  <a:schemeClr val="folHlink"/>
                </a:solidFill>
              </a:rPr>
              <a:t>「統一登入系統」</a:t>
            </a:r>
            <a:r>
              <a:rPr lang="zh-TW" altLang="en-US" sz="2400" dirty="0">
                <a:solidFill>
                  <a:schemeClr val="folHlink"/>
                </a:solidFill>
              </a:rPr>
              <a:t>內</a:t>
            </a:r>
            <a:r>
              <a:rPr lang="zh-HK" altLang="zh-TW" sz="2400" dirty="0">
                <a:solidFill>
                  <a:schemeClr val="folHlink"/>
                </a:solidFill>
              </a:rPr>
              <a:t>的</a:t>
            </a:r>
            <a:r>
              <a:rPr lang="zh-HK" altLang="zh-TW" sz="2400" dirty="0">
                <a:solidFill>
                  <a:srgbClr val="FF3399"/>
                </a:solidFill>
              </a:rPr>
              <a:t>「</a:t>
            </a:r>
            <a:r>
              <a:rPr lang="zh-TW" altLang="en-US" sz="2400" b="1" dirty="0">
                <a:solidFill>
                  <a:srgbClr val="FF3399"/>
                </a:solidFill>
              </a:rPr>
              <a:t>更改</a:t>
            </a:r>
            <a:r>
              <a:rPr lang="en-US" altLang="zh-TW" sz="2400" b="1" dirty="0" err="1">
                <a:solidFill>
                  <a:srgbClr val="FF3399"/>
                </a:solidFill>
              </a:rPr>
              <a:t>WebSAMS</a:t>
            </a:r>
            <a:r>
              <a:rPr lang="zh-TW" altLang="en-US" sz="2400" b="1" dirty="0">
                <a:solidFill>
                  <a:srgbClr val="FF3399"/>
                </a:solidFill>
              </a:rPr>
              <a:t>相關設定</a:t>
            </a:r>
            <a:r>
              <a:rPr lang="zh-HK" altLang="zh-TW" sz="2400" dirty="0">
                <a:solidFill>
                  <a:srgbClr val="FF3399"/>
                </a:solidFill>
              </a:rPr>
              <a:t>」</a:t>
            </a:r>
            <a:r>
              <a:rPr lang="zh-TW" altLang="en-US" sz="2400" dirty="0">
                <a:solidFill>
                  <a:schemeClr val="folHlink"/>
                </a:solidFill>
              </a:rPr>
              <a:t>的版面</a:t>
            </a:r>
          </a:p>
        </p:txBody>
      </p:sp>
      <p:pic>
        <p:nvPicPr>
          <p:cNvPr id="36" name="Picture 26">
            <a:extLst>
              <a:ext uri="{FF2B5EF4-FFF2-40B4-BE49-F238E27FC236}">
                <a16:creationId xmlns:a16="http://schemas.microsoft.com/office/drawing/2014/main" id="{F62FCCEB-D71E-408C-BF3A-C19887598702}"/>
              </a:ext>
            </a:extLst>
          </p:cNvPr>
          <p:cNvPicPr>
            <a:picLocks noChangeAspect="1"/>
          </p:cNvPicPr>
          <p:nvPr/>
        </p:nvPicPr>
        <p:blipFill>
          <a:blip r:embed="rId5"/>
          <a:stretch>
            <a:fillRect/>
          </a:stretch>
        </p:blipFill>
        <p:spPr>
          <a:xfrm>
            <a:off x="7225775" y="1353071"/>
            <a:ext cx="2689225" cy="3511550"/>
          </a:xfrm>
          <a:prstGeom prst="rect">
            <a:avLst/>
          </a:prstGeom>
        </p:spPr>
      </p:pic>
      <p:pic>
        <p:nvPicPr>
          <p:cNvPr id="37" name="Picture 77">
            <a:extLst>
              <a:ext uri="{FF2B5EF4-FFF2-40B4-BE49-F238E27FC236}">
                <a16:creationId xmlns:a16="http://schemas.microsoft.com/office/drawing/2014/main" id="{5EFA1EBE-060B-4DC2-89B0-F9AB4CAE4EA4}"/>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tretch>
            <a:fillRect/>
          </a:stretch>
        </p:blipFill>
        <p:spPr>
          <a:xfrm>
            <a:off x="7906571" y="3049270"/>
            <a:ext cx="2181619" cy="488273"/>
          </a:xfrm>
          <a:prstGeom prst="rect">
            <a:avLst/>
          </a:prstGeom>
        </p:spPr>
      </p:pic>
      <p:pic>
        <p:nvPicPr>
          <p:cNvPr id="2" name="Picture 1"/>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411642" y="1627335"/>
            <a:ext cx="2773017" cy="590550"/>
          </a:xfrm>
          <a:prstGeom prst="rect">
            <a:avLst/>
          </a:prstGeom>
          <a:ln>
            <a:noFill/>
          </a:ln>
          <a:effectLst>
            <a:outerShdw blurRad="190500" algn="tl" rotWithShape="0">
              <a:srgbClr val="000000">
                <a:alpha val="70000"/>
              </a:srgbClr>
            </a:outerShdw>
          </a:effectLst>
        </p:spPr>
      </p:pic>
      <p:grpSp>
        <p:nvGrpSpPr>
          <p:cNvPr id="14" name="Group 32">
            <a:extLst>
              <a:ext uri="{FF2B5EF4-FFF2-40B4-BE49-F238E27FC236}">
                <a16:creationId xmlns:a16="http://schemas.microsoft.com/office/drawing/2014/main" id="{28A9758C-080B-40AD-90A8-2B3EC4D09EFB}"/>
              </a:ext>
            </a:extLst>
          </p:cNvPr>
          <p:cNvGrpSpPr/>
          <p:nvPr/>
        </p:nvGrpSpPr>
        <p:grpSpPr>
          <a:xfrm>
            <a:off x="1265497" y="2519600"/>
            <a:ext cx="586032" cy="589246"/>
            <a:chOff x="10955067" y="4166768"/>
            <a:chExt cx="879048" cy="883869"/>
          </a:xfrm>
          <a:solidFill>
            <a:srgbClr val="CCCCFF"/>
          </a:solidFill>
          <a:effectLst>
            <a:glow rad="228600">
              <a:srgbClr val="9966FF">
                <a:alpha val="40000"/>
              </a:srgbClr>
            </a:glow>
          </a:effectLst>
        </p:grpSpPr>
        <p:sp>
          <p:nvSpPr>
            <p:cNvPr id="15" name="Freeform 17">
              <a:extLst>
                <a:ext uri="{FF2B5EF4-FFF2-40B4-BE49-F238E27FC236}">
                  <a16:creationId xmlns:a16="http://schemas.microsoft.com/office/drawing/2014/main" id="{6EDC0641-235A-4FA5-BFB7-C78BFBC6CF5B}"/>
                </a:ext>
              </a:extLst>
            </p:cNvPr>
            <p:cNvSpPr/>
            <p:nvPr/>
          </p:nvSpPr>
          <p:spPr>
            <a:xfrm>
              <a:off x="10955067" y="4166768"/>
              <a:ext cx="879048" cy="883869"/>
            </a:xfrm>
            <a:prstGeom prst="flowChartConnector">
              <a:avLst/>
            </a:prstGeom>
            <a:grpFill/>
          </p:spPr>
        </p:sp>
        <p:sp>
          <p:nvSpPr>
            <p:cNvPr id="17" name="TextBox 20">
              <a:extLst>
                <a:ext uri="{FF2B5EF4-FFF2-40B4-BE49-F238E27FC236}">
                  <a16:creationId xmlns:a16="http://schemas.microsoft.com/office/drawing/2014/main" id="{B75DE31D-4642-4637-95AE-81E062FB2DDF}"/>
                </a:ext>
              </a:extLst>
            </p:cNvPr>
            <p:cNvSpPr txBox="1"/>
            <p:nvPr/>
          </p:nvSpPr>
          <p:spPr>
            <a:xfrm>
              <a:off x="11118525" y="4403884"/>
              <a:ext cx="552131" cy="370871"/>
            </a:xfrm>
            <a:prstGeom prst="rect">
              <a:avLst/>
            </a:prstGeom>
            <a:grpFill/>
          </p:spPr>
          <p:txBody>
            <a:bodyPr lIns="0" tIns="0" rIns="0" bIns="0" rtlCol="0" anchor="t">
              <a:spAutoFit/>
            </a:bodyPr>
            <a:lstStyle/>
            <a:p>
              <a:pPr algn="ctr" defTabSz="609630">
                <a:lnSpc>
                  <a:spcPts val="2064"/>
                </a:lnSpc>
                <a:spcBef>
                  <a:spcPct val="0"/>
                </a:spcBef>
              </a:pPr>
              <a:r>
                <a:rPr lang="en-US" sz="1475" b="1" dirty="0">
                  <a:solidFill>
                    <a:srgbClr val="0D776C"/>
                  </a:solidFill>
                  <a:latin typeface="Open Sans Bold"/>
                </a:rPr>
                <a:t>0</a:t>
              </a:r>
              <a:r>
                <a:rPr lang="en-US" altLang="zh-TW" sz="1475" b="1" dirty="0">
                  <a:solidFill>
                    <a:srgbClr val="0D776C"/>
                  </a:solidFill>
                  <a:latin typeface="Open Sans Bold"/>
                </a:rPr>
                <a:t>2</a:t>
              </a:r>
              <a:endParaRPr lang="en-US" sz="1475" b="1" dirty="0">
                <a:solidFill>
                  <a:srgbClr val="0D776C"/>
                </a:solidFill>
                <a:latin typeface="Open Sans Bold"/>
              </a:endParaRPr>
            </a:p>
          </p:txBody>
        </p:sp>
      </p:grpSp>
      <p:sp>
        <p:nvSpPr>
          <p:cNvPr id="3" name="Bent Arrow 2"/>
          <p:cNvSpPr/>
          <p:nvPr/>
        </p:nvSpPr>
        <p:spPr bwMode="auto">
          <a:xfrm rot="10800000">
            <a:off x="10088190" y="2677677"/>
            <a:ext cx="648000" cy="648000"/>
          </a:xfrm>
          <a:prstGeom prst="bentArrow">
            <a:avLst>
              <a:gd name="adj1" fmla="val 25000"/>
              <a:gd name="adj2" fmla="val 22699"/>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sp>
        <p:nvSpPr>
          <p:cNvPr id="4" name="投影片編號版面配置區 3">
            <a:extLst>
              <a:ext uri="{FF2B5EF4-FFF2-40B4-BE49-F238E27FC236}">
                <a16:creationId xmlns:a16="http://schemas.microsoft.com/office/drawing/2014/main" id="{21500911-171C-4A50-8D8B-77D485AFFC8F}"/>
              </a:ext>
            </a:extLst>
          </p:cNvPr>
          <p:cNvSpPr>
            <a:spLocks noGrp="1"/>
          </p:cNvSpPr>
          <p:nvPr>
            <p:ph type="sldNum" sz="quarter" idx="4"/>
          </p:nvPr>
        </p:nvSpPr>
        <p:spPr/>
        <p:txBody>
          <a:bodyPr/>
          <a:lstStyle/>
          <a:p>
            <a:fld id="{7B3C8E2D-E91C-4BBB-B7BA-C2875630DAEF}" type="slidenum">
              <a:rPr lang="en-US" altLang="zh-HK" smtClean="0"/>
              <a:pPr/>
              <a:t>161</a:t>
            </a:fld>
            <a:endParaRPr lang="en-US" dirty="0"/>
          </a:p>
        </p:txBody>
      </p:sp>
      <p:sp>
        <p:nvSpPr>
          <p:cNvPr id="16" name="標題 1">
            <a:extLst>
              <a:ext uri="{FF2B5EF4-FFF2-40B4-BE49-F238E27FC236}">
                <a16:creationId xmlns:a16="http://schemas.microsoft.com/office/drawing/2014/main" id="{FFD279AD-C23D-4F1B-A81F-9FBD3FAB9F26}"/>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par>
                          <p:cTn id="27" fill="hold">
                            <p:stCondLst>
                              <p:cond delay="1000"/>
                            </p:stCondLst>
                            <p:childTnLst>
                              <p:par>
                                <p:cTn id="28" presetID="10" presetClass="entr" presetSubtype="0" fill="hold" grpId="0" nodeType="afterEffect">
                                  <p:stCondLst>
                                    <p:cond delay="25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17474" y="1643287"/>
            <a:ext cx="6337459" cy="1473518"/>
          </a:xfrm>
          <a:prstGeom prst="rect">
            <a:avLst/>
          </a:prstGeom>
        </p:spPr>
      </p:pic>
      <p:sp>
        <p:nvSpPr>
          <p:cNvPr id="21" name="TextBox 21"/>
          <p:cNvSpPr txBox="1"/>
          <p:nvPr/>
        </p:nvSpPr>
        <p:spPr>
          <a:xfrm>
            <a:off x="8622690" y="3451100"/>
            <a:ext cx="2891255" cy="1477328"/>
          </a:xfrm>
          <a:prstGeom prst="rect">
            <a:avLst/>
          </a:prstGeom>
        </p:spPr>
        <p:txBody>
          <a:bodyPr wrap="square" lIns="0" tIns="0" rIns="0" bIns="0" rtlCol="0" anchor="t">
            <a:spAutoFit/>
          </a:bodyPr>
          <a:lstStyle/>
          <a:p>
            <a:pPr defTabSz="609630">
              <a:spcBef>
                <a:spcPct val="0"/>
              </a:spcBef>
            </a:pPr>
            <a:r>
              <a:rPr lang="en-US" altLang="zh-TW" sz="2400" dirty="0">
                <a:solidFill>
                  <a:schemeClr val="folHlink"/>
                </a:solidFill>
              </a:rPr>
              <a:t>MSA</a:t>
            </a:r>
            <a:r>
              <a:rPr lang="zh-HK" altLang="zh-TW" sz="2400" dirty="0">
                <a:solidFill>
                  <a:schemeClr val="folHlink"/>
                </a:solidFill>
              </a:rPr>
              <a:t>應為每位現行使用「網上校管系統」的教職員分配「網上校管系統」連結</a:t>
            </a:r>
            <a:r>
              <a:rPr lang="zh-TW" altLang="en-US" sz="2400" dirty="0">
                <a:solidFill>
                  <a:schemeClr val="folHlink"/>
                </a:solidFill>
              </a:rPr>
              <a:t>。</a:t>
            </a:r>
          </a:p>
        </p:txBody>
      </p:sp>
      <p:pic>
        <p:nvPicPr>
          <p:cNvPr id="78" name="Picture 77"/>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5780444" y="2744759"/>
            <a:ext cx="1028975" cy="298474"/>
          </a:xfrm>
          <a:prstGeom prst="rect">
            <a:avLst/>
          </a:prstGeom>
        </p:spPr>
      </p:pic>
      <p:pic>
        <p:nvPicPr>
          <p:cNvPr id="32" name="Picture 31"/>
          <p:cNvPicPr>
            <a:picLocks noChangeAspect="1"/>
          </p:cNvPicPr>
          <p:nvPr/>
        </p:nvPicPr>
        <p:blipFill>
          <a:blip r:embed="rId5"/>
          <a:stretch>
            <a:fillRect/>
          </a:stretch>
        </p:blipFill>
        <p:spPr>
          <a:xfrm>
            <a:off x="608329" y="3230412"/>
            <a:ext cx="7246620" cy="3166110"/>
          </a:xfrm>
          <a:prstGeom prst="rect">
            <a:avLst/>
          </a:prstGeom>
        </p:spPr>
      </p:pic>
      <p:pic>
        <p:nvPicPr>
          <p:cNvPr id="30" name="Picture 29"/>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tretch>
            <a:fillRect/>
          </a:stretch>
        </p:blipFill>
        <p:spPr>
          <a:xfrm>
            <a:off x="5896000" y="4612119"/>
            <a:ext cx="767741" cy="390876"/>
          </a:xfrm>
          <a:prstGeom prst="rect">
            <a:avLst/>
          </a:prstGeom>
        </p:spPr>
      </p:pic>
      <p:pic>
        <p:nvPicPr>
          <p:cNvPr id="34" name="Picture 33"/>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tretch>
            <a:fillRect/>
          </a:stretch>
        </p:blipFill>
        <p:spPr>
          <a:xfrm>
            <a:off x="4231639" y="4066653"/>
            <a:ext cx="767741" cy="390876"/>
          </a:xfrm>
          <a:prstGeom prst="rect">
            <a:avLst/>
          </a:prstGeom>
        </p:spPr>
      </p:pic>
      <p:pic>
        <p:nvPicPr>
          <p:cNvPr id="14" name="Picture 13"/>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7982767" y="1540154"/>
            <a:ext cx="2773017" cy="590550"/>
          </a:xfrm>
          <a:prstGeom prst="rect">
            <a:avLst/>
          </a:prstGeom>
          <a:ln>
            <a:noFill/>
          </a:ln>
          <a:effectLst>
            <a:outerShdw blurRad="190500" algn="tl" rotWithShape="0">
              <a:srgbClr val="000000">
                <a:alpha val="70000"/>
              </a:srgbClr>
            </a:outerShdw>
          </a:effectLst>
        </p:spPr>
      </p:pic>
      <p:sp>
        <p:nvSpPr>
          <p:cNvPr id="18" name="Bent Arrow 17"/>
          <p:cNvSpPr/>
          <p:nvPr/>
        </p:nvSpPr>
        <p:spPr bwMode="auto">
          <a:xfrm rot="5400000">
            <a:off x="6663741" y="2075327"/>
            <a:ext cx="648000" cy="648000"/>
          </a:xfrm>
          <a:prstGeom prst="bentArrow">
            <a:avLst>
              <a:gd name="adj1" fmla="val 25000"/>
              <a:gd name="adj2" fmla="val 21165"/>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grpSp>
        <p:nvGrpSpPr>
          <p:cNvPr id="22" name="Group 32">
            <a:extLst>
              <a:ext uri="{FF2B5EF4-FFF2-40B4-BE49-F238E27FC236}">
                <a16:creationId xmlns:a16="http://schemas.microsoft.com/office/drawing/2014/main" id="{28A9758C-080B-40AD-90A8-2B3EC4D09EFB}"/>
              </a:ext>
            </a:extLst>
          </p:cNvPr>
          <p:cNvGrpSpPr/>
          <p:nvPr/>
        </p:nvGrpSpPr>
        <p:grpSpPr>
          <a:xfrm>
            <a:off x="8783244" y="2599373"/>
            <a:ext cx="586032" cy="589246"/>
            <a:chOff x="10955067" y="4166768"/>
            <a:chExt cx="879048" cy="883869"/>
          </a:xfrm>
          <a:solidFill>
            <a:srgbClr val="CCCCFF"/>
          </a:solidFill>
          <a:effectLst>
            <a:glow rad="228600">
              <a:srgbClr val="9966FF">
                <a:alpha val="40000"/>
              </a:srgbClr>
            </a:glow>
          </a:effectLst>
        </p:grpSpPr>
        <p:sp>
          <p:nvSpPr>
            <p:cNvPr id="23" name="Freeform 17">
              <a:extLst>
                <a:ext uri="{FF2B5EF4-FFF2-40B4-BE49-F238E27FC236}">
                  <a16:creationId xmlns:a16="http://schemas.microsoft.com/office/drawing/2014/main" id="{6EDC0641-235A-4FA5-BFB7-C78BFBC6CF5B}"/>
                </a:ext>
              </a:extLst>
            </p:cNvPr>
            <p:cNvSpPr/>
            <p:nvPr/>
          </p:nvSpPr>
          <p:spPr>
            <a:xfrm>
              <a:off x="10955067" y="4166768"/>
              <a:ext cx="879048" cy="883869"/>
            </a:xfrm>
            <a:prstGeom prst="flowChartConnector">
              <a:avLst/>
            </a:prstGeom>
            <a:grpFill/>
          </p:spPr>
        </p:sp>
        <p:sp>
          <p:nvSpPr>
            <p:cNvPr id="24" name="TextBox 20">
              <a:extLst>
                <a:ext uri="{FF2B5EF4-FFF2-40B4-BE49-F238E27FC236}">
                  <a16:creationId xmlns:a16="http://schemas.microsoft.com/office/drawing/2014/main" id="{B75DE31D-4642-4637-95AE-81E062FB2DDF}"/>
                </a:ext>
              </a:extLst>
            </p:cNvPr>
            <p:cNvSpPr txBox="1"/>
            <p:nvPr/>
          </p:nvSpPr>
          <p:spPr>
            <a:xfrm>
              <a:off x="11118525" y="4403884"/>
              <a:ext cx="552131" cy="370871"/>
            </a:xfrm>
            <a:prstGeom prst="rect">
              <a:avLst/>
            </a:prstGeom>
            <a:grpFill/>
          </p:spPr>
          <p:txBody>
            <a:bodyPr lIns="0" tIns="0" rIns="0" bIns="0" rtlCol="0" anchor="t">
              <a:spAutoFit/>
            </a:bodyPr>
            <a:lstStyle/>
            <a:p>
              <a:pPr algn="ctr" defTabSz="609630">
                <a:lnSpc>
                  <a:spcPts val="2064"/>
                </a:lnSpc>
                <a:spcBef>
                  <a:spcPct val="0"/>
                </a:spcBef>
              </a:pPr>
              <a:r>
                <a:rPr lang="en-US" sz="1475" b="1" dirty="0">
                  <a:solidFill>
                    <a:srgbClr val="0D776C"/>
                  </a:solidFill>
                  <a:latin typeface="Open Sans Bold"/>
                </a:rPr>
                <a:t>0</a:t>
              </a:r>
              <a:r>
                <a:rPr lang="en-US" altLang="zh-TW" sz="1475" b="1" dirty="0">
                  <a:solidFill>
                    <a:srgbClr val="0D776C"/>
                  </a:solidFill>
                  <a:latin typeface="Open Sans Bold"/>
                </a:rPr>
                <a:t>3</a:t>
              </a:r>
              <a:endParaRPr lang="en-US" sz="1475" b="1" dirty="0">
                <a:solidFill>
                  <a:srgbClr val="0D776C"/>
                </a:solidFill>
                <a:latin typeface="Open Sans Bold"/>
              </a:endParaRPr>
            </a:p>
          </p:txBody>
        </p:sp>
      </p:grpSp>
      <p:sp>
        <p:nvSpPr>
          <p:cNvPr id="2" name="投影片編號版面配置區 1">
            <a:extLst>
              <a:ext uri="{FF2B5EF4-FFF2-40B4-BE49-F238E27FC236}">
                <a16:creationId xmlns:a16="http://schemas.microsoft.com/office/drawing/2014/main" id="{769611AB-C628-4078-A4DA-BA1F75FE29B2}"/>
              </a:ext>
            </a:extLst>
          </p:cNvPr>
          <p:cNvSpPr>
            <a:spLocks noGrp="1"/>
          </p:cNvSpPr>
          <p:nvPr>
            <p:ph type="sldNum" sz="quarter" idx="4"/>
          </p:nvPr>
        </p:nvSpPr>
        <p:spPr/>
        <p:txBody>
          <a:bodyPr/>
          <a:lstStyle/>
          <a:p>
            <a:fld id="{7B3C8E2D-E91C-4BBB-B7BA-C2875630DAEF}" type="slidenum">
              <a:rPr lang="en-US" altLang="zh-HK" smtClean="0"/>
              <a:pPr/>
              <a:t>162</a:t>
            </a:fld>
            <a:endParaRPr lang="en-US" dirty="0"/>
          </a:p>
        </p:txBody>
      </p:sp>
      <p:sp>
        <p:nvSpPr>
          <p:cNvPr id="19" name="標題 1">
            <a:extLst>
              <a:ext uri="{FF2B5EF4-FFF2-40B4-BE49-F238E27FC236}">
                <a16:creationId xmlns:a16="http://schemas.microsoft.com/office/drawing/2014/main" id="{CA7543CF-713E-49B6-8BE9-9E78AC875ED4}"/>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extLst>
      <p:ext uri="{BB962C8B-B14F-4D97-AF65-F5344CB8AC3E}">
        <p14:creationId xmlns:p14="http://schemas.microsoft.com/office/powerpoint/2010/main" val="3987449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par>
                                <p:cTn id="38" presetID="2" presetClass="entr" presetSubtype="4" fill="hold" grpId="0" nodeType="withEffect" nodePh="1">
                                  <p:stCondLst>
                                    <p:cond delay="250"/>
                                  </p:stCondLst>
                                  <p:endCondLst>
                                    <p:cond evt="begin" delay="0">
                                      <p:tn val="38"/>
                                    </p:cond>
                                  </p:end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1"/>
          <p:cNvSpPr txBox="1"/>
          <p:nvPr/>
        </p:nvSpPr>
        <p:spPr>
          <a:xfrm>
            <a:off x="8713895" y="3355911"/>
            <a:ext cx="2372351" cy="1846659"/>
          </a:xfrm>
          <a:prstGeom prst="rect">
            <a:avLst/>
          </a:prstGeom>
        </p:spPr>
        <p:txBody>
          <a:bodyPr wrap="square" lIns="0" tIns="0" rIns="0" bIns="0" rtlCol="0" anchor="t">
            <a:spAutoFit/>
          </a:bodyPr>
          <a:lstStyle/>
          <a:p>
            <a:pPr defTabSz="609630">
              <a:spcBef>
                <a:spcPct val="0"/>
              </a:spcBef>
            </a:pPr>
            <a:r>
              <a:rPr lang="zh-HK" altLang="zh-TW" sz="2400" dirty="0">
                <a:solidFill>
                  <a:schemeClr val="folHlink"/>
                </a:solidFill>
              </a:rPr>
              <a:t>最後，請所有學校用戶使用「統一登入系統」登入一次「網上校管系統」。</a:t>
            </a:r>
            <a:endParaRPr lang="zh-TW" altLang="en-US" sz="2400" dirty="0">
              <a:solidFill>
                <a:schemeClr val="folHlink"/>
              </a:solidFill>
            </a:endParaRPr>
          </a:p>
        </p:txBody>
      </p:sp>
      <p:pic>
        <p:nvPicPr>
          <p:cNvPr id="31" name="Picture 30"/>
          <p:cNvPicPr>
            <a:picLocks noChangeAspect="1"/>
          </p:cNvPicPr>
          <p:nvPr/>
        </p:nvPicPr>
        <p:blipFill rotWithShape="1">
          <a:blip r:embed="rId2" cstate="hqprint">
            <a:extLst>
              <a:ext uri="{28A0092B-C50C-407E-A947-70E740481C1C}">
                <a14:useLocalDpi xmlns:a14="http://schemas.microsoft.com/office/drawing/2010/main"/>
              </a:ext>
            </a:extLst>
          </a:blip>
          <a:srcRect b="27730"/>
          <a:stretch/>
        </p:blipFill>
        <p:spPr>
          <a:xfrm>
            <a:off x="755368" y="1520244"/>
            <a:ext cx="5994400" cy="1835667"/>
          </a:xfrm>
          <a:prstGeom prst="rect">
            <a:avLst/>
          </a:prstGeom>
        </p:spPr>
      </p:pic>
      <p:pic>
        <p:nvPicPr>
          <p:cNvPr id="32" name="Picture 3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19976" y="3845158"/>
            <a:ext cx="7254240" cy="1840828"/>
          </a:xfrm>
          <a:prstGeom prst="rect">
            <a:avLst/>
          </a:prstGeom>
        </p:spPr>
      </p:pic>
      <p:pic>
        <p:nvPicPr>
          <p:cNvPr id="36" name="Picture 35"/>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755368" y="2592661"/>
            <a:ext cx="3156232" cy="836339"/>
          </a:xfrm>
          <a:prstGeom prst="rect">
            <a:avLst/>
          </a:prstGeom>
        </p:spPr>
      </p:pic>
      <p:pic>
        <p:nvPicPr>
          <p:cNvPr id="13" name="Picture 12"/>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620403" y="1361232"/>
            <a:ext cx="2773017" cy="590550"/>
          </a:xfrm>
          <a:prstGeom prst="rect">
            <a:avLst/>
          </a:prstGeom>
          <a:ln>
            <a:noFill/>
          </a:ln>
          <a:effectLst>
            <a:outerShdw blurRad="190500" algn="tl" rotWithShape="0">
              <a:srgbClr val="000000">
                <a:alpha val="70000"/>
              </a:srgbClr>
            </a:outerShdw>
          </a:effectLst>
        </p:spPr>
      </p:pic>
      <p:grpSp>
        <p:nvGrpSpPr>
          <p:cNvPr id="17" name="Group 32">
            <a:extLst>
              <a:ext uri="{FF2B5EF4-FFF2-40B4-BE49-F238E27FC236}">
                <a16:creationId xmlns:a16="http://schemas.microsoft.com/office/drawing/2014/main" id="{28A9758C-080B-40AD-90A8-2B3EC4D09EFB}"/>
              </a:ext>
            </a:extLst>
          </p:cNvPr>
          <p:cNvGrpSpPr/>
          <p:nvPr/>
        </p:nvGrpSpPr>
        <p:grpSpPr>
          <a:xfrm>
            <a:off x="8713895" y="2603847"/>
            <a:ext cx="586032" cy="589246"/>
            <a:chOff x="10955066" y="4166770"/>
            <a:chExt cx="879048" cy="883869"/>
          </a:xfrm>
          <a:solidFill>
            <a:srgbClr val="CCCCFF"/>
          </a:solidFill>
          <a:effectLst>
            <a:glow rad="228600">
              <a:srgbClr val="9966FF">
                <a:alpha val="40000"/>
              </a:srgbClr>
            </a:glow>
          </a:effectLst>
        </p:grpSpPr>
        <p:sp>
          <p:nvSpPr>
            <p:cNvPr id="18" name="Freeform 17">
              <a:extLst>
                <a:ext uri="{FF2B5EF4-FFF2-40B4-BE49-F238E27FC236}">
                  <a16:creationId xmlns:a16="http://schemas.microsoft.com/office/drawing/2014/main" id="{6EDC0641-235A-4FA5-BFB7-C78BFBC6CF5B}"/>
                </a:ext>
              </a:extLst>
            </p:cNvPr>
            <p:cNvSpPr/>
            <p:nvPr/>
          </p:nvSpPr>
          <p:spPr>
            <a:xfrm>
              <a:off x="10955066" y="4166770"/>
              <a:ext cx="879048" cy="883869"/>
            </a:xfrm>
            <a:prstGeom prst="flowChartConnector">
              <a:avLst/>
            </a:prstGeom>
            <a:grpFill/>
          </p:spPr>
        </p:sp>
        <p:sp>
          <p:nvSpPr>
            <p:cNvPr id="23" name="TextBox 20">
              <a:extLst>
                <a:ext uri="{FF2B5EF4-FFF2-40B4-BE49-F238E27FC236}">
                  <a16:creationId xmlns:a16="http://schemas.microsoft.com/office/drawing/2014/main" id="{B75DE31D-4642-4637-95AE-81E062FB2DDF}"/>
                </a:ext>
              </a:extLst>
            </p:cNvPr>
            <p:cNvSpPr txBox="1"/>
            <p:nvPr/>
          </p:nvSpPr>
          <p:spPr>
            <a:xfrm>
              <a:off x="11118525" y="4403884"/>
              <a:ext cx="552131" cy="370871"/>
            </a:xfrm>
            <a:prstGeom prst="rect">
              <a:avLst/>
            </a:prstGeom>
            <a:grpFill/>
          </p:spPr>
          <p:txBody>
            <a:bodyPr lIns="0" tIns="0" rIns="0" bIns="0" rtlCol="0" anchor="t">
              <a:spAutoFit/>
            </a:bodyPr>
            <a:lstStyle/>
            <a:p>
              <a:pPr algn="ctr" defTabSz="609630">
                <a:lnSpc>
                  <a:spcPts val="2064"/>
                </a:lnSpc>
                <a:spcBef>
                  <a:spcPct val="0"/>
                </a:spcBef>
              </a:pPr>
              <a:r>
                <a:rPr lang="en-US" altLang="zh-TW" sz="1475" b="1" dirty="0">
                  <a:solidFill>
                    <a:srgbClr val="0D776C"/>
                  </a:solidFill>
                  <a:latin typeface="Open Sans Bold"/>
                </a:rPr>
                <a:t>04</a:t>
              </a:r>
              <a:endParaRPr lang="en-US" sz="1475" b="1" dirty="0">
                <a:solidFill>
                  <a:srgbClr val="0D776C"/>
                </a:solidFill>
                <a:latin typeface="Open Sans Bold"/>
              </a:endParaRPr>
            </a:p>
          </p:txBody>
        </p:sp>
      </p:grpSp>
      <p:sp>
        <p:nvSpPr>
          <p:cNvPr id="24" name="Bent Arrow 23"/>
          <p:cNvSpPr/>
          <p:nvPr/>
        </p:nvSpPr>
        <p:spPr bwMode="auto">
          <a:xfrm rot="5400000">
            <a:off x="6854641" y="2866327"/>
            <a:ext cx="648000" cy="648000"/>
          </a:xfrm>
          <a:prstGeom prst="bentArrow">
            <a:avLst>
              <a:gd name="adj1" fmla="val 25000"/>
              <a:gd name="adj2" fmla="val 22699"/>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sp>
        <p:nvSpPr>
          <p:cNvPr id="2" name="投影片編號版面配置區 1">
            <a:extLst>
              <a:ext uri="{FF2B5EF4-FFF2-40B4-BE49-F238E27FC236}">
                <a16:creationId xmlns:a16="http://schemas.microsoft.com/office/drawing/2014/main" id="{0034F88B-DE52-412C-A58A-0CB7D9C86FF5}"/>
              </a:ext>
            </a:extLst>
          </p:cNvPr>
          <p:cNvSpPr>
            <a:spLocks noGrp="1"/>
          </p:cNvSpPr>
          <p:nvPr>
            <p:ph type="sldNum" sz="quarter" idx="4"/>
          </p:nvPr>
        </p:nvSpPr>
        <p:spPr/>
        <p:txBody>
          <a:bodyPr/>
          <a:lstStyle/>
          <a:p>
            <a:fld id="{7B3C8E2D-E91C-4BBB-B7BA-C2875630DAEF}" type="slidenum">
              <a:rPr lang="en-US" altLang="zh-HK" smtClean="0"/>
              <a:pPr/>
              <a:t>163</a:t>
            </a:fld>
            <a:endParaRPr lang="en-US" dirty="0"/>
          </a:p>
        </p:txBody>
      </p:sp>
      <p:sp>
        <p:nvSpPr>
          <p:cNvPr id="15" name="標題 1">
            <a:extLst>
              <a:ext uri="{FF2B5EF4-FFF2-40B4-BE49-F238E27FC236}">
                <a16:creationId xmlns:a16="http://schemas.microsoft.com/office/drawing/2014/main" id="{F341EBDF-B1E0-4176-B1A9-35106E09A150}"/>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extLst>
      <p:ext uri="{BB962C8B-B14F-4D97-AF65-F5344CB8AC3E}">
        <p14:creationId xmlns:p14="http://schemas.microsoft.com/office/powerpoint/2010/main" val="662008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entr" presetSubtype="0" fill="hold" nodeType="withEffect">
                                  <p:stCondLst>
                                    <p:cond delay="25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par>
                                <p:cTn id="12" presetID="10" presetClass="entr" presetSubtype="0" fill="hold" grpId="0" nodeType="withEffect">
                                  <p:stCondLst>
                                    <p:cond delay="25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250"/>
                            </p:stCondLst>
                            <p:childTnLst>
                              <p:par>
                                <p:cTn id="16" presetID="10" presetClass="entr" presetSubtype="0" fill="hold" nodeType="afterEffect">
                                  <p:stCondLst>
                                    <p:cond delay="5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2250"/>
                            </p:stCondLst>
                            <p:childTnLst>
                              <p:par>
                                <p:cTn id="20" presetID="10" presetClass="entr" presetSubtype="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par>
                          <p:cTn id="23" fill="hold">
                            <p:stCondLst>
                              <p:cond delay="275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3250"/>
                            </p:stCondLst>
                            <p:childTnLst>
                              <p:par>
                                <p:cTn id="28" presetID="10" presetClass="entr" presetSubtype="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10560" y="1830452"/>
            <a:ext cx="7254240" cy="1840828"/>
          </a:xfrm>
          <a:prstGeom prst="rect">
            <a:avLst/>
          </a:prstGeom>
        </p:spPr>
      </p:pic>
      <p:pic>
        <p:nvPicPr>
          <p:cNvPr id="30" name="Picture 29"/>
          <p:cNvPicPr>
            <a:picLocks noChangeAspect="1"/>
          </p:cNvPicPr>
          <p:nvPr/>
        </p:nvPicPr>
        <p:blipFill>
          <a:blip r:embed="rId4"/>
          <a:stretch>
            <a:fillRect/>
          </a:stretch>
        </p:blipFill>
        <p:spPr>
          <a:xfrm>
            <a:off x="1199604" y="3898207"/>
            <a:ext cx="6038850" cy="1320800"/>
          </a:xfrm>
          <a:prstGeom prst="rect">
            <a:avLst/>
          </a:prstGeom>
        </p:spPr>
      </p:pic>
      <p:sp>
        <p:nvSpPr>
          <p:cNvPr id="33" name="TextBox 21"/>
          <p:cNvSpPr txBox="1"/>
          <p:nvPr/>
        </p:nvSpPr>
        <p:spPr>
          <a:xfrm>
            <a:off x="2299841" y="5363210"/>
            <a:ext cx="9329999" cy="738664"/>
          </a:xfrm>
          <a:prstGeom prst="rect">
            <a:avLst/>
          </a:prstGeom>
        </p:spPr>
        <p:txBody>
          <a:bodyPr wrap="square" lIns="0" tIns="0" rIns="0" bIns="0" rtlCol="0" anchor="t">
            <a:spAutoFit/>
          </a:bodyPr>
          <a:lstStyle/>
          <a:p>
            <a:pPr defTabSz="609630">
              <a:spcBef>
                <a:spcPct val="0"/>
              </a:spcBef>
            </a:pPr>
            <a:r>
              <a:rPr lang="zh-HK" altLang="zh-TW" sz="2400" dirty="0">
                <a:solidFill>
                  <a:schemeClr val="folHlink"/>
                </a:solidFill>
              </a:rPr>
              <a:t>如用戶是首次以此方式登入，過程中用戶須輸入一次「網上校管系統」原有的用戶名稱及密碼</a:t>
            </a:r>
            <a:r>
              <a:rPr lang="zh-TW" altLang="zh-TW" sz="2400" dirty="0">
                <a:solidFill>
                  <a:schemeClr val="folHlink"/>
                </a:solidFill>
              </a:rPr>
              <a:t>，</a:t>
            </a:r>
            <a:r>
              <a:rPr lang="zh-HK" altLang="zh-TW" sz="2400" dirty="0">
                <a:solidFill>
                  <a:schemeClr val="folHlink"/>
                </a:solidFill>
              </a:rPr>
              <a:t>以進行一次性連結</a:t>
            </a:r>
            <a:r>
              <a:rPr lang="zh-TW" altLang="en-US" sz="2400" dirty="0">
                <a:solidFill>
                  <a:schemeClr val="folHlink"/>
                </a:solidFill>
              </a:rPr>
              <a:t>。</a:t>
            </a:r>
          </a:p>
        </p:txBody>
      </p:sp>
      <p:pic>
        <p:nvPicPr>
          <p:cNvPr id="39" name="Picture 38"/>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tretch>
            <a:fillRect/>
          </a:stretch>
        </p:blipFill>
        <p:spPr>
          <a:xfrm>
            <a:off x="4570709" y="2524074"/>
            <a:ext cx="3043769" cy="893365"/>
          </a:xfrm>
          <a:prstGeom prst="rect">
            <a:avLst/>
          </a:prstGeom>
        </p:spPr>
      </p:pic>
      <p:pic>
        <p:nvPicPr>
          <p:cNvPr id="16" name="Picture 15"/>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14154" y="1124666"/>
            <a:ext cx="2773017" cy="590550"/>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194942" y="4011162"/>
            <a:ext cx="1866900" cy="990600"/>
          </a:xfrm>
          <a:prstGeom prst="rect">
            <a:avLst/>
          </a:prstGeom>
        </p:spPr>
      </p:pic>
      <p:sp>
        <p:nvSpPr>
          <p:cNvPr id="19" name="Bent Arrow 18"/>
          <p:cNvSpPr/>
          <p:nvPr/>
        </p:nvSpPr>
        <p:spPr bwMode="auto">
          <a:xfrm rot="16200000" flipH="1">
            <a:off x="2109636" y="2759146"/>
            <a:ext cx="648000" cy="648000"/>
          </a:xfrm>
          <a:prstGeom prst="bentArrow">
            <a:avLst>
              <a:gd name="adj1" fmla="val 25000"/>
              <a:gd name="adj2" fmla="val 21165"/>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grpSp>
        <p:nvGrpSpPr>
          <p:cNvPr id="20" name="Group 32">
            <a:extLst>
              <a:ext uri="{FF2B5EF4-FFF2-40B4-BE49-F238E27FC236}">
                <a16:creationId xmlns:a16="http://schemas.microsoft.com/office/drawing/2014/main" id="{28A9758C-080B-40AD-90A8-2B3EC4D09EFB}"/>
              </a:ext>
            </a:extLst>
          </p:cNvPr>
          <p:cNvGrpSpPr/>
          <p:nvPr/>
        </p:nvGrpSpPr>
        <p:grpSpPr>
          <a:xfrm>
            <a:off x="1493409" y="5415445"/>
            <a:ext cx="586032" cy="589246"/>
            <a:chOff x="10955066" y="4166770"/>
            <a:chExt cx="879048" cy="883869"/>
          </a:xfrm>
          <a:solidFill>
            <a:srgbClr val="CCCCFF"/>
          </a:solidFill>
          <a:effectLst>
            <a:glow rad="228600">
              <a:srgbClr val="9966FF">
                <a:alpha val="40000"/>
              </a:srgbClr>
            </a:glow>
          </a:effectLst>
        </p:grpSpPr>
        <p:sp>
          <p:nvSpPr>
            <p:cNvPr id="21" name="Freeform 17">
              <a:extLst>
                <a:ext uri="{FF2B5EF4-FFF2-40B4-BE49-F238E27FC236}">
                  <a16:creationId xmlns:a16="http://schemas.microsoft.com/office/drawing/2014/main" id="{6EDC0641-235A-4FA5-BFB7-C78BFBC6CF5B}"/>
                </a:ext>
              </a:extLst>
            </p:cNvPr>
            <p:cNvSpPr/>
            <p:nvPr/>
          </p:nvSpPr>
          <p:spPr>
            <a:xfrm>
              <a:off x="10955066" y="4166770"/>
              <a:ext cx="879048" cy="883869"/>
            </a:xfrm>
            <a:prstGeom prst="flowChartConnector">
              <a:avLst/>
            </a:prstGeom>
            <a:grpFill/>
          </p:spPr>
        </p:sp>
        <p:sp>
          <p:nvSpPr>
            <p:cNvPr id="23" name="TextBox 20">
              <a:extLst>
                <a:ext uri="{FF2B5EF4-FFF2-40B4-BE49-F238E27FC236}">
                  <a16:creationId xmlns:a16="http://schemas.microsoft.com/office/drawing/2014/main" id="{B75DE31D-4642-4637-95AE-81E062FB2DDF}"/>
                </a:ext>
              </a:extLst>
            </p:cNvPr>
            <p:cNvSpPr txBox="1"/>
            <p:nvPr/>
          </p:nvSpPr>
          <p:spPr>
            <a:xfrm>
              <a:off x="11118525" y="4403884"/>
              <a:ext cx="552131" cy="370871"/>
            </a:xfrm>
            <a:prstGeom prst="rect">
              <a:avLst/>
            </a:prstGeom>
            <a:grpFill/>
          </p:spPr>
          <p:txBody>
            <a:bodyPr lIns="0" tIns="0" rIns="0" bIns="0" rtlCol="0" anchor="t">
              <a:spAutoFit/>
            </a:bodyPr>
            <a:lstStyle/>
            <a:p>
              <a:pPr algn="ctr" defTabSz="609630">
                <a:lnSpc>
                  <a:spcPts val="2064"/>
                </a:lnSpc>
                <a:spcBef>
                  <a:spcPct val="0"/>
                </a:spcBef>
              </a:pPr>
              <a:r>
                <a:rPr lang="en-US" altLang="zh-TW" sz="1475" b="1" dirty="0">
                  <a:solidFill>
                    <a:srgbClr val="0D776C"/>
                  </a:solidFill>
                  <a:latin typeface="Open Sans Bold"/>
                </a:rPr>
                <a:t>05</a:t>
              </a:r>
              <a:endParaRPr lang="en-US" sz="1475" b="1" dirty="0">
                <a:solidFill>
                  <a:srgbClr val="0D776C"/>
                </a:solidFill>
                <a:latin typeface="Open Sans Bold"/>
              </a:endParaRPr>
            </a:p>
          </p:txBody>
        </p:sp>
      </p:grpSp>
      <p:sp>
        <p:nvSpPr>
          <p:cNvPr id="2" name="投影片編號版面配置區 1">
            <a:extLst>
              <a:ext uri="{FF2B5EF4-FFF2-40B4-BE49-F238E27FC236}">
                <a16:creationId xmlns:a16="http://schemas.microsoft.com/office/drawing/2014/main" id="{F74A01E2-EE2D-45D9-B2DB-55D49E48B947}"/>
              </a:ext>
            </a:extLst>
          </p:cNvPr>
          <p:cNvSpPr>
            <a:spLocks noGrp="1"/>
          </p:cNvSpPr>
          <p:nvPr>
            <p:ph type="sldNum" sz="quarter" idx="4"/>
          </p:nvPr>
        </p:nvSpPr>
        <p:spPr/>
        <p:txBody>
          <a:bodyPr/>
          <a:lstStyle/>
          <a:p>
            <a:fld id="{7B3C8E2D-E91C-4BBB-B7BA-C2875630DAEF}" type="slidenum">
              <a:rPr lang="en-US" altLang="zh-HK" smtClean="0"/>
              <a:pPr/>
              <a:t>164</a:t>
            </a:fld>
            <a:endParaRPr lang="en-US" dirty="0"/>
          </a:p>
        </p:txBody>
      </p:sp>
      <p:sp>
        <p:nvSpPr>
          <p:cNvPr id="18" name="標題 1">
            <a:extLst>
              <a:ext uri="{FF2B5EF4-FFF2-40B4-BE49-F238E27FC236}">
                <a16:creationId xmlns:a16="http://schemas.microsoft.com/office/drawing/2014/main" id="{7080BEDA-5EAD-4C57-8482-B9073806CA86}"/>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extLst>
      <p:ext uri="{BB962C8B-B14F-4D97-AF65-F5344CB8AC3E}">
        <p14:creationId xmlns:p14="http://schemas.microsoft.com/office/powerpoint/2010/main" val="22195829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25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9"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449002" y="1770238"/>
            <a:ext cx="7254240" cy="1840828"/>
          </a:xfrm>
          <a:prstGeom prst="rect">
            <a:avLst/>
          </a:prstGeom>
        </p:spPr>
      </p:pic>
      <p:sp>
        <p:nvSpPr>
          <p:cNvPr id="33" name="TextBox 21"/>
          <p:cNvSpPr txBox="1"/>
          <p:nvPr/>
        </p:nvSpPr>
        <p:spPr>
          <a:xfrm>
            <a:off x="2299841" y="5363210"/>
            <a:ext cx="9130159" cy="1107996"/>
          </a:xfrm>
          <a:prstGeom prst="rect">
            <a:avLst/>
          </a:prstGeom>
        </p:spPr>
        <p:txBody>
          <a:bodyPr wrap="square" lIns="0" tIns="0" rIns="0" bIns="0" rtlCol="0" anchor="t">
            <a:spAutoFit/>
          </a:bodyPr>
          <a:lstStyle/>
          <a:p>
            <a:pPr defTabSz="609630">
              <a:spcBef>
                <a:spcPct val="0"/>
              </a:spcBef>
            </a:pPr>
            <a:r>
              <a:rPr lang="zh-HK" altLang="zh-TW" sz="2400" dirty="0">
                <a:solidFill>
                  <a:schemeClr val="folHlink"/>
                </a:solidFill>
              </a:rPr>
              <a:t>如</a:t>
            </a:r>
            <a:r>
              <a:rPr lang="zh-TW" altLang="en-US" sz="2400" dirty="0">
                <a:solidFill>
                  <a:schemeClr val="folHlink"/>
                </a:solidFill>
              </a:rPr>
              <a:t>未完成步驟</a:t>
            </a:r>
            <a:r>
              <a:rPr lang="en-US" altLang="zh-TW" sz="2400" dirty="0">
                <a:solidFill>
                  <a:schemeClr val="folHlink"/>
                </a:solidFill>
              </a:rPr>
              <a:t>1</a:t>
            </a:r>
            <a:r>
              <a:rPr lang="en-US" altLang="zh-TW" sz="2000" dirty="0">
                <a:solidFill>
                  <a:schemeClr val="folHlink"/>
                </a:solidFill>
              </a:rPr>
              <a:t>(</a:t>
            </a:r>
            <a:r>
              <a:rPr lang="zh-TW" altLang="en-US" sz="2400" dirty="0">
                <a:solidFill>
                  <a:schemeClr val="folHlink"/>
                </a:solidFill>
              </a:rPr>
              <a:t>在</a:t>
            </a:r>
            <a:r>
              <a:rPr lang="zh-HK" altLang="zh-TW" sz="2400" dirty="0">
                <a:solidFill>
                  <a:schemeClr val="folHlink"/>
                </a:solidFill>
              </a:rPr>
              <a:t>「</a:t>
            </a:r>
            <a:r>
              <a:rPr lang="zh-HK" altLang="zh-TW" sz="2400" b="1" dirty="0">
                <a:solidFill>
                  <a:schemeClr val="folHlink"/>
                </a:solidFill>
              </a:rPr>
              <a:t>系統保安＞設定＞系統設定</a:t>
            </a:r>
            <a:r>
              <a:rPr lang="zh-TW" altLang="en-US" sz="2400" dirty="0">
                <a:solidFill>
                  <a:schemeClr val="folHlink"/>
                </a:solidFill>
              </a:rPr>
              <a:t>」</a:t>
            </a:r>
            <a:r>
              <a:rPr lang="zh-HK" altLang="zh-TW" sz="2400" b="1" dirty="0">
                <a:solidFill>
                  <a:schemeClr val="folHlink"/>
                </a:solidFill>
              </a:rPr>
              <a:t> </a:t>
            </a:r>
            <a:r>
              <a:rPr lang="zh-HK" altLang="zh-TW" sz="2400" dirty="0">
                <a:solidFill>
                  <a:schemeClr val="folHlink"/>
                </a:solidFill>
              </a:rPr>
              <a:t>的</a:t>
            </a:r>
            <a:r>
              <a:rPr lang="en-US" altLang="zh-HK" sz="2400" dirty="0">
                <a:solidFill>
                  <a:schemeClr val="folHlink"/>
                </a:solidFill>
              </a:rPr>
              <a:t> </a:t>
            </a:r>
            <a:r>
              <a:rPr lang="zh-HK" altLang="zh-TW" sz="2400" dirty="0">
                <a:solidFill>
                  <a:schemeClr val="folHlink"/>
                </a:solidFill>
              </a:rPr>
              <a:t>「</a:t>
            </a:r>
            <a:r>
              <a:rPr lang="zh-HK" altLang="zh-TW" sz="2400" b="1" dirty="0">
                <a:solidFill>
                  <a:schemeClr val="folHlink"/>
                </a:solidFill>
              </a:rPr>
              <a:t>一般設定</a:t>
            </a:r>
            <a:r>
              <a:rPr lang="zh-TW" altLang="en-US" sz="2400" b="1" dirty="0">
                <a:solidFill>
                  <a:schemeClr val="folHlink"/>
                </a:solidFill>
              </a:rPr>
              <a:t>」</a:t>
            </a:r>
            <a:r>
              <a:rPr lang="zh-HK" altLang="zh-TW" sz="2400" dirty="0">
                <a:solidFill>
                  <a:schemeClr val="folHlink"/>
                </a:solidFill>
              </a:rPr>
              <a:t>，選擇 </a:t>
            </a:r>
            <a:r>
              <a:rPr lang="zh-HK" altLang="zh-TW" sz="2400" dirty="0">
                <a:solidFill>
                  <a:srgbClr val="FF3399"/>
                </a:solidFill>
              </a:rPr>
              <a:t>「</a:t>
            </a:r>
            <a:r>
              <a:rPr lang="zh-HK" altLang="zh-TW" sz="2400" b="1" dirty="0">
                <a:solidFill>
                  <a:srgbClr val="FF3399"/>
                </a:solidFill>
              </a:rPr>
              <a:t>啟動容許從統一登入系統登入</a:t>
            </a:r>
            <a:r>
              <a:rPr lang="zh-TW" altLang="en-US" sz="2400" b="1" dirty="0">
                <a:solidFill>
                  <a:srgbClr val="FF3399"/>
                </a:solidFill>
              </a:rPr>
              <a:t>」</a:t>
            </a:r>
            <a:r>
              <a:rPr lang="zh-HK" altLang="zh-TW" sz="2400" b="1" dirty="0">
                <a:solidFill>
                  <a:srgbClr val="FF3399"/>
                </a:solidFill>
              </a:rPr>
              <a:t> </a:t>
            </a:r>
            <a:r>
              <a:rPr lang="zh-HK" altLang="zh-TW" sz="2400" dirty="0">
                <a:solidFill>
                  <a:schemeClr val="folHlink"/>
                </a:solidFill>
              </a:rPr>
              <a:t>的選項</a:t>
            </a:r>
            <a:r>
              <a:rPr lang="en-US" altLang="zh-TW" sz="2000" dirty="0">
                <a:solidFill>
                  <a:schemeClr val="folHlink"/>
                </a:solidFill>
              </a:rPr>
              <a:t>)</a:t>
            </a:r>
            <a:r>
              <a:rPr lang="zh-TW" altLang="en-US" sz="2400" dirty="0">
                <a:solidFill>
                  <a:schemeClr val="folHlink"/>
                </a:solidFill>
              </a:rPr>
              <a:t>，</a:t>
            </a:r>
            <a:r>
              <a:rPr lang="zh-HK" altLang="zh-TW" sz="2400" dirty="0">
                <a:solidFill>
                  <a:schemeClr val="folHlink"/>
                </a:solidFill>
              </a:rPr>
              <a:t>網上校管系統</a:t>
            </a:r>
            <a:r>
              <a:rPr lang="zh-TW" altLang="en-US" sz="2400" dirty="0">
                <a:solidFill>
                  <a:schemeClr val="folHlink"/>
                </a:solidFill>
              </a:rPr>
              <a:t>就未能以</a:t>
            </a:r>
            <a:r>
              <a:rPr lang="zh-HK" altLang="zh-TW" sz="2400" dirty="0">
                <a:solidFill>
                  <a:schemeClr val="folHlink"/>
                </a:solidFill>
              </a:rPr>
              <a:t>「統一登入系統」</a:t>
            </a:r>
            <a:r>
              <a:rPr lang="zh-TW" altLang="en-US" sz="2400" dirty="0">
                <a:solidFill>
                  <a:schemeClr val="folHlink"/>
                </a:solidFill>
              </a:rPr>
              <a:t>登入。</a:t>
            </a:r>
          </a:p>
        </p:txBody>
      </p:sp>
      <p:pic>
        <p:nvPicPr>
          <p:cNvPr id="39" name="Picture 38"/>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3810872" y="2549046"/>
            <a:ext cx="3043769" cy="893365"/>
          </a:xfrm>
          <a:prstGeom prst="rect">
            <a:avLst/>
          </a:prstGeom>
        </p:spPr>
      </p:pic>
      <p:pic>
        <p:nvPicPr>
          <p:cNvPr id="16" name="Picture 15"/>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14154" y="1124666"/>
            <a:ext cx="2773017" cy="590550"/>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145247" y="3969236"/>
            <a:ext cx="1866900" cy="990600"/>
          </a:xfrm>
          <a:prstGeom prst="rect">
            <a:avLst/>
          </a:prstGeom>
        </p:spPr>
      </p:pic>
      <p:pic>
        <p:nvPicPr>
          <p:cNvPr id="15" name="Picture 14"/>
          <p:cNvPicPr>
            <a:picLocks noChangeAspect="1"/>
          </p:cNvPicPr>
          <p:nvPr/>
        </p:nvPicPr>
        <p:blipFill>
          <a:blip r:embed="rId8"/>
          <a:stretch>
            <a:fillRect/>
          </a:stretch>
        </p:blipFill>
        <p:spPr>
          <a:xfrm>
            <a:off x="1423834" y="4010725"/>
            <a:ext cx="5962650" cy="958850"/>
          </a:xfrm>
          <a:prstGeom prst="rect">
            <a:avLst/>
          </a:prstGeom>
        </p:spPr>
      </p:pic>
      <p:grpSp>
        <p:nvGrpSpPr>
          <p:cNvPr id="18" name="Group 32">
            <a:extLst>
              <a:ext uri="{FF2B5EF4-FFF2-40B4-BE49-F238E27FC236}">
                <a16:creationId xmlns:a16="http://schemas.microsoft.com/office/drawing/2014/main" id="{28A9758C-080B-40AD-90A8-2B3EC4D09EFB}"/>
              </a:ext>
            </a:extLst>
          </p:cNvPr>
          <p:cNvGrpSpPr/>
          <p:nvPr/>
        </p:nvGrpSpPr>
        <p:grpSpPr>
          <a:xfrm>
            <a:off x="1493409" y="5415445"/>
            <a:ext cx="586032" cy="589246"/>
            <a:chOff x="10955066" y="4166770"/>
            <a:chExt cx="879048" cy="883869"/>
          </a:xfrm>
          <a:solidFill>
            <a:srgbClr val="CCCCFF"/>
          </a:solidFill>
          <a:effectLst>
            <a:glow rad="228600">
              <a:srgbClr val="9966FF">
                <a:alpha val="40000"/>
              </a:srgbClr>
            </a:glow>
          </a:effectLst>
        </p:grpSpPr>
        <p:sp>
          <p:nvSpPr>
            <p:cNvPr id="19" name="Freeform 17">
              <a:extLst>
                <a:ext uri="{FF2B5EF4-FFF2-40B4-BE49-F238E27FC236}">
                  <a16:creationId xmlns:a16="http://schemas.microsoft.com/office/drawing/2014/main" id="{6EDC0641-235A-4FA5-BFB7-C78BFBC6CF5B}"/>
                </a:ext>
              </a:extLst>
            </p:cNvPr>
            <p:cNvSpPr/>
            <p:nvPr/>
          </p:nvSpPr>
          <p:spPr>
            <a:xfrm>
              <a:off x="10955066" y="4166770"/>
              <a:ext cx="879048" cy="883869"/>
            </a:xfrm>
            <a:prstGeom prst="flowChartConnector">
              <a:avLst/>
            </a:prstGeom>
            <a:grpFill/>
          </p:spPr>
        </p:sp>
        <p:sp>
          <p:nvSpPr>
            <p:cNvPr id="20" name="TextBox 20">
              <a:extLst>
                <a:ext uri="{FF2B5EF4-FFF2-40B4-BE49-F238E27FC236}">
                  <a16:creationId xmlns:a16="http://schemas.microsoft.com/office/drawing/2014/main" id="{B75DE31D-4642-4637-95AE-81E062FB2DDF}"/>
                </a:ext>
              </a:extLst>
            </p:cNvPr>
            <p:cNvSpPr txBox="1"/>
            <p:nvPr/>
          </p:nvSpPr>
          <p:spPr>
            <a:xfrm>
              <a:off x="11118525" y="4403884"/>
              <a:ext cx="552131" cy="370871"/>
            </a:xfrm>
            <a:prstGeom prst="rect">
              <a:avLst/>
            </a:prstGeom>
            <a:grpFill/>
          </p:spPr>
          <p:txBody>
            <a:bodyPr lIns="0" tIns="0" rIns="0" bIns="0" rtlCol="0" anchor="t">
              <a:spAutoFit/>
            </a:bodyPr>
            <a:lstStyle/>
            <a:p>
              <a:pPr algn="ctr" defTabSz="609630">
                <a:lnSpc>
                  <a:spcPts val="2064"/>
                </a:lnSpc>
                <a:spcBef>
                  <a:spcPct val="0"/>
                </a:spcBef>
              </a:pPr>
              <a:r>
                <a:rPr lang="en-US" altLang="zh-TW" sz="1475" b="1" dirty="0">
                  <a:solidFill>
                    <a:srgbClr val="0D776C"/>
                  </a:solidFill>
                  <a:latin typeface="Open Sans Bold"/>
                </a:rPr>
                <a:t>06</a:t>
              </a:r>
              <a:endParaRPr lang="en-US" sz="1475" b="1" dirty="0">
                <a:solidFill>
                  <a:srgbClr val="0D776C"/>
                </a:solidFill>
                <a:latin typeface="Open Sans Bold"/>
              </a:endParaRPr>
            </a:p>
          </p:txBody>
        </p:sp>
      </p:grpSp>
      <p:sp>
        <p:nvSpPr>
          <p:cNvPr id="21" name="Bent Arrow 20"/>
          <p:cNvSpPr/>
          <p:nvPr/>
        </p:nvSpPr>
        <p:spPr bwMode="auto">
          <a:xfrm rot="16200000" flipH="1">
            <a:off x="1602382" y="2952640"/>
            <a:ext cx="648000" cy="648000"/>
          </a:xfrm>
          <a:prstGeom prst="bentArrow">
            <a:avLst>
              <a:gd name="adj1" fmla="val 25000"/>
              <a:gd name="adj2" fmla="val 21165"/>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sp>
        <p:nvSpPr>
          <p:cNvPr id="2" name="投影片編號版面配置區 1">
            <a:extLst>
              <a:ext uri="{FF2B5EF4-FFF2-40B4-BE49-F238E27FC236}">
                <a16:creationId xmlns:a16="http://schemas.microsoft.com/office/drawing/2014/main" id="{3DF230F1-4FA1-471C-AE83-D66EF753E8DD}"/>
              </a:ext>
            </a:extLst>
          </p:cNvPr>
          <p:cNvSpPr>
            <a:spLocks noGrp="1"/>
          </p:cNvSpPr>
          <p:nvPr>
            <p:ph type="sldNum" sz="quarter" idx="4"/>
          </p:nvPr>
        </p:nvSpPr>
        <p:spPr/>
        <p:txBody>
          <a:bodyPr/>
          <a:lstStyle/>
          <a:p>
            <a:fld id="{7B3C8E2D-E91C-4BBB-B7BA-C2875630DAEF}" type="slidenum">
              <a:rPr lang="en-US" altLang="zh-HK" smtClean="0"/>
              <a:pPr/>
              <a:t>165</a:t>
            </a:fld>
            <a:endParaRPr lang="en-US" dirty="0"/>
          </a:p>
        </p:txBody>
      </p:sp>
      <p:sp>
        <p:nvSpPr>
          <p:cNvPr id="23" name="標題 1">
            <a:extLst>
              <a:ext uri="{FF2B5EF4-FFF2-40B4-BE49-F238E27FC236}">
                <a16:creationId xmlns:a16="http://schemas.microsoft.com/office/drawing/2014/main" id="{A34EE5D3-B0DA-4C74-BE5F-5D0403494160}"/>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extLst>
      <p:ext uri="{BB962C8B-B14F-4D97-AF65-F5344CB8AC3E}">
        <p14:creationId xmlns:p14="http://schemas.microsoft.com/office/powerpoint/2010/main" val="3473322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25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10" presetClass="entr" presetSubtype="0" fill="hold" grpId="0" nodeType="afterEffect">
                                  <p:stCondLst>
                                    <p:cond delay="25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3000"/>
                            </p:stCondLst>
                            <p:childTnLst>
                              <p:par>
                                <p:cTn id="26" presetID="10" presetClass="entr" presetSubtype="0" fill="hold" grpId="0" nodeType="afterEffect">
                                  <p:stCondLst>
                                    <p:cond delay="25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3750"/>
                            </p:stCondLst>
                            <p:childTnLst>
                              <p:par>
                                <p:cTn id="30" presetID="1" presetClass="entr" presetSubtype="0" fill="hold" nodeType="afterEffect">
                                  <p:stCondLst>
                                    <p:cond delay="25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1"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1"/>
          <p:cNvSpPr txBox="1"/>
          <p:nvPr/>
        </p:nvSpPr>
        <p:spPr>
          <a:xfrm>
            <a:off x="7481511" y="4986405"/>
            <a:ext cx="3719890" cy="1477328"/>
          </a:xfrm>
          <a:prstGeom prst="rect">
            <a:avLst/>
          </a:prstGeom>
        </p:spPr>
        <p:txBody>
          <a:bodyPr wrap="square" lIns="0" tIns="0" rIns="0" bIns="0" rtlCol="0" anchor="t">
            <a:spAutoFit/>
          </a:bodyPr>
          <a:lstStyle/>
          <a:p>
            <a:pPr defTabSz="609630">
              <a:spcBef>
                <a:spcPct val="0"/>
              </a:spcBef>
            </a:pPr>
            <a:r>
              <a:rPr lang="zh-HK" altLang="zh-TW" sz="2400" dirty="0">
                <a:solidFill>
                  <a:schemeClr val="folHlink"/>
                </a:solidFill>
              </a:rPr>
              <a:t>如</a:t>
            </a:r>
            <a:r>
              <a:rPr lang="zh-TW" altLang="en-US" sz="2400" dirty="0">
                <a:solidFill>
                  <a:schemeClr val="folHlink"/>
                </a:solidFill>
              </a:rPr>
              <a:t>步驟</a:t>
            </a:r>
            <a:r>
              <a:rPr lang="en-US" altLang="zh-TW" sz="2400" dirty="0">
                <a:solidFill>
                  <a:schemeClr val="folHlink"/>
                </a:solidFill>
              </a:rPr>
              <a:t>5</a:t>
            </a:r>
            <a:r>
              <a:rPr lang="zh-TW" altLang="en-US" sz="2400" dirty="0">
                <a:solidFill>
                  <a:schemeClr val="folHlink"/>
                </a:solidFill>
              </a:rPr>
              <a:t>能夠順利完成，用戶下一次使用時，就能以</a:t>
            </a:r>
            <a:r>
              <a:rPr lang="zh-HK" altLang="zh-TW" sz="2400" dirty="0">
                <a:solidFill>
                  <a:schemeClr val="folHlink"/>
                </a:solidFill>
              </a:rPr>
              <a:t>「統一登入系統」</a:t>
            </a:r>
            <a:r>
              <a:rPr lang="zh-TW" altLang="en-US" sz="2400" dirty="0">
                <a:solidFill>
                  <a:schemeClr val="folHlink"/>
                </a:solidFill>
              </a:rPr>
              <a:t>直接登入</a:t>
            </a:r>
            <a:r>
              <a:rPr lang="zh-HK" altLang="zh-TW" sz="2400" dirty="0">
                <a:solidFill>
                  <a:schemeClr val="folHlink"/>
                </a:solidFill>
              </a:rPr>
              <a:t>網上校管系統</a:t>
            </a:r>
            <a:r>
              <a:rPr lang="zh-TW" altLang="en-US" sz="2400" dirty="0">
                <a:solidFill>
                  <a:schemeClr val="folHlink"/>
                </a:solidFill>
              </a:rPr>
              <a:t>。</a:t>
            </a:r>
          </a:p>
        </p:txBody>
      </p:sp>
      <p:pic>
        <p:nvPicPr>
          <p:cNvPr id="31" name="Picture 30"/>
          <p:cNvPicPr>
            <a:picLocks noChangeAspect="1"/>
          </p:cNvPicPr>
          <p:nvPr/>
        </p:nvPicPr>
        <p:blipFill rotWithShape="1">
          <a:blip r:embed="rId2" cstate="hqprint">
            <a:extLst>
              <a:ext uri="{28A0092B-C50C-407E-A947-70E740481C1C}">
                <a14:useLocalDpi xmlns:a14="http://schemas.microsoft.com/office/drawing/2010/main"/>
              </a:ext>
            </a:extLst>
          </a:blip>
          <a:srcRect b="27730"/>
          <a:stretch/>
        </p:blipFill>
        <p:spPr>
          <a:xfrm>
            <a:off x="478904" y="2219052"/>
            <a:ext cx="5035296" cy="1541953"/>
          </a:xfrm>
          <a:prstGeom prst="rect">
            <a:avLst/>
          </a:prstGeom>
        </p:spPr>
      </p:pic>
      <p:pic>
        <p:nvPicPr>
          <p:cNvPr id="32" name="Picture 3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35315" y="3945077"/>
            <a:ext cx="5440680" cy="1380597"/>
          </a:xfrm>
          <a:prstGeom prst="rect">
            <a:avLst/>
          </a:prstGeom>
        </p:spPr>
      </p:pic>
      <p:pic>
        <p:nvPicPr>
          <p:cNvPr id="36" name="Picture 35"/>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374705" y="3056763"/>
            <a:ext cx="2771587" cy="836339"/>
          </a:xfrm>
          <a:prstGeom prst="rect">
            <a:avLst/>
          </a:prstGeom>
        </p:spPr>
      </p:pic>
      <p:pic>
        <p:nvPicPr>
          <p:cNvPr id="13" name="Picture 12"/>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74706" y="1455983"/>
            <a:ext cx="2773017" cy="590550"/>
          </a:xfrm>
          <a:prstGeom prst="rect">
            <a:avLst/>
          </a:prstGeom>
          <a:ln>
            <a:noFill/>
          </a:ln>
          <a:effectLst>
            <a:outerShdw blurRad="190500" algn="tl" rotWithShape="0">
              <a:srgbClr val="000000">
                <a:alpha val="70000"/>
              </a:srgbClr>
            </a:outerShdw>
          </a:effectLst>
        </p:spPr>
      </p:pic>
      <p:grpSp>
        <p:nvGrpSpPr>
          <p:cNvPr id="17" name="Group 32">
            <a:extLst>
              <a:ext uri="{FF2B5EF4-FFF2-40B4-BE49-F238E27FC236}">
                <a16:creationId xmlns:a16="http://schemas.microsoft.com/office/drawing/2014/main" id="{28A9758C-080B-40AD-90A8-2B3EC4D09EFB}"/>
              </a:ext>
            </a:extLst>
          </p:cNvPr>
          <p:cNvGrpSpPr/>
          <p:nvPr/>
        </p:nvGrpSpPr>
        <p:grpSpPr>
          <a:xfrm>
            <a:off x="6739389" y="5152641"/>
            <a:ext cx="586032" cy="589246"/>
            <a:chOff x="10955061" y="4166772"/>
            <a:chExt cx="879048" cy="883869"/>
          </a:xfrm>
          <a:solidFill>
            <a:srgbClr val="CCCCFF"/>
          </a:solidFill>
          <a:effectLst>
            <a:glow rad="228600">
              <a:srgbClr val="9966FF">
                <a:alpha val="40000"/>
              </a:srgbClr>
            </a:glow>
          </a:effectLst>
        </p:grpSpPr>
        <p:sp>
          <p:nvSpPr>
            <p:cNvPr id="18" name="Freeform 17">
              <a:extLst>
                <a:ext uri="{FF2B5EF4-FFF2-40B4-BE49-F238E27FC236}">
                  <a16:creationId xmlns:a16="http://schemas.microsoft.com/office/drawing/2014/main" id="{6EDC0641-235A-4FA5-BFB7-C78BFBC6CF5B}"/>
                </a:ext>
              </a:extLst>
            </p:cNvPr>
            <p:cNvSpPr/>
            <p:nvPr/>
          </p:nvSpPr>
          <p:spPr>
            <a:xfrm>
              <a:off x="10955061" y="4166772"/>
              <a:ext cx="879048" cy="883869"/>
            </a:xfrm>
            <a:prstGeom prst="flowChartConnector">
              <a:avLst/>
            </a:prstGeom>
            <a:grpFill/>
          </p:spPr>
        </p:sp>
        <p:sp>
          <p:nvSpPr>
            <p:cNvPr id="23" name="TextBox 20">
              <a:extLst>
                <a:ext uri="{FF2B5EF4-FFF2-40B4-BE49-F238E27FC236}">
                  <a16:creationId xmlns:a16="http://schemas.microsoft.com/office/drawing/2014/main" id="{B75DE31D-4642-4637-95AE-81E062FB2DDF}"/>
                </a:ext>
              </a:extLst>
            </p:cNvPr>
            <p:cNvSpPr txBox="1"/>
            <p:nvPr/>
          </p:nvSpPr>
          <p:spPr>
            <a:xfrm>
              <a:off x="11118525" y="4403884"/>
              <a:ext cx="552131" cy="370871"/>
            </a:xfrm>
            <a:prstGeom prst="rect">
              <a:avLst/>
            </a:prstGeom>
            <a:grpFill/>
          </p:spPr>
          <p:txBody>
            <a:bodyPr lIns="0" tIns="0" rIns="0" bIns="0" rtlCol="0" anchor="t">
              <a:spAutoFit/>
            </a:bodyPr>
            <a:lstStyle/>
            <a:p>
              <a:pPr algn="ctr" defTabSz="609630">
                <a:lnSpc>
                  <a:spcPts val="2064"/>
                </a:lnSpc>
                <a:spcBef>
                  <a:spcPct val="0"/>
                </a:spcBef>
              </a:pPr>
              <a:r>
                <a:rPr lang="en-US" altLang="zh-TW" sz="1475" b="1" dirty="0">
                  <a:solidFill>
                    <a:srgbClr val="0D776C"/>
                  </a:solidFill>
                  <a:latin typeface="Open Sans Bold"/>
                </a:rPr>
                <a:t>07</a:t>
              </a:r>
              <a:endParaRPr lang="en-US" sz="1475" b="1" dirty="0">
                <a:solidFill>
                  <a:srgbClr val="0D776C"/>
                </a:solidFill>
                <a:latin typeface="Open Sans Bold"/>
              </a:endParaRPr>
            </a:p>
          </p:txBody>
        </p:sp>
      </p:grpSp>
      <p:sp>
        <p:nvSpPr>
          <p:cNvPr id="24" name="Bent Arrow 23"/>
          <p:cNvSpPr/>
          <p:nvPr/>
        </p:nvSpPr>
        <p:spPr bwMode="auto">
          <a:xfrm rot="10800000" flipH="1">
            <a:off x="230418" y="4123235"/>
            <a:ext cx="648000" cy="648000"/>
          </a:xfrm>
          <a:prstGeom prst="bentArrow">
            <a:avLst>
              <a:gd name="adj1" fmla="val 25000"/>
              <a:gd name="adj2" fmla="val 22699"/>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pic>
        <p:nvPicPr>
          <p:cNvPr id="14" name="Picture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39701" y="3995530"/>
            <a:ext cx="1942633" cy="990600"/>
          </a:xfrm>
          <a:prstGeom prst="rect">
            <a:avLst/>
          </a:prstGeom>
        </p:spPr>
      </p:pic>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1761214" y="4372386"/>
            <a:ext cx="2407485" cy="836339"/>
          </a:xfrm>
          <a:prstGeom prst="rect">
            <a:avLst/>
          </a:prstGeom>
        </p:spPr>
      </p:pic>
      <p:pic>
        <p:nvPicPr>
          <p:cNvPr id="3" name="Picture 2"/>
          <p:cNvPicPr>
            <a:picLocks noChangeAspect="1"/>
          </p:cNvPicPr>
          <p:nvPr/>
        </p:nvPicPr>
        <p:blipFill rotWithShape="1">
          <a:blip r:embed="rId8" cstate="hqprint">
            <a:extLst>
              <a:ext uri="{28A0092B-C50C-407E-A947-70E740481C1C}">
                <a14:useLocalDpi xmlns:a14="http://schemas.microsoft.com/office/drawing/2010/main"/>
              </a:ext>
            </a:extLst>
          </a:blip>
          <a:srcRect b="12384"/>
          <a:stretch/>
        </p:blipFill>
        <p:spPr>
          <a:xfrm>
            <a:off x="6632892" y="1329148"/>
            <a:ext cx="4848225" cy="2666382"/>
          </a:xfrm>
          <a:prstGeom prst="rect">
            <a:avLst/>
          </a:prstGeom>
        </p:spPr>
      </p:pic>
      <p:sp>
        <p:nvSpPr>
          <p:cNvPr id="16" name="Bent Arrow 15"/>
          <p:cNvSpPr/>
          <p:nvPr/>
        </p:nvSpPr>
        <p:spPr bwMode="auto">
          <a:xfrm rot="10800000" flipH="1" flipV="1">
            <a:off x="5771226" y="2854669"/>
            <a:ext cx="648000" cy="648000"/>
          </a:xfrm>
          <a:prstGeom prst="bentArrow">
            <a:avLst>
              <a:gd name="adj1" fmla="val 25000"/>
              <a:gd name="adj2" fmla="val 22699"/>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sp>
        <p:nvSpPr>
          <p:cNvPr id="2" name="投影片編號版面配置區 1">
            <a:extLst>
              <a:ext uri="{FF2B5EF4-FFF2-40B4-BE49-F238E27FC236}">
                <a16:creationId xmlns:a16="http://schemas.microsoft.com/office/drawing/2014/main" id="{3C7514A5-A99A-4439-9BC3-7314CA474B49}"/>
              </a:ext>
            </a:extLst>
          </p:cNvPr>
          <p:cNvSpPr>
            <a:spLocks noGrp="1"/>
          </p:cNvSpPr>
          <p:nvPr>
            <p:ph type="sldNum" sz="quarter" idx="4"/>
          </p:nvPr>
        </p:nvSpPr>
        <p:spPr/>
        <p:txBody>
          <a:bodyPr/>
          <a:lstStyle/>
          <a:p>
            <a:fld id="{7B3C8E2D-E91C-4BBB-B7BA-C2875630DAEF}" type="slidenum">
              <a:rPr lang="en-US" altLang="zh-HK" smtClean="0"/>
              <a:pPr/>
              <a:t>166</a:t>
            </a:fld>
            <a:endParaRPr lang="en-US" dirty="0"/>
          </a:p>
        </p:txBody>
      </p:sp>
      <p:sp>
        <p:nvSpPr>
          <p:cNvPr id="22" name="標題 1">
            <a:extLst>
              <a:ext uri="{FF2B5EF4-FFF2-40B4-BE49-F238E27FC236}">
                <a16:creationId xmlns:a16="http://schemas.microsoft.com/office/drawing/2014/main" id="{73564A04-E617-459A-BE21-1CFA5AA3F90D}"/>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extLst>
      <p:ext uri="{BB962C8B-B14F-4D97-AF65-F5344CB8AC3E}">
        <p14:creationId xmlns:p14="http://schemas.microsoft.com/office/powerpoint/2010/main" val="2295773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par>
                          <p:cTn id="26" fill="hold">
                            <p:stCondLst>
                              <p:cond delay="2000"/>
                            </p:stCondLst>
                            <p:childTnLst>
                              <p:par>
                                <p:cTn id="27" presetID="10" presetClass="entr" presetSubtype="0" fill="hold" grpId="0" nodeType="afterEffect">
                                  <p:stCondLst>
                                    <p:cond delay="25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2750"/>
                            </p:stCondLst>
                            <p:childTnLst>
                              <p:par>
                                <p:cTn id="31" presetID="10" presetClass="entr" presetSubtype="0"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325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3750"/>
                            </p:stCondLst>
                            <p:childTnLst>
                              <p:par>
                                <p:cTn id="39" presetID="10" presetClass="entr" presetSubtype="0" fill="hold" grpId="0" nodeType="afterEffect">
                                  <p:stCondLst>
                                    <p:cond delay="25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4500"/>
                            </p:stCondLst>
                            <p:childTnLst>
                              <p:par>
                                <p:cTn id="43" presetID="1"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animBg="1"/>
      <p:bldP spid="16"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3FE5CBE-C40F-4392-B2BD-BC1C91F79914}"/>
              </a:ext>
            </a:extLst>
          </p:cNvPr>
          <p:cNvPicPr>
            <a:picLocks noChangeAspect="1"/>
          </p:cNvPicPr>
          <p:nvPr/>
        </p:nvPicPr>
        <p:blipFill>
          <a:blip r:embed="rId3"/>
          <a:stretch>
            <a:fillRect/>
          </a:stretch>
        </p:blipFill>
        <p:spPr>
          <a:xfrm>
            <a:off x="2648987" y="2473237"/>
            <a:ext cx="6552381" cy="3942857"/>
          </a:xfrm>
          <a:prstGeom prst="rect">
            <a:avLst/>
          </a:prstGeom>
        </p:spPr>
      </p:pic>
      <p:sp>
        <p:nvSpPr>
          <p:cNvPr id="3" name="內容版面配置區 2"/>
          <p:cNvSpPr>
            <a:spLocks noGrp="1"/>
          </p:cNvSpPr>
          <p:nvPr>
            <p:ph idx="1"/>
          </p:nvPr>
        </p:nvSpPr>
        <p:spPr>
          <a:xfrm>
            <a:off x="3215680" y="1340768"/>
            <a:ext cx="6840760" cy="3456384"/>
          </a:xfrm>
        </p:spPr>
        <p:txBody>
          <a:bodyPr/>
          <a:lstStyle/>
          <a:p>
            <a:pPr algn="just"/>
            <a:endParaRPr lang="en-US" altLang="zh-TW" b="1" kern="1200"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dirty="0"/>
          </a:p>
          <a:p>
            <a:pPr marL="0" indent="0">
              <a:buNone/>
            </a:pPr>
            <a:endParaRPr lang="zh-TW" altLang="en-US" dirty="0"/>
          </a:p>
        </p:txBody>
      </p:sp>
      <p:sp>
        <p:nvSpPr>
          <p:cNvPr id="2" name="投影片編號版面配置區 1">
            <a:extLst>
              <a:ext uri="{FF2B5EF4-FFF2-40B4-BE49-F238E27FC236}">
                <a16:creationId xmlns:a16="http://schemas.microsoft.com/office/drawing/2014/main" id="{9DBE3FD7-EAF9-4581-9FCF-2601433007D1}"/>
              </a:ext>
            </a:extLst>
          </p:cNvPr>
          <p:cNvSpPr>
            <a:spLocks noGrp="1"/>
          </p:cNvSpPr>
          <p:nvPr>
            <p:ph type="sldNum" sz="quarter" idx="4"/>
          </p:nvPr>
        </p:nvSpPr>
        <p:spPr/>
        <p:txBody>
          <a:bodyPr/>
          <a:lstStyle/>
          <a:p>
            <a:fld id="{7B3C8E2D-E91C-4BBB-B7BA-C2875630DAEF}" type="slidenum">
              <a:rPr lang="en-US" altLang="zh-HK" smtClean="0"/>
              <a:pPr/>
              <a:t>167</a:t>
            </a:fld>
            <a:endParaRPr lang="en-US" dirty="0"/>
          </a:p>
        </p:txBody>
      </p:sp>
      <p:sp>
        <p:nvSpPr>
          <p:cNvPr id="5" name="Rectangle 4"/>
          <p:cNvSpPr/>
          <p:nvPr/>
        </p:nvSpPr>
        <p:spPr>
          <a:xfrm>
            <a:off x="2352260" y="1203906"/>
            <a:ext cx="7364496" cy="1200329"/>
          </a:xfrm>
          <a:prstGeom prst="rect">
            <a:avLst/>
          </a:prstGeom>
        </p:spPr>
        <p:txBody>
          <a:bodyPr wrap="square">
            <a:spAutoFit/>
          </a:bodyPr>
          <a:lstStyle/>
          <a:p>
            <a:pPr algn="just">
              <a:spcAft>
                <a:spcPts val="0"/>
              </a:spcAft>
            </a:pPr>
            <a:r>
              <a:rPr lang="zh-TW" altLang="en-US" sz="2400" dirty="0">
                <a:solidFill>
                  <a:schemeClr val="folHlink"/>
                </a:solidFill>
              </a:rPr>
              <a:t>成功</a:t>
            </a:r>
            <a:r>
              <a:rPr lang="zh-TW" altLang="zh-HK" sz="2400" dirty="0">
                <a:solidFill>
                  <a:schemeClr val="folHlink"/>
                </a:solidFill>
              </a:rPr>
              <a:t>登入「統一登入系統」後，</a:t>
            </a:r>
            <a:r>
              <a:rPr lang="zh-TW" altLang="en-US" sz="2400" dirty="0">
                <a:solidFill>
                  <a:schemeClr val="folHlink"/>
                </a:solidFill>
              </a:rPr>
              <a:t>可</a:t>
            </a:r>
            <a:r>
              <a:rPr lang="zh-TW" altLang="zh-HK" sz="2400" dirty="0">
                <a:solidFill>
                  <a:schemeClr val="folHlink"/>
                </a:solidFill>
              </a:rPr>
              <a:t>將超連結</a:t>
            </a:r>
            <a:r>
              <a:rPr lang="en-US" altLang="zh-HK" sz="2400" kern="100" dirty="0">
                <a:solidFill>
                  <a:srgbClr val="0070C0"/>
                </a:solidFill>
                <a:latin typeface="+mj-lt"/>
                <a:ea typeface="新細明體" panose="02020500000000000000" pitchFamily="18" charset="-120"/>
                <a:cs typeface="Arial" panose="020B0604020202020204" pitchFamily="34" charset="0"/>
                <a:hlinkClick r:id="rId4"/>
              </a:rPr>
              <a:t>https://clo.edb.gov.hk/Home/Index</a:t>
            </a:r>
            <a:r>
              <a:rPr lang="en-US" altLang="zh-HK" sz="2400" kern="100" dirty="0">
                <a:solidFill>
                  <a:srgbClr val="0070C0"/>
                </a:solidFill>
                <a:latin typeface="+mj-lt"/>
                <a:ea typeface="新細明體" panose="02020500000000000000" pitchFamily="18" charset="-120"/>
                <a:cs typeface="Arial" panose="020B0604020202020204" pitchFamily="34" charset="0"/>
              </a:rPr>
              <a:t> </a:t>
            </a:r>
            <a:r>
              <a:rPr lang="zh-TW" altLang="zh-HK" sz="2400" dirty="0">
                <a:solidFill>
                  <a:schemeClr val="folHlink"/>
                </a:solidFill>
              </a:rPr>
              <a:t>新增至瀏覽器書籤， </a:t>
            </a:r>
            <a:r>
              <a:rPr lang="zh-TW" altLang="en-US" sz="2400" dirty="0">
                <a:solidFill>
                  <a:schemeClr val="folHlink"/>
                </a:solidFill>
              </a:rPr>
              <a:t>方便日後使用</a:t>
            </a:r>
            <a:r>
              <a:rPr lang="zh-TW" altLang="zh-HK" sz="2400" dirty="0">
                <a:solidFill>
                  <a:schemeClr val="folHlink"/>
                </a:solidFill>
              </a:rPr>
              <a:t>。</a:t>
            </a:r>
          </a:p>
        </p:txBody>
      </p:sp>
      <p:sp>
        <p:nvSpPr>
          <p:cNvPr id="9" name="Rectangle 8"/>
          <p:cNvSpPr/>
          <p:nvPr/>
        </p:nvSpPr>
        <p:spPr bwMode="auto">
          <a:xfrm>
            <a:off x="3698002" y="2473237"/>
            <a:ext cx="2089850" cy="383047"/>
          </a:xfrm>
          <a:prstGeom prst="rect">
            <a:avLst/>
          </a:prstGeom>
          <a:noFill/>
          <a:ln>
            <a:solidFill>
              <a:schemeClr val="accent2"/>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HK" altLang="en-US" sz="2400" b="0" i="0" u="none" strike="noStrike" cap="none" normalizeH="0" baseline="0">
              <a:ln>
                <a:noFill/>
              </a:ln>
              <a:noFill/>
              <a:effectLst/>
              <a:latin typeface="Tahoma" pitchFamily="34" charset="0"/>
              <a:ea typeface="新細明體" pitchFamily="18" charset="-120"/>
            </a:endParaRPr>
          </a:p>
        </p:txBody>
      </p:sp>
      <p:sp>
        <p:nvSpPr>
          <p:cNvPr id="11" name="標題 1">
            <a:extLst>
              <a:ext uri="{FF2B5EF4-FFF2-40B4-BE49-F238E27FC236}">
                <a16:creationId xmlns:a16="http://schemas.microsoft.com/office/drawing/2014/main" id="{6B00AA1C-E70A-46C6-86A2-F94526BE0FC2}"/>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extLst>
      <p:ext uri="{BB962C8B-B14F-4D97-AF65-F5344CB8AC3E}">
        <p14:creationId xmlns:p14="http://schemas.microsoft.com/office/powerpoint/2010/main" val="2886527761"/>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15680" y="1340768"/>
            <a:ext cx="6840760" cy="3456384"/>
          </a:xfrm>
        </p:spPr>
        <p:txBody>
          <a:bodyPr/>
          <a:lstStyle/>
          <a:p>
            <a:pPr algn="just"/>
            <a:endParaRPr lang="en-US" altLang="zh-TW" b="1" kern="1200"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dirty="0"/>
          </a:p>
          <a:p>
            <a:pPr marL="0" indent="0">
              <a:buNone/>
            </a:pPr>
            <a:endParaRPr lang="zh-TW" altLang="en-US" dirty="0"/>
          </a:p>
        </p:txBody>
      </p:sp>
      <p:sp>
        <p:nvSpPr>
          <p:cNvPr id="4" name="矩形 3">
            <a:extLst>
              <a:ext uri="{FF2B5EF4-FFF2-40B4-BE49-F238E27FC236}">
                <a16:creationId xmlns:a16="http://schemas.microsoft.com/office/drawing/2014/main" id="{A417D630-CB11-4654-B647-219C81F6764F}"/>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新增的模組短片</a:t>
            </a:r>
          </a:p>
        </p:txBody>
      </p:sp>
      <p:sp>
        <p:nvSpPr>
          <p:cNvPr id="16" name="內容版面配置區 2"/>
          <p:cNvSpPr txBox="1">
            <a:spLocks/>
          </p:cNvSpPr>
          <p:nvPr/>
        </p:nvSpPr>
        <p:spPr bwMode="auto">
          <a:xfrm>
            <a:off x="3368080" y="1493168"/>
            <a:ext cx="6840760" cy="3456384"/>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257175" indent="-257175" algn="l" rtl="0" eaLnBrk="1" fontAlgn="base" hangingPunct="1">
              <a:spcBef>
                <a:spcPct val="75000"/>
              </a:spcBef>
              <a:spcAft>
                <a:spcPct val="0"/>
              </a:spcAft>
              <a:buClr>
                <a:schemeClr val="accent2"/>
              </a:buClr>
              <a:buFont typeface="Wingdings" panose="05000000000000000000" pitchFamily="2" charset="2"/>
              <a:buChar char="n"/>
              <a:defRPr sz="18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557213" indent="-214313" algn="l" rtl="0" eaLnBrk="1" fontAlgn="base" hangingPunct="1">
              <a:spcBef>
                <a:spcPct val="20000"/>
              </a:spcBef>
              <a:spcAft>
                <a:spcPct val="0"/>
              </a:spcAft>
              <a:buClr>
                <a:srgbClr val="CC0099"/>
              </a:buClr>
              <a:buFont typeface="Wingdings" panose="05000000000000000000" pitchFamily="2" charset="2"/>
              <a:buChar char="n"/>
              <a:defRPr sz="1500">
                <a:solidFill>
                  <a:srgbClr val="9900CC"/>
                </a:solidFill>
                <a:effectLst>
                  <a:outerShdw blurRad="38100" dist="38100" dir="2700000" algn="tl">
                    <a:srgbClr val="C0C0C0"/>
                  </a:outerShdw>
                </a:effectLst>
                <a:latin typeface="+mn-lt"/>
                <a:ea typeface="PMingLiU" panose="02020500000000000000" pitchFamily="18" charset="-120"/>
              </a:defRPr>
            </a:lvl2pPr>
            <a:lvl3pPr marL="857250" indent="-171450" algn="l" rtl="0" eaLnBrk="1" fontAlgn="base" hangingPunct="1">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200150" indent="-171450" algn="l" rtl="0" eaLnBrk="1" fontAlgn="base" hangingPunct="1">
              <a:spcBef>
                <a:spcPct val="20000"/>
              </a:spcBef>
              <a:spcAft>
                <a:spcPct val="0"/>
              </a:spcAft>
              <a:buClr>
                <a:schemeClr val="folHlink"/>
              </a:buClr>
              <a:buSzPct val="55000"/>
              <a:buFont typeface="Wingdings" panose="05000000000000000000" pitchFamily="2" charset="2"/>
              <a:buChar char="n"/>
              <a:defRPr sz="1200">
                <a:solidFill>
                  <a:srgbClr val="333399"/>
                </a:solidFill>
                <a:effectLst>
                  <a:outerShdw blurRad="38100" dist="38100" dir="2700000" algn="tl">
                    <a:srgbClr val="C0C0C0"/>
                  </a:outerShdw>
                </a:effectLst>
                <a:latin typeface="+mn-lt"/>
                <a:ea typeface="PMingLiU" panose="02020500000000000000" pitchFamily="18" charset="-120"/>
              </a:defRPr>
            </a:lvl4pPr>
            <a:lvl5pPr marL="1543050" indent="-171450" algn="l" rtl="0" eaLnBrk="1" fontAlgn="base" hangingPunct="1">
              <a:spcBef>
                <a:spcPct val="20000"/>
              </a:spcBef>
              <a:spcAft>
                <a:spcPct val="0"/>
              </a:spcAft>
              <a:buClr>
                <a:schemeClr val="accent1"/>
              </a:buClr>
              <a:buSzPct val="50000"/>
              <a:buFont typeface="Wingdings" panose="05000000000000000000" pitchFamily="2" charset="2"/>
              <a:buChar char="n"/>
              <a:defRPr sz="1050">
                <a:solidFill>
                  <a:schemeClr val="tx1"/>
                </a:solidFill>
                <a:latin typeface="+mn-lt"/>
                <a:ea typeface="PMingLiU" panose="02020500000000000000" pitchFamily="18" charset="-120"/>
              </a:defRPr>
            </a:lvl5pPr>
            <a:lvl6pPr marL="18859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6pPr>
            <a:lvl7pPr marL="22288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7pPr>
            <a:lvl8pPr marL="25717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8pPr>
            <a:lvl9pPr marL="29146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9pPr>
          </a:lstStyle>
          <a:p>
            <a:pPr marL="0" indent="0" algn="just">
              <a:buNone/>
            </a:pPr>
            <a:r>
              <a:rPr lang="en-US" altLang="zh-TW" sz="2400" dirty="0">
                <a:solidFill>
                  <a:schemeClr val="folHlink"/>
                </a:solidFill>
                <a:effectLst/>
                <a:latin typeface="微軟正黑體" panose="020B0604030504040204" pitchFamily="34" charset="-120"/>
                <a:ea typeface="微軟正黑體" panose="020B0604030504040204" pitchFamily="34" charset="-120"/>
                <a:hlinkClick r:id="rId3"/>
              </a:rPr>
              <a:t>https://cdr.websams.edb.gov.hk/</a:t>
            </a:r>
            <a:endParaRPr lang="en-US" altLang="zh-TW" sz="2400" dirty="0">
              <a:solidFill>
                <a:schemeClr val="folHlink"/>
              </a:solidFill>
              <a:effectLst/>
              <a:latin typeface="微軟正黑體" panose="020B0604030504040204" pitchFamily="34" charset="-120"/>
              <a:ea typeface="微軟正黑體" panose="020B0604030504040204" pitchFamily="34" charset="-120"/>
            </a:endParaRPr>
          </a:p>
          <a:p>
            <a:pPr marL="0" indent="0" algn="just">
              <a:buNone/>
            </a:pPr>
            <a:r>
              <a:rPr lang="en-US" altLang="zh-TW" sz="2400" dirty="0">
                <a:solidFill>
                  <a:schemeClr val="folHlink"/>
                </a:solidFill>
                <a:effectLst/>
                <a:latin typeface="微軟正黑體" panose="020B0604030504040204" pitchFamily="34" charset="-120"/>
                <a:ea typeface="微軟正黑體" panose="020B0604030504040204" pitchFamily="34" charset="-120"/>
              </a:rPr>
              <a:t>(</a:t>
            </a:r>
            <a:r>
              <a:rPr lang="zh-TW" altLang="en-US" sz="2400" dirty="0">
                <a:solidFill>
                  <a:schemeClr val="folHlink"/>
                </a:solidFill>
                <a:effectLst/>
                <a:latin typeface="微軟正黑體" panose="020B0604030504040204" pitchFamily="34" charset="-120"/>
                <a:ea typeface="微軟正黑體" panose="020B0604030504040204" pitchFamily="34" charset="-120"/>
              </a:rPr>
              <a:t>路徑</a:t>
            </a:r>
            <a:r>
              <a:rPr lang="en-US" altLang="zh-TW" sz="2400" dirty="0">
                <a:solidFill>
                  <a:schemeClr val="folHlink"/>
                </a:solidFill>
                <a:effectLst/>
                <a:latin typeface="微軟正黑體" panose="020B0604030504040204" pitchFamily="34" charset="-120"/>
                <a:ea typeface="微軟正黑體" panose="020B0604030504040204" pitchFamily="34" charset="-120"/>
              </a:rPr>
              <a:t>: </a:t>
            </a:r>
            <a:r>
              <a:rPr lang="zh-TW" altLang="en-US" sz="2400" dirty="0">
                <a:solidFill>
                  <a:schemeClr val="folHlink"/>
                </a:solidFill>
                <a:effectLst/>
                <a:latin typeface="微軟正黑體" panose="020B0604030504040204" pitchFamily="34" charset="-120"/>
                <a:ea typeface="微軟正黑體" panose="020B0604030504040204" pitchFamily="34" charset="-120"/>
              </a:rPr>
              <a:t>主頁 </a:t>
            </a:r>
            <a:r>
              <a:rPr lang="en-US" altLang="zh-TW" sz="2400" dirty="0">
                <a:solidFill>
                  <a:schemeClr val="folHlink"/>
                </a:solidFill>
                <a:effectLst/>
                <a:latin typeface="微軟正黑體" panose="020B0604030504040204" pitchFamily="34" charset="-120"/>
                <a:ea typeface="微軟正黑體" panose="020B0604030504040204" pitchFamily="34" charset="-120"/>
              </a:rPr>
              <a:t>&gt; </a:t>
            </a:r>
            <a:r>
              <a:rPr lang="zh-TW" altLang="en-US" sz="2400" dirty="0">
                <a:solidFill>
                  <a:schemeClr val="folHlink"/>
                </a:solidFill>
                <a:effectLst/>
                <a:latin typeface="微軟正黑體" panose="020B0604030504040204" pitchFamily="34" charset="-120"/>
                <a:ea typeface="微軟正黑體" panose="020B0604030504040204" pitchFamily="34" charset="-120"/>
              </a:rPr>
              <a:t>模組資料 </a:t>
            </a:r>
            <a:r>
              <a:rPr lang="en-US" altLang="zh-TW" sz="2400" dirty="0">
                <a:solidFill>
                  <a:schemeClr val="folHlink"/>
                </a:solidFill>
                <a:effectLst/>
                <a:latin typeface="微軟正黑體" panose="020B0604030504040204" pitchFamily="34" charset="-120"/>
                <a:ea typeface="微軟正黑體" panose="020B0604030504040204" pitchFamily="34" charset="-120"/>
              </a:rPr>
              <a:t>&gt; [</a:t>
            </a:r>
            <a:r>
              <a:rPr lang="zh-TW" altLang="en-US" sz="2400" dirty="0">
                <a:solidFill>
                  <a:schemeClr val="folHlink"/>
                </a:solidFill>
                <a:effectLst/>
                <a:latin typeface="微軟正黑體" panose="020B0604030504040204" pitchFamily="34" charset="-120"/>
                <a:ea typeface="微軟正黑體" panose="020B0604030504040204" pitchFamily="34" charset="-120"/>
              </a:rPr>
              <a:t>模組名稱</a:t>
            </a:r>
            <a:r>
              <a:rPr lang="en-US" altLang="zh-TW" sz="2400" dirty="0">
                <a:solidFill>
                  <a:schemeClr val="folHlink"/>
                </a:solidFill>
                <a:effectLst/>
                <a:latin typeface="微軟正黑體" panose="020B0604030504040204" pitchFamily="34" charset="-120"/>
                <a:ea typeface="微軟正黑體" panose="020B0604030504040204" pitchFamily="34" charset="-120"/>
              </a:rPr>
              <a:t>] &gt; </a:t>
            </a:r>
            <a:r>
              <a:rPr lang="zh-TW" altLang="en-US" sz="2400" dirty="0">
                <a:solidFill>
                  <a:schemeClr val="folHlink"/>
                </a:solidFill>
                <a:effectLst/>
                <a:latin typeface="微軟正黑體" panose="020B0604030504040204" pitchFamily="34" charset="-120"/>
                <a:ea typeface="微軟正黑體" panose="020B0604030504040204" pitchFamily="34" charset="-120"/>
              </a:rPr>
              <a:t>模組短片</a:t>
            </a:r>
            <a:r>
              <a:rPr lang="en-US" altLang="zh-TW" sz="2400" dirty="0">
                <a:solidFill>
                  <a:schemeClr val="folHlink"/>
                </a:solidFill>
                <a:effectLst/>
                <a:latin typeface="微軟正黑體" panose="020B0604030504040204" pitchFamily="34" charset="-120"/>
                <a:ea typeface="微軟正黑體" panose="020B0604030504040204" pitchFamily="34" charset="-120"/>
              </a:rPr>
              <a:t>)</a:t>
            </a:r>
          </a:p>
          <a:p>
            <a:pPr algn="just"/>
            <a:r>
              <a:rPr lang="zh-TW" altLang="en-US" sz="2400" dirty="0">
                <a:solidFill>
                  <a:schemeClr val="folHlink"/>
                </a:solidFill>
                <a:effectLst/>
                <a:latin typeface="微軟正黑體" panose="020B0604030504040204" pitchFamily="34" charset="-120"/>
                <a:ea typeface="微軟正黑體" panose="020B0604030504040204" pitchFamily="34" charset="-120"/>
              </a:rPr>
              <a:t>重點介紹各模組即將推出的更新用戶介面</a:t>
            </a:r>
          </a:p>
        </p:txBody>
      </p:sp>
      <p:sp>
        <p:nvSpPr>
          <p:cNvPr id="5" name="Rectangle 4"/>
          <p:cNvSpPr/>
          <p:nvPr/>
        </p:nvSpPr>
        <p:spPr>
          <a:xfrm>
            <a:off x="2241643" y="3481500"/>
            <a:ext cx="878767" cy="461665"/>
          </a:xfrm>
          <a:prstGeom prst="rect">
            <a:avLst/>
          </a:prstGeom>
        </p:spPr>
        <p:txBody>
          <a:bodyPr wrap="none">
            <a:spAutoFit/>
          </a:bodyPr>
          <a:lstStyle/>
          <a:p>
            <a:r>
              <a:rPr lang="zh-TW" altLang="en-US" sz="2400" dirty="0">
                <a:latin typeface="微軟正黑體" panose="020B0604030504040204" pitchFamily="34" charset="-120"/>
                <a:ea typeface="微軟正黑體" panose="020B0604030504040204" pitchFamily="34" charset="-120"/>
              </a:rPr>
              <a:t>例子</a:t>
            </a:r>
            <a:r>
              <a:rPr lang="en-US" altLang="zh-TW" sz="2400" dirty="0">
                <a:latin typeface="微軟正黑體" panose="020B0604030504040204" pitchFamily="34" charset="-120"/>
                <a:ea typeface="微軟正黑體" panose="020B0604030504040204" pitchFamily="34" charset="-120"/>
              </a:rPr>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007" y="4019668"/>
            <a:ext cx="7992888" cy="1242730"/>
          </a:xfrm>
          <a:prstGeom prst="rect">
            <a:avLst/>
          </a:prstGeom>
          <a:ln w="19050">
            <a:solidFill>
              <a:schemeClr val="tx1"/>
            </a:solidFill>
          </a:ln>
        </p:spPr>
      </p:pic>
      <p:sp>
        <p:nvSpPr>
          <p:cNvPr id="8" name="爆炸: 八角 7">
            <a:extLst>
              <a:ext uri="{FF2B5EF4-FFF2-40B4-BE49-F238E27FC236}">
                <a16:creationId xmlns:a16="http://schemas.microsoft.com/office/drawing/2014/main" id="{20DD6BA7-4704-46B7-F97C-356542A2E32F}"/>
              </a:ext>
            </a:extLst>
          </p:cNvPr>
          <p:cNvSpPr/>
          <p:nvPr/>
        </p:nvSpPr>
        <p:spPr bwMode="auto">
          <a:xfrm>
            <a:off x="9564941" y="3449258"/>
            <a:ext cx="982998" cy="949396"/>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0"/>
              </a:spcBef>
              <a:buClrTx/>
              <a:buSzTx/>
            </a:pPr>
            <a:r>
              <a:rPr kumimoji="1" lang="zh-TW" alt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a:t>
            </a:r>
            <a:endParaRPr kumimoji="1" 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CDCF9EAD-4B81-447A-8692-FAAEF5943220}"/>
              </a:ext>
            </a:extLst>
          </p:cNvPr>
          <p:cNvSpPr>
            <a:spLocks noGrp="1"/>
          </p:cNvSpPr>
          <p:nvPr>
            <p:ph type="sldNum" sz="quarter" idx="4"/>
          </p:nvPr>
        </p:nvSpPr>
        <p:spPr/>
        <p:txBody>
          <a:bodyPr/>
          <a:lstStyle/>
          <a:p>
            <a:fld id="{7B3C8E2D-E91C-4BBB-B7BA-C2875630DAEF}" type="slidenum">
              <a:rPr lang="en-US" altLang="zh-HK" smtClean="0"/>
              <a:pPr/>
              <a:t>168</a:t>
            </a:fld>
            <a:endParaRPr lang="en-US" dirty="0"/>
          </a:p>
        </p:txBody>
      </p:sp>
    </p:spTree>
    <p:extLst>
      <p:ext uri="{BB962C8B-B14F-4D97-AF65-F5344CB8AC3E}">
        <p14:creationId xmlns:p14="http://schemas.microsoft.com/office/powerpoint/2010/main" val="1044400178"/>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1684" y="149983"/>
            <a:ext cx="6358776" cy="923330"/>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網上校管系統求助台</a:t>
            </a:r>
          </a:p>
          <a:p>
            <a:pPr marL="0" lvl="1">
              <a:buClr>
                <a:srgbClr val="CC0099"/>
              </a:buClr>
              <a:buSzPct val="55000"/>
              <a:tabLst>
                <a:tab pos="8956675" algn="r"/>
              </a:tabLst>
              <a:defRPr/>
            </a:pPr>
            <a:endParaRPr lang="zh-TW" altLang="en-US"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pic>
        <p:nvPicPr>
          <p:cNvPr id="7" name="Picture 6"/>
          <p:cNvPicPr>
            <a:picLocks noChangeAspect="1"/>
          </p:cNvPicPr>
          <p:nvPr/>
        </p:nvPicPr>
        <p:blipFill>
          <a:blip r:embed="rId2"/>
          <a:stretch>
            <a:fillRect/>
          </a:stretch>
        </p:blipFill>
        <p:spPr>
          <a:xfrm>
            <a:off x="1775520" y="1569266"/>
            <a:ext cx="8424936" cy="4576678"/>
          </a:xfrm>
          <a:prstGeom prst="rect">
            <a:avLst/>
          </a:prstGeom>
        </p:spPr>
      </p:pic>
      <p:sp>
        <p:nvSpPr>
          <p:cNvPr id="6" name="矩形圖說文字 5"/>
          <p:cNvSpPr/>
          <p:nvPr/>
        </p:nvSpPr>
        <p:spPr bwMode="auto">
          <a:xfrm>
            <a:off x="5812073" y="1844824"/>
            <a:ext cx="3888432" cy="2088232"/>
          </a:xfrm>
          <a:prstGeom prst="wedgeRectCallout">
            <a:avLst>
              <a:gd name="adj1" fmla="val 7016"/>
              <a:gd name="adj2" fmla="val 79194"/>
            </a:avLst>
          </a:prstGeom>
          <a:solidFill>
            <a:srgbClr val="FFD9FF"/>
          </a:solidFill>
          <a:ln w="28575" cap="flat" cmpd="sng" algn="ctr">
            <a:noFill/>
            <a:prstDash val="solid"/>
            <a:round/>
            <a:headEnd type="none" w="med" len="med"/>
            <a:tailEnd type="none" w="med" len="med"/>
          </a:ln>
          <a:effectLst/>
          <a:scene3d>
            <a:camera prst="orthographicFront"/>
            <a:lightRig rig="threePt" dir="t"/>
          </a:scene3d>
          <a:sp3d>
            <a:bevelT/>
          </a:sp3d>
          <a:extLst/>
        </p:spPr>
        <p:txBody>
          <a:bodyPr vert="horz" wrap="none" lIns="91440" tIns="45720" rIns="91440" bIns="45720" numCol="1" rtlCol="0" anchor="ctr" anchorCtr="0" compatLnSpc="1">
            <a:prstTxWarp prst="textNoShape">
              <a:avLst/>
            </a:prstTxWarp>
          </a:bodyPr>
          <a:lstStyle/>
          <a:p>
            <a:pPr eaLnBrk="1" hangingPunct="1">
              <a:spcBef>
                <a:spcPct val="20000"/>
              </a:spcBef>
              <a:buClr>
                <a:srgbClr val="CC0099"/>
              </a:buClr>
              <a:buSzPct val="55000"/>
            </a:pP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電話：</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2166 1150      </a:t>
            </a: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傳真：</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5801 1284</a:t>
            </a:r>
          </a:p>
          <a:p>
            <a:pPr eaLnBrk="1" hangingPunct="1">
              <a:spcBef>
                <a:spcPct val="20000"/>
              </a:spcBef>
              <a:buClr>
                <a:srgbClr val="CC0099"/>
              </a:buClr>
              <a:buSzPct val="55000"/>
            </a:pP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電郵：</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websams_support@ges.com.hk</a:t>
            </a:r>
          </a:p>
          <a:p>
            <a:pPr eaLnBrk="1" hangingPunct="1">
              <a:spcBef>
                <a:spcPct val="20000"/>
              </a:spcBef>
              <a:buClr>
                <a:srgbClr val="CC0099"/>
              </a:buClr>
              <a:buSzPct val="55000"/>
            </a:pPr>
            <a:endPar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a:p>
            <a:pPr eaLnBrk="1" hangingPunct="1">
              <a:spcBef>
                <a:spcPct val="20000"/>
              </a:spcBef>
              <a:buClr>
                <a:srgbClr val="CC0099"/>
              </a:buClr>
              <a:buSzPct val="55000"/>
            </a:pP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辦公時間：</a:t>
            </a:r>
          </a:p>
          <a:p>
            <a:pPr eaLnBrk="1" hangingPunct="1">
              <a:spcBef>
                <a:spcPct val="20000"/>
              </a:spcBef>
              <a:buClr>
                <a:srgbClr val="CC0099"/>
              </a:buClr>
              <a:buSzPct val="55000"/>
            </a:pP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星期一至五上午</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8:30</a:t>
            </a: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至下午</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5:30</a:t>
            </a:r>
          </a:p>
          <a:p>
            <a:pPr eaLnBrk="1" hangingPunct="1">
              <a:spcBef>
                <a:spcPct val="20000"/>
              </a:spcBef>
              <a:buClr>
                <a:srgbClr val="CC0099"/>
              </a:buClr>
              <a:buSzPct val="55000"/>
            </a:pP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星期六 上午</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8:30</a:t>
            </a: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至下午</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1:00</a:t>
            </a:r>
            <a:endParaRPr lang="zh-HK"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9" name="Rectangle 8"/>
          <p:cNvSpPr/>
          <p:nvPr/>
        </p:nvSpPr>
        <p:spPr bwMode="auto">
          <a:xfrm>
            <a:off x="6888088" y="4607452"/>
            <a:ext cx="2448272" cy="1053796"/>
          </a:xfrm>
          <a:prstGeom prst="rect">
            <a:avLst/>
          </a:prstGeom>
          <a:noFill/>
          <a:ln w="28575"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2" name="投影片編號版面配置區 1">
            <a:extLst>
              <a:ext uri="{FF2B5EF4-FFF2-40B4-BE49-F238E27FC236}">
                <a16:creationId xmlns:a16="http://schemas.microsoft.com/office/drawing/2014/main" id="{3C18B65E-7AAF-4961-B6DA-7E7290AABA21}"/>
              </a:ext>
            </a:extLst>
          </p:cNvPr>
          <p:cNvSpPr>
            <a:spLocks noGrp="1"/>
          </p:cNvSpPr>
          <p:nvPr>
            <p:ph type="sldNum" sz="quarter" idx="4"/>
          </p:nvPr>
        </p:nvSpPr>
        <p:spPr/>
        <p:txBody>
          <a:bodyPr/>
          <a:lstStyle/>
          <a:p>
            <a:fld id="{7B3C8E2D-E91C-4BBB-B7BA-C2875630DAEF}" type="slidenum">
              <a:rPr lang="en-US" altLang="zh-HK" smtClean="0"/>
              <a:pPr/>
              <a:t>169</a:t>
            </a:fld>
            <a:endParaRPr lang="en-US" dirty="0"/>
          </a:p>
        </p:txBody>
      </p:sp>
    </p:spTree>
    <p:extLst>
      <p:ext uri="{BB962C8B-B14F-4D97-AF65-F5344CB8AC3E}">
        <p14:creationId xmlns:p14="http://schemas.microsoft.com/office/powerpoint/2010/main" val="5336945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a:extLst>
              <a:ext uri="{FF2B5EF4-FFF2-40B4-BE49-F238E27FC236}">
                <a16:creationId xmlns:a16="http://schemas.microsoft.com/office/drawing/2014/main" id="{A8C1082B-B489-43D7-B1A0-C42CF2B1432D}"/>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sp>
        <p:nvSpPr>
          <p:cNvPr id="25" name="矩形 24">
            <a:extLst>
              <a:ext uri="{FF2B5EF4-FFF2-40B4-BE49-F238E27FC236}">
                <a16:creationId xmlns:a16="http://schemas.microsoft.com/office/drawing/2014/main" id="{73F9ADDA-0EDB-4577-83ED-D2BE3B326D82}"/>
              </a:ext>
            </a:extLst>
          </p:cNvPr>
          <p:cNvSpPr/>
          <p:nvPr/>
        </p:nvSpPr>
        <p:spPr>
          <a:xfrm>
            <a:off x="1092425" y="1520183"/>
            <a:ext cx="9987380" cy="769441"/>
          </a:xfrm>
          <a:prstGeom prst="rect">
            <a:avLst/>
          </a:prstGeom>
        </p:spPr>
        <p:txBody>
          <a:bodyPr wrap="square">
            <a:spAutoFit/>
          </a:bodyPr>
          <a:lstStyle/>
          <a:p>
            <a:pPr>
              <a:buClr>
                <a:srgbClr val="C00000"/>
              </a:buClr>
            </a:pP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用戶可於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系統保安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操作系統管理 </a:t>
            </a: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更改或重置</a:t>
            </a:r>
            <a:r>
              <a:rPr lang="en-US" altLang="zh-TW"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Data Encryption</a:t>
            </a: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密碼</a:t>
            </a:r>
            <a:endParaRPr lang="en-US" altLang="zh-TW"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buClr>
                <a:srgbClr val="C00000"/>
              </a:buClr>
            </a:pP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雲端服務管理員或校長組別存取權限 </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VPN</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連接</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grpSp>
        <p:nvGrpSpPr>
          <p:cNvPr id="4" name="群組 3">
            <a:extLst>
              <a:ext uri="{FF2B5EF4-FFF2-40B4-BE49-F238E27FC236}">
                <a16:creationId xmlns:a16="http://schemas.microsoft.com/office/drawing/2014/main" id="{FEF6304B-DCD1-4FB3-9296-7BF608CEF81E}"/>
              </a:ext>
            </a:extLst>
          </p:cNvPr>
          <p:cNvGrpSpPr/>
          <p:nvPr/>
        </p:nvGrpSpPr>
        <p:grpSpPr>
          <a:xfrm>
            <a:off x="1467722" y="2492313"/>
            <a:ext cx="8911080" cy="3638994"/>
            <a:chOff x="1098334" y="2116755"/>
            <a:chExt cx="9391650" cy="3971925"/>
          </a:xfrm>
        </p:grpSpPr>
        <p:pic>
          <p:nvPicPr>
            <p:cNvPr id="3" name="圖片 2">
              <a:extLst>
                <a:ext uri="{FF2B5EF4-FFF2-40B4-BE49-F238E27FC236}">
                  <a16:creationId xmlns:a16="http://schemas.microsoft.com/office/drawing/2014/main" id="{DB0C950E-3C43-453E-81B3-ACAE599F5DF5}"/>
                </a:ext>
              </a:extLst>
            </p:cNvPr>
            <p:cNvPicPr>
              <a:picLocks noChangeAspect="1"/>
            </p:cNvPicPr>
            <p:nvPr/>
          </p:nvPicPr>
          <p:blipFill>
            <a:blip r:embed="rId2"/>
            <a:stretch>
              <a:fillRect/>
            </a:stretch>
          </p:blipFill>
          <p:spPr>
            <a:xfrm>
              <a:off x="1098334" y="2116755"/>
              <a:ext cx="9391650" cy="3971925"/>
            </a:xfrm>
            <a:prstGeom prst="rect">
              <a:avLst/>
            </a:prstGeom>
          </p:spPr>
        </p:pic>
        <p:sp>
          <p:nvSpPr>
            <p:cNvPr id="2" name="矩形: 圓角 1">
              <a:extLst>
                <a:ext uri="{FF2B5EF4-FFF2-40B4-BE49-F238E27FC236}">
                  <a16:creationId xmlns:a16="http://schemas.microsoft.com/office/drawing/2014/main" id="{14B850BC-A794-436D-9399-7BB5F2EB797D}"/>
                </a:ext>
              </a:extLst>
            </p:cNvPr>
            <p:cNvSpPr/>
            <p:nvPr/>
          </p:nvSpPr>
          <p:spPr bwMode="auto">
            <a:xfrm>
              <a:off x="4660778" y="3260326"/>
              <a:ext cx="2610033" cy="1098610"/>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2" name="矩形: 圓角 11">
              <a:extLst>
                <a:ext uri="{FF2B5EF4-FFF2-40B4-BE49-F238E27FC236}">
                  <a16:creationId xmlns:a16="http://schemas.microsoft.com/office/drawing/2014/main" id="{EC781FF2-0705-453C-8126-5E21A870FFD8}"/>
                </a:ext>
              </a:extLst>
            </p:cNvPr>
            <p:cNvSpPr/>
            <p:nvPr/>
          </p:nvSpPr>
          <p:spPr bwMode="auto">
            <a:xfrm>
              <a:off x="4665217" y="5206444"/>
              <a:ext cx="2610033" cy="794861"/>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sp>
        <p:nvSpPr>
          <p:cNvPr id="5" name="投影片編號版面配置區 4">
            <a:extLst>
              <a:ext uri="{FF2B5EF4-FFF2-40B4-BE49-F238E27FC236}">
                <a16:creationId xmlns:a16="http://schemas.microsoft.com/office/drawing/2014/main" id="{B31CC4FA-B06B-4BA8-ACFA-7DC47BBA99CA}"/>
              </a:ext>
            </a:extLst>
          </p:cNvPr>
          <p:cNvSpPr>
            <a:spLocks noGrp="1"/>
          </p:cNvSpPr>
          <p:nvPr>
            <p:ph type="sldNum" sz="quarter" idx="4"/>
          </p:nvPr>
        </p:nvSpPr>
        <p:spPr/>
        <p:txBody>
          <a:bodyPr/>
          <a:lstStyle/>
          <a:p>
            <a:fld id="{7B3C8E2D-E91C-4BBB-B7BA-C2875630DAEF}" type="slidenum">
              <a:rPr lang="en-US" altLang="zh-HK" smtClean="0"/>
              <a:pPr/>
              <a:t>17</a:t>
            </a:fld>
            <a:endParaRPr lang="en-US" dirty="0"/>
          </a:p>
        </p:txBody>
      </p:sp>
    </p:spTree>
    <p:extLst>
      <p:ext uri="{BB962C8B-B14F-4D97-AF65-F5344CB8AC3E}">
        <p14:creationId xmlns:p14="http://schemas.microsoft.com/office/powerpoint/2010/main" val="3818827299"/>
      </p:ext>
    </p:extLst>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1684" y="149983"/>
            <a:ext cx="6358776"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網上校管系統學校聯絡主任</a:t>
            </a:r>
          </a:p>
        </p:txBody>
      </p:sp>
      <p:pic>
        <p:nvPicPr>
          <p:cNvPr id="5" name="Picture 4"/>
          <p:cNvPicPr>
            <a:picLocks noChangeAspect="1"/>
          </p:cNvPicPr>
          <p:nvPr/>
        </p:nvPicPr>
        <p:blipFill rotWithShape="1">
          <a:blip r:embed="rId2"/>
          <a:srcRect/>
          <a:stretch/>
        </p:blipFill>
        <p:spPr>
          <a:xfrm>
            <a:off x="1919536" y="1484768"/>
            <a:ext cx="8424936" cy="4576694"/>
          </a:xfrm>
          <a:prstGeom prst="rect">
            <a:avLst/>
          </a:prstGeom>
        </p:spPr>
      </p:pic>
      <p:sp>
        <p:nvSpPr>
          <p:cNvPr id="10" name="Rectangle 9"/>
          <p:cNvSpPr/>
          <p:nvPr/>
        </p:nvSpPr>
        <p:spPr bwMode="auto">
          <a:xfrm>
            <a:off x="7032104" y="4077072"/>
            <a:ext cx="576064" cy="432048"/>
          </a:xfrm>
          <a:prstGeom prst="rect">
            <a:avLst/>
          </a:prstGeom>
          <a:noFill/>
          <a:ln w="28575"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11" name="矩形圖說文字 5"/>
          <p:cNvSpPr/>
          <p:nvPr/>
        </p:nvSpPr>
        <p:spPr bwMode="auto">
          <a:xfrm>
            <a:off x="6528048" y="2027725"/>
            <a:ext cx="2736304" cy="1296144"/>
          </a:xfrm>
          <a:prstGeom prst="wedgeRectCallout">
            <a:avLst>
              <a:gd name="adj1" fmla="val -18055"/>
              <a:gd name="adj2" fmla="val 99098"/>
            </a:avLst>
          </a:prstGeom>
          <a:solidFill>
            <a:srgbClr val="FFD9FF"/>
          </a:solidFill>
          <a:ln w="28575" cap="flat" cmpd="sng" algn="ctr">
            <a:noFill/>
            <a:prstDash val="solid"/>
            <a:round/>
            <a:headEnd type="none" w="med" len="med"/>
            <a:tailEnd type="none" w="med" len="med"/>
          </a:ln>
          <a:effectLst/>
          <a:scene3d>
            <a:camera prst="orthographicFront"/>
            <a:lightRig rig="threePt" dir="t"/>
          </a:scene3d>
          <a:sp3d>
            <a:bevelT/>
          </a:sp3d>
          <a:extLst/>
        </p:spPr>
        <p:txBody>
          <a:bodyPr vert="horz" wrap="none" lIns="91440" tIns="45720" rIns="91440" bIns="45720" numCol="1" rtlCol="0" anchor="ctr" anchorCtr="0" compatLnSpc="1">
            <a:prstTxWarp prst="textNoShape">
              <a:avLst/>
            </a:prstTxWarp>
          </a:bodyPr>
          <a:lstStyle/>
          <a:p>
            <a:pPr algn="ctr" eaLnBrk="1" hangingPunct="1">
              <a:spcBef>
                <a:spcPct val="20000"/>
              </a:spcBef>
              <a:buClr>
                <a:srgbClr val="CC0099"/>
              </a:buClr>
              <a:buSzPct val="55000"/>
            </a:pP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網上校管系統</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(WebSAMS)</a:t>
            </a:r>
          </a:p>
          <a:p>
            <a:pPr algn="ctr" eaLnBrk="1" hangingPunct="1">
              <a:spcBef>
                <a:spcPct val="20000"/>
              </a:spcBef>
              <a:buClr>
                <a:srgbClr val="CC0099"/>
              </a:buClr>
              <a:buSzPct val="55000"/>
            </a:pP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學校聯絡主任</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(SLO)</a:t>
            </a: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名單</a:t>
            </a:r>
            <a:endParaRPr lang="zh-HK"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101866A6-E9B3-4B6A-BD13-F53B5723593A}"/>
              </a:ext>
            </a:extLst>
          </p:cNvPr>
          <p:cNvSpPr>
            <a:spLocks noGrp="1"/>
          </p:cNvSpPr>
          <p:nvPr>
            <p:ph type="sldNum" sz="quarter" idx="4"/>
          </p:nvPr>
        </p:nvSpPr>
        <p:spPr/>
        <p:txBody>
          <a:bodyPr/>
          <a:lstStyle/>
          <a:p>
            <a:fld id="{7B3C8E2D-E91C-4BBB-B7BA-C2875630DAEF}" type="slidenum">
              <a:rPr lang="en-US" altLang="zh-HK" smtClean="0"/>
              <a:pPr/>
              <a:t>170</a:t>
            </a:fld>
            <a:endParaRPr lang="en-US" dirty="0"/>
          </a:p>
        </p:txBody>
      </p:sp>
    </p:spTree>
    <p:extLst>
      <p:ext uri="{BB962C8B-B14F-4D97-AF65-F5344CB8AC3E}">
        <p14:creationId xmlns:p14="http://schemas.microsoft.com/office/powerpoint/2010/main" val="3510318716"/>
      </p:ext>
    </p:extLst>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6128" y="3075058"/>
            <a:ext cx="1779992" cy="830997"/>
          </a:xfrm>
          <a:prstGeom prst="rect">
            <a:avLst/>
          </a:prstGeom>
        </p:spPr>
        <p:txBody>
          <a:bodyPr wrap="square">
            <a:spAutoFit/>
          </a:bodyPr>
          <a:lstStyle/>
          <a:p>
            <a:pPr algn="ctr">
              <a:buClrTx/>
              <a:buSzTx/>
              <a:buFontTx/>
            </a:pPr>
            <a:r>
              <a:rPr lang="en-US" altLang="zh-TW" sz="4800" kern="0" dirty="0">
                <a:solidFill>
                  <a:srgbClr val="00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CN" altLang="en-US" sz="4800" kern="0" dirty="0">
                <a:solidFill>
                  <a:srgbClr val="00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完</a:t>
            </a:r>
            <a:r>
              <a:rPr lang="zh-TW" altLang="en-US" sz="4800" kern="0" dirty="0">
                <a:solidFill>
                  <a:srgbClr val="00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4800" kern="0" dirty="0">
                <a:solidFill>
                  <a:srgbClr val="00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GB" sz="4800" kern="0" dirty="0">
              <a:solidFill>
                <a:srgbClr val="00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93EBC857-6E8D-4882-9AA7-A322FFFC0ADF}"/>
              </a:ext>
            </a:extLst>
          </p:cNvPr>
          <p:cNvSpPr>
            <a:spLocks noGrp="1"/>
          </p:cNvSpPr>
          <p:nvPr>
            <p:ph type="sldNum" sz="quarter" idx="4"/>
          </p:nvPr>
        </p:nvSpPr>
        <p:spPr/>
        <p:txBody>
          <a:bodyPr/>
          <a:lstStyle/>
          <a:p>
            <a:fld id="{7B3C8E2D-E91C-4BBB-B7BA-C2875630DAEF}" type="slidenum">
              <a:rPr lang="en-US" altLang="zh-HK" smtClean="0"/>
              <a:pPr/>
              <a:t>171</a:t>
            </a:fld>
            <a:endParaRPr lang="en-US" dirty="0"/>
          </a:p>
        </p:txBody>
      </p:sp>
    </p:spTree>
    <p:extLst>
      <p:ext uri="{BB962C8B-B14F-4D97-AF65-F5344CB8AC3E}">
        <p14:creationId xmlns:p14="http://schemas.microsoft.com/office/powerpoint/2010/main" val="39954323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32155" y="1364545"/>
            <a:ext cx="10085033" cy="707886"/>
          </a:xfrm>
          <a:prstGeom prst="rect">
            <a:avLst/>
          </a:prstGeom>
        </p:spPr>
        <p:txBody>
          <a:bodyPr wrap="square">
            <a:spAutoFit/>
          </a:bodyPr>
          <a:lstStyle/>
          <a:p>
            <a:pPr eaLnBrk="0" hangingPunct="0">
              <a:spcBef>
                <a:spcPct val="0"/>
              </a:spcBef>
              <a:buClr>
                <a:srgbClr val="C00000"/>
              </a:buClr>
              <a:buSzTx/>
              <a:defRPr/>
            </a:pPr>
            <a:r>
              <a:rPr lang="zh-TW" altLang="en-US"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用戶可於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系統保安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重置資料庫密碼 </a:t>
            </a:r>
            <a:r>
              <a:rPr lang="zh-TW" altLang="en-US"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自行重設</a:t>
            </a:r>
            <a:r>
              <a:rPr lang="en-US" altLang="zh-TW" dirty="0" err="1">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genuser</a:t>
            </a:r>
            <a:r>
              <a:rPr lang="zh-TW" altLang="en-US"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dirty="0" err="1">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stfuser</a:t>
            </a:r>
            <a:r>
              <a:rPr lang="en-US" altLang="zh-TW"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 </a:t>
            </a:r>
            <a:r>
              <a:rPr lang="en-US" altLang="zh-TW" dirty="0" err="1">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fmpuser</a:t>
            </a:r>
            <a:r>
              <a:rPr lang="en-US" altLang="zh-TW"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數據庫帳戶 </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雲端服務管理員或校長組別存取權限 </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VPN</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連接</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Rectangle 14">
            <a:extLst>
              <a:ext uri="{FF2B5EF4-FFF2-40B4-BE49-F238E27FC236}">
                <a16:creationId xmlns:a16="http://schemas.microsoft.com/office/drawing/2014/main" id="{AD55C31A-AF2C-46F2-8ED0-DBE7032504B0}"/>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grpSp>
        <p:nvGrpSpPr>
          <p:cNvPr id="3" name="群組 2">
            <a:extLst>
              <a:ext uri="{FF2B5EF4-FFF2-40B4-BE49-F238E27FC236}">
                <a16:creationId xmlns:a16="http://schemas.microsoft.com/office/drawing/2014/main" id="{CF92E568-6DEB-4B6C-A63E-A79C61EE7067}"/>
              </a:ext>
            </a:extLst>
          </p:cNvPr>
          <p:cNvGrpSpPr/>
          <p:nvPr/>
        </p:nvGrpSpPr>
        <p:grpSpPr>
          <a:xfrm>
            <a:off x="1791903" y="2206921"/>
            <a:ext cx="7766435" cy="4151017"/>
            <a:chOff x="1420428" y="1949746"/>
            <a:chExt cx="8528656" cy="4392635"/>
          </a:xfrm>
        </p:grpSpPr>
        <p:pic>
          <p:nvPicPr>
            <p:cNvPr id="4" name="圖片 3">
              <a:extLst>
                <a:ext uri="{FF2B5EF4-FFF2-40B4-BE49-F238E27FC236}">
                  <a16:creationId xmlns:a16="http://schemas.microsoft.com/office/drawing/2014/main" id="{D8ADDAFE-C20D-4627-8866-5EE513C684F9}"/>
                </a:ext>
              </a:extLst>
            </p:cNvPr>
            <p:cNvPicPr>
              <a:picLocks noChangeAspect="1"/>
            </p:cNvPicPr>
            <p:nvPr/>
          </p:nvPicPr>
          <p:blipFill>
            <a:blip r:embed="rId2"/>
            <a:stretch>
              <a:fillRect/>
            </a:stretch>
          </p:blipFill>
          <p:spPr>
            <a:xfrm>
              <a:off x="1420428" y="1949746"/>
              <a:ext cx="8528656" cy="4392635"/>
            </a:xfrm>
            <a:prstGeom prst="rect">
              <a:avLst/>
            </a:prstGeom>
          </p:spPr>
        </p:pic>
        <p:sp>
          <p:nvSpPr>
            <p:cNvPr id="2" name="矩形: 圓角 1">
              <a:extLst>
                <a:ext uri="{FF2B5EF4-FFF2-40B4-BE49-F238E27FC236}">
                  <a16:creationId xmlns:a16="http://schemas.microsoft.com/office/drawing/2014/main" id="{48C6AA2C-0B4D-493F-B661-4024503101C1}"/>
                </a:ext>
              </a:extLst>
            </p:cNvPr>
            <p:cNvSpPr/>
            <p:nvPr/>
          </p:nvSpPr>
          <p:spPr bwMode="auto">
            <a:xfrm>
              <a:off x="4279037" y="2911876"/>
              <a:ext cx="2104008" cy="630314"/>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0" name="矩形: 圓角 9">
              <a:extLst>
                <a:ext uri="{FF2B5EF4-FFF2-40B4-BE49-F238E27FC236}">
                  <a16:creationId xmlns:a16="http://schemas.microsoft.com/office/drawing/2014/main" id="{6FB1D321-5897-46C4-BB7B-CA87B1242092}"/>
                </a:ext>
              </a:extLst>
            </p:cNvPr>
            <p:cNvSpPr/>
            <p:nvPr/>
          </p:nvSpPr>
          <p:spPr bwMode="auto">
            <a:xfrm>
              <a:off x="4279037" y="4267581"/>
              <a:ext cx="2104008" cy="630314"/>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4" name="矩形: 圓角 13">
              <a:extLst>
                <a:ext uri="{FF2B5EF4-FFF2-40B4-BE49-F238E27FC236}">
                  <a16:creationId xmlns:a16="http://schemas.microsoft.com/office/drawing/2014/main" id="{DA34FECB-8A75-4E14-9465-07163E84068B}"/>
                </a:ext>
              </a:extLst>
            </p:cNvPr>
            <p:cNvSpPr/>
            <p:nvPr/>
          </p:nvSpPr>
          <p:spPr bwMode="auto">
            <a:xfrm>
              <a:off x="4279037" y="5623286"/>
              <a:ext cx="2104008" cy="630314"/>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sp>
        <p:nvSpPr>
          <p:cNvPr id="5" name="投影片編號版面配置區 4">
            <a:extLst>
              <a:ext uri="{FF2B5EF4-FFF2-40B4-BE49-F238E27FC236}">
                <a16:creationId xmlns:a16="http://schemas.microsoft.com/office/drawing/2014/main" id="{9E83CA0C-9F90-44D3-9886-48039742686D}"/>
              </a:ext>
            </a:extLst>
          </p:cNvPr>
          <p:cNvSpPr>
            <a:spLocks noGrp="1"/>
          </p:cNvSpPr>
          <p:nvPr>
            <p:ph type="sldNum" sz="quarter" idx="4"/>
          </p:nvPr>
        </p:nvSpPr>
        <p:spPr/>
        <p:txBody>
          <a:bodyPr/>
          <a:lstStyle/>
          <a:p>
            <a:fld id="{7B3C8E2D-E91C-4BBB-B7BA-C2875630DAEF}" type="slidenum">
              <a:rPr lang="en-US" altLang="zh-HK" smtClean="0"/>
              <a:pPr/>
              <a:t>18</a:t>
            </a:fld>
            <a:endParaRPr lang="en-US" dirty="0"/>
          </a:p>
        </p:txBody>
      </p:sp>
    </p:spTree>
    <p:extLst>
      <p:ext uri="{BB962C8B-B14F-4D97-AF65-F5344CB8AC3E}">
        <p14:creationId xmlns:p14="http://schemas.microsoft.com/office/powerpoint/2010/main" val="11856323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831E4B89-A750-43B1-BCC8-F3465AC410D0}"/>
              </a:ext>
            </a:extLst>
          </p:cNvPr>
          <p:cNvPicPr>
            <a:picLocks noChangeAspect="1"/>
          </p:cNvPicPr>
          <p:nvPr/>
        </p:nvPicPr>
        <p:blipFill>
          <a:blip r:embed="rId2"/>
          <a:stretch>
            <a:fillRect/>
          </a:stretch>
        </p:blipFill>
        <p:spPr>
          <a:xfrm>
            <a:off x="3215681" y="3107194"/>
            <a:ext cx="5299967" cy="2112574"/>
          </a:xfrm>
          <a:prstGeom prst="rect">
            <a:avLst/>
          </a:prstGeom>
        </p:spPr>
      </p:pic>
      <p:sp>
        <p:nvSpPr>
          <p:cNvPr id="8" name="Rectangle 14">
            <a:extLst>
              <a:ext uri="{FF2B5EF4-FFF2-40B4-BE49-F238E27FC236}">
                <a16:creationId xmlns:a16="http://schemas.microsoft.com/office/drawing/2014/main" id="{A8C1082B-B489-43D7-B1A0-C42CF2B1432D}"/>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sp>
        <p:nvSpPr>
          <p:cNvPr id="2" name="矩形: 圓角 1">
            <a:extLst>
              <a:ext uri="{FF2B5EF4-FFF2-40B4-BE49-F238E27FC236}">
                <a16:creationId xmlns:a16="http://schemas.microsoft.com/office/drawing/2014/main" id="{14B850BC-A794-436D-9399-7BB5F2EB797D}"/>
              </a:ext>
            </a:extLst>
          </p:cNvPr>
          <p:cNvSpPr/>
          <p:nvPr/>
        </p:nvSpPr>
        <p:spPr bwMode="auto">
          <a:xfrm>
            <a:off x="3346371" y="4023804"/>
            <a:ext cx="810342" cy="610341"/>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25" name="矩形 24">
            <a:extLst>
              <a:ext uri="{FF2B5EF4-FFF2-40B4-BE49-F238E27FC236}">
                <a16:creationId xmlns:a16="http://schemas.microsoft.com/office/drawing/2014/main" id="{73F9ADDA-0EDB-4577-83ED-D2BE3B326D82}"/>
              </a:ext>
            </a:extLst>
          </p:cNvPr>
          <p:cNvSpPr/>
          <p:nvPr/>
        </p:nvSpPr>
        <p:spPr>
          <a:xfrm>
            <a:off x="1785677" y="1597470"/>
            <a:ext cx="9712171" cy="769441"/>
          </a:xfrm>
          <a:prstGeom prst="rect">
            <a:avLst/>
          </a:prstGeom>
        </p:spPr>
        <p:txBody>
          <a:bodyPr wrap="square">
            <a:spAutoFit/>
          </a:bodyPr>
          <a:lstStyle/>
          <a:p>
            <a:pPr>
              <a:buClr>
                <a:srgbClr val="C00000"/>
              </a:buClr>
            </a:pP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用戶可於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系統保安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重啟校管系統 </a:t>
            </a: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重啟校管系統</a:t>
            </a:r>
            <a:endParaRPr lang="en-US" altLang="zh-TW"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buClr>
                <a:srgbClr val="C00000"/>
              </a:buClr>
            </a:pP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雲端服務管理員或校長組別存取權限 </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VPN</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連接</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4" name="投影片編號版面配置區 3">
            <a:extLst>
              <a:ext uri="{FF2B5EF4-FFF2-40B4-BE49-F238E27FC236}">
                <a16:creationId xmlns:a16="http://schemas.microsoft.com/office/drawing/2014/main" id="{20E52C97-73FC-409D-8449-655C6F98A9C7}"/>
              </a:ext>
            </a:extLst>
          </p:cNvPr>
          <p:cNvSpPr>
            <a:spLocks noGrp="1"/>
          </p:cNvSpPr>
          <p:nvPr>
            <p:ph type="sldNum" sz="quarter" idx="4"/>
          </p:nvPr>
        </p:nvSpPr>
        <p:spPr/>
        <p:txBody>
          <a:bodyPr/>
          <a:lstStyle/>
          <a:p>
            <a:fld id="{7B3C8E2D-E91C-4BBB-B7BA-C2875630DAEF}" type="slidenum">
              <a:rPr lang="en-US" altLang="zh-HK" smtClean="0"/>
              <a:pPr/>
              <a:t>19</a:t>
            </a:fld>
            <a:endParaRPr lang="en-US" dirty="0"/>
          </a:p>
        </p:txBody>
      </p:sp>
    </p:spTree>
    <p:extLst>
      <p:ext uri="{BB962C8B-B14F-4D97-AF65-F5344CB8AC3E}">
        <p14:creationId xmlns:p14="http://schemas.microsoft.com/office/powerpoint/2010/main" val="2456513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1524000" y="2708920"/>
            <a:ext cx="9144000" cy="900100"/>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algn="ctr">
              <a:buClr>
                <a:schemeClr val="accent5">
                  <a:lumMod val="10000"/>
                </a:schemeClr>
              </a:buClr>
              <a:defRPr/>
            </a:pPr>
            <a:r>
              <a:rPr lang="en-US" altLang="zh-CN" sz="5400" kern="0" dirty="0">
                <a:solidFill>
                  <a:srgbClr val="C00000"/>
                </a:solidFill>
                <a:effectLst>
                  <a:outerShdw blurRad="38100" dist="38100" dir="2700000" algn="tl">
                    <a:srgbClr val="000000">
                      <a:alpha val="43137"/>
                    </a:srgbClr>
                  </a:outerShdw>
                </a:effectLst>
              </a:rPr>
              <a:t>(</a:t>
            </a:r>
            <a:r>
              <a:rPr lang="zh-CN" altLang="en-US" sz="5400" kern="0" dirty="0">
                <a:solidFill>
                  <a:srgbClr val="C00000"/>
                </a:solidFill>
                <a:effectLst>
                  <a:outerShdw blurRad="38100" dist="38100" dir="2700000" algn="tl">
                    <a:srgbClr val="000000">
                      <a:alpha val="43137"/>
                    </a:srgbClr>
                  </a:outerShdw>
                </a:effectLst>
              </a:rPr>
              <a:t>一</a:t>
            </a:r>
            <a:r>
              <a:rPr lang="en-US" altLang="zh-CN" sz="5400" kern="0" dirty="0">
                <a:solidFill>
                  <a:srgbClr val="C00000"/>
                </a:solidFill>
                <a:effectLst>
                  <a:outerShdw blurRad="38100" dist="38100" dir="2700000" algn="tl">
                    <a:srgbClr val="000000">
                      <a:alpha val="43137"/>
                    </a:srgbClr>
                  </a:outerShdw>
                </a:effectLst>
              </a:rPr>
              <a:t>) </a:t>
            </a:r>
            <a:r>
              <a:rPr lang="zh-TW" altLang="en-US" sz="5400" kern="0" dirty="0">
                <a:solidFill>
                  <a:srgbClr val="C00000"/>
                </a:solidFill>
                <a:effectLst>
                  <a:outerShdw blurRad="38100" dist="38100" dir="2700000" algn="tl">
                    <a:srgbClr val="000000">
                      <a:alpha val="43137"/>
                    </a:srgbClr>
                  </a:outerShdw>
                </a:effectLst>
              </a:rPr>
              <a:t>系統概覽</a:t>
            </a:r>
            <a:endParaRPr lang="en-US" altLang="zh-TW" sz="5400" kern="0" dirty="0">
              <a:solidFill>
                <a:srgbClr val="C00000"/>
              </a:solidFill>
              <a:effectLst>
                <a:outerShdw blurRad="38100" dist="38100" dir="2700000" algn="tl">
                  <a:srgbClr val="000000">
                    <a:alpha val="43137"/>
                  </a:srgbClr>
                </a:outerShdw>
              </a:effectLst>
            </a:endParaRPr>
          </a:p>
        </p:txBody>
      </p:sp>
      <p:sp>
        <p:nvSpPr>
          <p:cNvPr id="2" name="投影片編號版面配置區 1">
            <a:extLst>
              <a:ext uri="{FF2B5EF4-FFF2-40B4-BE49-F238E27FC236}">
                <a16:creationId xmlns:a16="http://schemas.microsoft.com/office/drawing/2014/main" id="{7A939E13-B12E-4267-A76C-C482A8B43C98}"/>
              </a:ext>
            </a:extLst>
          </p:cNvPr>
          <p:cNvSpPr>
            <a:spLocks noGrp="1"/>
          </p:cNvSpPr>
          <p:nvPr>
            <p:ph type="sldNum" sz="quarter" idx="10"/>
          </p:nvPr>
        </p:nvSpPr>
        <p:spPr/>
        <p:txBody>
          <a:bodyPr/>
          <a:lstStyle/>
          <a:p>
            <a:fld id="{7B3C8E2D-E91C-4BBB-B7BA-C2875630DAEF}" type="slidenum">
              <a:rPr lang="en-US" altLang="zh-HK" smtClean="0"/>
              <a:pPr/>
              <a:t>2</a:t>
            </a:fld>
            <a:endParaRPr lang="en-US" dirty="0"/>
          </a:p>
        </p:txBody>
      </p:sp>
    </p:spTree>
    <p:extLst>
      <p:ext uri="{BB962C8B-B14F-4D97-AF65-F5344CB8AC3E}">
        <p14:creationId xmlns:p14="http://schemas.microsoft.com/office/powerpoint/2010/main" val="984059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311753" y="474080"/>
            <a:ext cx="1261823" cy="486555"/>
          </a:xfrm>
          <a:prstGeom prst="rect">
            <a:avLst/>
          </a:prstGeom>
          <a:solidFill>
            <a:srgbClr val="0000FF"/>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支援</a:t>
            </a:r>
            <a:r>
              <a:rPr lang="zh-HK"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模組</a:t>
            </a:r>
          </a:p>
        </p:txBody>
      </p:sp>
      <p:sp>
        <p:nvSpPr>
          <p:cNvPr id="9" name="Rectangle 20"/>
          <p:cNvSpPr>
            <a:spLocks noChangeArrowheads="1"/>
          </p:cNvSpPr>
          <p:nvPr/>
        </p:nvSpPr>
        <p:spPr bwMode="auto">
          <a:xfrm>
            <a:off x="2124446" y="1196752"/>
            <a:ext cx="8259734" cy="1427950"/>
          </a:xfrm>
          <a:prstGeom prst="rect">
            <a:avLst/>
          </a:prstGeom>
          <a:noFill/>
          <a:ln>
            <a:solidFill>
              <a:srgbClr val="00B050"/>
            </a:solid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0" lvl="1">
              <a:buClr>
                <a:srgbClr val="CC0099"/>
              </a:buClr>
              <a:buSzPct val="55000"/>
            </a:pPr>
            <a:r>
              <a:rPr lang="zh-TW"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rPr>
              <a:t>網上校管</a:t>
            </a:r>
            <a:r>
              <a:rPr lang="zh-TW"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a:t>
            </a:r>
            <a:r>
              <a:rPr lang="zh-TW" altLang="en-US" sz="2800" kern="0" dirty="0">
                <a:solidFill>
                  <a:srgbClr val="CC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學校</a:t>
            </a:r>
            <a:r>
              <a:rPr lang="zh-TW" altLang="en-US" sz="2800" kern="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800" kern="0" dirty="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教育局</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a:t>
            </a:r>
            <a:r>
              <a:rPr lang="zh-TW" altLang="en-US" sz="2800" kern="0" dirty="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相關政府部門</a:t>
            </a:r>
            <a:r>
              <a:rPr lang="en-US" altLang="zh-TW" sz="2800" kern="0" dirty="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800" kern="0" dirty="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機構</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例如：</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學生資助辦事處、</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考評局</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等</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提供互換資料的</a:t>
            </a:r>
            <a:r>
              <a:rPr lang="zh-TW" altLang="en-US" sz="2800" kern="0" dirty="0">
                <a:solidFill>
                  <a:srgbClr val="CC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電子渠道</a:t>
            </a:r>
            <a:r>
              <a:rPr lang="zh-TW" altLang="en-US" sz="2800" dirty="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2800" dirty="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Rectangle 3"/>
          <p:cNvSpPr txBox="1">
            <a:spLocks noChangeArrowheads="1"/>
          </p:cNvSpPr>
          <p:nvPr/>
        </p:nvSpPr>
        <p:spPr bwMode="auto">
          <a:xfrm>
            <a:off x="1976725" y="2708921"/>
            <a:ext cx="8316923" cy="3681599"/>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342900" indent="-342900" algn="l" rtl="0" eaLnBrk="1" fontAlgn="base" hangingPunct="1">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1" fontAlgn="base" hangingPunct="1">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a:spcBef>
                <a:spcPct val="0"/>
              </a:spcBef>
              <a:buClrTx/>
              <a:buNone/>
            </a:pPr>
            <a:r>
              <a:rPr lang="zh-TW" altLang="en-US" sz="2800" kern="0" dirty="0">
                <a:solidFill>
                  <a:srgbClr val="0033CC"/>
                </a:solidFill>
                <a:latin typeface="微軟正黑體" panose="020B0604030504040204" pitchFamily="34" charset="-120"/>
                <a:ea typeface="微軟正黑體" panose="020B0604030504040204" pitchFamily="34" charset="-120"/>
              </a:rPr>
              <a:t>教育局不同組別</a:t>
            </a:r>
            <a:endParaRPr lang="en-US" altLang="zh-TW" sz="2800" kern="0" dirty="0">
              <a:solidFill>
                <a:srgbClr val="0033CC"/>
              </a:solidFill>
              <a:latin typeface="微軟正黑體" panose="020B0604030504040204" pitchFamily="34" charset="-120"/>
              <a:ea typeface="微軟正黑體" panose="020B0604030504040204" pitchFamily="34" charset="-120"/>
            </a:endParaRPr>
          </a:p>
          <a:p>
            <a:pPr>
              <a:spcBef>
                <a:spcPct val="0"/>
              </a:spcBef>
              <a:buClr>
                <a:srgbClr val="D60093"/>
              </a:buClr>
              <a:buSzPct val="55000"/>
            </a:pPr>
            <a:r>
              <a:rPr lang="zh-TW" altLang="en-US" sz="2800" kern="0" dirty="0">
                <a:solidFill>
                  <a:schemeClr val="tx1"/>
                </a:solidFill>
                <a:latin typeface="微軟正黑體" panose="020B0604030504040204" pitchFamily="34" charset="-120"/>
                <a:ea typeface="微軟正黑體" panose="020B0604030504040204" pitchFamily="34" charset="-120"/>
              </a:rPr>
              <a:t>學生資料及在學記錄、學位分配、各項調查</a:t>
            </a:r>
            <a:r>
              <a:rPr lang="en-US" altLang="zh-TW" sz="2800" kern="0" dirty="0">
                <a:solidFill>
                  <a:schemeClr val="tx1"/>
                </a:solidFill>
                <a:latin typeface="微軟正黑體" panose="020B0604030504040204" pitchFamily="34" charset="-120"/>
                <a:ea typeface="微軟正黑體" panose="020B0604030504040204" pitchFamily="34" charset="-120"/>
              </a:rPr>
              <a:t>(</a:t>
            </a:r>
            <a:r>
              <a:rPr lang="zh-TW" altLang="en-US" sz="2800" kern="0" dirty="0">
                <a:solidFill>
                  <a:schemeClr val="tx1"/>
                </a:solidFill>
                <a:latin typeface="微軟正黑體" panose="020B0604030504040204" pitchFamily="34" charset="-120"/>
                <a:ea typeface="微軟正黑體" panose="020B0604030504040204" pitchFamily="34" charset="-120"/>
              </a:rPr>
              <a:t>收生實況調查、</a:t>
            </a:r>
            <a:r>
              <a:rPr lang="zh-TW" altLang="en-US" sz="2800" kern="0"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實際在學人數點算、科目</a:t>
            </a:r>
            <a:r>
              <a:rPr lang="zh-TW" altLang="en-US" sz="2800" kern="0" dirty="0">
                <a:solidFill>
                  <a:schemeClr val="tx1"/>
                </a:solidFill>
                <a:latin typeface="微軟正黑體" panose="020B0604030504040204" pitchFamily="34" charset="-120"/>
                <a:ea typeface="微軟正黑體" panose="020B0604030504040204" pitchFamily="34" charset="-120"/>
              </a:rPr>
              <a:t>資料調查等</a:t>
            </a:r>
            <a:r>
              <a:rPr lang="en-US" altLang="zh-TW" sz="2800" kern="0" dirty="0">
                <a:solidFill>
                  <a:schemeClr val="tx1"/>
                </a:solidFill>
                <a:latin typeface="微軟正黑體" panose="020B0604030504040204" pitchFamily="34" charset="-120"/>
                <a:ea typeface="微軟正黑體" panose="020B0604030504040204" pitchFamily="34" charset="-120"/>
              </a:rPr>
              <a:t>)</a:t>
            </a:r>
          </a:p>
          <a:p>
            <a:pPr marL="0" lvl="1" indent="0">
              <a:spcBef>
                <a:spcPts val="1000"/>
              </a:spcBef>
              <a:buClrTx/>
              <a:buSzPct val="55000"/>
              <a:buNone/>
            </a:pPr>
            <a:r>
              <a:rPr lang="zh-TW" altLang="en-US" sz="2800" kern="0" dirty="0">
                <a:solidFill>
                  <a:srgbClr val="0033CC"/>
                </a:solidFill>
                <a:latin typeface="微軟正黑體" panose="020B0604030504040204" pitchFamily="34" charset="-120"/>
                <a:ea typeface="微軟正黑體" panose="020B0604030504040204" pitchFamily="34" charset="-120"/>
              </a:rPr>
              <a:t>學生資助處</a:t>
            </a:r>
            <a:endParaRPr lang="en-US" altLang="zh-TW" sz="2800" kern="0" dirty="0">
              <a:solidFill>
                <a:srgbClr val="0033CC"/>
              </a:solidFill>
              <a:latin typeface="微軟正黑體" panose="020B0604030504040204" pitchFamily="34" charset="-120"/>
              <a:ea typeface="微軟正黑體" panose="020B0604030504040204" pitchFamily="34" charset="-120"/>
            </a:endParaRPr>
          </a:p>
          <a:p>
            <a:pPr marL="457200" lvl="1" indent="-457200">
              <a:spcBef>
                <a:spcPct val="0"/>
              </a:spcBef>
              <a:buClr>
                <a:srgbClr val="D60093"/>
              </a:buClr>
              <a:buSzPct val="55000"/>
            </a:pPr>
            <a:r>
              <a:rPr lang="zh-TW" altLang="en-US" sz="2800" kern="0" dirty="0">
                <a:solidFill>
                  <a:schemeClr val="tx1"/>
                </a:solidFill>
                <a:latin typeface="微軟正黑體" panose="020B0604030504040204" pitchFamily="34" charset="-120"/>
                <a:ea typeface="微軟正黑體" panose="020B0604030504040204" pitchFamily="34" charset="-120"/>
              </a:rPr>
              <a:t>學生資助及津貼</a:t>
            </a:r>
            <a:endParaRPr lang="en-US" altLang="zh-TW" sz="2800" kern="0" dirty="0">
              <a:solidFill>
                <a:schemeClr val="tx1"/>
              </a:solidFill>
              <a:latin typeface="微軟正黑體" panose="020B0604030504040204" pitchFamily="34" charset="-120"/>
              <a:ea typeface="微軟正黑體" panose="020B0604030504040204" pitchFamily="34" charset="-120"/>
            </a:endParaRPr>
          </a:p>
          <a:p>
            <a:pPr marL="0" lvl="1" indent="0">
              <a:spcBef>
                <a:spcPts val="1000"/>
              </a:spcBef>
              <a:buClrTx/>
              <a:buSzPct val="55000"/>
              <a:buNone/>
            </a:pPr>
            <a:r>
              <a:rPr lang="zh-HK" altLang="en-US" sz="2800" kern="0" dirty="0">
                <a:solidFill>
                  <a:srgbClr val="0033CC"/>
                </a:solidFill>
                <a:latin typeface="微軟正黑體" panose="020B0604030504040204" pitchFamily="34" charset="-120"/>
                <a:ea typeface="微軟正黑體" panose="020B0604030504040204" pitchFamily="34" charset="-120"/>
              </a:rPr>
              <a:t>香港考評局</a:t>
            </a:r>
            <a:endParaRPr lang="en-US" altLang="zh-HK" sz="2800" kern="0" dirty="0">
              <a:solidFill>
                <a:srgbClr val="0033CC"/>
              </a:solidFill>
              <a:latin typeface="微軟正黑體" panose="020B0604030504040204" pitchFamily="34" charset="-120"/>
              <a:ea typeface="微軟正黑體" panose="020B0604030504040204" pitchFamily="34" charset="-120"/>
            </a:endParaRPr>
          </a:p>
          <a:p>
            <a:pPr marL="457200" lvl="1" indent="-457200">
              <a:spcBef>
                <a:spcPts val="1000"/>
              </a:spcBef>
              <a:buClr>
                <a:srgbClr val="D60093"/>
              </a:buClr>
              <a:buSzPct val="55000"/>
            </a:pPr>
            <a:r>
              <a:rPr lang="zh-TW" altLang="en-US" sz="2800" kern="0" dirty="0">
                <a:solidFill>
                  <a:schemeClr val="tx1"/>
                </a:solidFill>
                <a:latin typeface="微軟正黑體" panose="020B0604030504040204" pitchFamily="34" charset="-120"/>
                <a:ea typeface="微軟正黑體" panose="020B0604030504040204" pitchFamily="34" charset="-120"/>
              </a:rPr>
              <a:t>全港性系統評估</a:t>
            </a:r>
            <a:endParaRPr lang="en-US" altLang="zh-TW" sz="2800" kern="0" dirty="0">
              <a:solidFill>
                <a:schemeClr val="tx1"/>
              </a:solidFill>
              <a:latin typeface="微軟正黑體" panose="020B0604030504040204" pitchFamily="34" charset="-120"/>
              <a:ea typeface="微軟正黑體" panose="020B0604030504040204" pitchFamily="34" charset="-120"/>
            </a:endParaRPr>
          </a:p>
        </p:txBody>
      </p:sp>
      <p:sp>
        <p:nvSpPr>
          <p:cNvPr id="11" name="Rectangle 14">
            <a:extLst>
              <a:ext uri="{FF2B5EF4-FFF2-40B4-BE49-F238E27FC236}">
                <a16:creationId xmlns:a16="http://schemas.microsoft.com/office/drawing/2014/main" id="{BD46F07A-347C-419D-A399-18BEF2583D07}"/>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聯遞系統  </a:t>
            </a:r>
          </a:p>
        </p:txBody>
      </p:sp>
      <p:sp>
        <p:nvSpPr>
          <p:cNvPr id="2" name="投影片編號版面配置區 1">
            <a:extLst>
              <a:ext uri="{FF2B5EF4-FFF2-40B4-BE49-F238E27FC236}">
                <a16:creationId xmlns:a16="http://schemas.microsoft.com/office/drawing/2014/main" id="{CAA8F2A1-E00C-41F9-8672-28DE18CFA7F5}"/>
              </a:ext>
            </a:extLst>
          </p:cNvPr>
          <p:cNvSpPr>
            <a:spLocks noGrp="1"/>
          </p:cNvSpPr>
          <p:nvPr>
            <p:ph type="sldNum" sz="quarter" idx="10"/>
          </p:nvPr>
        </p:nvSpPr>
        <p:spPr/>
        <p:txBody>
          <a:bodyPr/>
          <a:lstStyle/>
          <a:p>
            <a:fld id="{7B3C8E2D-E91C-4BBB-B7BA-C2875630DAEF}" type="slidenum">
              <a:rPr lang="en-US" altLang="zh-HK" smtClean="0"/>
              <a:pPr/>
              <a:t>20</a:t>
            </a:fld>
            <a:endParaRPr lang="en-US" dirty="0"/>
          </a:p>
        </p:txBody>
      </p:sp>
    </p:spTree>
    <p:extLst>
      <p:ext uri="{BB962C8B-B14F-4D97-AF65-F5344CB8AC3E}">
        <p14:creationId xmlns:p14="http://schemas.microsoft.com/office/powerpoint/2010/main" val="3999846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20"/>
          <p:cNvSpPr>
            <a:spLocks noChangeArrowheads="1"/>
          </p:cNvSpPr>
          <p:nvPr/>
        </p:nvSpPr>
        <p:spPr bwMode="auto">
          <a:xfrm>
            <a:off x="1775521" y="1124745"/>
            <a:ext cx="8670599" cy="2315583"/>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0" lvl="1">
              <a:buClr>
                <a:srgbClr val="CC0099"/>
              </a:buClr>
              <a:buSzPct val="55000"/>
            </a:pPr>
            <a:r>
              <a:rPr lang="zh-TW" altLang="en-GB"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聯遞系統</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8775" lvl="1" indent="-35877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處理訊息</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寄發</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接收</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3200" dirty="0">
                <a:solidFill>
                  <a:schemeClr val="tx1"/>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8775" lvl="1" indent="-35877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檢查連線狀態</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8775" lvl="1" indent="-35877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顯示</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系統版本</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(build version)</a:t>
            </a:r>
          </a:p>
          <a:p>
            <a:pPr marL="358775" lvl="1" indent="-358775">
              <a:buClr>
                <a:srgbClr val="CC0099"/>
              </a:buClr>
              <a:buSzPct val="55000"/>
              <a:buFont typeface="Wingdings" panose="05000000000000000000" pitchFamily="2" charset="2"/>
              <a:buChar char="n"/>
            </a:pP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8775" lvl="1" indent="-358775">
              <a:buClr>
                <a:srgbClr val="CC0099"/>
              </a:buClr>
              <a:buSzPct val="55000"/>
              <a:buFont typeface="Wingdings" panose="05000000000000000000" pitchFamily="2" charset="2"/>
              <a:buChar char="n"/>
            </a:pP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8775" lvl="1" indent="-358775">
              <a:buClr>
                <a:srgbClr val="CC0099"/>
              </a:buClr>
              <a:buSzPct val="55000"/>
              <a:buFont typeface="Wingdings" panose="05000000000000000000" pitchFamily="2" charset="2"/>
              <a:buChar char="n"/>
            </a:pP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8775" lvl="1" indent="-358775">
              <a:buClr>
                <a:srgbClr val="CC0099"/>
              </a:buClr>
              <a:buSzPct val="55000"/>
              <a:buFont typeface="Wingdings" panose="05000000000000000000" pitchFamily="2" charset="2"/>
              <a:buChar char="n"/>
            </a:pP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buClr>
                <a:srgbClr val="CC0099"/>
              </a:buClr>
              <a:buSzPct val="55000"/>
            </a:pPr>
            <a:endParaRPr lang="en-US" altLang="zh-TW" sz="1800" i="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anose="020F0502020204030204" pitchFamily="34" charset="0"/>
            </a:endParaRPr>
          </a:p>
          <a:p>
            <a:pPr marL="0" lvl="1">
              <a:buClr>
                <a:srgbClr val="CC0099"/>
              </a:buClr>
              <a:buSzPct val="55000"/>
            </a:pPr>
            <a:r>
              <a:rPr lang="en-US" altLang="zh-TW" sz="1800" i="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anose="020F0502020204030204" pitchFamily="34" charset="0"/>
              </a:rPr>
              <a:t>*</a:t>
            </a:r>
            <a:r>
              <a:rPr lang="zh-TW" altLang="en-US" sz="1800" i="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anose="020F0502020204030204" pitchFamily="34" charset="0"/>
              </a:rPr>
              <a:t>請留意一些不需要經雲端校管系統處理的訊息會由「學校通訊模組」</a:t>
            </a:r>
            <a:r>
              <a:rPr lang="en-US" altLang="zh-TW" sz="1800" i="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anose="020F0502020204030204" pitchFamily="34" charset="0"/>
              </a:rPr>
              <a:t>(SMM)</a:t>
            </a:r>
            <a:r>
              <a:rPr lang="zh-TW" altLang="en-US" sz="1800" i="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anose="020F0502020204030204" pitchFamily="34" charset="0"/>
              </a:rPr>
              <a:t>收發</a:t>
            </a:r>
            <a:endParaRPr lang="en-US" altLang="zh-TW" sz="1800" i="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Rectangle 14">
            <a:extLst>
              <a:ext uri="{FF2B5EF4-FFF2-40B4-BE49-F238E27FC236}">
                <a16:creationId xmlns:a16="http://schemas.microsoft.com/office/drawing/2014/main" id="{390E3941-EE72-4E8D-8F3B-A64AB62540B0}"/>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聯遞系統  </a:t>
            </a:r>
          </a:p>
        </p:txBody>
      </p:sp>
      <p:pic>
        <p:nvPicPr>
          <p:cNvPr id="3" name="Picture 2">
            <a:extLst>
              <a:ext uri="{FF2B5EF4-FFF2-40B4-BE49-F238E27FC236}">
                <a16:creationId xmlns:a16="http://schemas.microsoft.com/office/drawing/2014/main" id="{94E1DB0E-4AFE-4C81-8AAC-0C3958B1FA07}"/>
              </a:ext>
            </a:extLst>
          </p:cNvPr>
          <p:cNvPicPr>
            <a:picLocks noChangeAspect="1"/>
          </p:cNvPicPr>
          <p:nvPr/>
        </p:nvPicPr>
        <p:blipFill>
          <a:blip r:embed="rId2"/>
          <a:stretch>
            <a:fillRect/>
          </a:stretch>
        </p:blipFill>
        <p:spPr>
          <a:xfrm>
            <a:off x="2133783" y="3429000"/>
            <a:ext cx="8570000" cy="2649401"/>
          </a:xfrm>
          <a:prstGeom prst="rect">
            <a:avLst/>
          </a:prstGeom>
        </p:spPr>
      </p:pic>
      <p:sp>
        <p:nvSpPr>
          <p:cNvPr id="28" name="矩形 27"/>
          <p:cNvSpPr/>
          <p:nvPr/>
        </p:nvSpPr>
        <p:spPr bwMode="auto">
          <a:xfrm>
            <a:off x="4962554" y="4617533"/>
            <a:ext cx="536044" cy="292981"/>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2" name="投影片編號版面配置區 1">
            <a:extLst>
              <a:ext uri="{FF2B5EF4-FFF2-40B4-BE49-F238E27FC236}">
                <a16:creationId xmlns:a16="http://schemas.microsoft.com/office/drawing/2014/main" id="{A8D2D1E4-E48A-45C5-97D4-792FBC80F809}"/>
              </a:ext>
            </a:extLst>
          </p:cNvPr>
          <p:cNvSpPr>
            <a:spLocks noGrp="1"/>
          </p:cNvSpPr>
          <p:nvPr>
            <p:ph type="sldNum" sz="quarter" idx="10"/>
          </p:nvPr>
        </p:nvSpPr>
        <p:spPr/>
        <p:txBody>
          <a:bodyPr/>
          <a:lstStyle/>
          <a:p>
            <a:fld id="{7B3C8E2D-E91C-4BBB-B7BA-C2875630DAEF}" type="slidenum">
              <a:rPr lang="en-US" altLang="zh-HK" smtClean="0"/>
              <a:pPr/>
              <a:t>21</a:t>
            </a:fld>
            <a:endParaRPr lang="en-US" dirty="0"/>
          </a:p>
        </p:txBody>
      </p:sp>
    </p:spTree>
    <p:extLst>
      <p:ext uri="{BB962C8B-B14F-4D97-AF65-F5344CB8AC3E}">
        <p14:creationId xmlns:p14="http://schemas.microsoft.com/office/powerpoint/2010/main" val="43273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217457" y="1300213"/>
            <a:ext cx="7313219" cy="646331"/>
          </a:xfrm>
          <a:prstGeom prst="rect">
            <a:avLst/>
          </a:prstGeom>
        </p:spPr>
        <p:txBody>
          <a:bodyPr wrap="none">
            <a:spAutoFit/>
          </a:bodyPr>
          <a:lstStyle/>
          <a:p>
            <a:pPr marL="0" lvl="1" algn="ctr">
              <a:spcBef>
                <a:spcPts val="500"/>
              </a:spcBef>
              <a:buClr>
                <a:srgbClr val="CC3399"/>
              </a:buClr>
              <a:buSzPct val="55000"/>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寄發</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開啟訊息時須輸入學校密碼匙</a:t>
            </a:r>
            <a:endParaRPr lang="zh-TW" altLang="en-US" sz="36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6" name="Rectangle 14">
            <a:extLst>
              <a:ext uri="{FF2B5EF4-FFF2-40B4-BE49-F238E27FC236}">
                <a16:creationId xmlns:a16="http://schemas.microsoft.com/office/drawing/2014/main" id="{64D70C77-F5CE-4DD9-AD52-1223F64CFD3C}"/>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聯遞系統  </a:t>
            </a:r>
          </a:p>
        </p:txBody>
      </p:sp>
      <p:pic>
        <p:nvPicPr>
          <p:cNvPr id="2" name="Picture 1">
            <a:extLst>
              <a:ext uri="{FF2B5EF4-FFF2-40B4-BE49-F238E27FC236}">
                <a16:creationId xmlns:a16="http://schemas.microsoft.com/office/drawing/2014/main" id="{C8B1A15B-CFD6-4B1B-AE1B-0770B890C942}"/>
              </a:ext>
            </a:extLst>
          </p:cNvPr>
          <p:cNvPicPr>
            <a:picLocks noChangeAspect="1"/>
          </p:cNvPicPr>
          <p:nvPr/>
        </p:nvPicPr>
        <p:blipFill>
          <a:blip r:embed="rId2"/>
          <a:stretch>
            <a:fillRect/>
          </a:stretch>
        </p:blipFill>
        <p:spPr>
          <a:xfrm>
            <a:off x="2805349" y="2175378"/>
            <a:ext cx="5657850" cy="2019300"/>
          </a:xfrm>
          <a:prstGeom prst="rect">
            <a:avLst/>
          </a:prstGeom>
        </p:spPr>
      </p:pic>
      <p:pic>
        <p:nvPicPr>
          <p:cNvPr id="4" name="Picture 3">
            <a:extLst>
              <a:ext uri="{FF2B5EF4-FFF2-40B4-BE49-F238E27FC236}">
                <a16:creationId xmlns:a16="http://schemas.microsoft.com/office/drawing/2014/main" id="{7971C402-8F7B-433D-9FC5-EA9E350E8BA0}"/>
              </a:ext>
            </a:extLst>
          </p:cNvPr>
          <p:cNvPicPr>
            <a:picLocks noChangeAspect="1"/>
          </p:cNvPicPr>
          <p:nvPr/>
        </p:nvPicPr>
        <p:blipFill>
          <a:blip r:embed="rId3"/>
          <a:stretch>
            <a:fillRect/>
          </a:stretch>
        </p:blipFill>
        <p:spPr>
          <a:xfrm>
            <a:off x="2805349" y="4405406"/>
            <a:ext cx="5667375" cy="2019300"/>
          </a:xfrm>
          <a:prstGeom prst="rect">
            <a:avLst/>
          </a:prstGeom>
        </p:spPr>
      </p:pic>
      <p:sp>
        <p:nvSpPr>
          <p:cNvPr id="3" name="投影片編號版面配置區 2">
            <a:extLst>
              <a:ext uri="{FF2B5EF4-FFF2-40B4-BE49-F238E27FC236}">
                <a16:creationId xmlns:a16="http://schemas.microsoft.com/office/drawing/2014/main" id="{365A32FE-24AA-461B-AD9F-719F30F15E3E}"/>
              </a:ext>
            </a:extLst>
          </p:cNvPr>
          <p:cNvSpPr>
            <a:spLocks noGrp="1"/>
          </p:cNvSpPr>
          <p:nvPr>
            <p:ph type="sldNum" sz="quarter" idx="10"/>
          </p:nvPr>
        </p:nvSpPr>
        <p:spPr/>
        <p:txBody>
          <a:bodyPr/>
          <a:lstStyle/>
          <a:p>
            <a:fld id="{7B3C8E2D-E91C-4BBB-B7BA-C2875630DAEF}" type="slidenum">
              <a:rPr lang="en-US" altLang="zh-HK" smtClean="0"/>
              <a:pPr/>
              <a:t>22</a:t>
            </a:fld>
            <a:endParaRPr lang="en-US" dirty="0"/>
          </a:p>
        </p:txBody>
      </p:sp>
    </p:spTree>
    <p:extLst>
      <p:ext uri="{BB962C8B-B14F-4D97-AF65-F5344CB8AC3E}">
        <p14:creationId xmlns:p14="http://schemas.microsoft.com/office/powerpoint/2010/main" val="845649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811524" y="1323344"/>
            <a:ext cx="6444716" cy="1077218"/>
          </a:xfrm>
          <a:prstGeom prst="rect">
            <a:avLst/>
          </a:prstGeom>
        </p:spPr>
        <p:txBody>
          <a:bodyPr wrap="square">
            <a:spAutoFit/>
          </a:bodyPr>
          <a:lstStyle/>
          <a:p>
            <a:pPr lvl="1" indent="-457200">
              <a:spcBef>
                <a:spcPts val="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有需要時可更改學校密碼匙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indent="-457200">
              <a:spcBef>
                <a:spcPts val="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更改後新密碼匙立即生效</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14" name="Rectangle 14">
            <a:extLst>
              <a:ext uri="{FF2B5EF4-FFF2-40B4-BE49-F238E27FC236}">
                <a16:creationId xmlns:a16="http://schemas.microsoft.com/office/drawing/2014/main" id="{DF678012-1CE2-432F-A23B-5F62AF62F3C3}"/>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聯遞系統  </a:t>
            </a:r>
          </a:p>
        </p:txBody>
      </p:sp>
      <p:pic>
        <p:nvPicPr>
          <p:cNvPr id="2" name="Picture 1">
            <a:extLst>
              <a:ext uri="{FF2B5EF4-FFF2-40B4-BE49-F238E27FC236}">
                <a16:creationId xmlns:a16="http://schemas.microsoft.com/office/drawing/2014/main" id="{2AF079FA-4648-4917-B36A-4A1B8E7699A2}"/>
              </a:ext>
            </a:extLst>
          </p:cNvPr>
          <p:cNvPicPr>
            <a:picLocks noChangeAspect="1"/>
          </p:cNvPicPr>
          <p:nvPr/>
        </p:nvPicPr>
        <p:blipFill>
          <a:blip r:embed="rId2"/>
          <a:stretch>
            <a:fillRect/>
          </a:stretch>
        </p:blipFill>
        <p:spPr>
          <a:xfrm>
            <a:off x="2347307" y="2443681"/>
            <a:ext cx="5019675" cy="3962400"/>
          </a:xfrm>
          <a:prstGeom prst="rect">
            <a:avLst/>
          </a:prstGeom>
        </p:spPr>
      </p:pic>
      <p:sp>
        <p:nvSpPr>
          <p:cNvPr id="3" name="投影片編號版面配置區 2">
            <a:extLst>
              <a:ext uri="{FF2B5EF4-FFF2-40B4-BE49-F238E27FC236}">
                <a16:creationId xmlns:a16="http://schemas.microsoft.com/office/drawing/2014/main" id="{FE3EA239-2A7F-4FBD-BF00-61140F2CF058}"/>
              </a:ext>
            </a:extLst>
          </p:cNvPr>
          <p:cNvSpPr>
            <a:spLocks noGrp="1"/>
          </p:cNvSpPr>
          <p:nvPr>
            <p:ph type="sldNum" sz="quarter" idx="4"/>
          </p:nvPr>
        </p:nvSpPr>
        <p:spPr/>
        <p:txBody>
          <a:bodyPr/>
          <a:lstStyle/>
          <a:p>
            <a:fld id="{7B3C8E2D-E91C-4BBB-B7BA-C2875630DAEF}" type="slidenum">
              <a:rPr lang="en-US" altLang="zh-HK" smtClean="0"/>
              <a:pPr/>
              <a:t>23</a:t>
            </a:fld>
            <a:endParaRPr lang="en-US" dirty="0"/>
          </a:p>
        </p:txBody>
      </p:sp>
    </p:spTree>
    <p:extLst>
      <p:ext uri="{BB962C8B-B14F-4D97-AF65-F5344CB8AC3E}">
        <p14:creationId xmlns:p14="http://schemas.microsoft.com/office/powerpoint/2010/main" val="1973762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type="body" idx="4294967295"/>
          </p:nvPr>
        </p:nvSpPr>
        <p:spPr>
          <a:xfrm>
            <a:off x="1782879" y="1612024"/>
            <a:ext cx="8308662" cy="5264485"/>
          </a:xfrm>
        </p:spPr>
        <p:txBody>
          <a:bodyPr/>
          <a:lstStyle/>
          <a:p>
            <a:pPr marL="815975" lvl="1" indent="-457200">
              <a:spcBef>
                <a:spcPts val="500"/>
              </a:spcBef>
              <a:buClr>
                <a:srgbClr val="CC3399"/>
              </a:buClr>
            </a:pP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sym typeface="Wingdings" panose="05000000000000000000" pitchFamily="2" charset="2"/>
              </a:rPr>
              <a:t>在</a:t>
            </a:r>
            <a:r>
              <a:rPr lang="zh-TW" altLang="en-US" sz="3200" b="1" dirty="0">
                <a:solidFill>
                  <a:schemeClr val="tx1"/>
                </a:solidFill>
                <a:latin typeface="微軟正黑體" panose="020B0604030504040204" pitchFamily="34" charset="-120"/>
                <a:ea typeface="微軟正黑體" panose="020B0604030504040204" pitchFamily="34" charset="-120"/>
              </a:rPr>
              <a:t>相關</a:t>
            </a: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sym typeface="Wingdings" panose="05000000000000000000" pitchFamily="2" charset="2"/>
              </a:rPr>
              <a:t>模組的</a:t>
            </a:r>
            <a:r>
              <a:rPr lang="zh-TW" altLang="en-US" sz="3200" b="1" dirty="0">
                <a:solidFill>
                  <a:srgbClr val="0033CC"/>
                </a:solidFill>
                <a:latin typeface="微軟正黑體" panose="020B0604030504040204" pitchFamily="34" charset="-120"/>
                <a:ea typeface="微軟正黑體" panose="020B0604030504040204" pitchFamily="34" charset="-120"/>
              </a:rPr>
              <a:t>資料互換功能</a:t>
            </a: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sym typeface="Wingdings" panose="05000000000000000000" pitchFamily="2" charset="2"/>
              </a:rPr>
              <a:t>預備外發的資料</a:t>
            </a:r>
            <a:endPar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marL="815975" lvl="1" indent="-457200">
              <a:spcBef>
                <a:spcPts val="500"/>
              </a:spcBef>
              <a:buClr>
                <a:srgbClr val="CC3399"/>
              </a:buClr>
            </a:pPr>
            <a:endPar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marL="358775" lvl="1" indent="0">
              <a:spcBef>
                <a:spcPts val="500"/>
              </a:spcBef>
              <a:buClr>
                <a:srgbClr val="CC3399"/>
              </a:buClr>
              <a:buNone/>
            </a:pPr>
            <a:endPar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marL="815975" lvl="1" indent="-457200">
              <a:spcBef>
                <a:spcPts val="1000"/>
              </a:spcBef>
              <a:buClr>
                <a:srgbClr val="CC3399"/>
              </a:buClr>
            </a:pPr>
            <a:endPar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815975" lvl="1" indent="-457200">
              <a:spcBef>
                <a:spcPts val="1000"/>
              </a:spcBef>
              <a:buClr>
                <a:srgbClr val="CC3399"/>
              </a:buClr>
            </a:pP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經</a:t>
            </a:r>
            <a:r>
              <a:rPr lang="zh-TW" altLang="en-GB" sz="3200" b="1" dirty="0">
                <a:solidFill>
                  <a:srgbClr val="CC0099"/>
                </a:solidFill>
                <a:latin typeface="微軟正黑體" panose="020B0604030504040204" pitchFamily="34" charset="-120"/>
                <a:ea typeface="微軟正黑體" panose="020B0604030504040204" pitchFamily="34" charset="-120"/>
              </a:rPr>
              <a:t>聯遞系統</a:t>
            </a: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寄發訊息，遞交資料至教育局</a:t>
            </a:r>
            <a:r>
              <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相關機構，</a:t>
            </a:r>
            <a:r>
              <a:rPr lang="zh-TW" altLang="en-US" sz="3200" b="1" dirty="0">
                <a:solidFill>
                  <a:schemeClr val="tx1"/>
                </a:solidFill>
                <a:latin typeface="微軟正黑體" panose="020B0604030504040204" pitchFamily="34" charset="-120"/>
                <a:ea typeface="微軟正黑體" panose="020B0604030504040204" pitchFamily="34" charset="-120"/>
              </a:rPr>
              <a:t>例如各類學生資料表格、中一派位、各項調查等</a:t>
            </a:r>
            <a:endParaRPr lang="en-US" altLang="zh-TW" sz="3200" b="1" dirty="0">
              <a:solidFill>
                <a:schemeClr val="tx1"/>
              </a:solidFill>
              <a:latin typeface="微軟正黑體" panose="020B0604030504040204" pitchFamily="34" charset="-120"/>
              <a:ea typeface="微軟正黑體" panose="020B0604030504040204" pitchFamily="34" charset="-120"/>
            </a:endParaRPr>
          </a:p>
          <a:p>
            <a:pPr marL="815975" lvl="1" indent="-457200">
              <a:spcBef>
                <a:spcPts val="500"/>
              </a:spcBef>
              <a:buClr>
                <a:srgbClr val="CC3399"/>
              </a:buClr>
            </a:pP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寄發訊息時須</a:t>
            </a:r>
            <a:r>
              <a:rPr lang="zh-TW" altLang="en-US" sz="3200" b="1" dirty="0">
                <a:solidFill>
                  <a:schemeClr val="tx1"/>
                </a:solidFill>
                <a:latin typeface="微軟正黑體" panose="020B0604030504040204" pitchFamily="34" charset="-120"/>
                <a:ea typeface="微軟正黑體" panose="020B0604030504040204" pitchFamily="34" charset="-120"/>
              </a:rPr>
              <a:t>輸入</a:t>
            </a:r>
            <a:r>
              <a:rPr lang="zh-TW" altLang="en-US" sz="3200" b="1" dirty="0">
                <a:solidFill>
                  <a:srgbClr val="CC0099"/>
                </a:solidFill>
                <a:latin typeface="微軟正黑體" panose="020B0604030504040204" pitchFamily="34" charset="-120"/>
                <a:ea typeface="微軟正黑體" panose="020B0604030504040204" pitchFamily="34" charset="-120"/>
              </a:rPr>
              <a:t>學校密碼匙</a:t>
            </a:r>
            <a:endPar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358775" lvl="1" indent="0">
              <a:spcBef>
                <a:spcPts val="500"/>
              </a:spcBef>
              <a:buClr>
                <a:srgbClr val="CC3399"/>
              </a:buClr>
              <a:buNone/>
            </a:pPr>
            <a:endParaRPr lang="en-US" altLang="zh-TW" sz="3200" dirty="0">
              <a:solidFill>
                <a:schemeClr val="tx1"/>
              </a:solidFill>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2063552" y="1074329"/>
            <a:ext cx="5112568" cy="646331"/>
          </a:xfrm>
          <a:prstGeom prst="rect">
            <a:avLst/>
          </a:prstGeom>
        </p:spPr>
        <p:txBody>
          <a:bodyPr wrap="square">
            <a:spAutoFit/>
          </a:bodyPr>
          <a:lstStyle/>
          <a:p>
            <a:pPr marL="0" lvl="1">
              <a:spcBef>
                <a:spcPts val="500"/>
              </a:spcBef>
              <a:buClr>
                <a:srgbClr val="CC3399"/>
              </a:buClr>
              <a:buSzPct val="55000"/>
            </a:pPr>
            <a:r>
              <a:rPr lang="zh-TW" altLang="en-US" sz="3600" dirty="0">
                <a:solidFill>
                  <a:srgbClr val="00206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寄發訊息</a:t>
            </a:r>
          </a:p>
        </p:txBody>
      </p:sp>
      <p:sp>
        <p:nvSpPr>
          <p:cNvPr id="7" name="Rectangle 14">
            <a:extLst>
              <a:ext uri="{FF2B5EF4-FFF2-40B4-BE49-F238E27FC236}">
                <a16:creationId xmlns:a16="http://schemas.microsoft.com/office/drawing/2014/main" id="{81F5C409-8FA8-455B-839A-F79508A15619}"/>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訊息處理  </a:t>
            </a:r>
          </a:p>
        </p:txBody>
      </p:sp>
      <p:pic>
        <p:nvPicPr>
          <p:cNvPr id="2" name="Picture 1">
            <a:extLst>
              <a:ext uri="{FF2B5EF4-FFF2-40B4-BE49-F238E27FC236}">
                <a16:creationId xmlns:a16="http://schemas.microsoft.com/office/drawing/2014/main" id="{603E8C02-F50B-4984-AF43-A8620D728CDE}"/>
              </a:ext>
            </a:extLst>
          </p:cNvPr>
          <p:cNvPicPr>
            <a:picLocks noChangeAspect="1"/>
          </p:cNvPicPr>
          <p:nvPr/>
        </p:nvPicPr>
        <p:blipFill>
          <a:blip r:embed="rId3"/>
          <a:stretch>
            <a:fillRect/>
          </a:stretch>
        </p:blipFill>
        <p:spPr>
          <a:xfrm>
            <a:off x="3576028" y="2157811"/>
            <a:ext cx="5730933" cy="2264417"/>
          </a:xfrm>
          <a:prstGeom prst="rect">
            <a:avLst/>
          </a:prstGeom>
        </p:spPr>
      </p:pic>
      <p:sp>
        <p:nvSpPr>
          <p:cNvPr id="3" name="投影片編號版面配置區 2">
            <a:extLst>
              <a:ext uri="{FF2B5EF4-FFF2-40B4-BE49-F238E27FC236}">
                <a16:creationId xmlns:a16="http://schemas.microsoft.com/office/drawing/2014/main" id="{423674BF-E4C7-4E7C-AE9F-8A964C63507E}"/>
              </a:ext>
            </a:extLst>
          </p:cNvPr>
          <p:cNvSpPr>
            <a:spLocks noGrp="1"/>
          </p:cNvSpPr>
          <p:nvPr>
            <p:ph type="sldNum" sz="quarter" idx="10"/>
          </p:nvPr>
        </p:nvSpPr>
        <p:spPr/>
        <p:txBody>
          <a:bodyPr/>
          <a:lstStyle/>
          <a:p>
            <a:fld id="{7B3C8E2D-E91C-4BBB-B7BA-C2875630DAEF}" type="slidenum">
              <a:rPr lang="en-US" altLang="zh-HK" smtClean="0"/>
              <a:pPr/>
              <a:t>24</a:t>
            </a:fld>
            <a:endParaRPr lang="en-US" dirty="0"/>
          </a:p>
        </p:txBody>
      </p:sp>
    </p:spTree>
    <p:extLst>
      <p:ext uri="{BB962C8B-B14F-4D97-AF65-F5344CB8AC3E}">
        <p14:creationId xmlns:p14="http://schemas.microsoft.com/office/powerpoint/2010/main" val="2224427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type="body" idx="4294967295"/>
          </p:nvPr>
        </p:nvSpPr>
        <p:spPr>
          <a:xfrm>
            <a:off x="1740025" y="1556792"/>
            <a:ext cx="5043099" cy="2768144"/>
          </a:xfrm>
        </p:spPr>
        <p:txBody>
          <a:bodyPr/>
          <a:lstStyle/>
          <a:p>
            <a:pPr marL="358775" lvl="1" indent="-358775">
              <a:spcBef>
                <a:spcPts val="500"/>
              </a:spcBef>
              <a:buClr>
                <a:srgbClr val="CC3399"/>
              </a:buClr>
            </a:pP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經</a:t>
            </a:r>
            <a:r>
              <a:rPr lang="zh-TW" altLang="en-GB" sz="3200" b="1"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聯遞系統</a:t>
            </a:r>
            <a:r>
              <a:rPr lang="zh-TW" altLang="en-US" sz="3200" b="1" dirty="0">
                <a:solidFill>
                  <a:schemeClr val="tx1"/>
                </a:solidFill>
                <a:latin typeface="微軟正黑體" panose="020B0604030504040204" pitchFamily="34" charset="-120"/>
                <a:ea typeface="微軟正黑體" panose="020B0604030504040204" pitchFamily="34" charset="-120"/>
              </a:rPr>
              <a:t>接收由</a:t>
            </a: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教育局</a:t>
            </a:r>
            <a:r>
              <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相關政府部門</a:t>
            </a:r>
            <a:r>
              <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機構發出的訊息</a:t>
            </a:r>
            <a:endParaRPr lang="en-US" altLang="zh-TW" sz="3200" b="1"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endParaRPr>
          </a:p>
          <a:p>
            <a:pPr marL="358775" lvl="1" indent="-358775">
              <a:spcBef>
                <a:spcPts val="500"/>
              </a:spcBef>
              <a:buClr>
                <a:srgbClr val="CC3399"/>
              </a:buClr>
            </a:pP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輸入學校密碼匙開啟訊息</a:t>
            </a:r>
            <a:endPar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0" lvl="1" indent="0">
              <a:spcBef>
                <a:spcPts val="500"/>
              </a:spcBef>
              <a:buNone/>
            </a:pPr>
            <a:endParaRPr lang="en-US" altLang="zh-TW" sz="4000" dirty="0">
              <a:solidFill>
                <a:schemeClr val="tx1"/>
              </a:solidFill>
              <a:latin typeface="微軟正黑體" panose="020B0604030504040204" pitchFamily="34" charset="-120"/>
              <a:ea typeface="微軟正黑體" panose="020B0604030504040204" pitchFamily="34" charset="-120"/>
            </a:endParaRPr>
          </a:p>
        </p:txBody>
      </p:sp>
      <p:sp>
        <p:nvSpPr>
          <p:cNvPr id="8" name="矩形 7"/>
          <p:cNvSpPr/>
          <p:nvPr/>
        </p:nvSpPr>
        <p:spPr>
          <a:xfrm>
            <a:off x="2023595" y="1019214"/>
            <a:ext cx="2016224" cy="646331"/>
          </a:xfrm>
          <a:prstGeom prst="rect">
            <a:avLst/>
          </a:prstGeom>
        </p:spPr>
        <p:txBody>
          <a:bodyPr wrap="square">
            <a:spAutoFit/>
          </a:bodyPr>
          <a:lstStyle/>
          <a:p>
            <a:pPr marL="0" lvl="1">
              <a:spcBef>
                <a:spcPts val="500"/>
              </a:spcBef>
              <a:buClr>
                <a:srgbClr val="CC3399"/>
              </a:buClr>
              <a:buSzPct val="55000"/>
            </a:pPr>
            <a:r>
              <a:rPr lang="zh-TW" altLang="en-US" sz="3600" dirty="0">
                <a:solidFill>
                  <a:srgbClr val="00206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接收訊息</a:t>
            </a:r>
          </a:p>
        </p:txBody>
      </p:sp>
      <p:sp>
        <p:nvSpPr>
          <p:cNvPr id="11" name="Rectangle 3"/>
          <p:cNvSpPr txBox="1">
            <a:spLocks noChangeArrowheads="1"/>
          </p:cNvSpPr>
          <p:nvPr/>
        </p:nvSpPr>
        <p:spPr bwMode="auto">
          <a:xfrm>
            <a:off x="1739463" y="3917913"/>
            <a:ext cx="8424936" cy="2376264"/>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342900" indent="-342900" algn="l" rtl="0" eaLnBrk="1" fontAlgn="base" hangingPunct="1">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1" fontAlgn="base" hangingPunct="1">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358775" lvl="1" indent="-358775">
              <a:spcBef>
                <a:spcPts val="500"/>
              </a:spcBef>
              <a:buClr>
                <a:srgbClr val="CC3399"/>
              </a:buClr>
              <a:buSzPct val="55000"/>
            </a:pPr>
            <a:r>
              <a:rPr lang="zh-TW" altLang="en-US" sz="3200" kern="0" dirty="0">
                <a:solidFill>
                  <a:schemeClr val="tx1">
                    <a:lumMod val="95000"/>
                    <a:lumOff val="5000"/>
                  </a:schemeClr>
                </a:solidFill>
                <a:effectLst/>
                <a:latin typeface="微軟正黑體" panose="020B0604030504040204" pitchFamily="34" charset="-120"/>
                <a:ea typeface="微軟正黑體" panose="020B0604030504040204" pitchFamily="34" charset="-120"/>
                <a:sym typeface="Wingdings" panose="05000000000000000000" pitchFamily="2" charset="2"/>
              </a:rPr>
              <a:t>在</a:t>
            </a:r>
            <a:r>
              <a:rPr lang="zh-TW" altLang="en-US" sz="3200" kern="0" dirty="0">
                <a:solidFill>
                  <a:schemeClr val="tx1"/>
                </a:solidFill>
                <a:effectLst/>
                <a:latin typeface="微軟正黑體" panose="020B0604030504040204" pitchFamily="34" charset="-120"/>
                <a:ea typeface="微軟正黑體" panose="020B0604030504040204" pitchFamily="34" charset="-120"/>
              </a:rPr>
              <a:t>相關</a:t>
            </a:r>
            <a:r>
              <a:rPr lang="zh-TW" altLang="en-US" sz="3200" kern="0" dirty="0">
                <a:solidFill>
                  <a:schemeClr val="tx1">
                    <a:lumMod val="95000"/>
                    <a:lumOff val="5000"/>
                  </a:schemeClr>
                </a:solidFill>
                <a:effectLst/>
                <a:latin typeface="微軟正黑體" panose="020B0604030504040204" pitchFamily="34" charset="-120"/>
                <a:ea typeface="微軟正黑體" panose="020B0604030504040204" pitchFamily="34" charset="-120"/>
                <a:sym typeface="Wingdings" panose="05000000000000000000" pitchFamily="2" charset="2"/>
              </a:rPr>
              <a:t>模組</a:t>
            </a:r>
            <a:r>
              <a:rPr lang="en-US" altLang="zh-TW" sz="3200" kern="0" dirty="0">
                <a:solidFill>
                  <a:schemeClr val="tx1">
                    <a:lumMod val="95000"/>
                    <a:lumOff val="5000"/>
                  </a:schemeClr>
                </a:solidFill>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kern="0" dirty="0">
                <a:solidFill>
                  <a:srgbClr val="0033CC"/>
                </a:solidFill>
                <a:effectLst/>
                <a:latin typeface="微軟正黑體" panose="020B0604030504040204" pitchFamily="34" charset="-120"/>
                <a:ea typeface="微軟正黑體" panose="020B0604030504040204" pitchFamily="34" charset="-120"/>
              </a:rPr>
              <a:t>資料互換功能</a:t>
            </a:r>
            <a:r>
              <a:rPr lang="en-US" altLang="zh-TW" sz="3200" kern="0" dirty="0">
                <a:solidFill>
                  <a:schemeClr val="tx1">
                    <a:lumMod val="95000"/>
                    <a:lumOff val="5000"/>
                  </a:schemeClr>
                </a:solidFill>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kern="0" dirty="0">
                <a:solidFill>
                  <a:schemeClr val="tx1"/>
                </a:solidFill>
                <a:effectLst/>
                <a:latin typeface="微軟正黑體" panose="020B0604030504040204" pitchFamily="34" charset="-120"/>
                <a:ea typeface="微軟正黑體" panose="020B0604030504040204" pitchFamily="34" charset="-120"/>
              </a:rPr>
              <a:t> ，處理已接收的</a:t>
            </a:r>
            <a:r>
              <a:rPr lang="zh-TW" altLang="en-US" sz="3200" kern="0" dirty="0">
                <a:solidFill>
                  <a:schemeClr val="tx1">
                    <a:lumMod val="95000"/>
                    <a:lumOff val="5000"/>
                  </a:schemeClr>
                </a:solidFill>
                <a:effectLst/>
                <a:latin typeface="微軟正黑體" panose="020B0604030504040204" pitchFamily="34" charset="-120"/>
                <a:ea typeface="微軟正黑體" panose="020B0604030504040204" pitchFamily="34" charset="-120"/>
              </a:rPr>
              <a:t>訊息，</a:t>
            </a:r>
            <a:r>
              <a:rPr lang="zh-TW" altLang="en-US" sz="3200" kern="0" dirty="0">
                <a:solidFill>
                  <a:schemeClr val="tx1"/>
                </a:solidFill>
                <a:effectLst/>
                <a:latin typeface="微軟正黑體" panose="020B0604030504040204" pitchFamily="34" charset="-120"/>
                <a:ea typeface="微軟正黑體" panose="020B0604030504040204" pitchFamily="34" charset="-120"/>
              </a:rPr>
              <a:t>匯入</a:t>
            </a:r>
            <a:r>
              <a:rPr lang="en-US" altLang="zh-TW" sz="3200" kern="0" dirty="0">
                <a:solidFill>
                  <a:schemeClr val="tx1"/>
                </a:solidFill>
                <a:effectLst/>
                <a:latin typeface="微軟正黑體" panose="020B0604030504040204" pitchFamily="34" charset="-120"/>
                <a:ea typeface="微軟正黑體" panose="020B0604030504040204" pitchFamily="34" charset="-120"/>
              </a:rPr>
              <a:t>/</a:t>
            </a:r>
            <a:r>
              <a:rPr lang="zh-TW" altLang="en-US" sz="3200" kern="0" dirty="0">
                <a:solidFill>
                  <a:schemeClr val="tx1"/>
                </a:solidFill>
                <a:effectLst/>
                <a:latin typeface="微軟正黑體" panose="020B0604030504040204" pitchFamily="34" charset="-120"/>
                <a:ea typeface="微軟正黑體" panose="020B0604030504040204" pitchFamily="34" charset="-120"/>
              </a:rPr>
              <a:t>下載資料</a:t>
            </a:r>
            <a:r>
              <a:rPr lang="en-US" altLang="zh-TW" sz="3200" kern="0" dirty="0">
                <a:solidFill>
                  <a:schemeClr val="tx1"/>
                </a:solidFill>
                <a:effectLst/>
                <a:latin typeface="微軟正黑體" panose="020B0604030504040204" pitchFamily="34" charset="-120"/>
                <a:ea typeface="微軟正黑體" panose="020B0604030504040204" pitchFamily="34" charset="-120"/>
              </a:rPr>
              <a:t>/</a:t>
            </a:r>
            <a:r>
              <a:rPr lang="zh-TW" altLang="en-US" sz="3200" kern="0" dirty="0">
                <a:solidFill>
                  <a:schemeClr val="tx1"/>
                </a:solidFill>
                <a:effectLst/>
                <a:latin typeface="微軟正黑體" panose="020B0604030504040204" pitchFamily="34" charset="-120"/>
                <a:ea typeface="微軟正黑體" panose="020B0604030504040204" pitchFamily="34" charset="-120"/>
              </a:rPr>
              <a:t>檔案</a:t>
            </a:r>
            <a:endParaRPr lang="en-US" altLang="zh-TW" sz="3200" kern="0" dirty="0">
              <a:solidFill>
                <a:schemeClr val="tx1"/>
              </a:solidFill>
              <a:effectLst/>
              <a:latin typeface="微軟正黑體" panose="020B0604030504040204" pitchFamily="34" charset="-120"/>
              <a:ea typeface="微軟正黑體" panose="020B0604030504040204" pitchFamily="34" charset="-120"/>
            </a:endParaRPr>
          </a:p>
          <a:p>
            <a:pPr marL="457200" lvl="1" indent="-457200">
              <a:spcBef>
                <a:spcPts val="500"/>
              </a:spcBef>
              <a:buClr>
                <a:srgbClr val="CC3399"/>
              </a:buClr>
              <a:buFont typeface="微軟正黑體" panose="020B0604030504040204" pitchFamily="34" charset="-120"/>
              <a:buChar char="★"/>
            </a:pPr>
            <a:r>
              <a:rPr lang="zh-TW" altLang="en-US" sz="3200" kern="0" dirty="0">
                <a:solidFill>
                  <a:srgbClr val="D60093"/>
                </a:solidFill>
                <a:latin typeface="微軟正黑體" panose="020B0604030504040204" pitchFamily="34" charset="-120"/>
                <a:ea typeface="微軟正黑體" panose="020B0604030504040204" pitchFamily="34" charset="-120"/>
              </a:rPr>
              <a:t>匯入新資料檔失敗</a:t>
            </a:r>
            <a:r>
              <a:rPr lang="en-US" altLang="zh-TW" sz="3200" kern="0" dirty="0">
                <a:solidFill>
                  <a:srgbClr val="D60093"/>
                </a:solidFill>
                <a:latin typeface="微軟正黑體" panose="020B0604030504040204" pitchFamily="34" charset="-120"/>
                <a:ea typeface="微軟正黑體" panose="020B0604030504040204" pitchFamily="34" charset="-120"/>
              </a:rPr>
              <a:t>(</a:t>
            </a:r>
            <a:r>
              <a:rPr lang="zh-TW" altLang="en-US" sz="3200" kern="0" dirty="0">
                <a:solidFill>
                  <a:srgbClr val="D60093"/>
                </a:solidFill>
                <a:latin typeface="微軟正黑體" panose="020B0604030504040204" pitchFamily="34" charset="-120"/>
                <a:ea typeface="微軟正黑體" panose="020B0604030504040204" pitchFamily="34" charset="-120"/>
              </a:rPr>
              <a:t>如中一派位</a:t>
            </a:r>
            <a:r>
              <a:rPr lang="en-US" altLang="zh-TW" sz="3200" kern="0" dirty="0">
                <a:solidFill>
                  <a:srgbClr val="D60093"/>
                </a:solidFill>
                <a:latin typeface="微軟正黑體" panose="020B0604030504040204" pitchFamily="34" charset="-120"/>
                <a:ea typeface="微軟正黑體" panose="020B0604030504040204" pitchFamily="34" charset="-120"/>
              </a:rPr>
              <a:t>)</a:t>
            </a:r>
            <a:r>
              <a:rPr lang="zh-TW" altLang="en-US" sz="3200" kern="0" dirty="0">
                <a:solidFill>
                  <a:srgbClr val="D60093"/>
                </a:solidFill>
                <a:latin typeface="微軟正黑體" panose="020B0604030504040204" pitchFamily="34" charset="-120"/>
                <a:ea typeface="微軟正黑體" panose="020B0604030504040204" pitchFamily="34" charset="-120"/>
              </a:rPr>
              <a:t>：</a:t>
            </a:r>
            <a:r>
              <a:rPr lang="zh-TW" altLang="en-US" sz="3200" kern="0" dirty="0">
                <a:solidFill>
                  <a:schemeClr val="tx1"/>
                </a:solidFill>
                <a:latin typeface="微軟正黑體" panose="020B0604030504040204" pitchFamily="34" charset="-120"/>
                <a:ea typeface="微軟正黑體" panose="020B0604030504040204" pitchFamily="34" charset="-120"/>
              </a:rPr>
              <a:t>匯入前</a:t>
            </a:r>
            <a:r>
              <a:rPr lang="zh-TW" altLang="en-US" sz="3200" u="sng" kern="0" dirty="0">
                <a:solidFill>
                  <a:srgbClr val="D60093"/>
                </a:solidFill>
                <a:latin typeface="微軟正黑體" panose="020B0604030504040204" pitchFamily="34" charset="-120"/>
                <a:ea typeface="微軟正黑體" panose="020B0604030504040204" pitchFamily="34" charset="-120"/>
              </a:rPr>
              <a:t>必須先行</a:t>
            </a:r>
            <a:r>
              <a:rPr lang="zh-TW" altLang="en-US" sz="3200" kern="0" dirty="0">
                <a:solidFill>
                  <a:srgbClr val="D60093"/>
                </a:solidFill>
                <a:latin typeface="微軟正黑體" panose="020B0604030504040204" pitchFamily="34" charset="-120"/>
                <a:ea typeface="微軟正黑體" panose="020B0604030504040204" pitchFamily="34" charset="-120"/>
              </a:rPr>
              <a:t>庫存</a:t>
            </a:r>
            <a:r>
              <a:rPr lang="en-US" altLang="zh-TW" sz="3200" kern="0" dirty="0">
                <a:solidFill>
                  <a:srgbClr val="D60093"/>
                </a:solidFill>
                <a:latin typeface="微軟正黑體" panose="020B0604030504040204" pitchFamily="34" charset="-120"/>
                <a:ea typeface="微軟正黑體" panose="020B0604030504040204" pitchFamily="34" charset="-120"/>
              </a:rPr>
              <a:t>/</a:t>
            </a:r>
            <a:r>
              <a:rPr lang="zh-TW" altLang="en-US" sz="3200" kern="0" dirty="0">
                <a:solidFill>
                  <a:srgbClr val="D60093"/>
                </a:solidFill>
                <a:latin typeface="微軟正黑體" panose="020B0604030504040204" pitchFamily="34" charset="-120"/>
                <a:ea typeface="微軟正黑體" panose="020B0604030504040204" pitchFamily="34" charset="-120"/>
              </a:rPr>
              <a:t>刪除以往學年</a:t>
            </a:r>
            <a:r>
              <a:rPr lang="zh-TW" altLang="en-US" sz="3200" u="sng" kern="0" dirty="0">
                <a:solidFill>
                  <a:srgbClr val="D60093"/>
                </a:solidFill>
                <a:latin typeface="微軟正黑體" panose="020B0604030504040204" pitchFamily="34" charset="-120"/>
                <a:ea typeface="微軟正黑體" panose="020B0604030504040204" pitchFamily="34" charset="-120"/>
              </a:rPr>
              <a:t>名稱相同</a:t>
            </a:r>
            <a:r>
              <a:rPr lang="zh-TW" altLang="en-US" sz="3200" kern="0" dirty="0">
                <a:solidFill>
                  <a:srgbClr val="D60093"/>
                </a:solidFill>
                <a:latin typeface="微軟正黑體" panose="020B0604030504040204" pitchFamily="34" charset="-120"/>
                <a:ea typeface="微軟正黑體" panose="020B0604030504040204" pitchFamily="34" charset="-120"/>
              </a:rPr>
              <a:t>的資料檔訊息</a:t>
            </a:r>
            <a:endParaRPr lang="en-US" altLang="zh-TW" sz="3200" kern="0" dirty="0">
              <a:solidFill>
                <a:srgbClr val="D60093"/>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6783127" y="1149880"/>
            <a:ext cx="3833536" cy="2768033"/>
            <a:chOff x="5259127" y="1149879"/>
            <a:chExt cx="3833536" cy="2680361"/>
          </a:xfrm>
        </p:grpSpPr>
        <p:sp>
          <p:nvSpPr>
            <p:cNvPr id="5" name="Rectangle 3"/>
            <p:cNvSpPr txBox="1">
              <a:spLocks noChangeArrowheads="1"/>
            </p:cNvSpPr>
            <p:nvPr/>
          </p:nvSpPr>
          <p:spPr bwMode="auto">
            <a:xfrm>
              <a:off x="5259127" y="1149879"/>
              <a:ext cx="3833536" cy="2680361"/>
            </a:xfrm>
            <a:prstGeom prst="rect">
              <a:avLst/>
            </a:prstGeom>
            <a:noFill/>
            <a:ln w="38100">
              <a:solidFill>
                <a:srgbClr val="0000FF"/>
              </a:solidFill>
            </a:ln>
            <a:effectLst/>
            <a:extLst/>
          </p:spPr>
          <p:txBody>
            <a:bodyPr vert="horz" wrap="square" lIns="91349" tIns="45674" rIns="91349" bIns="45674" numCol="1" anchor="t" anchorCtr="0" compatLnSpc="1">
              <a:prstTxWarp prst="textNoShape">
                <a:avLst/>
              </a:prstTxWarp>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lvl="1" indent="0">
                <a:spcBef>
                  <a:spcPts val="500"/>
                </a:spcBef>
                <a:buClrTx/>
                <a:buSzPct val="55000"/>
                <a:buNone/>
              </a:pPr>
              <a:r>
                <a:rPr lang="zh-TW" altLang="en-US" sz="2400" b="0" kern="0" dirty="0">
                  <a:solidFill>
                    <a:schemeClr val="tx1"/>
                  </a:solidFill>
                  <a:latin typeface="微軟正黑體" panose="020B0604030504040204" pitchFamily="34" charset="-120"/>
                  <a:ea typeface="微軟正黑體" panose="020B0604030504040204" pitchFamily="34" charset="-120"/>
                </a:rPr>
                <a:t>各模組</a:t>
              </a:r>
              <a:r>
                <a:rPr lang="zh-TW" altLang="en-US" sz="2400" dirty="0">
                  <a:solidFill>
                    <a:srgbClr val="0033CC"/>
                  </a:solidFill>
                  <a:latin typeface="微軟正黑體" panose="020B0604030504040204" pitchFamily="34" charset="-120"/>
                  <a:ea typeface="微軟正黑體" panose="020B0604030504040204" pitchFamily="34" charset="-120"/>
                </a:rPr>
                <a:t>資料互換</a:t>
              </a:r>
              <a:r>
                <a:rPr lang="zh-TW" altLang="en-US" sz="2400" b="0" dirty="0">
                  <a:solidFill>
                    <a:srgbClr val="0033CC"/>
                  </a:solidFill>
                  <a:latin typeface="微軟正黑體" panose="020B0604030504040204" pitchFamily="34" charset="-120"/>
                  <a:ea typeface="微軟正黑體" panose="020B0604030504040204" pitchFamily="34" charset="-120"/>
                </a:rPr>
                <a:t>功能</a:t>
              </a:r>
              <a:endParaRPr lang="en-US" altLang="zh-TW" sz="2400" b="0" dirty="0">
                <a:solidFill>
                  <a:srgbClr val="0033CC"/>
                </a:solidFill>
                <a:latin typeface="微軟正黑體" panose="020B0604030504040204" pitchFamily="34" charset="-120"/>
                <a:ea typeface="微軟正黑體" panose="020B0604030504040204" pitchFamily="34" charset="-120"/>
              </a:endParaRPr>
            </a:p>
            <a:p>
              <a:pPr marL="358775" lvl="1" indent="-358775" eaLnBrk="1" hangingPunct="1">
                <a:spcBef>
                  <a:spcPts val="500"/>
                </a:spcBef>
                <a:buClr>
                  <a:srgbClr val="CC3399"/>
                </a:buClr>
                <a:buSzPct val="55000"/>
              </a:pPr>
              <a:r>
                <a:rPr lang="zh-TW" altLang="en-US" b="0" dirty="0">
                  <a:solidFill>
                    <a:schemeClr val="tx1">
                      <a:lumMod val="95000"/>
                      <a:lumOff val="5000"/>
                    </a:schemeClr>
                  </a:solidFill>
                  <a:latin typeface="微軟正黑體" panose="020B0604030504040204" pitchFamily="34" charset="-120"/>
                  <a:ea typeface="微軟正黑體" panose="020B0604030504040204" pitchFamily="34" charset="-120"/>
                </a:rPr>
                <a:t>處理已接收的訊息資料</a:t>
              </a:r>
              <a:endParaRPr lang="en-US" altLang="zh-TW" b="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10" name="矩形 9"/>
            <p:cNvSpPr/>
            <p:nvPr/>
          </p:nvSpPr>
          <p:spPr bwMode="auto">
            <a:xfrm>
              <a:off x="7524328" y="3140968"/>
              <a:ext cx="144016" cy="72008"/>
            </a:xfrm>
            <a:prstGeom prst="rect">
              <a:avLst/>
            </a:prstGeom>
            <a:solidFill>
              <a:schemeClr val="bg1">
                <a:lumMod val="85000"/>
              </a:schemeClr>
            </a:solidFill>
            <a:ln w="28575" cap="flat" cmpd="sng" algn="ctr">
              <a:solidFill>
                <a:schemeClr val="bg1">
                  <a:lumMod val="8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HK" altLang="en-US" sz="4000">
                <a:solidFill>
                  <a:schemeClr val="folHlink"/>
                </a:solidFill>
                <a:latin typeface="Times New Roman" pitchFamily="18" charset="0"/>
                <a:ea typeface="標楷體" pitchFamily="65" charset="-120"/>
              </a:endParaRPr>
            </a:p>
          </p:txBody>
        </p:sp>
      </p:grpSp>
      <p:sp>
        <p:nvSpPr>
          <p:cNvPr id="13" name="Rectangle 14">
            <a:extLst>
              <a:ext uri="{FF2B5EF4-FFF2-40B4-BE49-F238E27FC236}">
                <a16:creationId xmlns:a16="http://schemas.microsoft.com/office/drawing/2014/main" id="{B911C2CD-FC13-4603-972A-5A3843351141}"/>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訊息處理  </a:t>
            </a:r>
          </a:p>
        </p:txBody>
      </p:sp>
      <p:pic>
        <p:nvPicPr>
          <p:cNvPr id="2" name="Picture 1">
            <a:extLst>
              <a:ext uri="{FF2B5EF4-FFF2-40B4-BE49-F238E27FC236}">
                <a16:creationId xmlns:a16="http://schemas.microsoft.com/office/drawing/2014/main" id="{32D5C567-F2B6-4008-AA61-8DE238E06C95}"/>
              </a:ext>
            </a:extLst>
          </p:cNvPr>
          <p:cNvPicPr>
            <a:picLocks noChangeAspect="1"/>
          </p:cNvPicPr>
          <p:nvPr/>
        </p:nvPicPr>
        <p:blipFill rotWithShape="1">
          <a:blip r:embed="rId3"/>
          <a:srcRect r="30323"/>
          <a:stretch/>
        </p:blipFill>
        <p:spPr>
          <a:xfrm>
            <a:off x="6923568" y="1928389"/>
            <a:ext cx="3537460" cy="1942452"/>
          </a:xfrm>
          <a:prstGeom prst="rect">
            <a:avLst/>
          </a:prstGeom>
        </p:spPr>
      </p:pic>
      <p:sp>
        <p:nvSpPr>
          <p:cNvPr id="3" name="投影片編號版面配置區 2">
            <a:extLst>
              <a:ext uri="{FF2B5EF4-FFF2-40B4-BE49-F238E27FC236}">
                <a16:creationId xmlns:a16="http://schemas.microsoft.com/office/drawing/2014/main" id="{421D4826-79D4-42AC-9386-706FA7C481CF}"/>
              </a:ext>
            </a:extLst>
          </p:cNvPr>
          <p:cNvSpPr>
            <a:spLocks noGrp="1"/>
          </p:cNvSpPr>
          <p:nvPr>
            <p:ph type="sldNum" sz="quarter" idx="10"/>
          </p:nvPr>
        </p:nvSpPr>
        <p:spPr/>
        <p:txBody>
          <a:bodyPr/>
          <a:lstStyle/>
          <a:p>
            <a:fld id="{7B3C8E2D-E91C-4BBB-B7BA-C2875630DAEF}" type="slidenum">
              <a:rPr lang="en-US" altLang="zh-HK" smtClean="0"/>
              <a:pPr/>
              <a:t>25</a:t>
            </a:fld>
            <a:endParaRPr lang="en-US" dirty="0"/>
          </a:p>
        </p:txBody>
      </p:sp>
    </p:spTree>
    <p:extLst>
      <p:ext uri="{BB962C8B-B14F-4D97-AF65-F5344CB8AC3E}">
        <p14:creationId xmlns:p14="http://schemas.microsoft.com/office/powerpoint/2010/main" val="246028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82982" y="4308242"/>
            <a:ext cx="8306415" cy="1633781"/>
          </a:xfrm>
          <a:prstGeom prst="rect">
            <a:avLst/>
          </a:prstGeom>
        </p:spPr>
        <p:txBody>
          <a:bodyPr wrap="square">
            <a:spAutoFit/>
          </a:bodyPr>
          <a:lstStyle/>
          <a:p>
            <a:pPr marL="0" lvl="1">
              <a:spcBef>
                <a:spcPts val="500"/>
              </a:spcBef>
              <a:buClr>
                <a:srgbClr val="CC3399"/>
              </a:buClr>
              <a:buSzPct val="55000"/>
            </a:pPr>
            <a:r>
              <a:rPr lang="zh-TW" altLang="en-US" sz="3200"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部分訊息匯入後，在指定時間啟用</a:t>
            </a:r>
            <a:r>
              <a:rPr lang="en-US" altLang="zh-TW" sz="3200"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3200"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使用</a:t>
            </a:r>
            <a:endParaRPr lang="en-US" altLang="zh-TW" sz="3200"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marL="358775" lvl="1" indent="-358775">
              <a:spcBef>
                <a:spcPts val="500"/>
              </a:spcBef>
              <a:buClr>
                <a:srgbClr val="CC33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例如：</a:t>
            </a:r>
            <a:r>
              <a:rPr lang="zh-TW" altLang="en-US"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實際在學人數點算</a:t>
            </a:r>
            <a:r>
              <a:rPr lang="en-US" altLang="zh-TW"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指定日期</a:t>
            </a:r>
            <a:r>
              <a:rPr lang="en-US" altLang="zh-TW"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a:t>
            </a:r>
            <a:r>
              <a:rPr lang="zh-TW" altLang="en-US"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rPr>
              <a:t>收生實況調查</a:t>
            </a:r>
            <a:r>
              <a:rPr lang="en-US" altLang="zh-TW"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指定時期</a:t>
            </a:r>
            <a:r>
              <a:rPr lang="en-US" altLang="zh-TW"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9" name="Rectangle 14">
            <a:extLst>
              <a:ext uri="{FF2B5EF4-FFF2-40B4-BE49-F238E27FC236}">
                <a16:creationId xmlns:a16="http://schemas.microsoft.com/office/drawing/2014/main" id="{21E26D7A-CA3C-42B2-B3C1-CEAEFC1BCB02}"/>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訊息處理  </a:t>
            </a:r>
          </a:p>
        </p:txBody>
      </p:sp>
      <p:pic>
        <p:nvPicPr>
          <p:cNvPr id="2" name="Picture 1">
            <a:extLst>
              <a:ext uri="{FF2B5EF4-FFF2-40B4-BE49-F238E27FC236}">
                <a16:creationId xmlns:a16="http://schemas.microsoft.com/office/drawing/2014/main" id="{BDE11BE9-4A0E-4C4A-BC42-C3CD7AB77341}"/>
              </a:ext>
            </a:extLst>
          </p:cNvPr>
          <p:cNvPicPr>
            <a:picLocks noChangeAspect="1"/>
          </p:cNvPicPr>
          <p:nvPr/>
        </p:nvPicPr>
        <p:blipFill>
          <a:blip r:embed="rId2"/>
          <a:stretch>
            <a:fillRect/>
          </a:stretch>
        </p:blipFill>
        <p:spPr>
          <a:xfrm>
            <a:off x="1830173" y="1287943"/>
            <a:ext cx="9131929" cy="2905013"/>
          </a:xfrm>
          <a:prstGeom prst="rect">
            <a:avLst/>
          </a:prstGeom>
        </p:spPr>
      </p:pic>
      <p:sp>
        <p:nvSpPr>
          <p:cNvPr id="7" name="矩形 6"/>
          <p:cNvSpPr/>
          <p:nvPr/>
        </p:nvSpPr>
        <p:spPr>
          <a:xfrm>
            <a:off x="8948585" y="1381335"/>
            <a:ext cx="1611287" cy="523220"/>
          </a:xfrm>
          <a:prstGeom prst="rect">
            <a:avLst/>
          </a:prstGeom>
          <a:solidFill>
            <a:srgbClr val="FFC000"/>
          </a:solidFill>
        </p:spPr>
        <p:txBody>
          <a:bodyPr wrap="square">
            <a:spAutoFit/>
          </a:bodyPr>
          <a:lstStyle/>
          <a:p>
            <a:pPr marL="0" lvl="1">
              <a:spcBef>
                <a:spcPts val="500"/>
              </a:spcBef>
              <a:buClr>
                <a:srgbClr val="CC3399"/>
              </a:buClr>
              <a:buSzPct val="55000"/>
            </a:pPr>
            <a:r>
              <a:rPr lang="zh-TW" altLang="en-US" sz="2800"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搜尋訊息</a:t>
            </a:r>
            <a:endParaRPr lang="en-US" altLang="zh-TW" sz="2800"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BCCB9C93-0034-45C5-85C5-C12BFDA1ACE8}"/>
              </a:ext>
            </a:extLst>
          </p:cNvPr>
          <p:cNvSpPr>
            <a:spLocks noGrp="1"/>
          </p:cNvSpPr>
          <p:nvPr>
            <p:ph type="sldNum" sz="quarter" idx="10"/>
          </p:nvPr>
        </p:nvSpPr>
        <p:spPr/>
        <p:txBody>
          <a:bodyPr/>
          <a:lstStyle/>
          <a:p>
            <a:fld id="{7B3C8E2D-E91C-4BBB-B7BA-C2875630DAEF}" type="slidenum">
              <a:rPr lang="en-US" altLang="zh-HK" smtClean="0"/>
              <a:pPr/>
              <a:t>26</a:t>
            </a:fld>
            <a:endParaRPr lang="en-US" dirty="0"/>
          </a:p>
        </p:txBody>
      </p:sp>
    </p:spTree>
    <p:extLst>
      <p:ext uri="{BB962C8B-B14F-4D97-AF65-F5344CB8AC3E}">
        <p14:creationId xmlns:p14="http://schemas.microsoft.com/office/powerpoint/2010/main" val="1605970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64846" y="1160808"/>
            <a:ext cx="6558702" cy="646331"/>
          </a:xfrm>
          <a:prstGeom prst="rect">
            <a:avLst/>
          </a:prstGeom>
        </p:spPr>
        <p:txBody>
          <a:bodyPr wrap="square">
            <a:spAutoFit/>
          </a:bodyPr>
          <a:lstStyle/>
          <a:p>
            <a:pPr marL="0" lvl="1">
              <a:buClr>
                <a:srgbClr val="CC0099"/>
              </a:buClr>
              <a:buSzPct val="55000"/>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sym typeface="Wingdings" panose="05000000000000000000" pitchFamily="2" charset="2"/>
              </a:rPr>
              <a:t>檢視訊息狀況，</a:t>
            </a:r>
            <a:r>
              <a:rPr lang="zh-TW" altLang="en-US" sz="36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確保</a:t>
            </a:r>
            <a:r>
              <a:rPr lang="zh-TW" altLang="en-US" sz="36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寄發</a:t>
            </a:r>
            <a:r>
              <a:rPr lang="zh-TW" altLang="en-US" sz="36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成功</a:t>
            </a:r>
            <a:endParaRPr lang="en-US" altLang="zh-TW" sz="36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40" name="Text Box 308"/>
          <p:cNvSpPr txBox="1">
            <a:spLocks noChangeArrowheads="1"/>
          </p:cNvSpPr>
          <p:nvPr/>
        </p:nvSpPr>
        <p:spPr bwMode="auto">
          <a:xfrm>
            <a:off x="2864105" y="2215079"/>
            <a:ext cx="8100391" cy="445044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square">
            <a:spAutoFit/>
          </a:bodyPr>
          <a:lstStyle>
            <a:lvl1pPr>
              <a:defRPr sz="1000">
                <a:solidFill>
                  <a:srgbClr val="FF0000"/>
                </a:solidFill>
                <a:latin typeface="標楷體" panose="03000509000000000000" pitchFamily="65" charset="-120"/>
                <a:ea typeface="標楷體" panose="03000509000000000000" pitchFamily="65" charset="-120"/>
              </a:defRPr>
            </a:lvl1pPr>
            <a:lvl2pPr marL="742950" indent="-285750">
              <a:defRPr sz="1000">
                <a:solidFill>
                  <a:srgbClr val="FF0000"/>
                </a:solidFill>
                <a:latin typeface="標楷體" panose="03000509000000000000" pitchFamily="65" charset="-120"/>
                <a:ea typeface="標楷體" panose="03000509000000000000" pitchFamily="65" charset="-120"/>
              </a:defRPr>
            </a:lvl2pPr>
            <a:lvl3pPr marL="1143000" indent="-228600">
              <a:defRPr sz="1000">
                <a:solidFill>
                  <a:srgbClr val="FF0000"/>
                </a:solidFill>
                <a:latin typeface="標楷體" panose="03000509000000000000" pitchFamily="65" charset="-120"/>
                <a:ea typeface="標楷體" panose="03000509000000000000" pitchFamily="65" charset="-120"/>
              </a:defRPr>
            </a:lvl3pPr>
            <a:lvl4pPr marL="1600200" indent="-228600">
              <a:defRPr sz="1000">
                <a:solidFill>
                  <a:srgbClr val="FF0000"/>
                </a:solidFill>
                <a:latin typeface="標楷體" panose="03000509000000000000" pitchFamily="65" charset="-120"/>
                <a:ea typeface="標楷體" panose="03000509000000000000" pitchFamily="65" charset="-120"/>
              </a:defRPr>
            </a:lvl4pPr>
            <a:lvl5pPr marL="2057400" indent="-228600">
              <a:defRPr sz="1000">
                <a:solidFill>
                  <a:srgbClr val="FF0000"/>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sz="1000">
                <a:solidFill>
                  <a:srgbClr val="FF0000"/>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sz="1000">
                <a:solidFill>
                  <a:srgbClr val="FF0000"/>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sz="1000">
                <a:solidFill>
                  <a:srgbClr val="FF0000"/>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sz="1000">
                <a:solidFill>
                  <a:srgbClr val="FF0000"/>
                </a:solidFill>
                <a:latin typeface="標楷體" panose="03000509000000000000" pitchFamily="65" charset="-120"/>
                <a:ea typeface="標楷體" panose="03000509000000000000" pitchFamily="65" charset="-120"/>
              </a:defRPr>
            </a:lvl9pPr>
          </a:lstStyle>
          <a:p>
            <a:pPr marL="84138"/>
            <a:r>
              <a:rPr lang="zh-TW" altLang="en-US" sz="2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可輸出             </a:t>
            </a:r>
            <a:r>
              <a:rPr lang="zh-CN" altLang="en-US" sz="2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處理中  </a:t>
            </a:r>
            <a:r>
              <a:rPr lang="zh-TW" altLang="en-US" sz="2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已</a:t>
            </a:r>
            <a:r>
              <a:rPr lang="zh-CN" altLang="en-US" sz="2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輸出              已接收</a:t>
            </a:r>
            <a:endParaRPr lang="en-US" altLang="zh-TW" sz="2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endParaRPr lang="en-US" altLang="zh-TW" sz="2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r>
              <a:rPr lang="zh-TW" altLang="en-US" sz="2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p>
          <a:p>
            <a:pPr marL="84138"/>
            <a:r>
              <a:rPr lang="zh-CN" altLang="en-US" sz="24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一般</a:t>
            </a:r>
            <a:r>
              <a:rPr lang="zh-TW" altLang="en-US"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4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已匯入</a:t>
            </a:r>
            <a:endParaRPr lang="en-US" altLang="zh-TW"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endParaRPr lang="en-US" altLang="zh-TW"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endParaRPr lang="en-US" altLang="zh-TW"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r>
              <a:rPr lang="zh-TW" altLang="en-US"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已密封             已打開</a:t>
            </a:r>
            <a:r>
              <a:rPr lang="en-US" altLang="zh-TW"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已匯入         </a:t>
            </a:r>
            <a:r>
              <a:rPr lang="zh-CN" altLang="en-US"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 </a:t>
            </a:r>
            <a:r>
              <a:rPr lang="en-US" altLang="zh-CN"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CN" altLang="en-US"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a:t>
            </a:r>
            <a:r>
              <a:rPr lang="zh-TW" altLang="en-US"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相關</a:t>
            </a:r>
            <a:r>
              <a:rPr lang="zh-CN" altLang="en-US"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模組匯入</a:t>
            </a:r>
            <a:endParaRPr lang="en-US" altLang="zh-CN" sz="16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endParaRPr lang="en-US" altLang="zh-TW" sz="16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endParaRPr lang="en-US" altLang="zh-TW" sz="16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endParaRPr lang="en-US" altLang="zh-TW" sz="16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endParaRPr lang="en-US" altLang="zh-TW"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809773" y="1807139"/>
            <a:ext cx="6836688" cy="3472544"/>
            <a:chOff x="259560" y="1745241"/>
            <a:chExt cx="6836688" cy="3472544"/>
          </a:xfrm>
        </p:grpSpPr>
        <p:sp>
          <p:nvSpPr>
            <p:cNvPr id="13" name="AutoShape 306"/>
            <p:cNvSpPr>
              <a:spLocks noChangeArrowheads="1"/>
            </p:cNvSpPr>
            <p:nvPr/>
          </p:nvSpPr>
          <p:spPr bwMode="auto">
            <a:xfrm>
              <a:off x="2683954" y="2232474"/>
              <a:ext cx="623444" cy="392111"/>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FF"/>
            </a:solidFill>
            <a:ln w="9525" cap="rnd">
              <a:solidFill>
                <a:srgbClr val="000000"/>
              </a:solidFill>
              <a:prstDash val="sysDot"/>
              <a:miter lim="800000"/>
              <a:headEnd/>
              <a:tailEnd/>
            </a:ln>
            <a:effectLst/>
          </p:spPr>
          <p:txBody>
            <a:bodyPr wrap="none" anchor="ctr"/>
            <a:lstStyle/>
            <a:p>
              <a:endParaRPr lang="zh-TW" altLang="en-US"/>
            </a:p>
          </p:txBody>
        </p:sp>
        <p:sp>
          <p:nvSpPr>
            <p:cNvPr id="17" name="AutoShape 306"/>
            <p:cNvSpPr>
              <a:spLocks noChangeArrowheads="1"/>
            </p:cNvSpPr>
            <p:nvPr/>
          </p:nvSpPr>
          <p:spPr bwMode="auto">
            <a:xfrm>
              <a:off x="2691615" y="4825674"/>
              <a:ext cx="623444" cy="392111"/>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2D050"/>
            </a:solidFill>
            <a:ln w="9525" cap="rnd">
              <a:solidFill>
                <a:srgbClr val="000000"/>
              </a:solidFill>
              <a:prstDash val="sysDot"/>
              <a:miter lim="800000"/>
              <a:headEnd/>
              <a:tailEnd/>
            </a:ln>
            <a:effectLst/>
          </p:spPr>
          <p:txBody>
            <a:bodyPr wrap="none" anchor="ctr"/>
            <a:lstStyle/>
            <a:p>
              <a:endParaRPr lang="zh-TW" altLang="en-US"/>
            </a:p>
          </p:txBody>
        </p:sp>
        <p:sp>
          <p:nvSpPr>
            <p:cNvPr id="18" name="AutoShape 306"/>
            <p:cNvSpPr>
              <a:spLocks noChangeArrowheads="1"/>
            </p:cNvSpPr>
            <p:nvPr/>
          </p:nvSpPr>
          <p:spPr bwMode="auto">
            <a:xfrm>
              <a:off x="2656268" y="3495939"/>
              <a:ext cx="623444" cy="392111"/>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2D050"/>
            </a:solidFill>
            <a:ln w="9525" cap="rnd">
              <a:solidFill>
                <a:srgbClr val="000000"/>
              </a:solidFill>
              <a:prstDash val="sysDot"/>
              <a:miter lim="800000"/>
              <a:headEnd/>
              <a:tailEnd/>
            </a:ln>
            <a:effectLst/>
          </p:spPr>
          <p:txBody>
            <a:bodyPr wrap="none" anchor="ctr"/>
            <a:lstStyle/>
            <a:p>
              <a:endParaRPr lang="zh-TW" altLang="en-US"/>
            </a:p>
          </p:txBody>
        </p:sp>
        <p:sp>
          <p:nvSpPr>
            <p:cNvPr id="19" name="TextBox 18"/>
            <p:cNvSpPr txBox="1"/>
            <p:nvPr/>
          </p:nvSpPr>
          <p:spPr>
            <a:xfrm>
              <a:off x="2636052" y="2994844"/>
              <a:ext cx="671346" cy="461665"/>
            </a:xfrm>
            <a:prstGeom prst="rect">
              <a:avLst/>
            </a:prstGeom>
            <a:solidFill>
              <a:srgbClr val="FFFF00"/>
            </a:solidFill>
            <a:ln>
              <a:solidFill>
                <a:srgbClr val="FF6600"/>
              </a:solidFill>
            </a:ln>
          </p:spPr>
          <p:txBody>
            <a:bodyPr wrap="square" rtlCol="0">
              <a:spAutoFit/>
            </a:bodyPr>
            <a:lstStyle/>
            <a:p>
              <a:pPr algn="ctr"/>
              <a:r>
                <a:rPr lang="zh-TW" altLang="en-US" sz="1200" dirty="0">
                  <a:latin typeface="微軟正黑體" panose="020B0604030504040204" pitchFamily="34" charset="-120"/>
                  <a:ea typeface="微軟正黑體" panose="020B0604030504040204" pitchFamily="34" charset="-120"/>
                </a:rPr>
                <a:t>無須密碼匙</a:t>
              </a:r>
              <a:endParaRPr lang="en-US" sz="1200" dirty="0">
                <a:latin typeface="微軟正黑體" panose="020B0604030504040204" pitchFamily="34" charset="-120"/>
                <a:ea typeface="微軟正黑體" panose="020B0604030504040204" pitchFamily="34" charset="-120"/>
              </a:endParaRPr>
            </a:p>
          </p:txBody>
        </p:sp>
        <p:sp>
          <p:nvSpPr>
            <p:cNvPr id="21" name="AutoShape 306"/>
            <p:cNvSpPr>
              <a:spLocks noChangeArrowheads="1"/>
            </p:cNvSpPr>
            <p:nvPr/>
          </p:nvSpPr>
          <p:spPr bwMode="auto">
            <a:xfrm>
              <a:off x="5481417" y="4825674"/>
              <a:ext cx="590199" cy="373026"/>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2D050"/>
            </a:solidFill>
            <a:ln w="9525" cap="rnd">
              <a:solidFill>
                <a:srgbClr val="000000"/>
              </a:solidFill>
              <a:prstDash val="sysDot"/>
              <a:miter lim="800000"/>
              <a:headEnd/>
              <a:tailEnd/>
            </a:ln>
            <a:effectLst/>
          </p:spPr>
          <p:txBody>
            <a:bodyPr wrap="none" anchor="ctr"/>
            <a:lstStyle/>
            <a:p>
              <a:endParaRPr lang="zh-TW" altLang="en-US"/>
            </a:p>
          </p:txBody>
        </p:sp>
        <p:sp>
          <p:nvSpPr>
            <p:cNvPr id="27" name="AutoShape 306"/>
            <p:cNvSpPr>
              <a:spLocks noChangeArrowheads="1"/>
            </p:cNvSpPr>
            <p:nvPr/>
          </p:nvSpPr>
          <p:spPr bwMode="auto">
            <a:xfrm>
              <a:off x="4501844" y="2209538"/>
              <a:ext cx="612982" cy="392111"/>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FF"/>
            </a:solidFill>
            <a:ln w="9525" cap="rnd">
              <a:solidFill>
                <a:srgbClr val="000000"/>
              </a:solidFill>
              <a:prstDash val="sysDot"/>
              <a:miter lim="800000"/>
              <a:headEnd/>
              <a:tailEnd/>
            </a:ln>
            <a:effectLst/>
          </p:spPr>
          <p:txBody>
            <a:bodyPr wrap="none" anchor="ctr"/>
            <a:lstStyle/>
            <a:p>
              <a:endParaRPr lang="zh-TW" altLang="en-US"/>
            </a:p>
          </p:txBody>
        </p:sp>
        <p:sp>
          <p:nvSpPr>
            <p:cNvPr id="14" name="Text Box 304"/>
            <p:cNvSpPr txBox="1">
              <a:spLocks noChangeArrowheads="1"/>
            </p:cNvSpPr>
            <p:nvPr/>
          </p:nvSpPr>
          <p:spPr bwMode="auto">
            <a:xfrm>
              <a:off x="296325" y="2216640"/>
              <a:ext cx="1150347" cy="385009"/>
            </a:xfrm>
            <a:prstGeom prst="rect">
              <a:avLst/>
            </a:prstGeom>
            <a:solidFill>
              <a:srgbClr val="CC99FF"/>
            </a:solidFill>
            <a:ln w="12700">
              <a:solidFill>
                <a:srgbClr val="000000"/>
              </a:solidFill>
            </a:ln>
            <a:effectLst/>
          </p:spPr>
          <p:txBody>
            <a:bodyPr wrap="none" lIns="102852" tIns="53483" rIns="102852" bIns="53483" anchor="ctr">
              <a:spAutoFit/>
            </a:bodyPr>
            <a:lstStyle>
              <a:lvl1pPr defTabSz="1044575">
                <a:spcBef>
                  <a:spcPct val="20000"/>
                </a:spcBef>
                <a:buChar char="•"/>
                <a:defRPr kumimoji="1" sz="3700">
                  <a:solidFill>
                    <a:schemeClr val="tx1"/>
                  </a:solidFill>
                  <a:latin typeface="Times New Roman" panose="02020603050405020304" pitchFamily="18" charset="0"/>
                  <a:ea typeface="新細明體" panose="02020500000000000000" pitchFamily="18" charset="-120"/>
                </a:defRPr>
              </a:lvl1pPr>
              <a:lvl2pPr marL="522288" indent="-327025" defTabSz="1044575">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2pPr>
              <a:lvl3pPr marL="1044575" indent="-261938" defTabSz="1044575">
                <a:spcBef>
                  <a:spcPct val="20000"/>
                </a:spcBef>
                <a:buChar char="•"/>
                <a:defRPr kumimoji="1" sz="2700">
                  <a:solidFill>
                    <a:schemeClr val="tx1"/>
                  </a:solidFill>
                  <a:latin typeface="Times New Roman" panose="02020603050405020304" pitchFamily="18" charset="0"/>
                  <a:ea typeface="新細明體" panose="02020500000000000000" pitchFamily="18" charset="-120"/>
                </a:defRPr>
              </a:lvl3pPr>
              <a:lvl4pPr marL="1566863" indent="-261938" defTabSz="1044575">
                <a:spcBef>
                  <a:spcPct val="20000"/>
                </a:spcBef>
                <a:buChar char="–"/>
                <a:defRPr kumimoji="1" sz="2300">
                  <a:solidFill>
                    <a:schemeClr val="tx1"/>
                  </a:solidFill>
                  <a:latin typeface="Times New Roman" panose="02020603050405020304" pitchFamily="18" charset="0"/>
                  <a:ea typeface="新細明體" panose="02020500000000000000" pitchFamily="18" charset="-120"/>
                </a:defRPr>
              </a:lvl4pPr>
              <a:lvl5pPr marL="2090738" indent="-260350" defTabSz="1044575">
                <a:spcBef>
                  <a:spcPct val="20000"/>
                </a:spcBef>
                <a:buChar char="»"/>
                <a:defRPr kumimoji="1" sz="2300">
                  <a:solidFill>
                    <a:schemeClr val="tx1"/>
                  </a:solidFill>
                  <a:latin typeface="Times New Roman" panose="02020603050405020304" pitchFamily="18" charset="0"/>
                  <a:ea typeface="新細明體" panose="02020500000000000000" pitchFamily="18" charset="-120"/>
                </a:defRPr>
              </a:lvl5pPr>
              <a:lvl6pPr marL="25479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6pPr>
              <a:lvl7pPr marL="30051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7pPr>
              <a:lvl8pPr marL="34623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8pPr>
              <a:lvl9pPr marL="39195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buFontTx/>
                <a:buNone/>
              </a:pPr>
              <a:r>
                <a:rPr kumimoji="0" lang="zh-TW" altLang="en-US" sz="1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寄發訊息</a:t>
              </a:r>
            </a:p>
          </p:txBody>
        </p:sp>
        <p:sp>
          <p:nvSpPr>
            <p:cNvPr id="15" name="Text Box 304"/>
            <p:cNvSpPr txBox="1">
              <a:spLocks noChangeArrowheads="1"/>
            </p:cNvSpPr>
            <p:nvPr/>
          </p:nvSpPr>
          <p:spPr bwMode="auto">
            <a:xfrm>
              <a:off x="259560" y="3495939"/>
              <a:ext cx="1150347" cy="385009"/>
            </a:xfrm>
            <a:prstGeom prst="rect">
              <a:avLst/>
            </a:prstGeom>
            <a:solidFill>
              <a:srgbClr val="FFC000"/>
            </a:solidFill>
            <a:ln w="12700">
              <a:solidFill>
                <a:srgbClr val="000000"/>
              </a:solidFill>
            </a:ln>
            <a:effectLst/>
          </p:spPr>
          <p:txBody>
            <a:bodyPr wrap="none" lIns="102852" tIns="53483" rIns="102852" bIns="53483" anchor="ctr">
              <a:spAutoFit/>
            </a:bodyPr>
            <a:lstStyle>
              <a:defPPr>
                <a:defRPr lang="zh-TW"/>
              </a:defPPr>
              <a:lvl1pPr defTabSz="1044575" eaLnBrk="1" hangingPunct="1">
                <a:spcBef>
                  <a:spcPct val="50000"/>
                </a:spcBef>
                <a:buFontTx/>
                <a:buNone/>
                <a:defRPr kumimoji="0" sz="1800">
                  <a:solidFill>
                    <a:schemeClr val="tx1"/>
                  </a:solidFill>
                  <a:effectLst>
                    <a:outerShdw blurRad="38100" dist="38100" dir="2700000" algn="tl">
                      <a:srgbClr val="000000">
                        <a:alpha val="43137"/>
                      </a:srgbClr>
                    </a:outerShdw>
                  </a:effectLst>
                  <a:ea typeface="新細明體" panose="02020500000000000000" pitchFamily="18" charset="-120"/>
                </a:defRPr>
              </a:lvl1pPr>
              <a:lvl2pPr marL="522288" indent="-327025" defTabSz="1044575">
                <a:spcBef>
                  <a:spcPct val="20000"/>
                </a:spcBef>
                <a:buChar char="–"/>
                <a:defRPr kumimoji="1" sz="3200">
                  <a:solidFill>
                    <a:schemeClr val="tx1"/>
                  </a:solidFill>
                  <a:ea typeface="新細明體" panose="02020500000000000000" pitchFamily="18" charset="-120"/>
                </a:defRPr>
              </a:lvl2pPr>
              <a:lvl3pPr marL="1044575" indent="-261938" defTabSz="1044575">
                <a:spcBef>
                  <a:spcPct val="20000"/>
                </a:spcBef>
                <a:buChar char="•"/>
                <a:defRPr kumimoji="1" sz="2700">
                  <a:solidFill>
                    <a:schemeClr val="tx1"/>
                  </a:solidFill>
                  <a:ea typeface="新細明體" panose="02020500000000000000" pitchFamily="18" charset="-120"/>
                </a:defRPr>
              </a:lvl3pPr>
              <a:lvl4pPr marL="1566863" indent="-261938" defTabSz="1044575">
                <a:spcBef>
                  <a:spcPct val="20000"/>
                </a:spcBef>
                <a:buChar char="–"/>
                <a:defRPr kumimoji="1" sz="2300">
                  <a:solidFill>
                    <a:schemeClr val="tx1"/>
                  </a:solidFill>
                  <a:ea typeface="新細明體" panose="02020500000000000000" pitchFamily="18" charset="-120"/>
                </a:defRPr>
              </a:lvl4pPr>
              <a:lvl5pPr marL="2090738" indent="-260350" defTabSz="1044575">
                <a:spcBef>
                  <a:spcPct val="20000"/>
                </a:spcBef>
                <a:buChar char="»"/>
                <a:defRPr kumimoji="1" sz="2300">
                  <a:solidFill>
                    <a:schemeClr val="tx1"/>
                  </a:solidFill>
                  <a:ea typeface="新細明體" panose="02020500000000000000" pitchFamily="18" charset="-120"/>
                </a:defRPr>
              </a:lvl5pPr>
              <a:lvl6pPr marL="2547938" indent="-260350" defTabSz="1044575" eaLnBrk="0" fontAlgn="base" hangingPunct="0">
                <a:spcBef>
                  <a:spcPct val="20000"/>
                </a:spcBef>
                <a:spcAft>
                  <a:spcPct val="0"/>
                </a:spcAft>
                <a:buChar char="»"/>
                <a:defRPr kumimoji="1" sz="2300">
                  <a:solidFill>
                    <a:schemeClr val="tx1"/>
                  </a:solidFill>
                  <a:ea typeface="新細明體" panose="02020500000000000000" pitchFamily="18" charset="-120"/>
                </a:defRPr>
              </a:lvl6pPr>
              <a:lvl7pPr marL="3005138" indent="-260350" defTabSz="1044575" eaLnBrk="0" fontAlgn="base" hangingPunct="0">
                <a:spcBef>
                  <a:spcPct val="20000"/>
                </a:spcBef>
                <a:spcAft>
                  <a:spcPct val="0"/>
                </a:spcAft>
                <a:buChar char="»"/>
                <a:defRPr kumimoji="1" sz="2300">
                  <a:solidFill>
                    <a:schemeClr val="tx1"/>
                  </a:solidFill>
                  <a:ea typeface="新細明體" panose="02020500000000000000" pitchFamily="18" charset="-120"/>
                </a:defRPr>
              </a:lvl7pPr>
              <a:lvl8pPr marL="3462338" indent="-260350" defTabSz="1044575" eaLnBrk="0" fontAlgn="base" hangingPunct="0">
                <a:spcBef>
                  <a:spcPct val="20000"/>
                </a:spcBef>
                <a:spcAft>
                  <a:spcPct val="0"/>
                </a:spcAft>
                <a:buChar char="»"/>
                <a:defRPr kumimoji="1" sz="2300">
                  <a:solidFill>
                    <a:schemeClr val="tx1"/>
                  </a:solidFill>
                  <a:ea typeface="新細明體" panose="02020500000000000000" pitchFamily="18" charset="-120"/>
                </a:defRPr>
              </a:lvl8pPr>
              <a:lvl9pPr marL="3919538" indent="-260350" defTabSz="1044575" eaLnBrk="0" fontAlgn="base" hangingPunct="0">
                <a:spcBef>
                  <a:spcPct val="20000"/>
                </a:spcBef>
                <a:spcAft>
                  <a:spcPct val="0"/>
                </a:spcAft>
                <a:buChar char="»"/>
                <a:defRPr kumimoji="1" sz="2300">
                  <a:solidFill>
                    <a:schemeClr val="tx1"/>
                  </a:solidFill>
                  <a:ea typeface="新細明體" panose="02020500000000000000" pitchFamily="18" charset="-120"/>
                </a:defRPr>
              </a:lvl9pPr>
            </a:lstStyle>
            <a:p>
              <a:r>
                <a:rPr lang="zh-TW" altLang="en-US" dirty="0">
                  <a:latin typeface="微軟正黑體" panose="020B0604030504040204" pitchFamily="34" charset="-120"/>
                  <a:ea typeface="微軟正黑體" panose="020B0604030504040204" pitchFamily="34" charset="-120"/>
                </a:rPr>
                <a:t>接收訊息</a:t>
              </a:r>
            </a:p>
          </p:txBody>
        </p:sp>
        <p:sp>
          <p:nvSpPr>
            <p:cNvPr id="7" name="TextBox 6"/>
            <p:cNvSpPr txBox="1"/>
            <p:nvPr/>
          </p:nvSpPr>
          <p:spPr>
            <a:xfrm>
              <a:off x="2656611" y="1745241"/>
              <a:ext cx="671346" cy="461665"/>
            </a:xfrm>
            <a:prstGeom prst="rect">
              <a:avLst/>
            </a:prstGeom>
            <a:solidFill>
              <a:srgbClr val="FF3300"/>
            </a:solidFill>
            <a:ln>
              <a:solidFill>
                <a:srgbClr val="0000FF"/>
              </a:solidFill>
            </a:ln>
          </p:spPr>
          <p:txBody>
            <a:bodyPr wrap="square" rtlCol="0">
              <a:spAutoFit/>
            </a:bodyPr>
            <a:lstStyle>
              <a:defPPr>
                <a:defRPr lang="zh-TW"/>
              </a:defPPr>
              <a:lvl1pPr algn="ctr">
                <a:defRPr sz="1600">
                  <a:latin typeface="微軟正黑體" panose="020B0604030504040204" pitchFamily="34" charset="-120"/>
                  <a:ea typeface="微軟正黑體" panose="020B0604030504040204" pitchFamily="34" charset="-120"/>
                </a:defRPr>
              </a:lvl1pPr>
            </a:lstStyle>
            <a:p>
              <a:r>
                <a:rPr lang="zh-TW" altLang="en-US" sz="1200" dirty="0">
                  <a:solidFill>
                    <a:schemeClr val="tx1"/>
                  </a:solidFill>
                </a:rPr>
                <a:t>學校密碼匙</a:t>
              </a:r>
              <a:endParaRPr lang="en-US" sz="1200" dirty="0">
                <a:solidFill>
                  <a:schemeClr val="tx1"/>
                </a:solidFill>
              </a:endParaRPr>
            </a:p>
          </p:txBody>
        </p:sp>
        <p:sp>
          <p:nvSpPr>
            <p:cNvPr id="29" name="AutoShape 306"/>
            <p:cNvSpPr>
              <a:spLocks noChangeArrowheads="1"/>
            </p:cNvSpPr>
            <p:nvPr/>
          </p:nvSpPr>
          <p:spPr bwMode="auto">
            <a:xfrm>
              <a:off x="6268155" y="2216640"/>
              <a:ext cx="828093" cy="373026"/>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FF"/>
            </a:solidFill>
            <a:ln w="9525" cap="rnd">
              <a:solidFill>
                <a:srgbClr val="000000"/>
              </a:solidFill>
              <a:prstDash val="sysDot"/>
              <a:miter lim="800000"/>
              <a:headEnd/>
              <a:tailEnd/>
            </a:ln>
            <a:effectLst/>
          </p:spPr>
          <p:txBody>
            <a:bodyPr wrap="none" anchor="ctr"/>
            <a:lstStyle/>
            <a:p>
              <a:endParaRPr lang="zh-TW" altLang="en-US"/>
            </a:p>
          </p:txBody>
        </p:sp>
      </p:grpSp>
      <p:sp>
        <p:nvSpPr>
          <p:cNvPr id="4" name="矩形 3"/>
          <p:cNvSpPr/>
          <p:nvPr/>
        </p:nvSpPr>
        <p:spPr>
          <a:xfrm>
            <a:off x="2698934" y="5661216"/>
            <a:ext cx="2827658" cy="584775"/>
          </a:xfrm>
          <a:prstGeom prst="rect">
            <a:avLst/>
          </a:prstGeom>
        </p:spPr>
        <p:txBody>
          <a:bodyPr wrap="square">
            <a:spAutoFit/>
          </a:bodyPr>
          <a:lstStyle/>
          <a:p>
            <a:r>
              <a:rPr lang="zh-TW" altLang="en-US" sz="32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頂部圖標提示</a:t>
            </a:r>
            <a:endParaRPr lang="zh-HK" altLang="en-US" sz="3200" dirty="0"/>
          </a:p>
        </p:txBody>
      </p:sp>
      <p:sp>
        <p:nvSpPr>
          <p:cNvPr id="24" name="Rectangle 14">
            <a:extLst>
              <a:ext uri="{FF2B5EF4-FFF2-40B4-BE49-F238E27FC236}">
                <a16:creationId xmlns:a16="http://schemas.microsoft.com/office/drawing/2014/main" id="{11F4873B-8B63-4754-AB26-C5A9C612EE5A}"/>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訊息處理  </a:t>
            </a:r>
          </a:p>
        </p:txBody>
      </p:sp>
      <p:sp>
        <p:nvSpPr>
          <p:cNvPr id="25" name="TextBox 24">
            <a:extLst>
              <a:ext uri="{FF2B5EF4-FFF2-40B4-BE49-F238E27FC236}">
                <a16:creationId xmlns:a16="http://schemas.microsoft.com/office/drawing/2014/main" id="{175E5DB1-3D0C-4170-B80F-8E0DDB0FE4CD}"/>
              </a:ext>
            </a:extLst>
          </p:cNvPr>
          <p:cNvSpPr txBox="1"/>
          <p:nvPr/>
        </p:nvSpPr>
        <p:spPr>
          <a:xfrm>
            <a:off x="4206481" y="4334076"/>
            <a:ext cx="671346" cy="461665"/>
          </a:xfrm>
          <a:prstGeom prst="rect">
            <a:avLst/>
          </a:prstGeom>
          <a:solidFill>
            <a:srgbClr val="FF3300"/>
          </a:solidFill>
          <a:ln>
            <a:solidFill>
              <a:srgbClr val="0000FF"/>
            </a:solidFill>
          </a:ln>
        </p:spPr>
        <p:txBody>
          <a:bodyPr wrap="square" rtlCol="0">
            <a:spAutoFit/>
          </a:bodyPr>
          <a:lstStyle>
            <a:defPPr>
              <a:defRPr lang="zh-TW"/>
            </a:defPPr>
            <a:lvl1pPr algn="ctr">
              <a:defRPr sz="1600">
                <a:latin typeface="微軟正黑體" panose="020B0604030504040204" pitchFamily="34" charset="-120"/>
                <a:ea typeface="微軟正黑體" panose="020B0604030504040204" pitchFamily="34" charset="-120"/>
              </a:defRPr>
            </a:lvl1pPr>
          </a:lstStyle>
          <a:p>
            <a:r>
              <a:rPr lang="zh-TW" altLang="en-US" sz="1200" dirty="0">
                <a:solidFill>
                  <a:schemeClr val="tx1"/>
                </a:solidFill>
              </a:rPr>
              <a:t>學校密碼匙</a:t>
            </a:r>
            <a:endParaRPr lang="en-US" sz="1200" dirty="0">
              <a:solidFill>
                <a:schemeClr val="tx1"/>
              </a:solidFill>
            </a:endParaRPr>
          </a:p>
        </p:txBody>
      </p:sp>
      <p:pic>
        <p:nvPicPr>
          <p:cNvPr id="3" name="Picture 2">
            <a:extLst>
              <a:ext uri="{FF2B5EF4-FFF2-40B4-BE49-F238E27FC236}">
                <a16:creationId xmlns:a16="http://schemas.microsoft.com/office/drawing/2014/main" id="{C37855B4-621A-4078-B087-A60000115A5B}"/>
              </a:ext>
            </a:extLst>
          </p:cNvPr>
          <p:cNvPicPr>
            <a:picLocks noChangeAspect="1"/>
          </p:cNvPicPr>
          <p:nvPr/>
        </p:nvPicPr>
        <p:blipFill>
          <a:blip r:embed="rId2"/>
          <a:stretch>
            <a:fillRect/>
          </a:stretch>
        </p:blipFill>
        <p:spPr>
          <a:xfrm>
            <a:off x="5956707" y="5697192"/>
            <a:ext cx="1929758" cy="584775"/>
          </a:xfrm>
          <a:prstGeom prst="rect">
            <a:avLst/>
          </a:prstGeom>
        </p:spPr>
      </p:pic>
      <p:sp>
        <p:nvSpPr>
          <p:cNvPr id="5" name="投影片編號版面配置區 4">
            <a:extLst>
              <a:ext uri="{FF2B5EF4-FFF2-40B4-BE49-F238E27FC236}">
                <a16:creationId xmlns:a16="http://schemas.microsoft.com/office/drawing/2014/main" id="{B1789E02-8D6E-4466-B9F7-5325BA8933CC}"/>
              </a:ext>
            </a:extLst>
          </p:cNvPr>
          <p:cNvSpPr>
            <a:spLocks noGrp="1"/>
          </p:cNvSpPr>
          <p:nvPr>
            <p:ph type="sldNum" sz="quarter" idx="10"/>
          </p:nvPr>
        </p:nvSpPr>
        <p:spPr/>
        <p:txBody>
          <a:bodyPr/>
          <a:lstStyle/>
          <a:p>
            <a:fld id="{7B3C8E2D-E91C-4BBB-B7BA-C2875630DAEF}" type="slidenum">
              <a:rPr lang="en-US" altLang="zh-HK" smtClean="0"/>
              <a:pPr/>
              <a:t>27</a:t>
            </a:fld>
            <a:endParaRPr lang="en-US" dirty="0"/>
          </a:p>
        </p:txBody>
      </p:sp>
    </p:spTree>
    <p:extLst>
      <p:ext uri="{BB962C8B-B14F-4D97-AF65-F5344CB8AC3E}">
        <p14:creationId xmlns:p14="http://schemas.microsoft.com/office/powerpoint/2010/main" val="417581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80E820-51E7-4C87-A368-A407E2ABE7EB}"/>
              </a:ext>
            </a:extLst>
          </p:cNvPr>
          <p:cNvPicPr>
            <a:picLocks noChangeAspect="1"/>
          </p:cNvPicPr>
          <p:nvPr/>
        </p:nvPicPr>
        <p:blipFill>
          <a:blip r:embed="rId2"/>
          <a:stretch>
            <a:fillRect/>
          </a:stretch>
        </p:blipFill>
        <p:spPr>
          <a:xfrm>
            <a:off x="720504" y="2553973"/>
            <a:ext cx="10750991" cy="2188204"/>
          </a:xfrm>
          <a:prstGeom prst="rect">
            <a:avLst/>
          </a:prstGeom>
        </p:spPr>
      </p:pic>
      <p:sp>
        <p:nvSpPr>
          <p:cNvPr id="6" name="矩形 5"/>
          <p:cNvSpPr/>
          <p:nvPr/>
        </p:nvSpPr>
        <p:spPr>
          <a:xfrm>
            <a:off x="2423592" y="1160808"/>
            <a:ext cx="7779626" cy="1200329"/>
          </a:xfrm>
          <a:prstGeom prst="rect">
            <a:avLst/>
          </a:prstGeom>
        </p:spPr>
        <p:txBody>
          <a:bodyPr wrap="square">
            <a:spAutoFit/>
          </a:bodyPr>
          <a:lstStyle/>
          <a:p>
            <a:pPr marL="0" lvl="1">
              <a:buClr>
                <a:srgbClr val="CC0099"/>
              </a:buClr>
              <a:buSzPct val="55000"/>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如訊息不需要匯入</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匯出網上校管系統作資料互換，會經學校通訊模組收發</a:t>
            </a:r>
            <a:endParaRPr lang="en-US" altLang="zh-TW" sz="36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24" name="標題 1"/>
          <p:cNvSpPr txBox="1">
            <a:spLocks/>
          </p:cNvSpPr>
          <p:nvPr/>
        </p:nvSpPr>
        <p:spPr bwMode="auto">
          <a:xfrm>
            <a:off x="6909689" y="3143439"/>
            <a:ext cx="3289441" cy="400017"/>
          </a:xfrm>
          <a:prstGeom prst="rect">
            <a:avLst/>
          </a:prstGeom>
          <a:solidFill>
            <a:schemeClr val="accent2">
              <a:lumMod val="60000"/>
              <a:lumOff val="40000"/>
            </a:schemeClr>
          </a:solidFill>
          <a:ln w="25400">
            <a:solidFill>
              <a:schemeClr val="tx1">
                <a:lumMod val="95000"/>
                <a:lumOff val="5000"/>
              </a:schemeClr>
            </a:solidFill>
          </a:ln>
          <a:effectLst/>
          <a:extLst/>
        </p:spPr>
        <p:txBody>
          <a:bodyPr vert="horz" wrap="square" lIns="91349" tIns="45674" rIns="91349" bIns="45674" numCol="1" rtlCol="0" anchor="b" anchorCtr="0" compatLnSpc="1">
            <a:prstTxWarp prst="textNoShape">
              <a:avLst/>
            </a:prstTxWarp>
            <a:spAutoFit/>
          </a:bodyPr>
          <a:lstStyle>
            <a:defPPr>
              <a:defRPr lang="zh-TW"/>
            </a:defPPr>
            <a:lvl1pPr algn="ctr" eaLnBrk="1" hangingPunct="1">
              <a:spcAft>
                <a:spcPts val="0"/>
              </a:spcAft>
              <a:tabLst>
                <a:tab pos="457200" algn="l"/>
              </a:tabLst>
              <a:defRPr sz="2800" kern="0">
                <a:solidFill>
                  <a:srgbClr val="0000FF"/>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algn="l" eaLnBrk="0" hangingPunct="0">
              <a:spcBef>
                <a:spcPts val="0"/>
              </a:spcBef>
              <a:spcAft>
                <a:spcPct val="0"/>
              </a:spcAft>
              <a:buClr>
                <a:srgbClr val="CC0099"/>
              </a:buClr>
              <a:buSzPct val="55000"/>
            </a:pP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經統一登入系統</a:t>
            </a:r>
            <a:r>
              <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(CLO)</a:t>
            </a: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進入</a:t>
            </a:r>
            <a:endPar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9" name="Oval 8"/>
          <p:cNvSpPr/>
          <p:nvPr/>
        </p:nvSpPr>
        <p:spPr bwMode="auto">
          <a:xfrm>
            <a:off x="10565394" y="2553973"/>
            <a:ext cx="480588" cy="463613"/>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25" name="矩形 7"/>
          <p:cNvSpPr/>
          <p:nvPr/>
        </p:nvSpPr>
        <p:spPr>
          <a:xfrm>
            <a:off x="1877107" y="5077031"/>
            <a:ext cx="8306415" cy="1569660"/>
          </a:xfrm>
          <a:prstGeom prst="rect">
            <a:avLst/>
          </a:prstGeom>
        </p:spPr>
        <p:txBody>
          <a:bodyPr wrap="square">
            <a:spAutoFit/>
          </a:bodyPr>
          <a:lstStyle/>
          <a:p>
            <a:pPr marL="0" lvl="1">
              <a:spcBef>
                <a:spcPts val="500"/>
              </a:spcBef>
              <a:buClr>
                <a:srgbClr val="CC3399"/>
              </a:buClr>
              <a:buSzPct val="55000"/>
            </a:pPr>
            <a:r>
              <a:rPr lang="zh-TW" altLang="en-US" sz="3200"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仍然需要於網上校管系統作資料互換的例子</a:t>
            </a:r>
            <a:r>
              <a:rPr lang="zh-TW" altLang="en-US"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學生資料</a:t>
            </a:r>
            <a:r>
              <a:rPr lang="en-US" altLang="zh-TW"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(STU), </a:t>
            </a:r>
            <a:r>
              <a:rPr lang="zh-TW" altLang="en-US"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學校管理</a:t>
            </a:r>
            <a:r>
              <a:rPr lang="en-US" altLang="zh-TW"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(SCH), </a:t>
            </a:r>
            <a:r>
              <a:rPr lang="zh-TW" altLang="en-US"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學資處</a:t>
            </a:r>
            <a:r>
              <a:rPr lang="en-US" altLang="zh-TW"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(SFO), </a:t>
            </a:r>
            <a:r>
              <a:rPr lang="zh-TW" altLang="en-US"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教職員調配</a:t>
            </a:r>
            <a:r>
              <a:rPr lang="en-US" altLang="zh-TW"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(STD)</a:t>
            </a:r>
            <a:endParaRPr lang="en-US" altLang="zh-TW"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10" name="Rectangle 14">
            <a:extLst>
              <a:ext uri="{FF2B5EF4-FFF2-40B4-BE49-F238E27FC236}">
                <a16:creationId xmlns:a16="http://schemas.microsoft.com/office/drawing/2014/main" id="{BA558EB3-F366-416F-96B7-C8B61D635459}"/>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學校通訊模組</a:t>
            </a:r>
            <a:r>
              <a:rPr lang="en-US" altLang="zh-TW" dirty="0">
                <a:solidFill>
                  <a:srgbClr val="002060"/>
                </a:solidFill>
                <a:latin typeface="微軟正黑體" panose="020B0604030504040204" pitchFamily="34" charset="-120"/>
                <a:ea typeface="微軟正黑體" panose="020B0604030504040204" pitchFamily="34" charset="-120"/>
                <a:cs typeface="+mj-cs"/>
              </a:rPr>
              <a:t>(SMM)</a:t>
            </a:r>
          </a:p>
        </p:txBody>
      </p:sp>
      <p:sp>
        <p:nvSpPr>
          <p:cNvPr id="3" name="Rectangle: Rounded Corners 2">
            <a:extLst>
              <a:ext uri="{FF2B5EF4-FFF2-40B4-BE49-F238E27FC236}">
                <a16:creationId xmlns:a16="http://schemas.microsoft.com/office/drawing/2014/main" id="{9DB94AFA-3C93-4C94-B4F2-3353356E5937}"/>
              </a:ext>
            </a:extLst>
          </p:cNvPr>
          <p:cNvSpPr/>
          <p:nvPr/>
        </p:nvSpPr>
        <p:spPr bwMode="auto">
          <a:xfrm>
            <a:off x="720504" y="3648075"/>
            <a:ext cx="5375496" cy="1094102"/>
          </a:xfrm>
          <a:prstGeom prst="roundRect">
            <a:avLst/>
          </a:prstGeom>
          <a:noFill/>
          <a:ln w="5715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4" name="投影片編號版面配置區 3">
            <a:extLst>
              <a:ext uri="{FF2B5EF4-FFF2-40B4-BE49-F238E27FC236}">
                <a16:creationId xmlns:a16="http://schemas.microsoft.com/office/drawing/2014/main" id="{9B8D5F0E-96DA-4140-A140-E795AE8D7FDD}"/>
              </a:ext>
            </a:extLst>
          </p:cNvPr>
          <p:cNvSpPr>
            <a:spLocks noGrp="1"/>
          </p:cNvSpPr>
          <p:nvPr>
            <p:ph type="sldNum" sz="quarter" idx="10"/>
          </p:nvPr>
        </p:nvSpPr>
        <p:spPr/>
        <p:txBody>
          <a:bodyPr/>
          <a:lstStyle/>
          <a:p>
            <a:fld id="{7B3C8E2D-E91C-4BBB-B7BA-C2875630DAEF}" type="slidenum">
              <a:rPr lang="en-US" altLang="zh-HK" smtClean="0"/>
              <a:pPr/>
              <a:t>28</a:t>
            </a:fld>
            <a:endParaRPr lang="en-US" dirty="0"/>
          </a:p>
        </p:txBody>
      </p:sp>
    </p:spTree>
    <p:extLst>
      <p:ext uri="{BB962C8B-B14F-4D97-AF65-F5344CB8AC3E}">
        <p14:creationId xmlns:p14="http://schemas.microsoft.com/office/powerpoint/2010/main" val="1622572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7BD54-6663-4BFC-8E3A-B11BEBB85908}"/>
              </a:ext>
            </a:extLst>
          </p:cNvPr>
          <p:cNvPicPr>
            <a:picLocks noChangeAspect="1"/>
          </p:cNvPicPr>
          <p:nvPr/>
        </p:nvPicPr>
        <p:blipFill>
          <a:blip r:embed="rId2"/>
          <a:stretch>
            <a:fillRect/>
          </a:stretch>
        </p:blipFill>
        <p:spPr>
          <a:xfrm>
            <a:off x="1769664" y="1807139"/>
            <a:ext cx="9239589" cy="4475966"/>
          </a:xfrm>
          <a:prstGeom prst="rect">
            <a:avLst/>
          </a:prstGeom>
        </p:spPr>
      </p:pic>
      <p:sp>
        <p:nvSpPr>
          <p:cNvPr id="6" name="矩形 5"/>
          <p:cNvSpPr/>
          <p:nvPr/>
        </p:nvSpPr>
        <p:spPr>
          <a:xfrm>
            <a:off x="2423592" y="1160808"/>
            <a:ext cx="7779626" cy="646331"/>
          </a:xfrm>
          <a:prstGeom prst="rect">
            <a:avLst/>
          </a:prstGeom>
        </p:spPr>
        <p:txBody>
          <a:bodyPr wrap="square">
            <a:spAutoFit/>
          </a:bodyPr>
          <a:lstStyle/>
          <a:p>
            <a:pPr marL="0" lvl="1">
              <a:buClr>
                <a:srgbClr val="CC0099"/>
              </a:buClr>
              <a:buSzPct val="55000"/>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接收訊息</a:t>
            </a:r>
            <a:endPar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10" name="標題 1"/>
          <p:cNvSpPr txBox="1">
            <a:spLocks/>
          </p:cNvSpPr>
          <p:nvPr/>
        </p:nvSpPr>
        <p:spPr bwMode="auto">
          <a:xfrm>
            <a:off x="4564993" y="5131292"/>
            <a:ext cx="2232248" cy="400017"/>
          </a:xfrm>
          <a:prstGeom prst="rect">
            <a:avLst/>
          </a:prstGeom>
          <a:solidFill>
            <a:schemeClr val="accent2">
              <a:lumMod val="60000"/>
              <a:lumOff val="40000"/>
            </a:schemeClr>
          </a:solidFill>
          <a:ln w="25400">
            <a:solidFill>
              <a:schemeClr val="tx1">
                <a:lumMod val="95000"/>
                <a:lumOff val="5000"/>
              </a:schemeClr>
            </a:solidFill>
          </a:ln>
          <a:effectLst/>
          <a:extLst/>
        </p:spPr>
        <p:txBody>
          <a:bodyPr vert="horz" wrap="square" lIns="91349" tIns="45674" rIns="91349" bIns="45674" numCol="1" rtlCol="0" anchor="b" anchorCtr="0" compatLnSpc="1">
            <a:prstTxWarp prst="textNoShape">
              <a:avLst/>
            </a:prstTxWarp>
            <a:spAutoFit/>
          </a:bodyPr>
          <a:lstStyle>
            <a:defPPr>
              <a:defRPr lang="zh-TW"/>
            </a:defPPr>
            <a:lvl1pPr algn="ctr" eaLnBrk="1" hangingPunct="1">
              <a:spcAft>
                <a:spcPts val="0"/>
              </a:spcAft>
              <a:tabLst>
                <a:tab pos="457200" algn="l"/>
              </a:tabLst>
              <a:defRPr sz="2800" kern="0">
                <a:solidFill>
                  <a:srgbClr val="0000FF"/>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algn="l" eaLnBrk="0" hangingPunct="0">
              <a:spcBef>
                <a:spcPts val="0"/>
              </a:spcBef>
              <a:spcAft>
                <a:spcPct val="0"/>
              </a:spcAft>
              <a:buClr>
                <a:srgbClr val="CC0099"/>
              </a:buClr>
              <a:buSzPct val="55000"/>
            </a:pP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可下載附件</a:t>
            </a:r>
            <a:r>
              <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如有</a:t>
            </a:r>
            <a:r>
              <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p>
        </p:txBody>
      </p:sp>
      <p:sp>
        <p:nvSpPr>
          <p:cNvPr id="7" name="Rectangle 14">
            <a:extLst>
              <a:ext uri="{FF2B5EF4-FFF2-40B4-BE49-F238E27FC236}">
                <a16:creationId xmlns:a16="http://schemas.microsoft.com/office/drawing/2014/main" id="{82E8446E-86F7-4EE0-BEF3-8E4411D083ED}"/>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學校通訊模組</a:t>
            </a:r>
            <a:r>
              <a:rPr lang="en-US" altLang="zh-TW" dirty="0">
                <a:solidFill>
                  <a:srgbClr val="002060"/>
                </a:solidFill>
                <a:latin typeface="微軟正黑體" panose="020B0604030504040204" pitchFamily="34" charset="-120"/>
                <a:ea typeface="微軟正黑體" panose="020B0604030504040204" pitchFamily="34" charset="-120"/>
                <a:cs typeface="+mj-cs"/>
              </a:rPr>
              <a:t>(SMM)</a:t>
            </a:r>
          </a:p>
        </p:txBody>
      </p:sp>
      <p:sp>
        <p:nvSpPr>
          <p:cNvPr id="2" name="投影片編號版面配置區 1">
            <a:extLst>
              <a:ext uri="{FF2B5EF4-FFF2-40B4-BE49-F238E27FC236}">
                <a16:creationId xmlns:a16="http://schemas.microsoft.com/office/drawing/2014/main" id="{424FFEF9-C07A-43F0-BC98-6B6521849D4B}"/>
              </a:ext>
            </a:extLst>
          </p:cNvPr>
          <p:cNvSpPr>
            <a:spLocks noGrp="1"/>
          </p:cNvSpPr>
          <p:nvPr>
            <p:ph type="sldNum" sz="quarter" idx="10"/>
          </p:nvPr>
        </p:nvSpPr>
        <p:spPr/>
        <p:txBody>
          <a:bodyPr/>
          <a:lstStyle/>
          <a:p>
            <a:fld id="{7B3C8E2D-E91C-4BBB-B7BA-C2875630DAEF}" type="slidenum">
              <a:rPr lang="en-US" altLang="zh-HK" smtClean="0"/>
              <a:pPr/>
              <a:t>29</a:t>
            </a:fld>
            <a:endParaRPr lang="en-US" dirty="0"/>
          </a:p>
        </p:txBody>
      </p:sp>
    </p:spTree>
    <p:extLst>
      <p:ext uri="{BB962C8B-B14F-4D97-AF65-F5344CB8AC3E}">
        <p14:creationId xmlns:p14="http://schemas.microsoft.com/office/powerpoint/2010/main" val="342854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群組 15">
            <a:extLst>
              <a:ext uri="{FF2B5EF4-FFF2-40B4-BE49-F238E27FC236}">
                <a16:creationId xmlns:a16="http://schemas.microsoft.com/office/drawing/2014/main" id="{236156BE-D20B-4C44-BE12-7BD84E8064EF}"/>
              </a:ext>
            </a:extLst>
          </p:cNvPr>
          <p:cNvGrpSpPr/>
          <p:nvPr/>
        </p:nvGrpSpPr>
        <p:grpSpPr>
          <a:xfrm>
            <a:off x="2610033" y="1148408"/>
            <a:ext cx="6134471" cy="4294447"/>
            <a:chOff x="323426" y="1526204"/>
            <a:chExt cx="4851989" cy="3355760"/>
          </a:xfrm>
        </p:grpSpPr>
        <p:pic>
          <p:nvPicPr>
            <p:cNvPr id="17" name="圖片 16">
              <a:extLst>
                <a:ext uri="{FF2B5EF4-FFF2-40B4-BE49-F238E27FC236}">
                  <a16:creationId xmlns:a16="http://schemas.microsoft.com/office/drawing/2014/main" id="{8ABB31C9-9B51-4F8A-B14E-5FA050DA9185}"/>
                </a:ext>
              </a:extLst>
            </p:cNvPr>
            <p:cNvPicPr/>
            <p:nvPr/>
          </p:nvPicPr>
          <p:blipFill rotWithShape="1">
            <a:blip r:embed="rId3">
              <a:extLst>
                <a:ext uri="{28A0092B-C50C-407E-A947-70E740481C1C}">
                  <a14:useLocalDpi xmlns:a14="http://schemas.microsoft.com/office/drawing/2010/main" val="0"/>
                </a:ext>
              </a:extLst>
            </a:blip>
            <a:srcRect l="58323" t="4121" r="1406" b="11795"/>
            <a:stretch/>
          </p:blipFill>
          <p:spPr>
            <a:xfrm>
              <a:off x="3142428" y="1526204"/>
              <a:ext cx="2032987" cy="3355760"/>
            </a:xfrm>
            <a:prstGeom prst="rect">
              <a:avLst/>
            </a:prstGeom>
          </p:spPr>
        </p:pic>
        <p:pic>
          <p:nvPicPr>
            <p:cNvPr id="18" name="圖片 17">
              <a:extLst>
                <a:ext uri="{FF2B5EF4-FFF2-40B4-BE49-F238E27FC236}">
                  <a16:creationId xmlns:a16="http://schemas.microsoft.com/office/drawing/2014/main" id="{0EE4F6E3-03FC-44A8-A333-D3951502098B}"/>
                </a:ext>
              </a:extLst>
            </p:cNvPr>
            <p:cNvPicPr>
              <a:picLocks noChangeAspect="1"/>
            </p:cNvPicPr>
            <p:nvPr/>
          </p:nvPicPr>
          <p:blipFill>
            <a:blip r:embed="rId4"/>
            <a:stretch>
              <a:fillRect/>
            </a:stretch>
          </p:blipFill>
          <p:spPr>
            <a:xfrm>
              <a:off x="323426" y="1526721"/>
              <a:ext cx="2819002" cy="3346367"/>
            </a:xfrm>
            <a:prstGeom prst="rect">
              <a:avLst/>
            </a:prstGeom>
          </p:spPr>
        </p:pic>
      </p:grpSp>
      <p:sp>
        <p:nvSpPr>
          <p:cNvPr id="3" name="標題 2"/>
          <p:cNvSpPr>
            <a:spLocks noGrp="1"/>
          </p:cNvSpPr>
          <p:nvPr>
            <p:ph type="title"/>
          </p:nvPr>
        </p:nvSpPr>
        <p:spPr>
          <a:xfrm>
            <a:off x="3215681" y="123571"/>
            <a:ext cx="7163121" cy="762000"/>
          </a:xfrm>
        </p:spPr>
        <p:txBody>
          <a:bodyPr/>
          <a:lstStyle/>
          <a:p>
            <a:pPr lvl="1">
              <a:buClr>
                <a:srgbClr val="CC0099"/>
              </a:buClr>
              <a:buSzPct val="55000"/>
              <a:tabLst>
                <a:tab pos="8956675" algn="r"/>
              </a:tabLst>
              <a:defRPr/>
            </a:pPr>
            <a:r>
              <a:rPr lang="zh-TW" altLang="en-US" sz="4000" b="1" kern="12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登入系統</a:t>
            </a:r>
            <a:endParaRPr lang="zh-HK" altLang="en-US" sz="4000" b="1" kern="12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grpSp>
        <p:nvGrpSpPr>
          <p:cNvPr id="9" name="群組 8">
            <a:extLst>
              <a:ext uri="{FF2B5EF4-FFF2-40B4-BE49-F238E27FC236}">
                <a16:creationId xmlns:a16="http://schemas.microsoft.com/office/drawing/2014/main" id="{6628885D-0433-4467-ABD4-1415E575CCDE}"/>
              </a:ext>
            </a:extLst>
          </p:cNvPr>
          <p:cNvGrpSpPr/>
          <p:nvPr/>
        </p:nvGrpSpPr>
        <p:grpSpPr>
          <a:xfrm>
            <a:off x="2503502" y="3009559"/>
            <a:ext cx="6409676" cy="3375880"/>
            <a:chOff x="1428334" y="2315729"/>
            <a:chExt cx="5278558" cy="2551265"/>
          </a:xfrm>
        </p:grpSpPr>
        <p:sp>
          <p:nvSpPr>
            <p:cNvPr id="2" name="矩形 1"/>
            <p:cNvSpPr/>
            <p:nvPr/>
          </p:nvSpPr>
          <p:spPr bwMode="auto">
            <a:xfrm>
              <a:off x="4660234" y="2315729"/>
              <a:ext cx="1724973" cy="326441"/>
            </a:xfrm>
            <a:prstGeom prst="rect">
              <a:avLst/>
            </a:prstGeom>
            <a:noFill/>
            <a:ln w="635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14" name="標題 1"/>
            <p:cNvSpPr txBox="1">
              <a:spLocks/>
            </p:cNvSpPr>
            <p:nvPr/>
          </p:nvSpPr>
          <p:spPr bwMode="auto">
            <a:xfrm>
              <a:off x="1428334" y="4332091"/>
              <a:ext cx="5278558" cy="534903"/>
            </a:xfrm>
            <a:prstGeom prst="rect">
              <a:avLst/>
            </a:prstGeom>
            <a:solidFill>
              <a:schemeClr val="accent2">
                <a:lumMod val="60000"/>
                <a:lumOff val="40000"/>
              </a:schemeClr>
            </a:solidFill>
            <a:ln w="25400">
              <a:solidFill>
                <a:schemeClr val="tx1">
                  <a:lumMod val="95000"/>
                  <a:lumOff val="5000"/>
                </a:schemeClr>
              </a:solidFill>
            </a:ln>
            <a:effectLst/>
            <a:extLst/>
          </p:spPr>
          <p:txBody>
            <a:bodyPr vert="horz" wrap="square" lIns="91349" tIns="45674" rIns="91349" bIns="45674" numCol="1" rtlCol="0" anchor="b" anchorCtr="0" compatLnSpc="1">
              <a:prstTxWarp prst="textNoShape">
                <a:avLst/>
              </a:prstTxWarp>
              <a:spAutoFit/>
            </a:bodyPr>
            <a:lstStyle>
              <a:defPPr>
                <a:defRPr lang="zh-TW"/>
              </a:defPPr>
              <a:lvl1pPr algn="ctr" eaLnBrk="1" hangingPunct="1">
                <a:spcAft>
                  <a:spcPts val="0"/>
                </a:spcAft>
                <a:tabLst>
                  <a:tab pos="457200" algn="l"/>
                </a:tabLst>
                <a:defRPr sz="2800" kern="0">
                  <a:solidFill>
                    <a:srgbClr val="0000FF"/>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marL="342900" indent="-342900" algn="l" eaLnBrk="0" hangingPunct="0">
                <a:spcBef>
                  <a:spcPts val="0"/>
                </a:spcBef>
                <a:spcAft>
                  <a:spcPct val="0"/>
                </a:spcAft>
                <a:buClr>
                  <a:srgbClr val="CC0099"/>
                </a:buClr>
                <a:buSzPct val="55000"/>
                <a:buFont typeface="Wingdings" panose="05000000000000000000" pitchFamily="2" charset="2"/>
                <a:buChar char="n"/>
              </a:pPr>
              <a:r>
                <a:rPr lang="zh-TW" altLang="en-US" sz="2000" dirty="0">
                  <a:solidFill>
                    <a:schemeClr val="tx1"/>
                  </a:solidFill>
                  <a:latin typeface="微軟正黑體" panose="020B0604030504040204" pitchFamily="34" charset="-120"/>
                  <a:ea typeface="微軟正黑體" panose="020B0604030504040204" pitchFamily="34" charset="-120"/>
                </a:rPr>
                <a:t>教職員</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經統一登入系統</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(CLO)</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，登入雲端校管系統</a:t>
              </a:r>
              <a:endPar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342900" indent="-342900" algn="l" eaLnBrk="0" hangingPunct="0">
                <a:spcBef>
                  <a:spcPts val="0"/>
                </a:spcBef>
                <a:spcAft>
                  <a:spcPct val="0"/>
                </a:spcAft>
                <a:buClr>
                  <a:srgbClr val="CC0099"/>
                </a:buClr>
                <a:buSzPct val="55000"/>
                <a:buFont typeface="Wingdings" panose="05000000000000000000" pitchFamily="2" charset="2"/>
                <a:buChar char="n"/>
              </a:pP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由</a:t>
              </a:r>
              <a:r>
                <a:rPr lang="zh-TW" altLang="en-US" sz="20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校長或學校行政主戶</a:t>
              </a: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設定</a:t>
              </a:r>
              <a:endPar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grpSp>
      <p:sp>
        <p:nvSpPr>
          <p:cNvPr id="4" name="投影片編號版面配置區 3">
            <a:extLst>
              <a:ext uri="{FF2B5EF4-FFF2-40B4-BE49-F238E27FC236}">
                <a16:creationId xmlns:a16="http://schemas.microsoft.com/office/drawing/2014/main" id="{539B3D5B-4358-4A7D-80A1-15080E95A8DB}"/>
              </a:ext>
            </a:extLst>
          </p:cNvPr>
          <p:cNvSpPr>
            <a:spLocks noGrp="1"/>
          </p:cNvSpPr>
          <p:nvPr>
            <p:ph type="sldNum" sz="quarter" idx="10"/>
          </p:nvPr>
        </p:nvSpPr>
        <p:spPr/>
        <p:txBody>
          <a:bodyPr/>
          <a:lstStyle/>
          <a:p>
            <a:fld id="{7B3C8E2D-E91C-4BBB-B7BA-C2875630DAEF}" type="slidenum">
              <a:rPr lang="en-US" altLang="zh-HK" smtClean="0"/>
              <a:pPr/>
              <a:t>3</a:t>
            </a:fld>
            <a:endParaRPr lang="en-US" dirty="0"/>
          </a:p>
        </p:txBody>
      </p:sp>
    </p:spTree>
    <p:extLst>
      <p:ext uri="{BB962C8B-B14F-4D97-AF65-F5344CB8AC3E}">
        <p14:creationId xmlns:p14="http://schemas.microsoft.com/office/powerpoint/2010/main" val="245656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0ED6AF-CB28-4C03-9517-16C0B1E17F9F}"/>
              </a:ext>
            </a:extLst>
          </p:cNvPr>
          <p:cNvPicPr>
            <a:picLocks noChangeAspect="1"/>
          </p:cNvPicPr>
          <p:nvPr/>
        </p:nvPicPr>
        <p:blipFill>
          <a:blip r:embed="rId2"/>
          <a:stretch>
            <a:fillRect/>
          </a:stretch>
        </p:blipFill>
        <p:spPr>
          <a:xfrm>
            <a:off x="2414618" y="1807139"/>
            <a:ext cx="7353790" cy="4667722"/>
          </a:xfrm>
          <a:prstGeom prst="rect">
            <a:avLst/>
          </a:prstGeom>
        </p:spPr>
      </p:pic>
      <p:sp>
        <p:nvSpPr>
          <p:cNvPr id="6" name="矩形 5"/>
          <p:cNvSpPr/>
          <p:nvPr/>
        </p:nvSpPr>
        <p:spPr>
          <a:xfrm>
            <a:off x="2423592" y="1160808"/>
            <a:ext cx="7779626" cy="646331"/>
          </a:xfrm>
          <a:prstGeom prst="rect">
            <a:avLst/>
          </a:prstGeom>
        </p:spPr>
        <p:txBody>
          <a:bodyPr wrap="square">
            <a:spAutoFit/>
          </a:bodyPr>
          <a:lstStyle/>
          <a:p>
            <a:pPr marL="0" lvl="1">
              <a:buClr>
                <a:srgbClr val="CC0099"/>
              </a:buClr>
              <a:buSzPct val="55000"/>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寄發訊息</a:t>
            </a:r>
            <a:endPar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10" name="標題 1"/>
          <p:cNvSpPr txBox="1">
            <a:spLocks/>
          </p:cNvSpPr>
          <p:nvPr/>
        </p:nvSpPr>
        <p:spPr bwMode="auto">
          <a:xfrm>
            <a:off x="4772734" y="5387710"/>
            <a:ext cx="2232248" cy="400017"/>
          </a:xfrm>
          <a:prstGeom prst="rect">
            <a:avLst/>
          </a:prstGeom>
          <a:solidFill>
            <a:schemeClr val="accent2">
              <a:lumMod val="60000"/>
              <a:lumOff val="40000"/>
            </a:schemeClr>
          </a:solidFill>
          <a:ln w="25400">
            <a:solidFill>
              <a:schemeClr val="tx1">
                <a:lumMod val="95000"/>
                <a:lumOff val="5000"/>
              </a:schemeClr>
            </a:solidFill>
          </a:ln>
          <a:effectLst/>
          <a:extLst/>
        </p:spPr>
        <p:txBody>
          <a:bodyPr vert="horz" wrap="square" lIns="91349" tIns="45674" rIns="91349" bIns="45674" numCol="1" rtlCol="0" anchor="b" anchorCtr="0" compatLnSpc="1">
            <a:prstTxWarp prst="textNoShape">
              <a:avLst/>
            </a:prstTxWarp>
            <a:spAutoFit/>
          </a:bodyPr>
          <a:lstStyle>
            <a:defPPr>
              <a:defRPr lang="zh-TW"/>
            </a:defPPr>
            <a:lvl1pPr algn="ctr" eaLnBrk="1" hangingPunct="1">
              <a:spcAft>
                <a:spcPts val="0"/>
              </a:spcAft>
              <a:tabLst>
                <a:tab pos="457200" algn="l"/>
              </a:tabLst>
              <a:defRPr sz="2800" kern="0">
                <a:solidFill>
                  <a:srgbClr val="0000FF"/>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algn="l" eaLnBrk="0" hangingPunct="0">
              <a:spcBef>
                <a:spcPts val="0"/>
              </a:spcBef>
              <a:spcAft>
                <a:spcPct val="0"/>
              </a:spcAft>
              <a:buClr>
                <a:srgbClr val="CC0099"/>
              </a:buClr>
              <a:buSzPct val="55000"/>
            </a:pP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可上載附件</a:t>
            </a:r>
            <a:r>
              <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如有</a:t>
            </a:r>
            <a:r>
              <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p>
        </p:txBody>
      </p:sp>
      <p:sp>
        <p:nvSpPr>
          <p:cNvPr id="8" name="標題 1"/>
          <p:cNvSpPr txBox="1">
            <a:spLocks/>
          </p:cNvSpPr>
          <p:nvPr/>
        </p:nvSpPr>
        <p:spPr bwMode="auto">
          <a:xfrm>
            <a:off x="6600056" y="2103075"/>
            <a:ext cx="2376264" cy="400017"/>
          </a:xfrm>
          <a:prstGeom prst="rect">
            <a:avLst/>
          </a:prstGeom>
          <a:solidFill>
            <a:schemeClr val="accent2">
              <a:lumMod val="60000"/>
              <a:lumOff val="40000"/>
            </a:schemeClr>
          </a:solidFill>
          <a:ln w="25400">
            <a:solidFill>
              <a:schemeClr val="tx1">
                <a:lumMod val="95000"/>
                <a:lumOff val="5000"/>
              </a:schemeClr>
            </a:solidFill>
          </a:ln>
          <a:effectLst/>
          <a:extLst/>
        </p:spPr>
        <p:txBody>
          <a:bodyPr vert="horz" wrap="square" lIns="91349" tIns="45674" rIns="91349" bIns="45674" numCol="1" rtlCol="0" anchor="b" anchorCtr="0" compatLnSpc="1">
            <a:prstTxWarp prst="textNoShape">
              <a:avLst/>
            </a:prstTxWarp>
            <a:spAutoFit/>
          </a:bodyPr>
          <a:lstStyle>
            <a:defPPr>
              <a:defRPr lang="zh-TW"/>
            </a:defPPr>
            <a:lvl1pPr algn="ctr" eaLnBrk="1" hangingPunct="1">
              <a:spcAft>
                <a:spcPts val="0"/>
              </a:spcAft>
              <a:tabLst>
                <a:tab pos="457200" algn="l"/>
              </a:tabLst>
              <a:defRPr sz="2800" kern="0">
                <a:solidFill>
                  <a:srgbClr val="0000FF"/>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algn="l" eaLnBrk="0" hangingPunct="0">
              <a:spcBef>
                <a:spcPts val="0"/>
              </a:spcBef>
              <a:spcAft>
                <a:spcPct val="0"/>
              </a:spcAft>
              <a:buClr>
                <a:srgbClr val="CC0099"/>
              </a:buClr>
              <a:buSzPct val="55000"/>
            </a:pP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可新增或回覆訊息</a:t>
            </a:r>
            <a:endPar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9" name="Rectangle 14">
            <a:extLst>
              <a:ext uri="{FF2B5EF4-FFF2-40B4-BE49-F238E27FC236}">
                <a16:creationId xmlns:a16="http://schemas.microsoft.com/office/drawing/2014/main" id="{28862715-1B37-4C0B-B2B3-C024BB9EF88C}"/>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學校通訊模組</a:t>
            </a:r>
            <a:r>
              <a:rPr lang="en-US" altLang="zh-TW" dirty="0">
                <a:solidFill>
                  <a:srgbClr val="002060"/>
                </a:solidFill>
                <a:latin typeface="微軟正黑體" panose="020B0604030504040204" pitchFamily="34" charset="-120"/>
                <a:ea typeface="微軟正黑體" panose="020B0604030504040204" pitchFamily="34" charset="-120"/>
                <a:cs typeface="+mj-cs"/>
              </a:rPr>
              <a:t>(SMM)</a:t>
            </a:r>
          </a:p>
        </p:txBody>
      </p:sp>
      <p:sp>
        <p:nvSpPr>
          <p:cNvPr id="2" name="投影片編號版面配置區 1">
            <a:extLst>
              <a:ext uri="{FF2B5EF4-FFF2-40B4-BE49-F238E27FC236}">
                <a16:creationId xmlns:a16="http://schemas.microsoft.com/office/drawing/2014/main" id="{8D0C077A-0FFB-48AE-8E0A-4F06568AC949}"/>
              </a:ext>
            </a:extLst>
          </p:cNvPr>
          <p:cNvSpPr>
            <a:spLocks noGrp="1"/>
          </p:cNvSpPr>
          <p:nvPr>
            <p:ph type="sldNum" sz="quarter" idx="10"/>
          </p:nvPr>
        </p:nvSpPr>
        <p:spPr/>
        <p:txBody>
          <a:bodyPr/>
          <a:lstStyle/>
          <a:p>
            <a:fld id="{7B3C8E2D-E91C-4BBB-B7BA-C2875630DAEF}" type="slidenum">
              <a:rPr lang="en-US" altLang="zh-HK" smtClean="0"/>
              <a:pPr/>
              <a:t>30</a:t>
            </a:fld>
            <a:endParaRPr lang="en-US" dirty="0"/>
          </a:p>
        </p:txBody>
      </p:sp>
    </p:spTree>
    <p:extLst>
      <p:ext uri="{BB962C8B-B14F-4D97-AF65-F5344CB8AC3E}">
        <p14:creationId xmlns:p14="http://schemas.microsoft.com/office/powerpoint/2010/main" val="2606252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311992" y="443057"/>
            <a:ext cx="1261823" cy="486555"/>
          </a:xfrm>
          <a:prstGeom prst="rect">
            <a:avLst/>
          </a:prstGeom>
          <a:solidFill>
            <a:srgbClr val="0000FF"/>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支援</a:t>
            </a:r>
            <a:r>
              <a:rPr lang="zh-HK"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模組</a:t>
            </a:r>
          </a:p>
        </p:txBody>
      </p:sp>
      <p:sp>
        <p:nvSpPr>
          <p:cNvPr id="10" name="Rectangle 24"/>
          <p:cNvSpPr>
            <a:spLocks noChangeArrowheads="1"/>
          </p:cNvSpPr>
          <p:nvPr/>
        </p:nvSpPr>
        <p:spPr bwMode="auto">
          <a:xfrm>
            <a:off x="1585881" y="1174696"/>
            <a:ext cx="9020238" cy="5588116"/>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6088" lvl="1" indent="-446088">
              <a:spcBef>
                <a:spcPts val="0"/>
              </a:spcBef>
              <a:buSzPct val="55000"/>
              <a:defRPr/>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透過</a:t>
            </a:r>
            <a:r>
              <a:rPr lang="zh-TW" altLang="en-US"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資料選取精靈</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a:t>
            </a:r>
            <a:r>
              <a:rPr lang="zh-TW" altLang="en-US"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自編資料選取</a:t>
            </a:r>
            <a:r>
              <a:rPr lang="zh-HK"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加入</a:t>
            </a:r>
            <a:r>
              <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SQL</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，提取系統資料庫的資料，以便在其他電腦程式使用</a:t>
            </a: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spcBef>
                <a:spcPts val="0"/>
              </a:spcBef>
              <a:buSzPct val="55000"/>
              <a:defRPr/>
            </a:pP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spcBef>
                <a:spcPts val="0"/>
              </a:spcBef>
              <a:buSzPct val="55000"/>
              <a:defRPr/>
            </a:pP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spcBef>
                <a:spcPts val="0"/>
              </a:spcBef>
              <a:buSzPct val="55000"/>
              <a:defRPr/>
            </a:pP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spcBef>
                <a:spcPts val="0"/>
              </a:spcBef>
              <a:buSzPct val="55000"/>
              <a:defRPr/>
            </a:pP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spcBef>
                <a:spcPts val="0"/>
              </a:spcBef>
              <a:buSzPct val="55000"/>
              <a:defRPr/>
            </a:pP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spcBef>
                <a:spcPts val="0"/>
              </a:spcBef>
              <a:buSzPct val="55000"/>
              <a:defRPr/>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可選擇輸出不同格式</a:t>
            </a:r>
            <a:r>
              <a:rPr lang="en-US" altLang="zh-TW"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(HTML, TEXT, EXCEL, CSV, WORD)</a:t>
            </a:r>
            <a:endPar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spcBef>
                <a:spcPts val="0"/>
              </a:spcBef>
              <a:buSzPct val="55000"/>
              <a:defRPr/>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只有</a:t>
            </a:r>
            <a:r>
              <a:rPr lang="zh-TW" altLang="en-US"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校長</a:t>
            </a:r>
            <a:r>
              <a:rPr lang="en-US" altLang="zh-TW"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教職員管理用戶</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才可抽取</a:t>
            </a:r>
            <a:r>
              <a:rPr lang="zh-TW" altLang="en-US"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教職員資料</a:t>
            </a:r>
          </a:p>
          <a:p>
            <a:pPr marL="446088" lvl="1" indent="-446088">
              <a:spcBef>
                <a:spcPts val="0"/>
              </a:spcBef>
              <a:buSzPct val="55000"/>
              <a:defRPr/>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只有</a:t>
            </a:r>
            <a:r>
              <a:rPr lang="zh-TW" altLang="en-US"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校長</a:t>
            </a:r>
            <a:r>
              <a:rPr lang="en-US" altLang="zh-TW"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預設</a:t>
            </a:r>
            <a:r>
              <a:rPr lang="en-US" altLang="zh-TW"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FMP</a:t>
            </a:r>
            <a:r>
              <a:rPr lang="zh-TW" altLang="en-US"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相關用戶</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才可抽取</a:t>
            </a:r>
            <a:r>
              <a:rPr lang="zh-TW" altLang="en-US"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財務管理及策劃資料</a:t>
            </a:r>
            <a:endParaRPr lang="en-US" altLang="zh-TW"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buSzPct val="55000"/>
              <a:defRPr/>
            </a:pP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indent="0">
              <a:buSzPct val="55000"/>
              <a:buNone/>
              <a:defRPr/>
            </a:pPr>
            <a:endParaRPr lang="zh-TW" altLang="en-US" sz="30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eaLnBrk="1" hangingPunct="1">
              <a:buSzPct val="55000"/>
              <a:defRPr/>
            </a:pPr>
            <a:endParaRPr lang="zh-HK"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eaLnBrk="1" hangingPunct="1">
              <a:buSzPct val="55000"/>
              <a:defRPr/>
            </a:pP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11625" y="2152073"/>
            <a:ext cx="4686702" cy="209665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4">
            <a:extLst>
              <a:ext uri="{FF2B5EF4-FFF2-40B4-BE49-F238E27FC236}">
                <a16:creationId xmlns:a16="http://schemas.microsoft.com/office/drawing/2014/main" id="{90BDA7D6-5A03-466E-B8F2-BEF093F6756F}"/>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資料管理</a:t>
            </a:r>
            <a:endParaRPr lang="en-US" altLang="zh-TW" dirty="0">
              <a:solidFill>
                <a:srgbClr val="002060"/>
              </a:solidFill>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298FBAA9-5002-4649-8D69-9ED0A5A94CC8}"/>
              </a:ext>
            </a:extLst>
          </p:cNvPr>
          <p:cNvSpPr>
            <a:spLocks noGrp="1"/>
          </p:cNvSpPr>
          <p:nvPr>
            <p:ph type="sldNum" sz="quarter" idx="10"/>
          </p:nvPr>
        </p:nvSpPr>
        <p:spPr/>
        <p:txBody>
          <a:bodyPr/>
          <a:lstStyle/>
          <a:p>
            <a:fld id="{7B3C8E2D-E91C-4BBB-B7BA-C2875630DAEF}" type="slidenum">
              <a:rPr lang="en-US" altLang="zh-HK" smtClean="0"/>
              <a:pPr/>
              <a:t>31</a:t>
            </a:fld>
            <a:endParaRPr lang="en-US" dirty="0"/>
          </a:p>
        </p:txBody>
      </p:sp>
    </p:spTree>
    <p:extLst>
      <p:ext uri="{BB962C8B-B14F-4D97-AF65-F5344CB8AC3E}">
        <p14:creationId xmlns:p14="http://schemas.microsoft.com/office/powerpoint/2010/main" val="3169833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a:xfrm>
            <a:off x="3287688" y="1700809"/>
            <a:ext cx="4212468" cy="4284477"/>
          </a:xfrm>
          <a:prstGeom prst="rect">
            <a:avLst/>
          </a:prstGeom>
        </p:spPr>
        <p:txBody>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代碼管理</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教職員資料</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學校管理</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學生資料</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endParaRPr lang="en-US" altLang="zh-TW" sz="4000" kern="0" dirty="0">
              <a:solidFill>
                <a:srgbClr val="002060"/>
              </a:solidFill>
              <a:latin typeface="微軟正黑體" panose="020B0604030504040204" pitchFamily="34" charset="-120"/>
              <a:ea typeface="微軟正黑體" panose="020B0604030504040204" pitchFamily="34" charset="-120"/>
            </a:endParaRPr>
          </a:p>
          <a:p>
            <a:pPr marL="0" indent="0" algn="ctr">
              <a:buNone/>
            </a:pPr>
            <a:endParaRPr lang="en-US" altLang="zh-TW" sz="4000" kern="0" dirty="0">
              <a:solidFill>
                <a:schemeClr val="accent4">
                  <a:lumMod val="95000"/>
                  <a:lumOff val="5000"/>
                </a:schemeClr>
              </a:solidFill>
              <a:latin typeface="微軟正黑體" panose="020B0604030504040204" pitchFamily="34" charset="-120"/>
              <a:ea typeface="微軟正黑體" panose="020B0604030504040204" pitchFamily="34" charset="-120"/>
            </a:endParaRPr>
          </a:p>
          <a:p>
            <a:pPr marL="0" indent="0" algn="ctr">
              <a:buNone/>
            </a:pPr>
            <a:endParaRPr lang="zh-TW" altLang="en-US" sz="4000" kern="0" dirty="0">
              <a:solidFill>
                <a:schemeClr val="accent4">
                  <a:lumMod val="95000"/>
                  <a:lumOff val="5000"/>
                </a:schemeClr>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9DA03D7C-DFB7-4D54-A4CE-2B4D146716EC}"/>
              </a:ext>
            </a:extLst>
          </p:cNvPr>
          <p:cNvSpPr/>
          <p:nvPr/>
        </p:nvSpPr>
        <p:spPr>
          <a:xfrm>
            <a:off x="3215680" y="224644"/>
            <a:ext cx="3636404" cy="1323439"/>
          </a:xfrm>
          <a:prstGeom prst="rect">
            <a:avLst/>
          </a:prstGeom>
        </p:spPr>
        <p:txBody>
          <a:bodyPr wrap="square">
            <a:spAutoFit/>
          </a:bodyPr>
          <a:lstStyle/>
          <a:p>
            <a:pPr>
              <a:buClr>
                <a:srgbClr val="CC0099"/>
              </a:buClr>
              <a:buSzPct val="55000"/>
            </a:pPr>
            <a:r>
              <a:rPr lang="en-US" altLang="zh-TW" sz="40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40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核心模組</a:t>
            </a:r>
          </a:p>
          <a:p>
            <a:pPr>
              <a:buClr>
                <a:srgbClr val="CC0099"/>
              </a:buClr>
              <a:buSzPct val="55000"/>
            </a:pPr>
            <a:endParaRPr lang="en-US" altLang="zh-TW" sz="40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D0B93D93-659A-4E4C-BC05-70324A24B62B}"/>
              </a:ext>
            </a:extLst>
          </p:cNvPr>
          <p:cNvSpPr>
            <a:spLocks noGrp="1"/>
          </p:cNvSpPr>
          <p:nvPr>
            <p:ph type="sldNum" sz="quarter" idx="10"/>
          </p:nvPr>
        </p:nvSpPr>
        <p:spPr/>
        <p:txBody>
          <a:bodyPr/>
          <a:lstStyle/>
          <a:p>
            <a:fld id="{7B3C8E2D-E91C-4BBB-B7BA-C2875630DAEF}" type="slidenum">
              <a:rPr lang="en-US" altLang="zh-HK" smtClean="0"/>
              <a:pPr/>
              <a:t>32</a:t>
            </a:fld>
            <a:endParaRPr lang="en-US" dirty="0"/>
          </a:p>
        </p:txBody>
      </p:sp>
    </p:spTree>
    <p:extLst>
      <p:ext uri="{BB962C8B-B14F-4D97-AF65-F5344CB8AC3E}">
        <p14:creationId xmlns:p14="http://schemas.microsoft.com/office/powerpoint/2010/main" val="2080164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Rectangle 15"/>
          <p:cNvSpPr>
            <a:spLocks noChangeArrowheads="1"/>
          </p:cNvSpPr>
          <p:nvPr/>
        </p:nvSpPr>
        <p:spPr bwMode="auto">
          <a:xfrm>
            <a:off x="2633195" y="1648678"/>
            <a:ext cx="7452828" cy="4645000"/>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542925" lvl="1" indent="-542925">
              <a:buClr>
                <a:srgbClr val="CC0099"/>
              </a:buClr>
              <a:buSzPct val="55000"/>
              <a:buFont typeface="Wingdings" panose="05000000000000000000" pitchFamily="2" charset="2"/>
              <a:buChar char="n"/>
            </a:pPr>
            <a:r>
              <a:rPr lang="zh-TW" altLang="en-US"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為系統作基礎設定</a:t>
            </a:r>
            <a:endParaRPr lang="en-US" altLang="zh-TW"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r>
              <a:rPr lang="zh-CN" altLang="en-US"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接收</a:t>
            </a:r>
            <a:r>
              <a:rPr lang="zh-TW" altLang="en-US"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教育局的年度更新</a:t>
            </a:r>
            <a:r>
              <a:rPr lang="zh-CN" altLang="en-US"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a:t>
            </a:r>
            <a:r>
              <a:rPr lang="zh-TW" altLang="en-US"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表及課程發展處發出的更新</a:t>
            </a:r>
            <a:r>
              <a:rPr lang="zh-TW" altLang="zh-TW"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a:t>
            </a:r>
            <a:r>
              <a:rPr lang="zh-TW" altLang="en-US"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文件</a:t>
            </a:r>
            <a:endParaRPr lang="en-US" altLang="zh-TW"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r>
              <a:rPr lang="zh-TW" altLang="en-US"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en-US" altLang="zh-TW"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更新代碼</a:t>
            </a:r>
            <a:endParaRPr lang="en-US" altLang="zh-TW"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r>
              <a:rPr lang="zh-TW" altLang="en-US"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按需要</a:t>
            </a:r>
            <a:r>
              <a:rPr lang="zh-TW" altLang="en-US"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自訂</a:t>
            </a:r>
            <a:r>
              <a:rPr lang="en-US" altLang="zh-TW"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增加校本代碼</a:t>
            </a:r>
            <a:endParaRPr lang="en-US" altLang="zh-TW"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更改代碼啟動狀態</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 </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 </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I )</a:t>
            </a:r>
            <a:b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zh-TW" altLang="en-US" sz="2400" b="0" dirty="0">
              <a:solidFill>
                <a:schemeClr val="tx1"/>
              </a:solidFill>
              <a:latin typeface="微軟正黑體" panose="020B0604030504040204" pitchFamily="34" charset="-120"/>
              <a:ea typeface="微軟正黑體" panose="020B0604030504040204" pitchFamily="34" charset="-120"/>
            </a:endParaRPr>
          </a:p>
        </p:txBody>
      </p:sp>
      <p:sp>
        <p:nvSpPr>
          <p:cNvPr id="5" name="矩形 4"/>
          <p:cNvSpPr/>
          <p:nvPr/>
        </p:nvSpPr>
        <p:spPr>
          <a:xfrm>
            <a:off x="10329152" y="455879"/>
            <a:ext cx="1261823" cy="486555"/>
          </a:xfrm>
          <a:prstGeom prst="rect">
            <a:avLst/>
          </a:prstGeom>
          <a:solidFill>
            <a:srgbClr val="FF0066"/>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HK"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核心模組</a:t>
            </a:r>
          </a:p>
        </p:txBody>
      </p:sp>
      <p:sp>
        <p:nvSpPr>
          <p:cNvPr id="6" name="Up Arrow Callout 5">
            <a:extLst>
              <a:ext uri="{FF2B5EF4-FFF2-40B4-BE49-F238E27FC236}">
                <a16:creationId xmlns:a16="http://schemas.microsoft.com/office/drawing/2014/main" id="{43B87486-1C74-5646-833A-8F5C536ECBEF}"/>
              </a:ext>
            </a:extLst>
          </p:cNvPr>
          <p:cNvSpPr/>
          <p:nvPr/>
        </p:nvSpPr>
        <p:spPr bwMode="auto">
          <a:xfrm>
            <a:off x="6888088" y="5373216"/>
            <a:ext cx="792088" cy="432048"/>
          </a:xfrm>
          <a:prstGeom prst="upArrowCallout">
            <a:avLst/>
          </a:prstGeom>
          <a:solidFill>
            <a:schemeClr val="accent2"/>
          </a:solidFill>
          <a:ln w="2857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r>
              <a:rPr lang="en-US" sz="1600" dirty="0">
                <a:solidFill>
                  <a:schemeClr val="folHlink"/>
                </a:solidFill>
                <a:latin typeface="Times New Roman" pitchFamily="18" charset="0"/>
                <a:ea typeface="標楷體" pitchFamily="65" charset="-120"/>
              </a:rPr>
              <a:t>Active</a:t>
            </a:r>
          </a:p>
        </p:txBody>
      </p:sp>
      <p:sp>
        <p:nvSpPr>
          <p:cNvPr id="9" name="Up Arrow Callout 8">
            <a:extLst>
              <a:ext uri="{FF2B5EF4-FFF2-40B4-BE49-F238E27FC236}">
                <a16:creationId xmlns:a16="http://schemas.microsoft.com/office/drawing/2014/main" id="{10E6E5AA-DFEA-864B-9138-F5043013123C}"/>
              </a:ext>
            </a:extLst>
          </p:cNvPr>
          <p:cNvSpPr/>
          <p:nvPr/>
        </p:nvSpPr>
        <p:spPr bwMode="auto">
          <a:xfrm>
            <a:off x="7896200" y="5373216"/>
            <a:ext cx="792088" cy="432048"/>
          </a:xfrm>
          <a:prstGeom prst="upArrowCallout">
            <a:avLst/>
          </a:prstGeom>
          <a:solidFill>
            <a:schemeClr val="accent2"/>
          </a:solidFill>
          <a:ln w="2857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r>
              <a:rPr lang="en-US" sz="1600" dirty="0">
                <a:solidFill>
                  <a:schemeClr val="folHlink"/>
                </a:solidFill>
                <a:latin typeface="Times New Roman" pitchFamily="18" charset="0"/>
                <a:ea typeface="標楷體" pitchFamily="65" charset="-120"/>
              </a:rPr>
              <a:t>Inactive</a:t>
            </a:r>
          </a:p>
        </p:txBody>
      </p:sp>
      <p:sp>
        <p:nvSpPr>
          <p:cNvPr id="2" name="投影片編號版面配置區 1">
            <a:extLst>
              <a:ext uri="{FF2B5EF4-FFF2-40B4-BE49-F238E27FC236}">
                <a16:creationId xmlns:a16="http://schemas.microsoft.com/office/drawing/2014/main" id="{F4642FCC-F310-4AA8-AF56-C7CA301105C0}"/>
              </a:ext>
            </a:extLst>
          </p:cNvPr>
          <p:cNvSpPr>
            <a:spLocks noGrp="1"/>
          </p:cNvSpPr>
          <p:nvPr>
            <p:ph type="sldNum" sz="quarter" idx="10"/>
          </p:nvPr>
        </p:nvSpPr>
        <p:spPr/>
        <p:txBody>
          <a:bodyPr/>
          <a:lstStyle/>
          <a:p>
            <a:fld id="{7B3C8E2D-E91C-4BBB-B7BA-C2875630DAEF}" type="slidenum">
              <a:rPr lang="en-US" altLang="zh-HK" smtClean="0"/>
              <a:pPr/>
              <a:t>33</a:t>
            </a:fld>
            <a:endParaRPr lang="en-US" dirty="0"/>
          </a:p>
        </p:txBody>
      </p:sp>
      <p:sp>
        <p:nvSpPr>
          <p:cNvPr id="10" name="Rectangle 22">
            <a:extLst>
              <a:ext uri="{FF2B5EF4-FFF2-40B4-BE49-F238E27FC236}">
                <a16:creationId xmlns:a16="http://schemas.microsoft.com/office/drawing/2014/main" id="{D871AF97-324B-46AC-813A-4EEA96BA73A2}"/>
              </a:ext>
            </a:extLst>
          </p:cNvPr>
          <p:cNvSpPr txBox="1">
            <a:spLocks noChangeArrowheads="1"/>
          </p:cNvSpPr>
          <p:nvPr/>
        </p:nvSpPr>
        <p:spPr bwMode="auto">
          <a:xfrm>
            <a:off x="222734" y="1648678"/>
            <a:ext cx="3139566"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defRPr/>
            </a:pPr>
            <a:endParaRPr lang="zh-TW" altLang="en-GB" dirty="0">
              <a:solidFill>
                <a:srgbClr val="002060"/>
              </a:solidFill>
              <a:latin typeface="微軟正黑體" panose="020B0604030504040204" pitchFamily="34" charset="-120"/>
              <a:ea typeface="微軟正黑體" panose="020B0604030504040204" pitchFamily="34" charset="-120"/>
              <a:cs typeface="+mj-cs"/>
            </a:endParaRPr>
          </a:p>
        </p:txBody>
      </p:sp>
      <p:sp>
        <p:nvSpPr>
          <p:cNvPr id="11" name="Rectangle 14">
            <a:extLst>
              <a:ext uri="{FF2B5EF4-FFF2-40B4-BE49-F238E27FC236}">
                <a16:creationId xmlns:a16="http://schemas.microsoft.com/office/drawing/2014/main" id="{62726CD5-C01F-477E-8DA0-3A6490F30DCB}"/>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代碼管理</a:t>
            </a:r>
          </a:p>
        </p:txBody>
      </p:sp>
    </p:spTree>
    <p:extLst>
      <p:ext uri="{BB962C8B-B14F-4D97-AF65-F5344CB8AC3E}">
        <p14:creationId xmlns:p14="http://schemas.microsoft.com/office/powerpoint/2010/main" val="2031058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35EDC37-95E1-47E0-A050-23EB1ABF9B2F}"/>
              </a:ext>
            </a:extLst>
          </p:cNvPr>
          <p:cNvPicPr>
            <a:picLocks noChangeAspect="1"/>
          </p:cNvPicPr>
          <p:nvPr/>
        </p:nvPicPr>
        <p:blipFill>
          <a:blip r:embed="rId3"/>
          <a:stretch>
            <a:fillRect/>
          </a:stretch>
        </p:blipFill>
        <p:spPr>
          <a:xfrm>
            <a:off x="1489320" y="3026083"/>
            <a:ext cx="5256584" cy="3417401"/>
          </a:xfrm>
          <a:prstGeom prst="rect">
            <a:avLst/>
          </a:prstGeom>
        </p:spPr>
      </p:pic>
      <p:sp>
        <p:nvSpPr>
          <p:cNvPr id="8" name="標題 1"/>
          <p:cNvSpPr txBox="1">
            <a:spLocks/>
          </p:cNvSpPr>
          <p:nvPr/>
        </p:nvSpPr>
        <p:spPr bwMode="auto">
          <a:xfrm>
            <a:off x="1667508" y="1125756"/>
            <a:ext cx="8208912" cy="1900327"/>
          </a:xfrm>
          <a:prstGeom prst="rect">
            <a:avLst/>
          </a:prstGeom>
          <a:solidFill>
            <a:schemeClr val="bg1"/>
          </a:solid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defRPr/>
            </a:pPr>
            <a:r>
              <a:rPr lang="zh-TW" altLang="en-US" sz="2800" kern="0" dirty="0">
                <a:solidFill>
                  <a:srgbClr val="CC0099"/>
                </a:solidFill>
                <a:latin typeface="微軟正黑體" panose="020B0604030504040204" pitchFamily="34" charset="-120"/>
                <a:ea typeface="微軟正黑體" panose="020B0604030504040204" pitchFamily="34" charset="-120"/>
                <a:cs typeface="+mj-cs"/>
              </a:rPr>
              <a:t>三大類別：</a:t>
            </a:r>
            <a:r>
              <a:rPr lang="zh-TW" altLang="en-US" sz="2800" kern="0" dirty="0">
                <a:solidFill>
                  <a:schemeClr val="tx1"/>
                </a:solidFill>
                <a:latin typeface="微軟正黑體" panose="020B0604030504040204" pitchFamily="34" charset="-120"/>
                <a:ea typeface="微軟正黑體" panose="020B0604030504040204" pitchFamily="34" charset="-120"/>
                <a:cs typeface="+mj-cs"/>
              </a:rPr>
              <a:t>教育局、學校、教育局</a:t>
            </a:r>
            <a:r>
              <a:rPr lang="en-US" altLang="zh-TW" sz="2800" kern="0" dirty="0">
                <a:solidFill>
                  <a:schemeClr val="tx1"/>
                </a:solidFill>
                <a:latin typeface="微軟正黑體" panose="020B0604030504040204" pitchFamily="34" charset="-120"/>
                <a:ea typeface="微軟正黑體" panose="020B0604030504040204" pitchFamily="34" charset="-120"/>
                <a:cs typeface="+mj-cs"/>
              </a:rPr>
              <a:t>/</a:t>
            </a:r>
            <a:r>
              <a:rPr lang="zh-TW" altLang="en-US" sz="2800" kern="0" dirty="0">
                <a:solidFill>
                  <a:schemeClr val="tx1"/>
                </a:solidFill>
                <a:latin typeface="微軟正黑體" panose="020B0604030504040204" pitchFamily="34" charset="-120"/>
                <a:ea typeface="微軟正黑體" panose="020B0604030504040204" pitchFamily="34" charset="-120"/>
                <a:cs typeface="+mj-cs"/>
              </a:rPr>
              <a:t>學校</a:t>
            </a:r>
            <a:endParaRPr lang="en-US" altLang="zh-TW" sz="2800" kern="0" dirty="0">
              <a:solidFill>
                <a:schemeClr val="tx1"/>
              </a:solidFill>
              <a:latin typeface="微軟正黑體" panose="020B0604030504040204" pitchFamily="34" charset="-120"/>
              <a:ea typeface="微軟正黑體" panose="020B0604030504040204" pitchFamily="34" charset="-120"/>
              <a:cs typeface="+mj-cs"/>
            </a:endParaRPr>
          </a:p>
          <a:p>
            <a:pPr marL="1795463" indent="-1795463"/>
            <a:r>
              <a:rPr lang="zh-CN" altLang="en-US" sz="2800" dirty="0"/>
              <a:t>十</a:t>
            </a:r>
            <a:r>
              <a:rPr lang="zh-TW" altLang="en-US" sz="2800" dirty="0"/>
              <a:t>個</a:t>
            </a:r>
            <a:r>
              <a:rPr lang="zh-TW" altLang="en-US" sz="2800" kern="0" dirty="0"/>
              <a:t>範疇：</a:t>
            </a:r>
            <a:r>
              <a:rPr lang="zh-TW" altLang="zh-TW" sz="2800" kern="0" dirty="0">
                <a:solidFill>
                  <a:schemeClr val="tx1"/>
                </a:solidFill>
              </a:rPr>
              <a:t>學校管理</a:t>
            </a:r>
            <a:r>
              <a:rPr lang="zh-TW" altLang="en-US" sz="2800" kern="0" dirty="0">
                <a:solidFill>
                  <a:schemeClr val="tx1"/>
                </a:solidFill>
              </a:rPr>
              <a:t>、</a:t>
            </a:r>
            <a:r>
              <a:rPr lang="zh-TW" altLang="zh-TW" sz="2800" kern="0" dirty="0">
                <a:solidFill>
                  <a:schemeClr val="tx1"/>
                </a:solidFill>
              </a:rPr>
              <a:t>學生資料</a:t>
            </a:r>
            <a:r>
              <a:rPr lang="zh-TW" altLang="en-US" sz="2800" kern="0" dirty="0">
                <a:solidFill>
                  <a:schemeClr val="tx1"/>
                </a:solidFill>
              </a:rPr>
              <a:t>、</a:t>
            </a:r>
            <a:r>
              <a:rPr lang="zh-TW" altLang="zh-TW" sz="2800" kern="0" dirty="0">
                <a:solidFill>
                  <a:schemeClr val="tx1"/>
                </a:solidFill>
              </a:rPr>
              <a:t>學生出席資料</a:t>
            </a:r>
            <a:r>
              <a:rPr lang="zh-TW" altLang="en-US" sz="2800" kern="0" dirty="0">
                <a:solidFill>
                  <a:schemeClr val="tx1"/>
                </a:solidFill>
              </a:rPr>
              <a:t>、</a:t>
            </a:r>
            <a:endParaRPr lang="en-US" altLang="zh-TW" sz="2800" kern="0" dirty="0">
              <a:solidFill>
                <a:schemeClr val="tx1"/>
              </a:solidFill>
            </a:endParaRPr>
          </a:p>
          <a:p>
            <a:pPr marL="1795463"/>
            <a:r>
              <a:rPr lang="zh-TW" altLang="zh-TW" sz="2800" kern="0" dirty="0">
                <a:solidFill>
                  <a:schemeClr val="tx1"/>
                </a:solidFill>
              </a:rPr>
              <a:t>課外活動</a:t>
            </a:r>
            <a:r>
              <a:rPr lang="zh-TW" altLang="en-US" sz="2800" kern="0" dirty="0">
                <a:solidFill>
                  <a:schemeClr val="tx1"/>
                </a:solidFill>
              </a:rPr>
              <a:t>、</a:t>
            </a:r>
            <a:r>
              <a:rPr lang="zh-CN" altLang="en-US" sz="2800" kern="0" dirty="0">
                <a:solidFill>
                  <a:schemeClr val="tx1"/>
                </a:solidFill>
              </a:rPr>
              <a:t>學校活動管理、</a:t>
            </a:r>
            <a:r>
              <a:rPr lang="zh-TW" altLang="zh-TW" sz="2800" kern="0" dirty="0">
                <a:solidFill>
                  <a:schemeClr val="tx1"/>
                </a:solidFill>
              </a:rPr>
              <a:t>獎懲資料</a:t>
            </a:r>
            <a:r>
              <a:rPr lang="zh-TW" altLang="en-US" sz="2800" kern="0" dirty="0">
                <a:solidFill>
                  <a:schemeClr val="tx1"/>
                </a:solidFill>
              </a:rPr>
              <a:t>、</a:t>
            </a:r>
            <a:r>
              <a:rPr lang="zh-TW" altLang="zh-TW" sz="2800" kern="0" dirty="0">
                <a:solidFill>
                  <a:schemeClr val="tx1"/>
                </a:solidFill>
              </a:rPr>
              <a:t>特殊教育</a:t>
            </a:r>
            <a:r>
              <a:rPr lang="zh-TW" altLang="en-US" sz="2800" kern="0" dirty="0">
                <a:solidFill>
                  <a:schemeClr val="tx1"/>
                </a:solidFill>
              </a:rPr>
              <a:t>、</a:t>
            </a:r>
            <a:r>
              <a:rPr lang="zh-TW" altLang="zh-TW" sz="2800" kern="0" dirty="0">
                <a:solidFill>
                  <a:schemeClr val="tx1"/>
                </a:solidFill>
              </a:rPr>
              <a:t>教職員</a:t>
            </a:r>
            <a:r>
              <a:rPr lang="zh-TW" altLang="en-US" sz="2800" kern="0" dirty="0">
                <a:solidFill>
                  <a:schemeClr val="tx1"/>
                </a:solidFill>
              </a:rPr>
              <a:t>、</a:t>
            </a:r>
            <a:r>
              <a:rPr lang="zh-CN" altLang="en-US" sz="2800" kern="0" dirty="0">
                <a:solidFill>
                  <a:schemeClr val="tx1"/>
                </a:solidFill>
              </a:rPr>
              <a:t>人才資料庫、</a:t>
            </a:r>
            <a:r>
              <a:rPr lang="zh-TW" altLang="zh-TW" sz="2800" kern="0" dirty="0">
                <a:solidFill>
                  <a:schemeClr val="tx1"/>
                </a:solidFill>
              </a:rPr>
              <a:t>一般</a:t>
            </a:r>
          </a:p>
        </p:txBody>
      </p:sp>
      <p:sp>
        <p:nvSpPr>
          <p:cNvPr id="11" name="Rectangle 15"/>
          <p:cNvSpPr>
            <a:spLocks noChangeArrowheads="1"/>
          </p:cNvSpPr>
          <p:nvPr/>
        </p:nvSpPr>
        <p:spPr bwMode="auto">
          <a:xfrm>
            <a:off x="6924092" y="3069852"/>
            <a:ext cx="3384376" cy="3014454"/>
          </a:xfrm>
          <a:prstGeom prst="rect">
            <a:avLst/>
          </a:prstGeom>
          <a:ln w="38100">
            <a:solidFill>
              <a:srgbClr val="FF0000"/>
            </a:solid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4500" lvl="1" indent="-444500">
              <a:spcBef>
                <a:spcPts val="500"/>
              </a:spcBef>
              <a:buSzPct val="55000"/>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為確保系統數據完整性，</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不應更改內容</a:t>
            </a:r>
            <a:endParaRPr lang="en-US" altLang="zh-TW"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500"/>
              </a:spcBef>
              <a:buSzPct val="55000"/>
              <a:defRPr/>
            </a:pPr>
            <a:r>
              <a:rPr lang="zh-TW" altLang="en-US" sz="28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教育局會按需要設定個別代碼為過期</a:t>
            </a:r>
          </a:p>
          <a:p>
            <a:pPr marL="196850" lvl="1">
              <a:spcBef>
                <a:spcPts val="500"/>
              </a:spcBef>
              <a:buSzPct val="55000"/>
              <a:defRPr/>
            </a:pPr>
            <a:endParaRPr kumimoji="1"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EF9E0805-6E64-447B-836E-7F1E5270F1B9}"/>
              </a:ext>
            </a:extLst>
          </p:cNvPr>
          <p:cNvSpPr/>
          <p:nvPr/>
        </p:nvSpPr>
        <p:spPr bwMode="auto">
          <a:xfrm>
            <a:off x="1489320" y="4128940"/>
            <a:ext cx="886235" cy="2286263"/>
          </a:xfrm>
          <a:prstGeom prst="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2" name="矩形 11">
            <a:extLst>
              <a:ext uri="{FF2B5EF4-FFF2-40B4-BE49-F238E27FC236}">
                <a16:creationId xmlns:a16="http://schemas.microsoft.com/office/drawing/2014/main" id="{D3C1C2E9-658E-4EEC-9B5C-D5A984379AE8}"/>
              </a:ext>
            </a:extLst>
          </p:cNvPr>
          <p:cNvSpPr/>
          <p:nvPr/>
        </p:nvSpPr>
        <p:spPr bwMode="auto">
          <a:xfrm>
            <a:off x="5420411" y="4128939"/>
            <a:ext cx="1297211" cy="2286263"/>
          </a:xfrm>
          <a:prstGeom prst="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4" name="投影片編號版面配置區 3">
            <a:extLst>
              <a:ext uri="{FF2B5EF4-FFF2-40B4-BE49-F238E27FC236}">
                <a16:creationId xmlns:a16="http://schemas.microsoft.com/office/drawing/2014/main" id="{D2A88AFA-1956-41A9-A58E-E82FA2B8D699}"/>
              </a:ext>
            </a:extLst>
          </p:cNvPr>
          <p:cNvSpPr>
            <a:spLocks noGrp="1"/>
          </p:cNvSpPr>
          <p:nvPr>
            <p:ph type="sldNum" sz="quarter" idx="10"/>
          </p:nvPr>
        </p:nvSpPr>
        <p:spPr/>
        <p:txBody>
          <a:bodyPr/>
          <a:lstStyle/>
          <a:p>
            <a:fld id="{7B3C8E2D-E91C-4BBB-B7BA-C2875630DAEF}" type="slidenum">
              <a:rPr lang="en-US" altLang="zh-HK" smtClean="0"/>
              <a:pPr/>
              <a:t>34</a:t>
            </a:fld>
            <a:endParaRPr lang="en-US" dirty="0"/>
          </a:p>
        </p:txBody>
      </p:sp>
      <p:sp>
        <p:nvSpPr>
          <p:cNvPr id="9" name="Rectangle 14">
            <a:extLst>
              <a:ext uri="{FF2B5EF4-FFF2-40B4-BE49-F238E27FC236}">
                <a16:creationId xmlns:a16="http://schemas.microsoft.com/office/drawing/2014/main" id="{253A2BE7-1EEA-47B9-AB99-BEB8B640FA0F}"/>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代碼管理</a:t>
            </a:r>
          </a:p>
        </p:txBody>
      </p:sp>
    </p:spTree>
    <p:extLst>
      <p:ext uri="{BB962C8B-B14F-4D97-AF65-F5344CB8AC3E}">
        <p14:creationId xmlns:p14="http://schemas.microsoft.com/office/powerpoint/2010/main" val="2852245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27548" y="1182369"/>
            <a:ext cx="3024336" cy="646331"/>
          </a:xfrm>
          <a:prstGeom prst="rect">
            <a:avLst/>
          </a:prstGeom>
          <a:noFill/>
        </p:spPr>
        <p:txBody>
          <a:bodyPr wrap="square" rtlCol="0">
            <a:spAutoFit/>
          </a:bodyPr>
          <a:lstStyle/>
          <a:p>
            <a:r>
              <a:rPr lang="zh-CN" altLang="en-US"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狀態</a:t>
            </a:r>
            <a:r>
              <a:rPr lang="zh-CN" altLang="en-US" sz="3600" b="0" dirty="0">
                <a:latin typeface="微軟正黑體" panose="020B0604030504040204" pitchFamily="34" charset="-120"/>
                <a:ea typeface="微軟正黑體" panose="020B0604030504040204" pitchFamily="34" charset="-120"/>
              </a:rPr>
              <a:t>功能</a:t>
            </a:r>
            <a:r>
              <a:rPr lang="zh-TW" altLang="en-US" sz="3600" b="0" dirty="0">
                <a:latin typeface="微軟正黑體" panose="020B0604030504040204" pitchFamily="34" charset="-120"/>
                <a:ea typeface="微軟正黑體" panose="020B0604030504040204" pitchFamily="34" charset="-120"/>
              </a:rPr>
              <a:t>應</a:t>
            </a:r>
            <a:r>
              <a:rPr lang="zh-CN" altLang="en-US" sz="3600" b="0" dirty="0">
                <a:latin typeface="微軟正黑體" panose="020B0604030504040204" pitchFamily="34" charset="-120"/>
                <a:ea typeface="微軟正黑體" panose="020B0604030504040204" pitchFamily="34" charset="-120"/>
              </a:rPr>
              <a:t>用</a:t>
            </a:r>
            <a:endParaRPr lang="en-US" sz="3600" b="0" dirty="0">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5657529" y="1067927"/>
            <a:ext cx="5070174" cy="4258513"/>
            <a:chOff x="4133528" y="1067927"/>
            <a:chExt cx="5070174" cy="4258513"/>
          </a:xfrm>
        </p:grpSpPr>
        <p:grpSp>
          <p:nvGrpSpPr>
            <p:cNvPr id="13" name="群組 12"/>
            <p:cNvGrpSpPr/>
            <p:nvPr/>
          </p:nvGrpSpPr>
          <p:grpSpPr>
            <a:xfrm>
              <a:off x="4133528" y="1067927"/>
              <a:ext cx="5070174" cy="4258513"/>
              <a:chOff x="1168952" y="1760837"/>
              <a:chExt cx="7384277" cy="6443941"/>
            </a:xfrm>
          </p:grpSpPr>
          <p:pic>
            <p:nvPicPr>
              <p:cNvPr id="17"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8952" y="1760837"/>
                <a:ext cx="7384277" cy="6443941"/>
              </a:xfrm>
              <a:prstGeom prst="rect">
                <a:avLst/>
              </a:prstGeom>
              <a:noFill/>
              <a:ln w="12700">
                <a:solidFill>
                  <a:schemeClr val="tx1"/>
                </a:solid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矩形 17"/>
              <p:cNvSpPr/>
              <p:nvPr/>
            </p:nvSpPr>
            <p:spPr bwMode="auto">
              <a:xfrm>
                <a:off x="7660016" y="4362964"/>
                <a:ext cx="860425" cy="344196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grpSp>
        <p:sp>
          <p:nvSpPr>
            <p:cNvPr id="7" name="文字方塊 6"/>
            <p:cNvSpPr txBox="1"/>
            <p:nvPr/>
          </p:nvSpPr>
          <p:spPr>
            <a:xfrm>
              <a:off x="5944116" y="1067928"/>
              <a:ext cx="396044" cy="523220"/>
            </a:xfrm>
            <a:prstGeom prst="rect">
              <a:avLst/>
            </a:prstGeom>
            <a:solidFill>
              <a:srgbClr val="FFFF00"/>
            </a:solidFill>
            <a:ln w="25400">
              <a:solidFill>
                <a:srgbClr val="0000FF"/>
              </a:solidFill>
            </a:ln>
          </p:spPr>
          <p:txBody>
            <a:bodyPr wrap="square" rtlCol="0">
              <a:spAutoFit/>
            </a:bodyPr>
            <a:lstStyle/>
            <a:p>
              <a:pPr algn="ctr"/>
              <a:r>
                <a:rPr lang="en-US" altLang="zh-TW" sz="2800" dirty="0">
                  <a:solidFill>
                    <a:srgbClr val="FF0000"/>
                  </a:solidFill>
                </a:rPr>
                <a:t>1</a:t>
              </a:r>
              <a:endParaRPr lang="zh-TW" altLang="en-US" sz="2800" dirty="0">
                <a:solidFill>
                  <a:srgbClr val="FF0000"/>
                </a:solidFill>
              </a:endParaRPr>
            </a:p>
          </p:txBody>
        </p:sp>
      </p:grpSp>
      <p:grpSp>
        <p:nvGrpSpPr>
          <p:cNvPr id="9" name="群組 8"/>
          <p:cNvGrpSpPr/>
          <p:nvPr/>
        </p:nvGrpSpPr>
        <p:grpSpPr>
          <a:xfrm>
            <a:off x="2590058" y="1843581"/>
            <a:ext cx="7044446" cy="3482859"/>
            <a:chOff x="768184" y="1988577"/>
            <a:chExt cx="6382552" cy="3171949"/>
          </a:xfrm>
          <a:effectLst>
            <a:outerShdw blurRad="50800" dist="38100" dir="2700000" sx="102000" sy="102000" algn="tl" rotWithShape="0">
              <a:prstClr val="black">
                <a:alpha val="40000"/>
              </a:prstClr>
            </a:outerShdw>
          </a:effectLst>
        </p:grpSpPr>
        <p:grpSp>
          <p:nvGrpSpPr>
            <p:cNvPr id="2" name="群組 1"/>
            <p:cNvGrpSpPr/>
            <p:nvPr/>
          </p:nvGrpSpPr>
          <p:grpSpPr>
            <a:xfrm>
              <a:off x="768184" y="1988577"/>
              <a:ext cx="6382552" cy="3171949"/>
              <a:chOff x="-117355" y="999042"/>
              <a:chExt cx="10444255" cy="384318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55" y="999042"/>
                <a:ext cx="10444255" cy="3843184"/>
              </a:xfrm>
              <a:prstGeom prst="rect">
                <a:avLst/>
              </a:prstGeom>
              <a:noFill/>
              <a:ln w="12700">
                <a:solidFill>
                  <a:schemeClr val="tx1"/>
                </a:solidFill>
              </a:ln>
              <a:effectLst>
                <a:outerShdw blurRad="50800" dist="38100" dir="2700000" algn="tl" rotWithShape="0">
                  <a:prstClr val="black">
                    <a:alpha val="40000"/>
                  </a:prstClr>
                </a:outerShdw>
              </a:effectLst>
            </p:spPr>
          </p:pic>
          <p:sp>
            <p:nvSpPr>
              <p:cNvPr id="6" name="Rectangle 5"/>
              <p:cNvSpPr/>
              <p:nvPr/>
            </p:nvSpPr>
            <p:spPr bwMode="auto">
              <a:xfrm>
                <a:off x="9506855" y="2692832"/>
                <a:ext cx="820045" cy="2110329"/>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en-US" sz="4000">
                  <a:solidFill>
                    <a:schemeClr val="folHlink"/>
                  </a:solidFill>
                  <a:latin typeface="Times New Roman" pitchFamily="18" charset="0"/>
                  <a:ea typeface="標楷體" pitchFamily="65" charset="-120"/>
                </a:endParaRPr>
              </a:p>
            </p:txBody>
          </p:sp>
        </p:grpSp>
        <p:sp>
          <p:nvSpPr>
            <p:cNvPr id="20" name="文字方塊 19"/>
            <p:cNvSpPr txBox="1"/>
            <p:nvPr/>
          </p:nvSpPr>
          <p:spPr>
            <a:xfrm>
              <a:off x="2930912" y="2431282"/>
              <a:ext cx="396044" cy="470049"/>
            </a:xfrm>
            <a:prstGeom prst="rect">
              <a:avLst/>
            </a:prstGeom>
            <a:solidFill>
              <a:srgbClr val="FFFF00"/>
            </a:solidFill>
            <a:ln w="25400">
              <a:solidFill>
                <a:srgbClr val="0000FF"/>
              </a:solidFill>
            </a:ln>
          </p:spPr>
          <p:txBody>
            <a:bodyPr wrap="square" rtlCol="0">
              <a:spAutoFit/>
            </a:bodyPr>
            <a:lstStyle/>
            <a:p>
              <a:pPr algn="ctr"/>
              <a:r>
                <a:rPr lang="en-US" altLang="zh-TW" sz="2800" dirty="0">
                  <a:solidFill>
                    <a:srgbClr val="FF0000"/>
                  </a:solidFill>
                </a:rPr>
                <a:t>2</a:t>
              </a:r>
              <a:endParaRPr lang="zh-TW" altLang="en-US" sz="2800" dirty="0">
                <a:solidFill>
                  <a:srgbClr val="FF0000"/>
                </a:solidFill>
              </a:endParaRPr>
            </a:p>
          </p:txBody>
        </p:sp>
      </p:grpSp>
      <p:grpSp>
        <p:nvGrpSpPr>
          <p:cNvPr id="23" name="群組 22"/>
          <p:cNvGrpSpPr/>
          <p:nvPr/>
        </p:nvGrpSpPr>
        <p:grpSpPr>
          <a:xfrm>
            <a:off x="713369" y="3608957"/>
            <a:ext cx="5418720" cy="2829669"/>
            <a:chOff x="-2545708" y="2374020"/>
            <a:chExt cx="5418720" cy="2829669"/>
          </a:xfrm>
        </p:grpSpPr>
        <p:pic>
          <p:nvPicPr>
            <p:cNvPr id="24"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708" y="2374020"/>
              <a:ext cx="5418720" cy="2829669"/>
            </a:xfrm>
            <a:prstGeom prst="rect">
              <a:avLst/>
            </a:prstGeom>
            <a:noFill/>
            <a:ln w="12700">
              <a:solidFill>
                <a:schemeClr val="tx1"/>
              </a:solidFill>
            </a:ln>
            <a:effectLst>
              <a:outerShdw blurRad="50800" dist="38100" dir="2700000" sx="102000" sy="102000" algn="tl" rotWithShape="0">
                <a:prstClr val="black">
                  <a:alpha val="40000"/>
                </a:prstClr>
              </a:outerShdw>
            </a:effectLst>
          </p:spPr>
        </p:pic>
        <p:sp>
          <p:nvSpPr>
            <p:cNvPr id="25" name="Rectangle 18"/>
            <p:cNvSpPr/>
            <p:nvPr/>
          </p:nvSpPr>
          <p:spPr bwMode="auto">
            <a:xfrm>
              <a:off x="-1597558" y="3099865"/>
              <a:ext cx="1217784" cy="161784"/>
            </a:xfrm>
            <a:prstGeom prst="rect">
              <a:avLst/>
            </a:prstGeom>
            <a:noFill/>
            <a:ln w="635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en-US" sz="4000" dirty="0">
                <a:ln w="12700">
                  <a:solidFill>
                    <a:schemeClr val="tx1"/>
                  </a:solidFill>
                </a:ln>
                <a:solidFill>
                  <a:schemeClr val="folHlink"/>
                </a:solidFill>
                <a:latin typeface="Times New Roman" pitchFamily="18" charset="0"/>
                <a:ea typeface="標楷體" pitchFamily="65" charset="-120"/>
              </a:endParaRPr>
            </a:p>
          </p:txBody>
        </p:sp>
      </p:grpSp>
      <p:sp>
        <p:nvSpPr>
          <p:cNvPr id="26" name="矩形 25"/>
          <p:cNvSpPr/>
          <p:nvPr/>
        </p:nvSpPr>
        <p:spPr>
          <a:xfrm>
            <a:off x="6391250" y="5376908"/>
            <a:ext cx="5087381" cy="1018227"/>
          </a:xfrm>
          <a:prstGeom prst="rect">
            <a:avLst/>
          </a:prstGeom>
        </p:spPr>
        <p:txBody>
          <a:bodyPr wrap="square">
            <a:spAutoFit/>
          </a:bodyPr>
          <a:lstStyle/>
          <a:p>
            <a:pPr marL="0" lvl="1">
              <a:spcBef>
                <a:spcPts val="500"/>
              </a:spcBef>
              <a:buClr>
                <a:srgbClr val="CC0099"/>
              </a:buClr>
              <a:buSzPct val="55000"/>
              <a:defRPr/>
            </a:pPr>
            <a:r>
              <a:rPr lang="zh-TW" altLang="en-US" sz="2800" u="sng"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不能刪除</a:t>
            </a:r>
            <a:r>
              <a:rPr lang="zh-TW" altLang="en-US"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已有代碼</a:t>
            </a:r>
            <a:endParaRPr lang="en-US" altLang="zh-TW"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spcBef>
                <a:spcPts val="500"/>
              </a:spcBef>
              <a:buClr>
                <a:srgbClr val="CC0099"/>
              </a:buClr>
              <a:buSzPct val="55000"/>
              <a:defRPr/>
            </a:pPr>
            <a:r>
              <a:rPr lang="zh-TW" altLang="en-US"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只可</a:t>
            </a:r>
            <a:r>
              <a:rPr lang="zh-TW" altLang="en-US" sz="2800" u="sng"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更改</a:t>
            </a:r>
            <a:r>
              <a:rPr lang="zh-TW" altLang="en-US"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代碼啟動</a:t>
            </a:r>
            <a:r>
              <a:rPr lang="zh-TW" altLang="en-US" sz="2800" u="sng"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狀態</a:t>
            </a:r>
            <a:r>
              <a:rPr lang="en-US" altLang="zh-TW"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r>
              <a:rPr lang="zh-TW" altLang="en-US"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a:t>
            </a:r>
            <a:r>
              <a:rPr lang="en-US" altLang="zh-TW"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I)</a:t>
            </a:r>
            <a:endParaRPr lang="zh-TW" altLang="en-US"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17F1509B-2123-4438-A840-A59DE8F081A0}"/>
              </a:ext>
            </a:extLst>
          </p:cNvPr>
          <p:cNvSpPr>
            <a:spLocks noGrp="1"/>
          </p:cNvSpPr>
          <p:nvPr>
            <p:ph type="sldNum" sz="quarter" idx="10"/>
          </p:nvPr>
        </p:nvSpPr>
        <p:spPr/>
        <p:txBody>
          <a:bodyPr/>
          <a:lstStyle/>
          <a:p>
            <a:fld id="{7B3C8E2D-E91C-4BBB-B7BA-C2875630DAEF}" type="slidenum">
              <a:rPr lang="en-US" altLang="zh-HK" smtClean="0"/>
              <a:pPr/>
              <a:t>35</a:t>
            </a:fld>
            <a:endParaRPr lang="en-US" dirty="0"/>
          </a:p>
        </p:txBody>
      </p:sp>
      <p:sp>
        <p:nvSpPr>
          <p:cNvPr id="19" name="Rectangle 14">
            <a:extLst>
              <a:ext uri="{FF2B5EF4-FFF2-40B4-BE49-F238E27FC236}">
                <a16:creationId xmlns:a16="http://schemas.microsoft.com/office/drawing/2014/main" id="{1F1E18C4-C8FC-44F5-81DD-FFBFC388E2B5}"/>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代碼管理</a:t>
            </a:r>
          </a:p>
        </p:txBody>
      </p:sp>
    </p:spTree>
    <p:extLst>
      <p:ext uri="{BB962C8B-B14F-4D97-AF65-F5344CB8AC3E}">
        <p14:creationId xmlns:p14="http://schemas.microsoft.com/office/powerpoint/2010/main" val="221808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5"/>
          <p:cNvSpPr>
            <a:spLocks noGrp="1" noChangeArrowheads="1"/>
          </p:cNvSpPr>
          <p:nvPr>
            <p:ph type="title"/>
          </p:nvPr>
        </p:nvSpPr>
        <p:spPr>
          <a:xfrm>
            <a:off x="3287688" y="110716"/>
            <a:ext cx="3850692" cy="762000"/>
          </a:xfrm>
          <a:extLst>
            <a:ext uri="{909E8E84-426E-40DD-AFC4-6F175D3DCCD1}">
              <a14:hiddenFill xmlns:a14="http://schemas.microsoft.com/office/drawing/2010/main">
                <a:solidFill>
                  <a:srgbClr val="FFFFFF"/>
                </a:solidFill>
              </a14:hiddenFill>
            </a:ext>
          </a:extLst>
        </p:spPr>
        <p:txBody>
          <a:bodyPr/>
          <a:lstStyle/>
          <a:p>
            <a:pPr eaLnBrk="1" hangingPunct="1">
              <a:buClr>
                <a:srgbClr val="CC0099"/>
              </a:buClr>
              <a:buSzPct val="55000"/>
              <a:buFont typeface="Wingdings" panose="05000000000000000000" pitchFamily="2" charset="2"/>
              <a:buNone/>
              <a:defRPr/>
            </a:pPr>
            <a:r>
              <a:rPr lang="zh-TW" altLang="en-US" sz="4000" dirty="0">
                <a:solidFill>
                  <a:srgbClr val="002060"/>
                </a:solidFill>
              </a:rPr>
              <a:t>教職員資料</a:t>
            </a:r>
          </a:p>
        </p:txBody>
      </p:sp>
      <p:sp>
        <p:nvSpPr>
          <p:cNvPr id="12291" name="Rectangle 13"/>
          <p:cNvSpPr>
            <a:spLocks noChangeArrowheads="1"/>
          </p:cNvSpPr>
          <p:nvPr/>
        </p:nvSpPr>
        <p:spPr bwMode="auto">
          <a:xfrm>
            <a:off x="1793226" y="1039133"/>
            <a:ext cx="8532948" cy="5112568"/>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447675" lvl="1" indent="-447675">
              <a:buClr>
                <a:srgbClr val="CC0099"/>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教職員資料</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個人資料、</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受聘資料</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、職務</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47675" lvl="1" indent="-447675">
              <a:buClr>
                <a:srgbClr val="CC0099"/>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聘任期設定會影響新增教職員帳戶的設立</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7675" lvl="1" indent="-447675">
              <a:buClr>
                <a:srgbClr val="CC0099"/>
              </a:buClr>
              <a:buSzPct val="55000"/>
              <a:buFont typeface="Wingdings" panose="05000000000000000000" pitchFamily="2" charset="2"/>
              <a:buChar char="n"/>
            </a:pP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由</a:t>
            </a:r>
            <a:r>
              <a:rPr lang="zh-TW" altLang="en-US"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電子化服務 </a:t>
            </a:r>
            <a:r>
              <a:rPr lang="en-US" altLang="zh-TW"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(e-Services) </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匯入教職員</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CN"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過</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往聘任</a:t>
            </a:r>
            <a:r>
              <a:rPr lang="zh-CN"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受聘</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職務、</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訓練及資訊科技訓練</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CN"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7675" lvl="1" indent="-447675">
              <a:buClr>
                <a:srgbClr val="CC0099"/>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匯出</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即將</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轉任其他學校</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教職員</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現時聘任</a:t>
            </a:r>
            <a:r>
              <a:rPr lang="zh-CN"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提取</a:t>
            </a:r>
            <a:r>
              <a:rPr lang="zh-CN"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教學節數</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a:t>
            </a:r>
            <a:r>
              <a:rPr lang="zh-TW" altLang="en-US"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電子化服務 </a:t>
            </a:r>
            <a:r>
              <a:rPr lang="en-US" altLang="zh-TW"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(e-Services)</a:t>
            </a:r>
          </a:p>
          <a:p>
            <a:pPr marL="0" lvl="1">
              <a:buClr>
                <a:srgbClr val="CC0099"/>
              </a:buClr>
              <a:buSzPct val="55000"/>
            </a:pPr>
            <a:endParaRPr lang="en-US" altLang="zh-TW" sz="10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marL="447675" lvl="1" indent="-447675">
              <a:buClr>
                <a:srgbClr val="CC0099"/>
              </a:buClr>
              <a:buSzPct val="55000"/>
              <a:buFont typeface="Wingdings" panose="05000000000000000000" pitchFamily="2" charset="2"/>
              <a:buChar char="n"/>
            </a:pP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buClr>
                <a:srgbClr val="CC0099"/>
              </a:buClr>
              <a:buSzPct val="55000"/>
            </a:pPr>
            <a:endParaRPr lang="zh-TW" altLang="en-US" sz="3200" dirty="0">
              <a:solidFill>
                <a:schemeClr val="tx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10326174" y="386161"/>
            <a:ext cx="1261823" cy="486555"/>
          </a:xfrm>
          <a:prstGeom prst="rect">
            <a:avLst/>
          </a:prstGeom>
          <a:solidFill>
            <a:srgbClr val="FF0066"/>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HK"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核心模組</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90157" y="4040575"/>
            <a:ext cx="4669543" cy="196604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892" y="3641399"/>
            <a:ext cx="5006986" cy="2834581"/>
          </a:xfrm>
          <a:prstGeom prst="rect">
            <a:avLst/>
          </a:prstGeom>
          <a:noFill/>
          <a:ln w="19050">
            <a:solidFill>
              <a:srgbClr val="000000"/>
            </a:solidFill>
            <a:miter lim="800000"/>
            <a:headEnd/>
            <a:tailEnd/>
          </a:ln>
        </p:spPr>
      </p:pic>
      <p:sp>
        <p:nvSpPr>
          <p:cNvPr id="3" name="矩形 2"/>
          <p:cNvSpPr/>
          <p:nvPr/>
        </p:nvSpPr>
        <p:spPr bwMode="auto">
          <a:xfrm>
            <a:off x="1457607" y="4638754"/>
            <a:ext cx="335619" cy="282652"/>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9" name="矩形 8"/>
          <p:cNvSpPr/>
          <p:nvPr/>
        </p:nvSpPr>
        <p:spPr bwMode="auto">
          <a:xfrm>
            <a:off x="6289361" y="4163643"/>
            <a:ext cx="346815" cy="218536"/>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4" name="投影片編號版面配置區 3">
            <a:extLst>
              <a:ext uri="{FF2B5EF4-FFF2-40B4-BE49-F238E27FC236}">
                <a16:creationId xmlns:a16="http://schemas.microsoft.com/office/drawing/2014/main" id="{E4A5CE72-BB85-4E91-AE4A-4F49BA9F7A66}"/>
              </a:ext>
            </a:extLst>
          </p:cNvPr>
          <p:cNvSpPr>
            <a:spLocks noGrp="1"/>
          </p:cNvSpPr>
          <p:nvPr>
            <p:ph type="sldNum" sz="quarter" idx="10"/>
          </p:nvPr>
        </p:nvSpPr>
        <p:spPr/>
        <p:txBody>
          <a:bodyPr/>
          <a:lstStyle/>
          <a:p>
            <a:fld id="{7B3C8E2D-E91C-4BBB-B7BA-C2875630DAEF}" type="slidenum">
              <a:rPr lang="en-US" altLang="zh-HK" smtClean="0"/>
              <a:pPr/>
              <a:t>36</a:t>
            </a:fld>
            <a:endParaRPr lang="en-US" dirty="0"/>
          </a:p>
        </p:txBody>
      </p:sp>
    </p:spTree>
    <p:extLst>
      <p:ext uri="{BB962C8B-B14F-4D97-AF65-F5344CB8AC3E}">
        <p14:creationId xmlns:p14="http://schemas.microsoft.com/office/powerpoint/2010/main" val="3014323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2299362" y="2289362"/>
            <a:ext cx="6696744" cy="3013919"/>
            <a:chOff x="205841" y="714235"/>
            <a:chExt cx="8496300" cy="3436836"/>
          </a:xfrm>
        </p:grpSpPr>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841" y="714235"/>
              <a:ext cx="8496300" cy="3436836"/>
            </a:xfrm>
            <a:prstGeom prst="rect">
              <a:avLst/>
            </a:prstGeom>
            <a:noFill/>
            <a:ln w="12700">
              <a:solidFill>
                <a:schemeClr val="tx1"/>
              </a:solidFill>
            </a:ln>
            <a:effectLst/>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205841" y="2069505"/>
              <a:ext cx="3816350" cy="216034"/>
            </a:xfrm>
            <a:prstGeom prst="rect">
              <a:avLst/>
            </a:prstGeom>
            <a:noFill/>
            <a:ln w="63500">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grpSp>
      <p:sp>
        <p:nvSpPr>
          <p:cNvPr id="8" name="矩形 7"/>
          <p:cNvSpPr/>
          <p:nvPr/>
        </p:nvSpPr>
        <p:spPr>
          <a:xfrm>
            <a:off x="1847528" y="1195514"/>
            <a:ext cx="8352928" cy="1077218"/>
          </a:xfrm>
          <a:prstGeom prst="rect">
            <a:avLst/>
          </a:prstGeom>
        </p:spPr>
        <p:txBody>
          <a:bodyPr wrap="square">
            <a:spAutoFit/>
          </a:bodyPr>
          <a:lstStyle/>
          <a:p>
            <a:pPr marL="447675" lvl="1" indent="-44767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只有</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校長及最多三組教職員管理用戶</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有權開啟模組及修訂資料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Rectangle 15"/>
          <p:cNvSpPr>
            <a:spLocks noGrp="1" noChangeArrowheads="1"/>
          </p:cNvSpPr>
          <p:nvPr>
            <p:ph type="title"/>
          </p:nvPr>
        </p:nvSpPr>
        <p:spPr>
          <a:xfrm>
            <a:off x="3287688" y="110716"/>
            <a:ext cx="3850692" cy="762000"/>
          </a:xfrm>
          <a:extLst>
            <a:ext uri="{909E8E84-426E-40DD-AFC4-6F175D3DCCD1}">
              <a14:hiddenFill xmlns:a14="http://schemas.microsoft.com/office/drawing/2010/main">
                <a:solidFill>
                  <a:srgbClr val="FFFFFF"/>
                </a:solidFill>
              </a14:hiddenFill>
            </a:ext>
          </a:extLst>
        </p:spPr>
        <p:txBody>
          <a:bodyPr/>
          <a:lstStyle/>
          <a:p>
            <a:pPr eaLnBrk="1" hangingPunct="1">
              <a:buClr>
                <a:srgbClr val="CC0099"/>
              </a:buClr>
              <a:buSzPct val="55000"/>
              <a:buFont typeface="Wingdings" panose="05000000000000000000" pitchFamily="2" charset="2"/>
              <a:buNone/>
              <a:defRPr/>
            </a:pPr>
            <a:r>
              <a:rPr lang="zh-TW" altLang="en-US" sz="4000" dirty="0">
                <a:solidFill>
                  <a:srgbClr val="002060"/>
                </a:solidFill>
              </a:rPr>
              <a:t>教職員資料</a:t>
            </a:r>
          </a:p>
        </p:txBody>
      </p:sp>
      <p:pic>
        <p:nvPicPr>
          <p:cNvPr id="3" name="圖片 2">
            <a:extLst>
              <a:ext uri="{FF2B5EF4-FFF2-40B4-BE49-F238E27FC236}">
                <a16:creationId xmlns:a16="http://schemas.microsoft.com/office/drawing/2014/main" id="{0C808132-2512-4B11-A722-2BD7F6EC6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62" y="4188996"/>
            <a:ext cx="8049748" cy="2228569"/>
          </a:xfrm>
          <a:prstGeom prst="rect">
            <a:avLst/>
          </a:prstGeom>
        </p:spPr>
      </p:pic>
      <p:sp>
        <p:nvSpPr>
          <p:cNvPr id="11" name="Rectangle 8">
            <a:extLst>
              <a:ext uri="{FF2B5EF4-FFF2-40B4-BE49-F238E27FC236}">
                <a16:creationId xmlns:a16="http://schemas.microsoft.com/office/drawing/2014/main" id="{C2780C18-ED43-4EB5-90B2-1038FB7B1858}"/>
              </a:ext>
            </a:extLst>
          </p:cNvPr>
          <p:cNvSpPr>
            <a:spLocks noChangeArrowheads="1"/>
          </p:cNvSpPr>
          <p:nvPr/>
        </p:nvSpPr>
        <p:spPr bwMode="auto">
          <a:xfrm>
            <a:off x="2299362" y="5694623"/>
            <a:ext cx="3463469" cy="678667"/>
          </a:xfrm>
          <a:prstGeom prst="rect">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rgbClr val="FF0000"/>
              </a:solidFill>
              <a:latin typeface="Times New Roman" panose="02020603050405020304" pitchFamily="18" charset="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29D1652E-C2EA-44B5-B8AB-67CF286FAB14}"/>
              </a:ext>
            </a:extLst>
          </p:cNvPr>
          <p:cNvSpPr>
            <a:spLocks noGrp="1"/>
          </p:cNvSpPr>
          <p:nvPr>
            <p:ph type="sldNum" sz="quarter" idx="10"/>
          </p:nvPr>
        </p:nvSpPr>
        <p:spPr/>
        <p:txBody>
          <a:bodyPr/>
          <a:lstStyle/>
          <a:p>
            <a:fld id="{7B3C8E2D-E91C-4BBB-B7BA-C2875630DAEF}" type="slidenum">
              <a:rPr lang="en-US" altLang="zh-HK" smtClean="0"/>
              <a:pPr/>
              <a:t>37</a:t>
            </a:fld>
            <a:endParaRPr lang="en-US" dirty="0"/>
          </a:p>
        </p:txBody>
      </p:sp>
    </p:spTree>
    <p:extLst>
      <p:ext uri="{BB962C8B-B14F-4D97-AF65-F5344CB8AC3E}">
        <p14:creationId xmlns:p14="http://schemas.microsoft.com/office/powerpoint/2010/main" val="3306847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039"/>
          <p:cNvSpPr>
            <a:spLocks noGrp="1" noChangeArrowheads="1"/>
          </p:cNvSpPr>
          <p:nvPr>
            <p:ph type="title"/>
          </p:nvPr>
        </p:nvSpPr>
        <p:spPr>
          <a:xfrm>
            <a:off x="3287687" y="122925"/>
            <a:ext cx="3096344" cy="762000"/>
          </a:xfrm>
          <a:extLst>
            <a:ext uri="{909E8E84-426E-40DD-AFC4-6F175D3DCCD1}">
              <a14:hiddenFill xmlns:a14="http://schemas.microsoft.com/office/drawing/2010/main">
                <a:solidFill>
                  <a:srgbClr val="FFFFFF"/>
                </a:solidFill>
              </a14:hiddenFill>
            </a:ext>
          </a:extLst>
        </p:spPr>
        <p:txBody>
          <a:bodyPr/>
          <a:lstStyle/>
          <a:p>
            <a:pPr eaLnBrk="1" hangingPunct="1">
              <a:buClr>
                <a:srgbClr val="CC0099"/>
              </a:buClr>
              <a:buSzPct val="55000"/>
              <a:buFont typeface="Wingdings" panose="05000000000000000000" pitchFamily="2" charset="2"/>
              <a:buNone/>
              <a:defRPr/>
            </a:pPr>
            <a:r>
              <a:rPr lang="zh-TW" altLang="en-US" sz="4000" kern="1200">
                <a:solidFill>
                  <a:srgbClr val="002060"/>
                </a:solidFill>
              </a:rPr>
              <a:t>學校管理</a:t>
            </a:r>
          </a:p>
        </p:txBody>
      </p:sp>
      <p:sp>
        <p:nvSpPr>
          <p:cNvPr id="13315" name="Rectangle 1037"/>
          <p:cNvSpPr>
            <a:spLocks noChangeArrowheads="1"/>
          </p:cNvSpPr>
          <p:nvPr/>
        </p:nvSpPr>
        <p:spPr bwMode="auto">
          <a:xfrm>
            <a:off x="1814384" y="1389348"/>
            <a:ext cx="7488832" cy="5113052"/>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0" lvl="1">
              <a:buClr>
                <a:srgbClr val="CC0099"/>
              </a:buClr>
              <a:buSzPct val="55000"/>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a:t>
            </a:r>
            <a:r>
              <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學校資料</a:t>
            </a:r>
            <a:endParaRPr lang="en-US" altLang="zh-TW" sz="3200" b="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0321045" y="398370"/>
            <a:ext cx="1261823" cy="486555"/>
          </a:xfrm>
          <a:prstGeom prst="rect">
            <a:avLst/>
          </a:prstGeom>
          <a:solidFill>
            <a:srgbClr val="FF0066"/>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HK" altLang="en-US">
                <a:solidFill>
                  <a:srgbClr val="FFFF00"/>
                </a:solidFill>
                <a:effectLst>
                  <a:outerShdw blurRad="38100" dist="38100" dir="2700000" algn="tl">
                    <a:srgbClr val="000000"/>
                  </a:outerShdw>
                </a:effectLst>
                <a:latin typeface="Tahoma" pitchFamily="34" charset="0"/>
                <a:ea typeface="微軟正黑體" panose="020B0604030504040204" pitchFamily="34" charset="-120"/>
              </a:rPr>
              <a:t>核心模組</a:t>
            </a:r>
          </a:p>
        </p:txBody>
      </p:sp>
      <p:sp>
        <p:nvSpPr>
          <p:cNvPr id="8" name="Rectangle 1037"/>
          <p:cNvSpPr>
            <a:spLocks noChangeArrowheads="1"/>
          </p:cNvSpPr>
          <p:nvPr/>
        </p:nvSpPr>
        <p:spPr bwMode="auto">
          <a:xfrm>
            <a:off x="6905154" y="1435653"/>
            <a:ext cx="4444630" cy="4997046"/>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0" lvl="1">
              <a:buClr>
                <a:srgbClr val="CC0099"/>
              </a:buClr>
              <a:buSzPct val="55000"/>
            </a:pP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例如：</a:t>
            </a:r>
            <a:endPar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268288" lvl="1" indent="-268288">
              <a:spcBef>
                <a:spcPts val="300"/>
              </a:spcBef>
              <a:buClr>
                <a:srgbClr val="CC0099"/>
              </a:buClr>
              <a:buSzPct val="55000"/>
              <a:buFont typeface="Wingdings" panose="05000000000000000000" pitchFamily="2" charset="2"/>
              <a:buChar char="n"/>
            </a:pP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設施</a:t>
            </a:r>
            <a:endPar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68288" lvl="1" indent="-268288">
              <a:spcBef>
                <a:spcPts val="300"/>
              </a:spcBef>
              <a:buClr>
                <a:srgbClr val="CC0099"/>
              </a:buClr>
              <a:buSzPct val="55000"/>
              <a:buFont typeface="Wingdings" panose="05000000000000000000" pitchFamily="2" charset="2"/>
              <a:buChar char="n"/>
            </a:pP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校管會成員</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教職員</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編制</a:t>
            </a:r>
            <a:endPar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68288" lvl="1" indent="-268288">
              <a:spcBef>
                <a:spcPts val="300"/>
              </a:spcBef>
              <a:buClr>
                <a:srgbClr val="CC0099"/>
              </a:buClr>
              <a:buSzPct val="55000"/>
              <a:buFont typeface="Wingdings" panose="05000000000000000000" pitchFamily="2" charset="2"/>
              <a:buChar char="n"/>
            </a:pP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班級結構</a:t>
            </a:r>
            <a:endPar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268288" lvl="1" indent="-268288">
              <a:spcBef>
                <a:spcPts val="300"/>
              </a:spcBef>
              <a:buClr>
                <a:srgbClr val="CC0099"/>
              </a:buClr>
              <a:buSzPct val="55000"/>
              <a:buFont typeface="Wingdings" panose="05000000000000000000" pitchFamily="2" charset="2"/>
              <a:buChar char="n"/>
            </a:pP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班別資料</a:t>
            </a:r>
            <a:r>
              <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班主任、任教老師等</a:t>
            </a:r>
            <a:r>
              <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268288" lvl="1" indent="-268288">
              <a:spcBef>
                <a:spcPts val="300"/>
              </a:spcBef>
              <a:buClr>
                <a:srgbClr val="CC0099"/>
              </a:buClr>
              <a:buSzPct val="55000"/>
              <a:buFont typeface="Wingdings" panose="05000000000000000000" pitchFamily="2" charset="2"/>
              <a:buChar char="n"/>
            </a:pP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校曆</a:t>
            </a:r>
            <a:r>
              <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學期考績數目、</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學校活動、假期</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等</a:t>
            </a:r>
            <a:r>
              <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268288" lvl="1" indent="-268288">
              <a:spcBef>
                <a:spcPts val="300"/>
              </a:spcBef>
              <a:buClr>
                <a:srgbClr val="CC0099"/>
              </a:buClr>
              <a:buSzPct val="55000"/>
              <a:buFont typeface="Wingdings" panose="05000000000000000000" pitchFamily="2" charset="2"/>
              <a:buChar char="n"/>
            </a:pP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科目</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r>
              <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班本科目</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CN"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跨班別科目、科目組別</a:t>
            </a:r>
            <a:r>
              <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pic>
        <p:nvPicPr>
          <p:cNvPr id="3" name="圖片 2" descr="一張含有 文字, 螢幕擷取畫面, 軟體, 數字 的圖片&#10;&#10;自動產生的描述">
            <a:extLst>
              <a:ext uri="{FF2B5EF4-FFF2-40B4-BE49-F238E27FC236}">
                <a16:creationId xmlns:a16="http://schemas.microsoft.com/office/drawing/2014/main" id="{C12F343B-7998-62E0-14C1-3EA3BF104B3F}"/>
              </a:ext>
            </a:extLst>
          </p:cNvPr>
          <p:cNvPicPr>
            <a:picLocks noChangeAspect="1"/>
          </p:cNvPicPr>
          <p:nvPr/>
        </p:nvPicPr>
        <p:blipFill>
          <a:blip r:embed="rId2"/>
          <a:stretch>
            <a:fillRect/>
          </a:stretch>
        </p:blipFill>
        <p:spPr>
          <a:xfrm>
            <a:off x="1936844" y="2034156"/>
            <a:ext cx="4849505" cy="3506195"/>
          </a:xfrm>
          <a:prstGeom prst="rect">
            <a:avLst/>
          </a:prstGeom>
          <a:ln>
            <a:noFill/>
          </a:ln>
        </p:spPr>
      </p:pic>
      <p:sp>
        <p:nvSpPr>
          <p:cNvPr id="2" name="投影片編號版面配置區 1">
            <a:extLst>
              <a:ext uri="{FF2B5EF4-FFF2-40B4-BE49-F238E27FC236}">
                <a16:creationId xmlns:a16="http://schemas.microsoft.com/office/drawing/2014/main" id="{9E8846B4-9AC0-4A0C-9E78-18FBC94D8A55}"/>
              </a:ext>
            </a:extLst>
          </p:cNvPr>
          <p:cNvSpPr>
            <a:spLocks noGrp="1"/>
          </p:cNvSpPr>
          <p:nvPr>
            <p:ph type="sldNum" sz="quarter" idx="10"/>
          </p:nvPr>
        </p:nvSpPr>
        <p:spPr/>
        <p:txBody>
          <a:bodyPr/>
          <a:lstStyle/>
          <a:p>
            <a:fld id="{7B3C8E2D-E91C-4BBB-B7BA-C2875630DAEF}" type="slidenum">
              <a:rPr lang="en-US" altLang="zh-HK" smtClean="0"/>
              <a:pPr/>
              <a:t>38</a:t>
            </a:fld>
            <a:endParaRPr lang="en-US" dirty="0"/>
          </a:p>
        </p:txBody>
      </p:sp>
    </p:spTree>
    <p:extLst>
      <p:ext uri="{BB962C8B-B14F-4D97-AF65-F5344CB8AC3E}">
        <p14:creationId xmlns:p14="http://schemas.microsoft.com/office/powerpoint/2010/main" val="3262076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2135560" y="1106579"/>
            <a:ext cx="6192688" cy="584683"/>
          </a:xfrm>
          <a:prstGeom prst="rect">
            <a:avLst/>
          </a:prstGeom>
          <a:noFill/>
          <a:ln w="25400">
            <a:noFill/>
          </a:ln>
          <a:effectLst/>
        </p:spPr>
        <p:txBody>
          <a:bodyPr vert="horz" wrap="square" lIns="91349" tIns="45674" rIns="91349" bIns="45674" numCol="1" rtlCol="0" anchor="b" anchorCtr="0" compatLnSpc="1">
            <a:prstTxWarp prst="textNoShape">
              <a:avLst/>
            </a:prstTxWarp>
            <a:spAutoFit/>
          </a:bodyPr>
          <a:lstStyle>
            <a:defPPr>
              <a:defRPr lang="zh-TW"/>
            </a:defPPr>
            <a:lvl1pPr eaLnBrk="1" hangingPunct="1">
              <a:spcAft>
                <a:spcPts val="0"/>
              </a:spcAft>
              <a:tabLst>
                <a:tab pos="457200" algn="l"/>
              </a:tabLst>
              <a:defRPr sz="2800" b="0" kern="0">
                <a:solidFill>
                  <a:schemeClr val="tx1"/>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algn="ctr"/>
            <a:r>
              <a:rPr lang="zh-TW" altLang="en-US" sz="3200" b="1">
                <a:solidFill>
                  <a:srgbClr val="CC0099"/>
                </a:solidFill>
                <a:latin typeface="微軟正黑體" panose="020B0604030504040204" pitchFamily="34" charset="-120"/>
                <a:ea typeface="微軟正黑體" panose="020B0604030504040204" pitchFamily="34" charset="-120"/>
              </a:rPr>
              <a:t>整批修改班主任及班本科目資料</a:t>
            </a:r>
            <a:endParaRPr lang="zh-HK" altLang="en-US" sz="3200" b="1">
              <a:solidFill>
                <a:srgbClr val="CC0099"/>
              </a:solidFill>
              <a:latin typeface="微軟正黑體" panose="020B0604030504040204" pitchFamily="34" charset="-120"/>
              <a:ea typeface="微軟正黑體" panose="020B0604030504040204" pitchFamily="34" charset="-120"/>
            </a:endParaRPr>
          </a:p>
        </p:txBody>
      </p:sp>
      <p:sp>
        <p:nvSpPr>
          <p:cNvPr id="8" name="Rectangle 1039">
            <a:extLst>
              <a:ext uri="{FF2B5EF4-FFF2-40B4-BE49-F238E27FC236}">
                <a16:creationId xmlns:a16="http://schemas.microsoft.com/office/drawing/2014/main" id="{E1E465E5-D468-42A8-B3C4-EA7B284426B1}"/>
              </a:ext>
            </a:extLst>
          </p:cNvPr>
          <p:cNvSpPr txBox="1">
            <a:spLocks noChangeArrowheads="1"/>
          </p:cNvSpPr>
          <p:nvPr/>
        </p:nvSpPr>
        <p:spPr bwMode="auto">
          <a:xfrm>
            <a:off x="3287687" y="122925"/>
            <a:ext cx="3096344"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Clr>
                <a:srgbClr val="CC0099"/>
              </a:buClr>
              <a:buSzPct val="55000"/>
              <a:buFont typeface="Wingdings" panose="05000000000000000000" pitchFamily="2" charset="2"/>
              <a:buNone/>
              <a:defRPr/>
            </a:pPr>
            <a:r>
              <a:rPr lang="zh-TW" altLang="en-US" sz="4000" kern="1200">
                <a:solidFill>
                  <a:srgbClr val="002060"/>
                </a:solidFill>
              </a:rPr>
              <a:t>學校管理</a:t>
            </a:r>
          </a:p>
        </p:txBody>
      </p:sp>
      <p:pic>
        <p:nvPicPr>
          <p:cNvPr id="4" name="圖片 3" descr="一張含有 文字, 螢幕擷取畫面, 數字, 軟體 的圖片&#10;&#10;自動產生的描述">
            <a:extLst>
              <a:ext uri="{FF2B5EF4-FFF2-40B4-BE49-F238E27FC236}">
                <a16:creationId xmlns:a16="http://schemas.microsoft.com/office/drawing/2014/main" id="{50C90680-3B29-21D6-5553-4378E5D5158B}"/>
              </a:ext>
            </a:extLst>
          </p:cNvPr>
          <p:cNvPicPr>
            <a:picLocks noChangeAspect="1"/>
          </p:cNvPicPr>
          <p:nvPr/>
        </p:nvPicPr>
        <p:blipFill>
          <a:blip r:embed="rId2"/>
          <a:stretch>
            <a:fillRect/>
          </a:stretch>
        </p:blipFill>
        <p:spPr>
          <a:xfrm>
            <a:off x="571500" y="1709738"/>
            <a:ext cx="5143500" cy="3155950"/>
          </a:xfrm>
          <a:prstGeom prst="rect">
            <a:avLst/>
          </a:prstGeom>
          <a:ln>
            <a:solidFill>
              <a:schemeClr val="tx1"/>
            </a:solidFill>
          </a:ln>
        </p:spPr>
      </p:pic>
      <p:pic>
        <p:nvPicPr>
          <p:cNvPr id="6" name="圖片 5" descr="一張含有 文字, 螢幕擷取畫面, 數字, 軟體 的圖片&#10;&#10;自動產生的描述">
            <a:extLst>
              <a:ext uri="{FF2B5EF4-FFF2-40B4-BE49-F238E27FC236}">
                <a16:creationId xmlns:a16="http://schemas.microsoft.com/office/drawing/2014/main" id="{3126474F-3E32-6E62-D2F7-7B5D278374C9}"/>
              </a:ext>
            </a:extLst>
          </p:cNvPr>
          <p:cNvPicPr>
            <a:picLocks noChangeAspect="1"/>
          </p:cNvPicPr>
          <p:nvPr/>
        </p:nvPicPr>
        <p:blipFill>
          <a:blip r:embed="rId3"/>
          <a:stretch>
            <a:fillRect/>
          </a:stretch>
        </p:blipFill>
        <p:spPr>
          <a:xfrm>
            <a:off x="4538133" y="2871258"/>
            <a:ext cx="6924675" cy="3590925"/>
          </a:xfrm>
          <a:prstGeom prst="rect">
            <a:avLst/>
          </a:prstGeom>
          <a:ln>
            <a:solidFill>
              <a:schemeClr val="tx1"/>
            </a:solidFill>
          </a:ln>
        </p:spPr>
      </p:pic>
      <p:sp>
        <p:nvSpPr>
          <p:cNvPr id="2" name="投影片編號版面配置區 1">
            <a:extLst>
              <a:ext uri="{FF2B5EF4-FFF2-40B4-BE49-F238E27FC236}">
                <a16:creationId xmlns:a16="http://schemas.microsoft.com/office/drawing/2014/main" id="{D02EA4AD-30F4-4D99-985A-B7F7250BAD71}"/>
              </a:ext>
            </a:extLst>
          </p:cNvPr>
          <p:cNvSpPr>
            <a:spLocks noGrp="1"/>
          </p:cNvSpPr>
          <p:nvPr>
            <p:ph type="sldNum" sz="quarter" idx="10"/>
          </p:nvPr>
        </p:nvSpPr>
        <p:spPr/>
        <p:txBody>
          <a:bodyPr/>
          <a:lstStyle/>
          <a:p>
            <a:fld id="{7B3C8E2D-E91C-4BBB-B7BA-C2875630DAEF}" type="slidenum">
              <a:rPr lang="en-US" altLang="zh-HK" smtClean="0"/>
              <a:pPr/>
              <a:t>39</a:t>
            </a:fld>
            <a:endParaRPr lang="en-US" dirty="0"/>
          </a:p>
        </p:txBody>
      </p:sp>
    </p:spTree>
    <p:extLst>
      <p:ext uri="{BB962C8B-B14F-4D97-AF65-F5344CB8AC3E}">
        <p14:creationId xmlns:p14="http://schemas.microsoft.com/office/powerpoint/2010/main" val="318120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1915505" y="5301208"/>
            <a:ext cx="4608512" cy="360040"/>
          </a:xfrm>
          <a:prstGeom prst="rect">
            <a:avLst/>
          </a:prstGeom>
          <a:solidFill>
            <a:srgbClr val="EEFFFF"/>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13" name="標題 1"/>
          <p:cNvSpPr txBox="1">
            <a:spLocks/>
          </p:cNvSpPr>
          <p:nvPr/>
        </p:nvSpPr>
        <p:spPr bwMode="auto">
          <a:xfrm>
            <a:off x="1524000" y="1098068"/>
            <a:ext cx="9144000" cy="584683"/>
          </a:xfrm>
          <a:prstGeom prst="rect">
            <a:avLst/>
          </a:prstGeom>
          <a:noFill/>
          <a:ln w="25400">
            <a:noFill/>
          </a:ln>
          <a:effectLst/>
        </p:spPr>
        <p:txBody>
          <a:bodyPr vert="horz" wrap="square" lIns="91349" tIns="45674" rIns="91349" bIns="45674" numCol="1" rtlCol="0" anchor="b" anchorCtr="0" compatLnSpc="1">
            <a:prstTxWarp prst="textNoShape">
              <a:avLst/>
            </a:prstTxWarp>
            <a:spAutoFit/>
          </a:bodyPr>
          <a:lstStyle>
            <a:defPPr>
              <a:defRPr lang="zh-TW"/>
            </a:defPPr>
            <a:lvl1pPr algn="ctr" eaLnBrk="1" hangingPunct="1">
              <a:spcAft>
                <a:spcPts val="0"/>
              </a:spcAft>
              <a:tabLst>
                <a:tab pos="457200" algn="l"/>
              </a:tabLst>
              <a:defRPr sz="2800" kern="0">
                <a:solidFill>
                  <a:schemeClr val="tx1"/>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a:spcBef>
                <a:spcPct val="0"/>
              </a:spcBef>
              <a:buClrTx/>
              <a:buSzTx/>
              <a:defRPr/>
            </a:pPr>
            <a:r>
              <a:rPr lang="zh-TW" altLang="en-US" sz="3200">
                <a:solidFill>
                  <a:srgbClr val="0000FF"/>
                </a:solidFill>
                <a:latin typeface="微軟正黑體" panose="020B0604030504040204" pitchFamily="34" charset="-120"/>
                <a:ea typeface="微軟正黑體" panose="020B0604030504040204" pitchFamily="34" charset="-120"/>
              </a:rPr>
              <a:t>可</a:t>
            </a:r>
            <a:r>
              <a:rPr lang="zh-HK" altLang="en-US" sz="3200">
                <a:solidFill>
                  <a:srgbClr val="0000FF"/>
                </a:solidFill>
                <a:latin typeface="微軟正黑體" panose="020B0604030504040204" pitchFamily="34" charset="-120"/>
                <a:ea typeface="微軟正黑體" panose="020B0604030504040204" pitchFamily="34" charset="-120"/>
              </a:rPr>
              <a:t>設定</a:t>
            </a:r>
            <a:r>
              <a:rPr lang="zh-TW" altLang="en-US" sz="3200">
                <a:solidFill>
                  <a:srgbClr val="CC0099"/>
                </a:solidFill>
                <a:latin typeface="微軟正黑體" panose="020B0604030504040204" pitchFamily="34" charset="-120"/>
                <a:ea typeface="微軟正黑體" panose="020B0604030504040204" pitchFamily="34" charset="-120"/>
              </a:rPr>
              <a:t>個人快速存取</a:t>
            </a:r>
            <a:r>
              <a:rPr lang="zh-TW" altLang="en-US" sz="3200">
                <a:solidFill>
                  <a:srgbClr val="0000FF"/>
                </a:solidFill>
                <a:latin typeface="微軟正黑體" panose="020B0604030504040204" pitchFamily="34" charset="-120"/>
                <a:ea typeface="微軟正黑體" panose="020B0604030504040204" pitchFamily="34" charset="-120"/>
              </a:rPr>
              <a:t>模組偏好</a:t>
            </a:r>
            <a:endParaRPr lang="zh-HK" altLang="en-US" sz="3200">
              <a:solidFill>
                <a:srgbClr val="0000FF"/>
              </a:solidFill>
              <a:latin typeface="微軟正黑體" panose="020B0604030504040204" pitchFamily="34" charset="-120"/>
              <a:ea typeface="微軟正黑體" panose="020B0604030504040204" pitchFamily="34" charset="-120"/>
            </a:endParaRPr>
          </a:p>
        </p:txBody>
      </p:sp>
      <p:pic>
        <p:nvPicPr>
          <p:cNvPr id="12" name="圖片 11" descr="一張含有 文字, 螢幕擷取畫面, 陳列, 軟體 的圖片&#10;&#10;自動產生的描述">
            <a:extLst>
              <a:ext uri="{FF2B5EF4-FFF2-40B4-BE49-F238E27FC236}">
                <a16:creationId xmlns:a16="http://schemas.microsoft.com/office/drawing/2014/main" id="{A4C98E58-4EFF-5C31-D52C-91F9E30F1516}"/>
              </a:ext>
            </a:extLst>
          </p:cNvPr>
          <p:cNvPicPr>
            <a:picLocks noChangeAspect="1"/>
          </p:cNvPicPr>
          <p:nvPr/>
        </p:nvPicPr>
        <p:blipFill>
          <a:blip r:embed="rId2"/>
          <a:stretch>
            <a:fillRect/>
          </a:stretch>
        </p:blipFill>
        <p:spPr>
          <a:xfrm>
            <a:off x="363941" y="1796025"/>
            <a:ext cx="8814181" cy="4562487"/>
          </a:xfrm>
          <a:prstGeom prst="rect">
            <a:avLst/>
          </a:prstGeom>
        </p:spPr>
      </p:pic>
      <p:pic>
        <p:nvPicPr>
          <p:cNvPr id="16" name="圖片 15" descr="一張含有 螢幕擷取畫面, Rectangle 的圖片&#10;&#10;自動產生的描述">
            <a:extLst>
              <a:ext uri="{FF2B5EF4-FFF2-40B4-BE49-F238E27FC236}">
                <a16:creationId xmlns:a16="http://schemas.microsoft.com/office/drawing/2014/main" id="{45F4B529-F23A-0EB6-C532-BB43E7A54CEA}"/>
              </a:ext>
            </a:extLst>
          </p:cNvPr>
          <p:cNvPicPr>
            <a:picLocks noChangeAspect="1"/>
          </p:cNvPicPr>
          <p:nvPr/>
        </p:nvPicPr>
        <p:blipFill>
          <a:blip r:embed="rId3"/>
          <a:stretch>
            <a:fillRect/>
          </a:stretch>
        </p:blipFill>
        <p:spPr>
          <a:xfrm>
            <a:off x="366003" y="2361845"/>
            <a:ext cx="2259131" cy="1724878"/>
          </a:xfrm>
          <a:prstGeom prst="rect">
            <a:avLst/>
          </a:prstGeom>
        </p:spPr>
      </p:pic>
      <p:pic>
        <p:nvPicPr>
          <p:cNvPr id="17" name="圖片 16" descr="一張含有 文字, 螢幕擷取畫面, 數字, 陳列 的圖片&#10;&#10;自動產生的描述">
            <a:extLst>
              <a:ext uri="{FF2B5EF4-FFF2-40B4-BE49-F238E27FC236}">
                <a16:creationId xmlns:a16="http://schemas.microsoft.com/office/drawing/2014/main" id="{FDD818E5-90CF-39D1-3C06-E42355DDAE9E}"/>
              </a:ext>
            </a:extLst>
          </p:cNvPr>
          <p:cNvPicPr>
            <a:picLocks noChangeAspect="1"/>
          </p:cNvPicPr>
          <p:nvPr/>
        </p:nvPicPr>
        <p:blipFill>
          <a:blip r:embed="rId4"/>
          <a:stretch>
            <a:fillRect/>
          </a:stretch>
        </p:blipFill>
        <p:spPr>
          <a:xfrm>
            <a:off x="2797792" y="3103192"/>
            <a:ext cx="8814179" cy="2562300"/>
          </a:xfrm>
          <a:prstGeom prst="rect">
            <a:avLst/>
          </a:prstGeom>
        </p:spPr>
      </p:pic>
      <p:pic>
        <p:nvPicPr>
          <p:cNvPr id="18" name="圖片 17" descr="一張含有 鮮豔, 圓形, 洋紅色, 圖形 的圖片&#10;&#10;自動產生的描述">
            <a:extLst>
              <a:ext uri="{FF2B5EF4-FFF2-40B4-BE49-F238E27FC236}">
                <a16:creationId xmlns:a16="http://schemas.microsoft.com/office/drawing/2014/main" id="{17267044-763D-3D85-AD8A-4BF4955C9D89}"/>
              </a:ext>
            </a:extLst>
          </p:cNvPr>
          <p:cNvPicPr>
            <a:picLocks noChangeAspect="1"/>
          </p:cNvPicPr>
          <p:nvPr/>
        </p:nvPicPr>
        <p:blipFill>
          <a:blip r:embed="rId5"/>
          <a:stretch>
            <a:fillRect/>
          </a:stretch>
        </p:blipFill>
        <p:spPr>
          <a:xfrm>
            <a:off x="2710786" y="3102519"/>
            <a:ext cx="2209802" cy="334514"/>
          </a:xfrm>
          <a:prstGeom prst="rect">
            <a:avLst/>
          </a:prstGeom>
        </p:spPr>
      </p:pic>
      <p:sp>
        <p:nvSpPr>
          <p:cNvPr id="2" name="投影片編號版面配置區 1">
            <a:extLst>
              <a:ext uri="{FF2B5EF4-FFF2-40B4-BE49-F238E27FC236}">
                <a16:creationId xmlns:a16="http://schemas.microsoft.com/office/drawing/2014/main" id="{8F765479-6146-4FE2-9D7C-4F001A388AB4}"/>
              </a:ext>
            </a:extLst>
          </p:cNvPr>
          <p:cNvSpPr>
            <a:spLocks noGrp="1"/>
          </p:cNvSpPr>
          <p:nvPr>
            <p:ph type="sldNum" sz="quarter" idx="10"/>
          </p:nvPr>
        </p:nvSpPr>
        <p:spPr/>
        <p:txBody>
          <a:bodyPr/>
          <a:lstStyle/>
          <a:p>
            <a:fld id="{7B3C8E2D-E91C-4BBB-B7BA-C2875630DAEF}" type="slidenum">
              <a:rPr lang="en-US" altLang="zh-HK" smtClean="0"/>
              <a:pPr/>
              <a:t>4</a:t>
            </a:fld>
            <a:endParaRPr lang="en-US" dirty="0"/>
          </a:p>
        </p:txBody>
      </p:sp>
      <p:sp>
        <p:nvSpPr>
          <p:cNvPr id="10" name="標題 2">
            <a:extLst>
              <a:ext uri="{FF2B5EF4-FFF2-40B4-BE49-F238E27FC236}">
                <a16:creationId xmlns:a16="http://schemas.microsoft.com/office/drawing/2014/main" id="{13F3E279-9B07-4E6F-BAC9-461F06C075A0}"/>
              </a:ext>
            </a:extLst>
          </p:cNvPr>
          <p:cNvSpPr>
            <a:spLocks noGrp="1"/>
          </p:cNvSpPr>
          <p:nvPr>
            <p:ph type="title"/>
          </p:nvPr>
        </p:nvSpPr>
        <p:spPr>
          <a:xfrm>
            <a:off x="3215681" y="123571"/>
            <a:ext cx="7163121" cy="762000"/>
          </a:xfrm>
        </p:spPr>
        <p:txBody>
          <a:bodyPr/>
          <a:lstStyle/>
          <a:p>
            <a:pPr lvl="1">
              <a:buClr>
                <a:srgbClr val="CC0099"/>
              </a:buClr>
              <a:buSzPct val="55000"/>
              <a:tabLst>
                <a:tab pos="8956675" algn="r"/>
              </a:tabLst>
              <a:defRPr/>
            </a:pPr>
            <a:r>
              <a:rPr lang="zh-TW" altLang="en-US" sz="4000" b="1" kern="12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首頁 </a:t>
            </a:r>
            <a:r>
              <a:rPr lang="en-US" altLang="zh-TW" sz="4000" b="1" kern="12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&gt;</a:t>
            </a:r>
            <a:r>
              <a:rPr lang="zh-TW" altLang="en-US" sz="4000" b="1" kern="12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快速存取</a:t>
            </a:r>
          </a:p>
        </p:txBody>
      </p:sp>
    </p:spTree>
    <p:extLst>
      <p:ext uri="{BB962C8B-B14F-4D97-AF65-F5344CB8AC3E}">
        <p14:creationId xmlns:p14="http://schemas.microsoft.com/office/powerpoint/2010/main" val="1396096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1847528" y="1099028"/>
            <a:ext cx="5400600" cy="584683"/>
          </a:xfrm>
          <a:prstGeom prst="rect">
            <a:avLst/>
          </a:prstGeom>
          <a:noFill/>
          <a:ln w="25400">
            <a:noFill/>
          </a:ln>
          <a:effectLst/>
        </p:spPr>
        <p:txBody>
          <a:bodyPr vert="horz" wrap="square" lIns="91349" tIns="45674" rIns="91349" bIns="45674" numCol="1" rtlCol="0" anchor="b" anchorCtr="0" compatLnSpc="1">
            <a:prstTxWarp prst="textNoShape">
              <a:avLst/>
            </a:prstTxWarp>
            <a:spAutoFit/>
          </a:bodyPr>
          <a:lstStyle>
            <a:defPPr>
              <a:defRPr lang="zh-TW"/>
            </a:defPPr>
            <a:lvl1pPr eaLnBrk="1" hangingPunct="1">
              <a:spcAft>
                <a:spcPts val="0"/>
              </a:spcAft>
              <a:tabLst>
                <a:tab pos="457200" algn="l"/>
              </a:tabLst>
              <a:defRPr sz="2800" b="0" kern="0">
                <a:solidFill>
                  <a:schemeClr val="tx1"/>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algn="ctr"/>
            <a:r>
              <a:rPr lang="zh-TW" altLang="en-US" sz="3200" b="1" dirty="0">
                <a:solidFill>
                  <a:srgbClr val="CC0099"/>
                </a:solidFill>
                <a:latin typeface="微軟正黑體" panose="020B0604030504040204" pitchFamily="34" charset="-120"/>
                <a:ea typeface="微軟正黑體" panose="020B0604030504040204" pitchFamily="34" charset="-120"/>
              </a:rPr>
              <a:t>匯出校曆資料為 </a:t>
            </a:r>
            <a:r>
              <a:rPr lang="en-US" altLang="zh-TW" sz="3200" b="1" dirty="0">
                <a:solidFill>
                  <a:srgbClr val="CC0099"/>
                </a:solidFill>
                <a:latin typeface="微軟正黑體" panose="020B0604030504040204" pitchFamily="34" charset="-120"/>
                <a:ea typeface="微軟正黑體" panose="020B0604030504040204" pitchFamily="34" charset="-120"/>
              </a:rPr>
              <a:t>ICS </a:t>
            </a:r>
            <a:r>
              <a:rPr lang="zh-TW" altLang="en-US" sz="3200" b="1" dirty="0">
                <a:solidFill>
                  <a:srgbClr val="CC0099"/>
                </a:solidFill>
                <a:latin typeface="微軟正黑體" panose="020B0604030504040204" pitchFamily="34" charset="-120"/>
                <a:ea typeface="微軟正黑體" panose="020B0604030504040204" pitchFamily="34" charset="-120"/>
              </a:rPr>
              <a:t>檔案</a:t>
            </a:r>
          </a:p>
        </p:txBody>
      </p:sp>
      <p:sp>
        <p:nvSpPr>
          <p:cNvPr id="16" name="Rectangle 1039">
            <a:extLst>
              <a:ext uri="{FF2B5EF4-FFF2-40B4-BE49-F238E27FC236}">
                <a16:creationId xmlns:a16="http://schemas.microsoft.com/office/drawing/2014/main" id="{148EE54A-C0C8-47F4-8C3A-7F6F398421B0}"/>
              </a:ext>
            </a:extLst>
          </p:cNvPr>
          <p:cNvSpPr txBox="1">
            <a:spLocks noChangeArrowheads="1"/>
          </p:cNvSpPr>
          <p:nvPr/>
        </p:nvSpPr>
        <p:spPr bwMode="auto">
          <a:xfrm>
            <a:off x="3287687" y="122925"/>
            <a:ext cx="3096344"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Clr>
                <a:srgbClr val="CC0099"/>
              </a:buClr>
              <a:buSzPct val="55000"/>
              <a:buFont typeface="Wingdings" panose="05000000000000000000" pitchFamily="2" charset="2"/>
              <a:buNone/>
              <a:defRPr/>
            </a:pPr>
            <a:r>
              <a:rPr lang="zh-TW" altLang="en-US" sz="4000" kern="1200">
                <a:solidFill>
                  <a:srgbClr val="002060"/>
                </a:solidFill>
              </a:rPr>
              <a:t>學校管理</a:t>
            </a:r>
          </a:p>
        </p:txBody>
      </p:sp>
      <p:pic>
        <p:nvPicPr>
          <p:cNvPr id="4" name="圖片 3" descr="一張含有 文字, 螢幕擷取畫面, 軟體, 數字 的圖片&#10;&#10;自動產生的描述">
            <a:extLst>
              <a:ext uri="{FF2B5EF4-FFF2-40B4-BE49-F238E27FC236}">
                <a16:creationId xmlns:a16="http://schemas.microsoft.com/office/drawing/2014/main" id="{5ADD51E7-D2D9-E2CF-8C0B-CB991BB20DEA}"/>
              </a:ext>
            </a:extLst>
          </p:cNvPr>
          <p:cNvPicPr>
            <a:picLocks noChangeAspect="1"/>
          </p:cNvPicPr>
          <p:nvPr/>
        </p:nvPicPr>
        <p:blipFill>
          <a:blip r:embed="rId2"/>
          <a:stretch>
            <a:fillRect/>
          </a:stretch>
        </p:blipFill>
        <p:spPr>
          <a:xfrm>
            <a:off x="2365895" y="1645668"/>
            <a:ext cx="5174211" cy="4742598"/>
          </a:xfrm>
          <a:prstGeom prst="rect">
            <a:avLst/>
          </a:prstGeom>
          <a:ln w="6350">
            <a:solidFill>
              <a:schemeClr val="tx1"/>
            </a:solidFill>
          </a:ln>
        </p:spPr>
      </p:pic>
      <p:pic>
        <p:nvPicPr>
          <p:cNvPr id="19" name="圖片 18" descr="一張含有 圖形, 符號, 字型, 行 的圖片&#10;&#10;自動產生的描述">
            <a:extLst>
              <a:ext uri="{FF2B5EF4-FFF2-40B4-BE49-F238E27FC236}">
                <a16:creationId xmlns:a16="http://schemas.microsoft.com/office/drawing/2014/main" id="{DC8A429B-9255-06D8-990E-17983550ACE8}"/>
              </a:ext>
            </a:extLst>
          </p:cNvPr>
          <p:cNvPicPr>
            <a:picLocks noChangeAspect="1"/>
          </p:cNvPicPr>
          <p:nvPr/>
        </p:nvPicPr>
        <p:blipFill>
          <a:blip r:embed="rId3"/>
          <a:stretch>
            <a:fillRect/>
          </a:stretch>
        </p:blipFill>
        <p:spPr>
          <a:xfrm>
            <a:off x="965730" y="4580238"/>
            <a:ext cx="1381125" cy="843492"/>
          </a:xfrm>
          <a:prstGeom prst="rect">
            <a:avLst/>
          </a:prstGeom>
        </p:spPr>
      </p:pic>
      <p:pic>
        <p:nvPicPr>
          <p:cNvPr id="22" name="圖片 21">
            <a:extLst>
              <a:ext uri="{FF2B5EF4-FFF2-40B4-BE49-F238E27FC236}">
                <a16:creationId xmlns:a16="http://schemas.microsoft.com/office/drawing/2014/main" id="{F4790E14-DF70-3E35-6560-8EFC86440236}"/>
              </a:ext>
            </a:extLst>
          </p:cNvPr>
          <p:cNvPicPr>
            <a:picLocks noChangeAspect="1"/>
          </p:cNvPicPr>
          <p:nvPr/>
        </p:nvPicPr>
        <p:blipFill>
          <a:blip r:embed="rId4"/>
          <a:stretch>
            <a:fillRect/>
          </a:stretch>
        </p:blipFill>
        <p:spPr>
          <a:xfrm>
            <a:off x="1260475" y="4873926"/>
            <a:ext cx="471488" cy="242888"/>
          </a:xfrm>
          <a:prstGeom prst="rect">
            <a:avLst/>
          </a:prstGeom>
          <a:ln>
            <a:noFill/>
          </a:ln>
        </p:spPr>
      </p:pic>
      <p:pic>
        <p:nvPicPr>
          <p:cNvPr id="23" name="圖片 22" descr="一張含有 圖形, 符號, 字型, 行 的圖片&#10;&#10;自動產生的描述">
            <a:extLst>
              <a:ext uri="{FF2B5EF4-FFF2-40B4-BE49-F238E27FC236}">
                <a16:creationId xmlns:a16="http://schemas.microsoft.com/office/drawing/2014/main" id="{0D9FBEFE-21AC-CE94-2A0F-8E2AA8B8B318}"/>
              </a:ext>
            </a:extLst>
          </p:cNvPr>
          <p:cNvPicPr>
            <a:picLocks noChangeAspect="1"/>
          </p:cNvPicPr>
          <p:nvPr/>
        </p:nvPicPr>
        <p:blipFill>
          <a:blip r:embed="rId3"/>
          <a:stretch>
            <a:fillRect/>
          </a:stretch>
        </p:blipFill>
        <p:spPr>
          <a:xfrm>
            <a:off x="965730" y="5803900"/>
            <a:ext cx="1381125" cy="843492"/>
          </a:xfrm>
          <a:prstGeom prst="rect">
            <a:avLst/>
          </a:prstGeom>
        </p:spPr>
      </p:pic>
      <p:pic>
        <p:nvPicPr>
          <p:cNvPr id="24" name="圖片 23">
            <a:extLst>
              <a:ext uri="{FF2B5EF4-FFF2-40B4-BE49-F238E27FC236}">
                <a16:creationId xmlns:a16="http://schemas.microsoft.com/office/drawing/2014/main" id="{A249A7BA-439C-B600-4ACC-DCB157A48331}"/>
              </a:ext>
            </a:extLst>
          </p:cNvPr>
          <p:cNvPicPr>
            <a:picLocks noChangeAspect="1"/>
          </p:cNvPicPr>
          <p:nvPr/>
        </p:nvPicPr>
        <p:blipFill>
          <a:blip r:embed="rId5"/>
          <a:stretch>
            <a:fillRect/>
          </a:stretch>
        </p:blipFill>
        <p:spPr>
          <a:xfrm>
            <a:off x="1041400" y="6088062"/>
            <a:ext cx="893763" cy="285750"/>
          </a:xfrm>
          <a:prstGeom prst="rect">
            <a:avLst/>
          </a:prstGeom>
          <a:ln>
            <a:noFill/>
          </a:ln>
        </p:spPr>
      </p:pic>
      <p:pic>
        <p:nvPicPr>
          <p:cNvPr id="28" name="圖片 27" descr="一張含有 圖形, 符號, 字型, 行 的圖片&#10;&#10;自動產生的描述">
            <a:extLst>
              <a:ext uri="{FF2B5EF4-FFF2-40B4-BE49-F238E27FC236}">
                <a16:creationId xmlns:a16="http://schemas.microsoft.com/office/drawing/2014/main" id="{38B375A3-CFF4-D70C-3EBD-8410B3A92398}"/>
              </a:ext>
            </a:extLst>
          </p:cNvPr>
          <p:cNvPicPr>
            <a:picLocks noChangeAspect="1"/>
          </p:cNvPicPr>
          <p:nvPr/>
        </p:nvPicPr>
        <p:blipFill>
          <a:blip r:embed="rId3"/>
          <a:stretch>
            <a:fillRect/>
          </a:stretch>
        </p:blipFill>
        <p:spPr>
          <a:xfrm rot="10800000">
            <a:off x="7542906" y="3371467"/>
            <a:ext cx="1381125" cy="843492"/>
          </a:xfrm>
          <a:prstGeom prst="rect">
            <a:avLst/>
          </a:prstGeom>
        </p:spPr>
      </p:pic>
      <p:pic>
        <p:nvPicPr>
          <p:cNvPr id="29" name="圖片 28">
            <a:extLst>
              <a:ext uri="{FF2B5EF4-FFF2-40B4-BE49-F238E27FC236}">
                <a16:creationId xmlns:a16="http://schemas.microsoft.com/office/drawing/2014/main" id="{FD280FE1-222C-8704-B1C7-CB1186142D06}"/>
              </a:ext>
            </a:extLst>
          </p:cNvPr>
          <p:cNvPicPr>
            <a:picLocks noChangeAspect="1"/>
          </p:cNvPicPr>
          <p:nvPr/>
        </p:nvPicPr>
        <p:blipFill>
          <a:blip r:embed="rId6"/>
          <a:srcRect l="8669" r="9434" b="15584"/>
          <a:stretch/>
        </p:blipFill>
        <p:spPr>
          <a:xfrm>
            <a:off x="8116595" y="3657271"/>
            <a:ext cx="569455" cy="281422"/>
          </a:xfrm>
          <a:prstGeom prst="rect">
            <a:avLst/>
          </a:prstGeom>
          <a:ln>
            <a:noFill/>
          </a:ln>
        </p:spPr>
      </p:pic>
      <p:pic>
        <p:nvPicPr>
          <p:cNvPr id="30" name="圖片 29" descr="一張含有 圖形, 符號, 字型, 行 的圖片&#10;&#10;自動產生的描述">
            <a:extLst>
              <a:ext uri="{FF2B5EF4-FFF2-40B4-BE49-F238E27FC236}">
                <a16:creationId xmlns:a16="http://schemas.microsoft.com/office/drawing/2014/main" id="{0B42BE4D-AB16-DCF3-0770-9BEDBF64D373}"/>
              </a:ext>
            </a:extLst>
          </p:cNvPr>
          <p:cNvPicPr>
            <a:picLocks noChangeAspect="1"/>
          </p:cNvPicPr>
          <p:nvPr/>
        </p:nvPicPr>
        <p:blipFill>
          <a:blip r:embed="rId3"/>
          <a:stretch>
            <a:fillRect/>
          </a:stretch>
        </p:blipFill>
        <p:spPr>
          <a:xfrm rot="10800000">
            <a:off x="7540593" y="5448781"/>
            <a:ext cx="1381125" cy="843492"/>
          </a:xfrm>
          <a:prstGeom prst="rect">
            <a:avLst/>
          </a:prstGeom>
        </p:spPr>
      </p:pic>
      <p:pic>
        <p:nvPicPr>
          <p:cNvPr id="31" name="圖片 30" descr="一張含有 字型, 文字, 白色, 寫生 的圖片&#10;&#10;自動產生的描述">
            <a:extLst>
              <a:ext uri="{FF2B5EF4-FFF2-40B4-BE49-F238E27FC236}">
                <a16:creationId xmlns:a16="http://schemas.microsoft.com/office/drawing/2014/main" id="{34366518-012F-91FA-539F-54BC62CB4878}"/>
              </a:ext>
            </a:extLst>
          </p:cNvPr>
          <p:cNvPicPr>
            <a:picLocks noChangeAspect="1"/>
          </p:cNvPicPr>
          <p:nvPr/>
        </p:nvPicPr>
        <p:blipFill>
          <a:blip r:embed="rId7"/>
          <a:srcRect t="15909" r="-990" b="18182"/>
          <a:stretch/>
        </p:blipFill>
        <p:spPr>
          <a:xfrm>
            <a:off x="7949908" y="5741374"/>
            <a:ext cx="912476" cy="258858"/>
          </a:xfrm>
          <a:prstGeom prst="rect">
            <a:avLst/>
          </a:prstGeom>
          <a:ln>
            <a:noFill/>
          </a:ln>
        </p:spPr>
      </p:pic>
      <p:sp>
        <p:nvSpPr>
          <p:cNvPr id="2" name="投影片編號版面配置區 1">
            <a:extLst>
              <a:ext uri="{FF2B5EF4-FFF2-40B4-BE49-F238E27FC236}">
                <a16:creationId xmlns:a16="http://schemas.microsoft.com/office/drawing/2014/main" id="{A71CFEA8-821F-4F75-952D-F457131975D8}"/>
              </a:ext>
            </a:extLst>
          </p:cNvPr>
          <p:cNvSpPr>
            <a:spLocks noGrp="1"/>
          </p:cNvSpPr>
          <p:nvPr>
            <p:ph type="sldNum" sz="quarter" idx="10"/>
          </p:nvPr>
        </p:nvSpPr>
        <p:spPr/>
        <p:txBody>
          <a:bodyPr/>
          <a:lstStyle/>
          <a:p>
            <a:fld id="{7B3C8E2D-E91C-4BBB-B7BA-C2875630DAEF}" type="slidenum">
              <a:rPr lang="en-US" altLang="zh-HK" smtClean="0"/>
              <a:pPr/>
              <a:t>40</a:t>
            </a:fld>
            <a:endParaRPr lang="en-US" dirty="0"/>
          </a:p>
        </p:txBody>
      </p:sp>
    </p:spTree>
    <p:extLst>
      <p:ext uri="{BB962C8B-B14F-4D97-AF65-F5344CB8AC3E}">
        <p14:creationId xmlns:p14="http://schemas.microsoft.com/office/powerpoint/2010/main" val="1645758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027547" y="1061343"/>
            <a:ext cx="8712968" cy="5324535"/>
          </a:xfrm>
          <a:prstGeom prst="rect">
            <a:avLst/>
          </a:prstGeom>
        </p:spPr>
        <p:txBody>
          <a:bodyPr wrap="square">
            <a:spAutoFit/>
          </a:bodyPr>
          <a:lstStyle/>
          <a:p>
            <a:pPr algn="just">
              <a:buClr>
                <a:srgbClr val="CC0099"/>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編修校曆</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輸入學年的假期及事項資料，即可</a:t>
            </a:r>
            <a:r>
              <a:rPr lang="zh-TW" altLang="zh-HK"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自動計算</a:t>
            </a:r>
            <a:r>
              <a:rPr lang="zh-TW" altLang="zh-HK"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總授課日數</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，並檢查學校的</a:t>
            </a:r>
            <a:r>
              <a:rPr lang="zh-TW" altLang="en-US"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上學及假期日數</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是否符合教育局</a:t>
            </a:r>
            <a:r>
              <a:rPr lang="zh-TW" altLang="en-US"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上課及假期日數</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的要求</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buClr>
                <a:srgbClr val="CC0099"/>
              </a:buClr>
              <a:buSzPct val="55000"/>
              <a:defRPr/>
            </a:pP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可製作不同文書軟件格式</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例如</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Word, Excel)</a:t>
            </a:r>
            <a:endParaRPr lang="zh-TW" altLang="en-US" sz="2800"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 name="Rectangle 1039">
            <a:extLst>
              <a:ext uri="{FF2B5EF4-FFF2-40B4-BE49-F238E27FC236}">
                <a16:creationId xmlns:a16="http://schemas.microsoft.com/office/drawing/2014/main" id="{A4D46E31-9B88-48CC-AD7D-044F689F4085}"/>
              </a:ext>
            </a:extLst>
          </p:cNvPr>
          <p:cNvSpPr>
            <a:spLocks noGrp="1" noChangeArrowheads="1"/>
          </p:cNvSpPr>
          <p:nvPr>
            <p:ph type="title"/>
          </p:nvPr>
        </p:nvSpPr>
        <p:spPr>
          <a:xfrm>
            <a:off x="3287687" y="122925"/>
            <a:ext cx="3096344" cy="762000"/>
          </a:xfrm>
          <a:extLst>
            <a:ext uri="{909E8E84-426E-40DD-AFC4-6F175D3DCCD1}">
              <a14:hiddenFill xmlns:a14="http://schemas.microsoft.com/office/drawing/2010/main">
                <a:solidFill>
                  <a:srgbClr val="FFFFFF"/>
                </a:solidFill>
              </a14:hiddenFill>
            </a:ext>
          </a:extLst>
        </p:spPr>
        <p:txBody>
          <a:bodyPr/>
          <a:lstStyle/>
          <a:p>
            <a:pPr eaLnBrk="1" hangingPunct="1">
              <a:buClr>
                <a:srgbClr val="CC0099"/>
              </a:buClr>
              <a:buSzPct val="55000"/>
              <a:buFont typeface="Wingdings" panose="05000000000000000000" pitchFamily="2" charset="2"/>
              <a:buNone/>
              <a:defRPr/>
            </a:pPr>
            <a:r>
              <a:rPr lang="zh-TW" altLang="en-US" sz="4000" kern="1200" dirty="0">
                <a:solidFill>
                  <a:srgbClr val="002060"/>
                </a:solidFill>
              </a:rPr>
              <a:t>學校管理</a:t>
            </a:r>
          </a:p>
        </p:txBody>
      </p:sp>
      <p:pic>
        <p:nvPicPr>
          <p:cNvPr id="3" name="圖片 2" descr="一張含有 文字, 螢幕擷取畫面, 數字, 軟體 的圖片&#10;&#10;自動產生的描述">
            <a:extLst>
              <a:ext uri="{FF2B5EF4-FFF2-40B4-BE49-F238E27FC236}">
                <a16:creationId xmlns:a16="http://schemas.microsoft.com/office/drawing/2014/main" id="{6C5A0523-6B4A-FC9A-8D04-09F3F45EB857}"/>
              </a:ext>
            </a:extLst>
          </p:cNvPr>
          <p:cNvPicPr>
            <a:picLocks noChangeAspect="1"/>
          </p:cNvPicPr>
          <p:nvPr/>
        </p:nvPicPr>
        <p:blipFill>
          <a:blip r:embed="rId2"/>
          <a:stretch>
            <a:fillRect/>
          </a:stretch>
        </p:blipFill>
        <p:spPr>
          <a:xfrm>
            <a:off x="2453094" y="2925155"/>
            <a:ext cx="5047061" cy="2798134"/>
          </a:xfrm>
          <a:prstGeom prst="rect">
            <a:avLst/>
          </a:prstGeom>
          <a:ln>
            <a:solidFill>
              <a:schemeClr val="tx1"/>
            </a:solidFill>
          </a:ln>
        </p:spPr>
      </p:pic>
      <p:sp>
        <p:nvSpPr>
          <p:cNvPr id="4" name="爆炸 1 17">
            <a:extLst>
              <a:ext uri="{FF2B5EF4-FFF2-40B4-BE49-F238E27FC236}">
                <a16:creationId xmlns:a16="http://schemas.microsoft.com/office/drawing/2014/main" id="{806B9136-3B9C-4A9D-EA38-8ED216804F0E}"/>
              </a:ext>
            </a:extLst>
          </p:cNvPr>
          <p:cNvSpPr/>
          <p:nvPr/>
        </p:nvSpPr>
        <p:spPr>
          <a:xfrm>
            <a:off x="7505126" y="2872104"/>
            <a:ext cx="3240360" cy="2674767"/>
          </a:xfrm>
          <a:prstGeom prst="irregularSeal1">
            <a:avLst/>
          </a:prstGeom>
          <a:solidFill>
            <a:srgbClr val="FEC6CF"/>
          </a:solidFill>
          <a:ln w="28575">
            <a:solidFill>
              <a:srgbClr val="AB4991"/>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defPPr>
              <a:defRPr lang="zh-TW"/>
            </a:defPPr>
            <a:lvl1pPr algn="l" rtl="0" fontAlgn="base">
              <a:spcBef>
                <a:spcPct val="20000"/>
              </a:spcBef>
              <a:spcAft>
                <a:spcPct val="0"/>
              </a:spcAft>
              <a:buClr>
                <a:schemeClr val="bg1"/>
              </a:buClr>
              <a:buSzPct val="100000"/>
              <a:buFont typeface="Wingdings" pitchFamily="2" charset="2"/>
              <a:defRPr sz="2000" b="1" kern="1200">
                <a:solidFill>
                  <a:schemeClr val="dk1"/>
                </a:solidFill>
                <a:latin typeface="+mn-lt"/>
                <a:ea typeface="+mn-ea"/>
                <a:cs typeface="+mn-cs"/>
              </a:defRPr>
            </a:lvl1pPr>
            <a:lvl2pPr marL="457200" algn="l" rtl="0" fontAlgn="base">
              <a:spcBef>
                <a:spcPct val="20000"/>
              </a:spcBef>
              <a:spcAft>
                <a:spcPct val="0"/>
              </a:spcAft>
              <a:buClr>
                <a:schemeClr val="bg1"/>
              </a:buClr>
              <a:buSzPct val="100000"/>
              <a:buFont typeface="Wingdings" pitchFamily="2" charset="2"/>
              <a:defRPr sz="2000" b="1" kern="1200">
                <a:solidFill>
                  <a:schemeClr val="dk1"/>
                </a:solidFill>
                <a:latin typeface="+mn-lt"/>
                <a:ea typeface="+mn-ea"/>
                <a:cs typeface="+mn-cs"/>
              </a:defRPr>
            </a:lvl2pPr>
            <a:lvl3pPr marL="914400" algn="l" rtl="0" fontAlgn="base">
              <a:spcBef>
                <a:spcPct val="20000"/>
              </a:spcBef>
              <a:spcAft>
                <a:spcPct val="0"/>
              </a:spcAft>
              <a:buClr>
                <a:schemeClr val="bg1"/>
              </a:buClr>
              <a:buSzPct val="100000"/>
              <a:buFont typeface="Wingdings" pitchFamily="2" charset="2"/>
              <a:defRPr sz="2000" b="1" kern="1200">
                <a:solidFill>
                  <a:schemeClr val="dk1"/>
                </a:solidFill>
                <a:latin typeface="+mn-lt"/>
                <a:ea typeface="+mn-ea"/>
                <a:cs typeface="+mn-cs"/>
              </a:defRPr>
            </a:lvl3pPr>
            <a:lvl4pPr marL="1371600" algn="l" rtl="0" fontAlgn="base">
              <a:spcBef>
                <a:spcPct val="20000"/>
              </a:spcBef>
              <a:spcAft>
                <a:spcPct val="0"/>
              </a:spcAft>
              <a:buClr>
                <a:schemeClr val="bg1"/>
              </a:buClr>
              <a:buSzPct val="100000"/>
              <a:buFont typeface="Wingdings" pitchFamily="2" charset="2"/>
              <a:defRPr sz="2000" b="1" kern="1200">
                <a:solidFill>
                  <a:schemeClr val="dk1"/>
                </a:solidFill>
                <a:latin typeface="+mn-lt"/>
                <a:ea typeface="+mn-ea"/>
                <a:cs typeface="+mn-cs"/>
              </a:defRPr>
            </a:lvl4pPr>
            <a:lvl5pPr marL="1828800" algn="l" rtl="0" fontAlgn="base">
              <a:spcBef>
                <a:spcPct val="20000"/>
              </a:spcBef>
              <a:spcAft>
                <a:spcPct val="0"/>
              </a:spcAft>
              <a:buClr>
                <a:schemeClr val="bg1"/>
              </a:buClr>
              <a:buSzPct val="100000"/>
              <a:buFont typeface="Wingdings" pitchFamily="2" charset="2"/>
              <a:defRPr sz="2000" b="1" kern="1200">
                <a:solidFill>
                  <a:schemeClr val="dk1"/>
                </a:solidFill>
                <a:latin typeface="+mn-lt"/>
                <a:ea typeface="+mn-ea"/>
                <a:cs typeface="+mn-cs"/>
              </a:defRPr>
            </a:lvl5pPr>
            <a:lvl6pPr marL="2286000" algn="l" defTabSz="914400" rtl="0" eaLnBrk="1" latinLnBrk="0" hangingPunct="1">
              <a:defRPr sz="2000" b="1" kern="1200">
                <a:solidFill>
                  <a:schemeClr val="dk1"/>
                </a:solidFill>
                <a:latin typeface="+mn-lt"/>
                <a:ea typeface="+mn-ea"/>
                <a:cs typeface="+mn-cs"/>
              </a:defRPr>
            </a:lvl6pPr>
            <a:lvl7pPr marL="2743200" algn="l" defTabSz="914400" rtl="0" eaLnBrk="1" latinLnBrk="0" hangingPunct="1">
              <a:defRPr sz="2000" b="1" kern="1200">
                <a:solidFill>
                  <a:schemeClr val="dk1"/>
                </a:solidFill>
                <a:latin typeface="+mn-lt"/>
                <a:ea typeface="+mn-ea"/>
                <a:cs typeface="+mn-cs"/>
              </a:defRPr>
            </a:lvl7pPr>
            <a:lvl8pPr marL="3200400" algn="l" defTabSz="914400" rtl="0" eaLnBrk="1" latinLnBrk="0" hangingPunct="1">
              <a:defRPr sz="2000" b="1" kern="1200">
                <a:solidFill>
                  <a:schemeClr val="dk1"/>
                </a:solidFill>
                <a:latin typeface="+mn-lt"/>
                <a:ea typeface="+mn-ea"/>
                <a:cs typeface="+mn-cs"/>
              </a:defRPr>
            </a:lvl8pPr>
            <a:lvl9pPr marL="3657600" algn="l" defTabSz="914400" rtl="0" eaLnBrk="1" latinLnBrk="0" hangingPunct="1">
              <a:defRPr sz="2000" b="1" kern="1200">
                <a:solidFill>
                  <a:schemeClr val="dk1"/>
                </a:solidFill>
                <a:latin typeface="+mn-lt"/>
                <a:ea typeface="+mn-ea"/>
                <a:cs typeface="+mn-cs"/>
              </a:defRPr>
            </a:lvl9pPr>
          </a:lstStyle>
          <a:p>
            <a:pPr algn="ctr" fontAlgn="auto">
              <a:spcBef>
                <a:spcPts val="0"/>
              </a:spcBef>
              <a:spcAft>
                <a:spcPts val="0"/>
              </a:spcAft>
            </a:pPr>
            <a:r>
              <a:rPr lang="zh-TW" altLang="en-US" sz="3200">
                <a:solidFill>
                  <a:prstClr val="black"/>
                </a:solidFill>
                <a:latin typeface="微軟正黑體"/>
                <a:ea typeface="微軟正黑體"/>
              </a:rPr>
              <a:t>自動計算上課日</a:t>
            </a:r>
            <a:endParaRPr lang="en-US" altLang="zh-HK" sz="3200">
              <a:solidFill>
                <a:prstClr val="black"/>
              </a:solidFill>
              <a:latin typeface="微軟正黑體"/>
              <a:ea typeface="微軟正黑體"/>
            </a:endParaRPr>
          </a:p>
        </p:txBody>
      </p:sp>
      <p:sp>
        <p:nvSpPr>
          <p:cNvPr id="2" name="投影片編號版面配置區 1">
            <a:extLst>
              <a:ext uri="{FF2B5EF4-FFF2-40B4-BE49-F238E27FC236}">
                <a16:creationId xmlns:a16="http://schemas.microsoft.com/office/drawing/2014/main" id="{9B40A713-DC78-4095-B9BA-FA2B7C21A6F2}"/>
              </a:ext>
            </a:extLst>
          </p:cNvPr>
          <p:cNvSpPr>
            <a:spLocks noGrp="1"/>
          </p:cNvSpPr>
          <p:nvPr>
            <p:ph type="sldNum" sz="quarter" idx="10"/>
          </p:nvPr>
        </p:nvSpPr>
        <p:spPr/>
        <p:txBody>
          <a:bodyPr/>
          <a:lstStyle/>
          <a:p>
            <a:fld id="{7B3C8E2D-E91C-4BBB-B7BA-C2875630DAEF}" type="slidenum">
              <a:rPr lang="en-US" altLang="zh-HK" smtClean="0"/>
              <a:pPr/>
              <a:t>41</a:t>
            </a:fld>
            <a:endParaRPr lang="en-US" dirty="0"/>
          </a:p>
        </p:txBody>
      </p:sp>
    </p:spTree>
    <p:extLst>
      <p:ext uri="{BB962C8B-B14F-4D97-AF65-F5344CB8AC3E}">
        <p14:creationId xmlns:p14="http://schemas.microsoft.com/office/powerpoint/2010/main" val="3203848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37"/>
          <p:cNvSpPr>
            <a:spLocks noChangeArrowheads="1"/>
          </p:cNvSpPr>
          <p:nvPr/>
        </p:nvSpPr>
        <p:spPr bwMode="auto">
          <a:xfrm>
            <a:off x="2279577" y="1484784"/>
            <a:ext cx="7560841" cy="3960440"/>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457200" indent="-457200">
              <a:spcBef>
                <a:spcPts val="300"/>
              </a:spcBef>
              <a:spcAft>
                <a:spcPts val="300"/>
              </a:spcAft>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具備</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複製功能</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包括</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班本科目、跨班別科目</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省減資料輸入</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300"/>
              </a:spcBef>
              <a:spcAft>
                <a:spcPts val="300"/>
              </a:spcAft>
              <a:buClr>
                <a:srgbClr val="CC0099"/>
              </a:buClr>
              <a:buSzPct val="55000"/>
              <a:buFont typeface="Wingdings" panose="05000000000000000000" pitchFamily="2" charset="2"/>
              <a:buChar char="n"/>
            </a:pP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確定學校資料後才能處理成績數據</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300"/>
              </a:spcBef>
              <a:spcAft>
                <a:spcPts val="300"/>
              </a:spcAft>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a:t>
            </a:r>
            <a:r>
              <a:rPr lang="zh-TW"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確定學校資料後</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學期資料、班別基本資料、班本科目、跨班別科目及科目組別</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等</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不能再作任何修改</a:t>
            </a:r>
          </a:p>
          <a:p>
            <a:pPr marL="457200" indent="-457200">
              <a:spcBef>
                <a:spcPts val="300"/>
              </a:spcBef>
              <a:spcAft>
                <a:spcPts val="300"/>
              </a:spcAft>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如需更正學校資料，必須重設</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indent="-457200">
              <a:buClr>
                <a:srgbClr val="CC0099"/>
              </a:buClr>
              <a:buSzPct val="55000"/>
              <a:buFont typeface="Wingdings" panose="05000000000000000000" pitchFamily="2" charset="2"/>
              <a:buChar char="n"/>
            </a:pPr>
            <a:endParaRPr lang="en-US" altLang="zh-TW" sz="3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buClr>
                <a:srgbClr val="CC0099"/>
              </a:buClr>
              <a:buSzPct val="55000"/>
            </a:pPr>
            <a:r>
              <a:rPr lang="zh-TW" altLang="zh-TW" sz="3200" dirty="0"/>
              <a:t> </a:t>
            </a:r>
            <a:endParaRPr lang="en-US" altLang="zh-TW" sz="3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3E456B56-9D0D-4692-8D05-45EA68548F18}"/>
              </a:ext>
            </a:extLst>
          </p:cNvPr>
          <p:cNvSpPr>
            <a:spLocks noGrp="1"/>
          </p:cNvSpPr>
          <p:nvPr>
            <p:ph type="sldNum" sz="quarter" idx="10"/>
          </p:nvPr>
        </p:nvSpPr>
        <p:spPr/>
        <p:txBody>
          <a:bodyPr/>
          <a:lstStyle/>
          <a:p>
            <a:fld id="{7B3C8E2D-E91C-4BBB-B7BA-C2875630DAEF}" type="slidenum">
              <a:rPr lang="en-US" altLang="zh-HK" smtClean="0"/>
              <a:pPr/>
              <a:t>42</a:t>
            </a:fld>
            <a:endParaRPr lang="en-US" dirty="0"/>
          </a:p>
        </p:txBody>
      </p:sp>
      <p:sp>
        <p:nvSpPr>
          <p:cNvPr id="7" name="Rectangle 1039">
            <a:extLst>
              <a:ext uri="{FF2B5EF4-FFF2-40B4-BE49-F238E27FC236}">
                <a16:creationId xmlns:a16="http://schemas.microsoft.com/office/drawing/2014/main" id="{E88DD29C-575F-4B61-85B8-1A54901E9DDF}"/>
              </a:ext>
            </a:extLst>
          </p:cNvPr>
          <p:cNvSpPr txBox="1">
            <a:spLocks noChangeArrowheads="1"/>
          </p:cNvSpPr>
          <p:nvPr/>
        </p:nvSpPr>
        <p:spPr bwMode="auto">
          <a:xfrm>
            <a:off x="3287687" y="122925"/>
            <a:ext cx="3096344"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a:buClr>
                <a:srgbClr val="CC0099"/>
              </a:buClr>
              <a:buSzPct val="55000"/>
              <a:buFont typeface="Wingdings" panose="05000000000000000000" pitchFamily="2" charset="2"/>
              <a:buNone/>
              <a:defRPr/>
            </a:pPr>
            <a:r>
              <a:rPr lang="zh-TW" altLang="en-US" sz="4000" kern="1200">
                <a:solidFill>
                  <a:srgbClr val="002060"/>
                </a:solidFill>
              </a:rPr>
              <a:t>學校管理</a:t>
            </a:r>
          </a:p>
        </p:txBody>
      </p:sp>
    </p:spTree>
    <p:extLst>
      <p:ext uri="{BB962C8B-B14F-4D97-AF65-F5344CB8AC3E}">
        <p14:creationId xmlns:p14="http://schemas.microsoft.com/office/powerpoint/2010/main" val="583832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7"/>
          <p:cNvSpPr>
            <a:spLocks noChangeArrowheads="1"/>
          </p:cNvSpPr>
          <p:nvPr/>
        </p:nvSpPr>
        <p:spPr bwMode="auto">
          <a:xfrm>
            <a:off x="2243572" y="987420"/>
            <a:ext cx="8064896" cy="5220580"/>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0" lvl="1">
              <a:buClr>
                <a:srgbClr val="CC0099"/>
              </a:buClr>
              <a:buSzPct val="55000"/>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策劃新學年</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spcBef>
                <a:spcPts val="0"/>
              </a:spcBef>
              <a:buClr>
                <a:srgbClr val="CC0099"/>
              </a:buClr>
              <a:buSzPct val="55000"/>
              <a:buFont typeface="Wingdings" panose="05000000000000000000" pitchFamily="2" charset="2"/>
              <a:buChar char="n"/>
              <a:tabLst>
                <a:tab pos="457200" algn="l"/>
              </a:tabLst>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更新下學年</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的各類</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學校資料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spcBef>
                <a:spcPts val="0"/>
              </a:spcBef>
              <a:buClr>
                <a:srgbClr val="CC0099"/>
              </a:buClr>
              <a:buSzPct val="55000"/>
              <a:buFont typeface="Wingdings" panose="05000000000000000000" pitchFamily="2" charset="2"/>
              <a:buChar char="n"/>
              <a:tabLst>
                <a:tab pos="457200" algn="l"/>
              </a:tabLst>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確定學校資料和學生考績綱要</a:t>
            </a:r>
          </a:p>
          <a:p>
            <a:pPr marL="542925" lvl="1" indent="-542925">
              <a:spcBef>
                <a:spcPts val="0"/>
              </a:spcBef>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複製資料到新學年</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包括各模組的設定</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spcBef>
                <a:spcPts val="0"/>
              </a:spcBef>
              <a:buClr>
                <a:srgbClr val="CC0099"/>
              </a:buClr>
              <a:buSzPct val="55000"/>
              <a:buFont typeface="Wingdings" panose="05000000000000000000" pitchFamily="2" charset="2"/>
              <a:buChar char="n"/>
            </a:pPr>
            <a:r>
              <a:rPr lang="zh-CN"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開始新學年後</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，可處理學生在新學年的升留</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級</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spcBef>
                <a:spcPts val="0"/>
              </a:spcBef>
              <a:buClr>
                <a:srgbClr val="CC0099"/>
              </a:buClr>
              <a:buSzPct val="55000"/>
              <a:buFont typeface="Wingdings" panose="05000000000000000000" pitchFamily="2" charset="2"/>
              <a:buChar char="n"/>
            </a:pPr>
            <a:endParaRPr lang="en-US" altLang="zh-TW" sz="8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buClr>
                <a:srgbClr val="CC0099"/>
              </a:buClr>
              <a:buSzPct val="55000"/>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過渡至新學年</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spcBef>
                <a:spcPts val="0"/>
              </a:spcBef>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策劃中的新學年</a:t>
            </a:r>
            <a:r>
              <a:rPr lang="zh-CN"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過渡至</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現學年</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spcBef>
                <a:spcPts val="0"/>
              </a:spcBef>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過渡前</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確定</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所有學生在下學年的在學記錄</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妥善處理</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spcBef>
                <a:spcPts val="0"/>
              </a:spcBef>
              <a:buClr>
                <a:srgbClr val="CC0099"/>
              </a:buClr>
              <a:buSzPct val="55000"/>
              <a:buFont typeface="Wingdings" panose="05000000000000000000" pitchFamily="2" charset="2"/>
              <a:buChar char="n"/>
            </a:pPr>
            <a:r>
              <a:rPr lang="zh-TW" altLang="en-US" sz="320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過渡後才可點名</a:t>
            </a:r>
            <a:endParaRPr lang="en-US" altLang="zh-TW" sz="3200"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endParaRPr lang="zh-TW"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endParaRPr lang="en-US" altLang="zh-TW" sz="3200"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Rectangle 1039"/>
          <p:cNvSpPr txBox="1">
            <a:spLocks noChangeArrowheads="1"/>
          </p:cNvSpPr>
          <p:nvPr/>
        </p:nvSpPr>
        <p:spPr>
          <a:xfrm>
            <a:off x="-628971" y="2072168"/>
            <a:ext cx="7163121" cy="684076"/>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eaLnBrk="1" hangingPunct="1">
              <a:buClr>
                <a:srgbClr val="CC0099"/>
              </a:buClr>
              <a:buSzPct val="55000"/>
              <a:buFont typeface="Wingdings" panose="05000000000000000000" pitchFamily="2" charset="2"/>
              <a:buNone/>
              <a:defRPr>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endParaRPr lang="zh-TW" altLang="en-US" sz="4000" dirty="0">
              <a:latin typeface="+mj-lt"/>
              <a:ea typeface="+mj-ea"/>
            </a:endParaRPr>
          </a:p>
        </p:txBody>
      </p:sp>
      <p:sp>
        <p:nvSpPr>
          <p:cNvPr id="5" name="Rectangle 1039">
            <a:extLst>
              <a:ext uri="{FF2B5EF4-FFF2-40B4-BE49-F238E27FC236}">
                <a16:creationId xmlns:a16="http://schemas.microsoft.com/office/drawing/2014/main" id="{B6AA0BD8-4FC0-4067-A7B9-DE577287BA2F}"/>
              </a:ext>
            </a:extLst>
          </p:cNvPr>
          <p:cNvSpPr txBox="1">
            <a:spLocks noChangeArrowheads="1"/>
          </p:cNvSpPr>
          <p:nvPr/>
        </p:nvSpPr>
        <p:spPr>
          <a:xfrm>
            <a:off x="4995906" y="3720122"/>
            <a:ext cx="6408574" cy="762000"/>
          </a:xfrm>
          <a:prstGeom prst="rect">
            <a:avLst/>
          </a:prstGeom>
          <a:extLst>
            <a:ext uri="{909E8E84-426E-40DD-AFC4-6F175D3DCCD1}">
              <a14:hiddenFill xmlns:a14="http://schemas.microsoft.com/office/drawing/2010/main">
                <a:solidFill>
                  <a:srgbClr val="FFFFFF"/>
                </a:solidFill>
              </a14:hiddenFill>
            </a:ext>
          </a:extLst>
        </p:spPr>
        <p:txBody>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Clr>
                <a:srgbClr val="CC0099"/>
              </a:buClr>
              <a:buSzPct val="55000"/>
              <a:buFont typeface="Wingdings" panose="05000000000000000000" pitchFamily="2" charset="2"/>
              <a:buNone/>
              <a:defRPr/>
            </a:pPr>
            <a:endParaRPr lang="zh-TW" altLang="en-US" sz="4000" kern="1200" dirty="0">
              <a:solidFill>
                <a:srgbClr val="002060"/>
              </a:solidFill>
            </a:endParaRPr>
          </a:p>
        </p:txBody>
      </p:sp>
      <p:sp>
        <p:nvSpPr>
          <p:cNvPr id="2" name="投影片編號版面配置區 1">
            <a:extLst>
              <a:ext uri="{FF2B5EF4-FFF2-40B4-BE49-F238E27FC236}">
                <a16:creationId xmlns:a16="http://schemas.microsoft.com/office/drawing/2014/main" id="{1AD0A429-35DB-4120-95EB-D737483EC9D4}"/>
              </a:ext>
            </a:extLst>
          </p:cNvPr>
          <p:cNvSpPr>
            <a:spLocks noGrp="1"/>
          </p:cNvSpPr>
          <p:nvPr>
            <p:ph type="sldNum" sz="quarter" idx="4"/>
          </p:nvPr>
        </p:nvSpPr>
        <p:spPr/>
        <p:txBody>
          <a:bodyPr/>
          <a:lstStyle/>
          <a:p>
            <a:fld id="{7B3C8E2D-E91C-4BBB-B7BA-C2875630DAEF}" type="slidenum">
              <a:rPr lang="en-US" altLang="zh-HK" smtClean="0"/>
              <a:pPr/>
              <a:t>43</a:t>
            </a:fld>
            <a:endParaRPr lang="en-US" dirty="0"/>
          </a:p>
        </p:txBody>
      </p:sp>
      <p:sp>
        <p:nvSpPr>
          <p:cNvPr id="9" name="Rectangle 1039">
            <a:extLst>
              <a:ext uri="{FF2B5EF4-FFF2-40B4-BE49-F238E27FC236}">
                <a16:creationId xmlns:a16="http://schemas.microsoft.com/office/drawing/2014/main" id="{949C10A0-02A5-498B-BE91-0E12760DF34F}"/>
              </a:ext>
            </a:extLst>
          </p:cNvPr>
          <p:cNvSpPr txBox="1">
            <a:spLocks noChangeArrowheads="1"/>
          </p:cNvSpPr>
          <p:nvPr/>
        </p:nvSpPr>
        <p:spPr>
          <a:xfrm>
            <a:off x="3287687" y="143021"/>
            <a:ext cx="6619988" cy="762000"/>
          </a:xfrm>
          <a:prstGeom prst="rect">
            <a:avLst/>
          </a:prstGeom>
          <a:extLst>
            <a:ext uri="{909E8E84-426E-40DD-AFC4-6F175D3DCCD1}">
              <a14:hiddenFill xmlns:a14="http://schemas.microsoft.com/office/drawing/2010/main">
                <a:solidFill>
                  <a:srgbClr val="FFFFFF"/>
                </a:solidFill>
              </a14:hiddenFill>
            </a:ext>
          </a:extLst>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a:buClr>
                <a:srgbClr val="CC0099"/>
              </a:buClr>
              <a:buSzPct val="55000"/>
              <a:defRPr/>
            </a:pPr>
            <a:r>
              <a:rPr lang="zh-TW" altLang="en-US" sz="4000" dirty="0">
                <a:solidFill>
                  <a:srgbClr val="002060"/>
                </a:solidFill>
              </a:rPr>
              <a:t>學校管理 </a:t>
            </a:r>
            <a:r>
              <a:rPr lang="en-US" altLang="zh-TW" sz="4000" dirty="0">
                <a:solidFill>
                  <a:srgbClr val="002060"/>
                </a:solidFill>
              </a:rPr>
              <a:t>&gt; </a:t>
            </a:r>
            <a:r>
              <a:rPr lang="zh-TW" altLang="en-US" sz="4000" dirty="0">
                <a:solidFill>
                  <a:srgbClr val="002060"/>
                </a:solidFill>
              </a:rPr>
              <a:t>策劃新學年 </a:t>
            </a:r>
          </a:p>
        </p:txBody>
      </p:sp>
    </p:spTree>
    <p:extLst>
      <p:ext uri="{BB962C8B-B14F-4D97-AF65-F5344CB8AC3E}">
        <p14:creationId xmlns:p14="http://schemas.microsoft.com/office/powerpoint/2010/main" val="201680592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5"/>
          <p:cNvSpPr>
            <a:spLocks noGrp="1" noChangeArrowheads="1"/>
          </p:cNvSpPr>
          <p:nvPr>
            <p:ph type="title"/>
          </p:nvPr>
        </p:nvSpPr>
        <p:spPr>
          <a:xfrm>
            <a:off x="3287688" y="152636"/>
            <a:ext cx="3240360" cy="762000"/>
          </a:xfrm>
          <a:extLst>
            <a:ext uri="{909E8E84-426E-40DD-AFC4-6F175D3DCCD1}">
              <a14:hiddenFill xmlns:a14="http://schemas.microsoft.com/office/drawing/2010/main">
                <a:solidFill>
                  <a:srgbClr val="FFFFFF"/>
                </a:solidFill>
              </a14:hiddenFill>
            </a:ext>
          </a:extLst>
        </p:spPr>
        <p:txBody>
          <a:bodyPr/>
          <a:lstStyle/>
          <a:p>
            <a:pPr eaLnBrk="1" hangingPunct="1">
              <a:buClr>
                <a:srgbClr val="CC0099"/>
              </a:buClr>
              <a:buSzPct val="55000"/>
              <a:defRPr/>
            </a:pPr>
            <a:r>
              <a:rPr lang="zh-TW" altLang="en-US" sz="4000" dirty="0">
                <a:solidFill>
                  <a:srgbClr val="002060"/>
                </a:solidFill>
              </a:rPr>
              <a:t>學生資料</a:t>
            </a:r>
          </a:p>
        </p:txBody>
      </p:sp>
      <p:sp>
        <p:nvSpPr>
          <p:cNvPr id="14339" name="Rectangle 13"/>
          <p:cNvSpPr>
            <a:spLocks noChangeArrowheads="1"/>
          </p:cNvSpPr>
          <p:nvPr/>
        </p:nvSpPr>
        <p:spPr bwMode="auto">
          <a:xfrm>
            <a:off x="1883533" y="1124744"/>
            <a:ext cx="8000487" cy="5067944"/>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542925" lvl="1" indent="-54292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記錄學生</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個人資料</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包括監護人資料</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buClr>
                <a:srgbClr val="CC0099"/>
              </a:buClr>
              <a:buSzPct val="55000"/>
            </a:pP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10339153" y="387634"/>
            <a:ext cx="1261823" cy="486555"/>
          </a:xfrm>
          <a:prstGeom prst="rect">
            <a:avLst/>
          </a:prstGeom>
          <a:solidFill>
            <a:srgbClr val="FF0066"/>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HK"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核心模組</a:t>
            </a:r>
          </a:p>
        </p:txBody>
      </p:sp>
      <p:pic>
        <p:nvPicPr>
          <p:cNvPr id="7" name="圖片 6">
            <a:extLst>
              <a:ext uri="{FF2B5EF4-FFF2-40B4-BE49-F238E27FC236}">
                <a16:creationId xmlns:a16="http://schemas.microsoft.com/office/drawing/2014/main" id="{249AADB1-59F0-4094-BCDC-23A1CF4724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82021" y="1765426"/>
            <a:ext cx="4967334" cy="4537782"/>
          </a:xfrm>
          <a:prstGeom prst="rect">
            <a:avLst/>
          </a:prstGeom>
          <a:noFill/>
          <a:ln>
            <a:noFill/>
          </a:ln>
        </p:spPr>
      </p:pic>
      <p:sp>
        <p:nvSpPr>
          <p:cNvPr id="2" name="投影片編號版面配置區 1">
            <a:extLst>
              <a:ext uri="{FF2B5EF4-FFF2-40B4-BE49-F238E27FC236}">
                <a16:creationId xmlns:a16="http://schemas.microsoft.com/office/drawing/2014/main" id="{F3F5F315-82EC-41CB-B812-AE7188A01323}"/>
              </a:ext>
            </a:extLst>
          </p:cNvPr>
          <p:cNvSpPr>
            <a:spLocks noGrp="1"/>
          </p:cNvSpPr>
          <p:nvPr>
            <p:ph type="sldNum" sz="quarter" idx="10"/>
          </p:nvPr>
        </p:nvSpPr>
        <p:spPr/>
        <p:txBody>
          <a:bodyPr/>
          <a:lstStyle/>
          <a:p>
            <a:fld id="{7B3C8E2D-E91C-4BBB-B7BA-C2875630DAEF}" type="slidenum">
              <a:rPr lang="en-US" altLang="zh-HK" smtClean="0"/>
              <a:pPr/>
              <a:t>44</a:t>
            </a:fld>
            <a:endParaRPr lang="en-US" dirty="0"/>
          </a:p>
        </p:txBody>
      </p:sp>
    </p:spTree>
    <p:extLst>
      <p:ext uri="{BB962C8B-B14F-4D97-AF65-F5344CB8AC3E}">
        <p14:creationId xmlns:p14="http://schemas.microsoft.com/office/powerpoint/2010/main" val="1699787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5"/>
          <p:cNvSpPr>
            <a:spLocks noGrp="1" noChangeArrowheads="1"/>
          </p:cNvSpPr>
          <p:nvPr>
            <p:ph type="title"/>
          </p:nvPr>
        </p:nvSpPr>
        <p:spPr>
          <a:xfrm>
            <a:off x="3287688" y="152636"/>
            <a:ext cx="3240360" cy="762000"/>
          </a:xfrm>
          <a:extLst>
            <a:ext uri="{909E8E84-426E-40DD-AFC4-6F175D3DCCD1}">
              <a14:hiddenFill xmlns:a14="http://schemas.microsoft.com/office/drawing/2010/main">
                <a:solidFill>
                  <a:srgbClr val="FFFFFF"/>
                </a:solidFill>
              </a14:hiddenFill>
            </a:ext>
          </a:extLst>
        </p:spPr>
        <p:txBody>
          <a:bodyPr/>
          <a:lstStyle/>
          <a:p>
            <a:pPr eaLnBrk="1" hangingPunct="1">
              <a:buClr>
                <a:srgbClr val="CC0099"/>
              </a:buClr>
              <a:buSzPct val="55000"/>
              <a:defRPr/>
            </a:pPr>
            <a:r>
              <a:rPr lang="zh-TW" altLang="en-US" sz="4000" dirty="0">
                <a:solidFill>
                  <a:srgbClr val="002060"/>
                </a:solidFill>
              </a:rPr>
              <a:t>學生資料</a:t>
            </a:r>
          </a:p>
        </p:txBody>
      </p:sp>
      <p:sp>
        <p:nvSpPr>
          <p:cNvPr id="14339" name="Rectangle 13"/>
          <p:cNvSpPr>
            <a:spLocks noChangeArrowheads="1"/>
          </p:cNvSpPr>
          <p:nvPr/>
        </p:nvSpPr>
        <p:spPr bwMode="auto">
          <a:xfrm>
            <a:off x="2075562" y="1055210"/>
            <a:ext cx="8000487" cy="573591"/>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542925" lvl="1" indent="-542925">
              <a:buClr>
                <a:srgbClr val="CC0099"/>
              </a:buClr>
              <a:buSzPct val="55000"/>
              <a:buFont typeface="Wingdings" panose="05000000000000000000" pitchFamily="2" charset="2"/>
              <a:buChar char="n"/>
            </a:pPr>
            <a:r>
              <a:rPr lang="zh-TW" altLang="en-US" sz="3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記錄學生</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在學紀錄</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2C2FF1CC-C9A8-4F6B-9BC9-1B732258338B}"/>
              </a:ext>
            </a:extLst>
          </p:cNvPr>
          <p:cNvSpPr txBox="1"/>
          <p:nvPr/>
        </p:nvSpPr>
        <p:spPr>
          <a:xfrm>
            <a:off x="6944007" y="4713719"/>
            <a:ext cx="3947311" cy="2492990"/>
          </a:xfrm>
          <a:prstGeom prst="rect">
            <a:avLst/>
          </a:prstGeom>
          <a:noFill/>
        </p:spPr>
        <p:txBody>
          <a:bodyPr wrap="square" rtlCol="0">
            <a:spAutoFit/>
          </a:bodyPr>
          <a:lstStyle/>
          <a:p>
            <a:r>
              <a:rPr lang="zh-TW" altLang="en-US" b="0" dirty="0">
                <a:latin typeface="微軟正黑體" panose="020B0604030504040204" pitchFamily="34" charset="-120"/>
                <a:ea typeface="微軟正黑體" panose="020B0604030504040204" pitchFamily="34" charset="-120"/>
              </a:rPr>
              <a:t>按首次出席日期</a:t>
            </a:r>
            <a:r>
              <a:rPr lang="en-US" b="0" dirty="0">
                <a:latin typeface="微軟正黑體" panose="020B0604030504040204" pitchFamily="34" charset="-120"/>
                <a:ea typeface="微軟正黑體" panose="020B0604030504040204" pitchFamily="34" charset="-120"/>
              </a:rPr>
              <a:t> [</a:t>
            </a:r>
            <a:r>
              <a:rPr lang="en-US" b="0" dirty="0" err="1">
                <a:latin typeface="微軟正黑體" panose="020B0604030504040204" pitchFamily="34" charset="-120"/>
                <a:ea typeface="微軟正黑體" panose="020B0604030504040204" pitchFamily="34" charset="-120"/>
              </a:rPr>
              <a:t>i</a:t>
            </a:r>
            <a:r>
              <a:rPr lang="en-US" b="0" dirty="0">
                <a:latin typeface="微軟正黑體" panose="020B0604030504040204" pitchFamily="34" charset="-120"/>
                <a:ea typeface="微軟正黑體" panose="020B0604030504040204" pitchFamily="34" charset="-120"/>
              </a:rPr>
              <a:t>] </a:t>
            </a:r>
            <a:r>
              <a:rPr lang="zh-TW" altLang="en-US" b="0" dirty="0">
                <a:latin typeface="微軟正黑體" panose="020B0604030504040204" pitchFamily="34" charset="-120"/>
                <a:ea typeface="微軟正黑體" panose="020B0604030504040204" pitchFamily="34" charset="-120"/>
              </a:rPr>
              <a:t>按鈕查閱該學生在該年度的離校</a:t>
            </a:r>
            <a:r>
              <a:rPr lang="zh-HK" altLang="en-US" b="0" dirty="0">
                <a:latin typeface="微軟正黑體" panose="020B0604030504040204" pitchFamily="34" charset="-120"/>
                <a:ea typeface="微軟正黑體" panose="020B0604030504040204" pitchFamily="34" charset="-120"/>
              </a:rPr>
              <a:t>紀</a:t>
            </a:r>
            <a:r>
              <a:rPr lang="zh-TW" altLang="en-US" b="0" dirty="0">
                <a:latin typeface="微軟正黑體" panose="020B0604030504040204" pitchFamily="34" charset="-120"/>
                <a:ea typeface="微軟正黑體" panose="020B0604030504040204" pitchFamily="34" charset="-120"/>
              </a:rPr>
              <a:t>錄。</a:t>
            </a:r>
            <a:endParaRPr lang="en-US" altLang="zh-TW" b="0" dirty="0">
              <a:latin typeface="微軟正黑體" panose="020B0604030504040204" pitchFamily="34" charset="-120"/>
              <a:ea typeface="微軟正黑體" panose="020B0604030504040204" pitchFamily="34" charset="-120"/>
            </a:endParaRPr>
          </a:p>
          <a:p>
            <a:r>
              <a:rPr lang="zh-TW" altLang="en-US" b="0" dirty="0">
                <a:latin typeface="微軟正黑體" panose="020B0604030504040204" pitchFamily="34" charset="-120"/>
                <a:ea typeface="微軟正黑體" panose="020B0604030504040204" pitchFamily="34" charset="-120"/>
              </a:rPr>
              <a:t>按旋轉箭頭按鈕</a:t>
            </a:r>
            <a:r>
              <a:rPr lang="zh-HK" altLang="en-US" b="0" dirty="0">
                <a:latin typeface="微軟正黑體" panose="020B0604030504040204" pitchFamily="34" charset="-120"/>
                <a:ea typeface="微軟正黑體" panose="020B0604030504040204" pitchFamily="34" charset="-120"/>
              </a:rPr>
              <a:t>取消</a:t>
            </a:r>
            <a:r>
              <a:rPr lang="zh-TW" altLang="en-US" b="0" dirty="0">
                <a:latin typeface="微軟正黑體" panose="020B0604030504040204" pitchFamily="34" charset="-120"/>
                <a:ea typeface="微軟正黑體" panose="020B0604030504040204" pitchFamily="34" charset="-120"/>
              </a:rPr>
              <a:t>學生</a:t>
            </a:r>
            <a:r>
              <a:rPr lang="zh-HK" altLang="en-US" b="0" dirty="0">
                <a:latin typeface="微軟正黑體" panose="020B0604030504040204" pitchFamily="34" charset="-120"/>
                <a:ea typeface="微軟正黑體" panose="020B0604030504040204" pitchFamily="34" charset="-120"/>
              </a:rPr>
              <a:t>的回</a:t>
            </a:r>
            <a:r>
              <a:rPr lang="zh-TW" altLang="en-US" b="0" dirty="0">
                <a:latin typeface="微軟正黑體" panose="020B0604030504040204" pitchFamily="34" charset="-120"/>
                <a:ea typeface="微軟正黑體" panose="020B0604030504040204" pitchFamily="34" charset="-120"/>
              </a:rPr>
              <a:t>校</a:t>
            </a:r>
            <a:r>
              <a:rPr lang="zh-HK" altLang="en-US" b="0" dirty="0">
                <a:latin typeface="微軟正黑體" panose="020B0604030504040204" pitchFamily="34" charset="-120"/>
                <a:ea typeface="微軟正黑體" panose="020B0604030504040204" pitchFamily="34" charset="-120"/>
              </a:rPr>
              <a:t>紀</a:t>
            </a:r>
            <a:r>
              <a:rPr lang="zh-TW" altLang="en-US" b="0" dirty="0">
                <a:latin typeface="微軟正黑體" panose="020B0604030504040204" pitchFamily="34" charset="-120"/>
                <a:ea typeface="微軟正黑體" panose="020B0604030504040204" pitchFamily="34" charset="-120"/>
              </a:rPr>
              <a:t>錄。</a:t>
            </a:r>
            <a:endParaRPr lang="en-US" b="0" dirty="0">
              <a:latin typeface="微軟正黑體" panose="020B0604030504040204" pitchFamily="34" charset="-120"/>
              <a:ea typeface="微軟正黑體" panose="020B0604030504040204" pitchFamily="34" charset="-120"/>
            </a:endParaRPr>
          </a:p>
          <a:p>
            <a:endParaRPr lang="en-US" altLang="zh-TW" b="0" dirty="0">
              <a:latin typeface="微軟正黑體" panose="020B0604030504040204" pitchFamily="34" charset="-120"/>
              <a:ea typeface="微軟正黑體" panose="020B0604030504040204" pitchFamily="34" charset="-120"/>
            </a:endParaRPr>
          </a:p>
          <a:p>
            <a:endParaRPr lang="en-US" b="0" dirty="0">
              <a:latin typeface="微軟正黑體" panose="020B0604030504040204" pitchFamily="34" charset="-120"/>
              <a:ea typeface="微軟正黑體" panose="020B0604030504040204" pitchFamily="34" charset="-120"/>
            </a:endParaRPr>
          </a:p>
          <a:p>
            <a:endParaRPr lang="en-US" dirty="0"/>
          </a:p>
        </p:txBody>
      </p:sp>
      <p:pic>
        <p:nvPicPr>
          <p:cNvPr id="9" name="圖片 8">
            <a:extLst>
              <a:ext uri="{FF2B5EF4-FFF2-40B4-BE49-F238E27FC236}">
                <a16:creationId xmlns:a16="http://schemas.microsoft.com/office/drawing/2014/main" id="{36D46ED8-4E9F-4B31-BFCC-A29F7B5E7C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57607" y="4427475"/>
            <a:ext cx="5486400" cy="1822450"/>
          </a:xfrm>
          <a:prstGeom prst="rect">
            <a:avLst/>
          </a:prstGeom>
          <a:noFill/>
          <a:ln>
            <a:noFill/>
          </a:ln>
        </p:spPr>
      </p:pic>
      <p:pic>
        <p:nvPicPr>
          <p:cNvPr id="2" name="圖片 1">
            <a:extLst>
              <a:ext uri="{FF2B5EF4-FFF2-40B4-BE49-F238E27FC236}">
                <a16:creationId xmlns:a16="http://schemas.microsoft.com/office/drawing/2014/main" id="{1B22C88C-FB4B-40E6-A88C-B9DB70C03B02}"/>
              </a:ext>
            </a:extLst>
          </p:cNvPr>
          <p:cNvPicPr>
            <a:picLocks noChangeAspect="1"/>
          </p:cNvPicPr>
          <p:nvPr/>
        </p:nvPicPr>
        <p:blipFill>
          <a:blip r:embed="rId3"/>
          <a:stretch>
            <a:fillRect/>
          </a:stretch>
        </p:blipFill>
        <p:spPr>
          <a:xfrm>
            <a:off x="2495032" y="1660248"/>
            <a:ext cx="6902466" cy="2735779"/>
          </a:xfrm>
          <a:prstGeom prst="rect">
            <a:avLst/>
          </a:prstGeom>
        </p:spPr>
      </p:pic>
      <p:sp>
        <p:nvSpPr>
          <p:cNvPr id="3" name="投影片編號版面配置區 2">
            <a:extLst>
              <a:ext uri="{FF2B5EF4-FFF2-40B4-BE49-F238E27FC236}">
                <a16:creationId xmlns:a16="http://schemas.microsoft.com/office/drawing/2014/main" id="{30E9BE71-95C2-4C19-AAEF-94B0F108E6C8}"/>
              </a:ext>
            </a:extLst>
          </p:cNvPr>
          <p:cNvSpPr>
            <a:spLocks noGrp="1"/>
          </p:cNvSpPr>
          <p:nvPr>
            <p:ph type="sldNum" sz="quarter" idx="10"/>
          </p:nvPr>
        </p:nvSpPr>
        <p:spPr/>
        <p:txBody>
          <a:bodyPr/>
          <a:lstStyle/>
          <a:p>
            <a:fld id="{7B3C8E2D-E91C-4BBB-B7BA-C2875630DAEF}" type="slidenum">
              <a:rPr lang="en-US" altLang="zh-HK" smtClean="0"/>
              <a:pPr/>
              <a:t>45</a:t>
            </a:fld>
            <a:endParaRPr lang="en-US" dirty="0"/>
          </a:p>
        </p:txBody>
      </p:sp>
    </p:spTree>
    <p:extLst>
      <p:ext uri="{BB962C8B-B14F-4D97-AF65-F5344CB8AC3E}">
        <p14:creationId xmlns:p14="http://schemas.microsoft.com/office/powerpoint/2010/main" val="193145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txBox="1">
            <a:spLocks noChangeArrowheads="1"/>
          </p:cNvSpPr>
          <p:nvPr/>
        </p:nvSpPr>
        <p:spPr bwMode="auto">
          <a:xfrm>
            <a:off x="3287688" y="152636"/>
            <a:ext cx="3240360"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kern="0" dirty="0">
                <a:solidFill>
                  <a:srgbClr val="002060"/>
                </a:solidFill>
              </a:rPr>
              <a:t>學生資料</a:t>
            </a:r>
          </a:p>
        </p:txBody>
      </p:sp>
      <p:sp>
        <p:nvSpPr>
          <p:cNvPr id="2" name="矩形 1"/>
          <p:cNvSpPr/>
          <p:nvPr/>
        </p:nvSpPr>
        <p:spPr>
          <a:xfrm>
            <a:off x="1524000" y="1133964"/>
            <a:ext cx="9144000" cy="584775"/>
          </a:xfrm>
          <a:prstGeom prst="rect">
            <a:avLst/>
          </a:prstGeom>
        </p:spPr>
        <p:txBody>
          <a:bodyPr wrap="square">
            <a:spAutoFit/>
          </a:bodyPr>
          <a:lstStyle/>
          <a:p>
            <a:pPr marL="542925" lvl="1" indent="-542925" algn="ctr">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如有更新，須</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向教育局呈報學生資料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225E29BD-C454-43B4-A955-0F0388B00F20}"/>
              </a:ext>
            </a:extLst>
          </p:cNvPr>
          <p:cNvPicPr>
            <a:picLocks noChangeAspect="1"/>
          </p:cNvPicPr>
          <p:nvPr/>
        </p:nvPicPr>
        <p:blipFill>
          <a:blip r:embed="rId3"/>
          <a:stretch>
            <a:fillRect/>
          </a:stretch>
        </p:blipFill>
        <p:spPr>
          <a:xfrm>
            <a:off x="2156752" y="1865640"/>
            <a:ext cx="7878495" cy="4367838"/>
          </a:xfrm>
          <a:prstGeom prst="rect">
            <a:avLst/>
          </a:prstGeom>
        </p:spPr>
      </p:pic>
      <p:grpSp>
        <p:nvGrpSpPr>
          <p:cNvPr id="4" name="Group 3"/>
          <p:cNvGrpSpPr/>
          <p:nvPr/>
        </p:nvGrpSpPr>
        <p:grpSpPr>
          <a:xfrm>
            <a:off x="2452500" y="3014804"/>
            <a:ext cx="7442937" cy="3078177"/>
            <a:chOff x="2260028" y="2938001"/>
            <a:chExt cx="4773590" cy="3078177"/>
          </a:xfrm>
        </p:grpSpPr>
        <p:sp>
          <p:nvSpPr>
            <p:cNvPr id="9" name="矩形 1"/>
            <p:cNvSpPr>
              <a:spLocks noChangeArrowheads="1"/>
            </p:cNvSpPr>
            <p:nvPr/>
          </p:nvSpPr>
          <p:spPr bwMode="auto">
            <a:xfrm>
              <a:off x="3352288" y="2938001"/>
              <a:ext cx="3681330" cy="3078177"/>
            </a:xfrm>
            <a:prstGeom prst="rect">
              <a:avLst/>
            </a:prstGeom>
            <a:noFill/>
            <a:ln w="63500" algn="ctr">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HK" altLang="en-US" sz="4000" dirty="0">
                <a:solidFill>
                  <a:schemeClr val="folHlink"/>
                </a:solidFill>
                <a:latin typeface="Times New Roman" panose="02020603050405020304" pitchFamily="18" charset="0"/>
                <a:ea typeface="微軟正黑體" panose="020B0604030504040204" pitchFamily="34" charset="-120"/>
              </a:endParaRPr>
            </a:p>
          </p:txBody>
        </p:sp>
        <p:sp>
          <p:nvSpPr>
            <p:cNvPr id="5" name="矩形 4"/>
            <p:cNvSpPr/>
            <p:nvPr/>
          </p:nvSpPr>
          <p:spPr bwMode="auto">
            <a:xfrm>
              <a:off x="2260028" y="4939442"/>
              <a:ext cx="648072" cy="323577"/>
            </a:xfrm>
            <a:prstGeom prst="rect">
              <a:avLst/>
            </a:prstGeom>
            <a:noFill/>
            <a:ln w="63500" cap="flat" cmpd="sng" algn="ctr">
              <a:solidFill>
                <a:srgbClr val="FF0066"/>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HK" altLang="en-US" sz="4000" dirty="0">
                <a:solidFill>
                  <a:schemeClr val="folHlink"/>
                </a:solidFill>
                <a:latin typeface="Times New Roman" pitchFamily="18" charset="0"/>
                <a:ea typeface="標楷體" pitchFamily="65" charset="-120"/>
              </a:endParaRPr>
            </a:p>
          </p:txBody>
        </p:sp>
      </p:grpSp>
      <p:sp>
        <p:nvSpPr>
          <p:cNvPr id="6" name="投影片編號版面配置區 5">
            <a:extLst>
              <a:ext uri="{FF2B5EF4-FFF2-40B4-BE49-F238E27FC236}">
                <a16:creationId xmlns:a16="http://schemas.microsoft.com/office/drawing/2014/main" id="{C7FCB39D-120E-4B9F-A949-F591475B5152}"/>
              </a:ext>
            </a:extLst>
          </p:cNvPr>
          <p:cNvSpPr>
            <a:spLocks noGrp="1"/>
          </p:cNvSpPr>
          <p:nvPr>
            <p:ph type="sldNum" sz="quarter" idx="10"/>
          </p:nvPr>
        </p:nvSpPr>
        <p:spPr/>
        <p:txBody>
          <a:bodyPr/>
          <a:lstStyle/>
          <a:p>
            <a:fld id="{7B3C8E2D-E91C-4BBB-B7BA-C2875630DAEF}" type="slidenum">
              <a:rPr lang="en-US" altLang="zh-HK" smtClean="0"/>
              <a:pPr/>
              <a:t>46</a:t>
            </a:fld>
            <a:endParaRPr lang="en-US" dirty="0"/>
          </a:p>
        </p:txBody>
      </p:sp>
    </p:spTree>
    <p:extLst>
      <p:ext uri="{BB962C8B-B14F-4D97-AF65-F5344CB8AC3E}">
        <p14:creationId xmlns:p14="http://schemas.microsoft.com/office/powerpoint/2010/main" val="3339774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207568" y="1124745"/>
            <a:ext cx="9065270" cy="3616282"/>
          </a:xfrm>
          <a:prstGeom prst="rect">
            <a:avLst/>
          </a:prstGeom>
          <a:noFill/>
          <a:ln>
            <a:noFill/>
          </a:ln>
          <a:effectLst/>
          <a:extLst/>
        </p:spPr>
        <p:txBody>
          <a:bodyPr wrap="square" lIns="91349" tIns="45674" rIns="91349" bIns="45674">
            <a:spAutoFit/>
          </a:bodyPr>
          <a:lstStyle/>
          <a:p>
            <a:pPr>
              <a:spcBef>
                <a:spcPts val="0"/>
              </a:spcBef>
              <a:buClr>
                <a:srgbClr val="CC0099"/>
              </a:buClr>
              <a:buSzPct val="55000"/>
              <a:defRPr/>
            </a:pPr>
            <a:r>
              <a:rPr lang="zh-TW" altLang="en-US"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學生離校</a:t>
            </a:r>
            <a:endParaRPr lang="en-US" altLang="zh-TW"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CC0099"/>
              </a:buClr>
              <a:buSzPct val="55000"/>
              <a:defRPr/>
            </a:pPr>
            <a:endParaRPr lang="zh-TW" altLang="en-US" sz="105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CC0099"/>
              </a:buClr>
              <a:buSzPct val="55000"/>
              <a:defRPr/>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 </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a:t>
            </a:r>
            <a:r>
              <a:rPr lang="zh-TW" altLang="en-US"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離校</a:t>
            </a:r>
          </a:p>
          <a:p>
            <a:pPr>
              <a:spcBef>
                <a:spcPts val="0"/>
              </a:spcBef>
              <a:buClr>
                <a:srgbClr val="CC0099"/>
              </a:buClr>
              <a:buSzPct val="55000"/>
              <a:defRPr/>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As -</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學生</a:t>
            </a:r>
            <a:r>
              <a:rPr lang="zh-TW" altLang="en-US"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離校</a:t>
            </a:r>
            <a:r>
              <a:rPr lang="en-US" altLang="zh-TW"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補充</a:t>
            </a:r>
            <a:r>
              <a:rPr lang="en-US" altLang="zh-TW"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57200" lvl="4" indent="-457200">
              <a:spcBef>
                <a:spcPts val="0"/>
              </a:spcBef>
              <a:buClr>
                <a:srgbClr val="CC0099"/>
              </a:buClr>
              <a:buFont typeface="Wingdings" panose="05000000000000000000" pitchFamily="2" charset="2"/>
              <a:buChar char="§"/>
              <a:defRPr/>
            </a:pP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舊生</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在收生實況調查</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(Enrolment Survey)</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前退學</a:t>
            </a:r>
          </a:p>
          <a:p>
            <a:pPr>
              <a:spcBef>
                <a:spcPts val="0"/>
              </a:spcBef>
              <a:buClr>
                <a:srgbClr val="CC0099"/>
              </a:buClr>
              <a:buSzPct val="55000"/>
              <a:defRPr/>
            </a:pPr>
            <a:endParaRPr lang="en-US" altLang="zh-TW" sz="105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CC0099"/>
              </a:buClr>
              <a:buSzPct val="55000"/>
              <a:defRPr/>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 &amp; As</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新學生</a:t>
            </a:r>
            <a:r>
              <a:rPr lang="zh-TW" altLang="en-US"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離校</a:t>
            </a:r>
            <a:endParaRPr lang="en-US" altLang="zh-TW"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lvl="4" indent="-457200">
              <a:spcBef>
                <a:spcPts val="0"/>
              </a:spcBef>
              <a:buClr>
                <a:srgbClr val="CC0099"/>
              </a:buClr>
              <a:buFont typeface="Wingdings" panose="05000000000000000000" pitchFamily="2" charset="2"/>
              <a:buChar char="§"/>
              <a:defRPr/>
            </a:pP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新生</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收生實況調查前退學</a:t>
            </a:r>
            <a:endParaRPr lang="en-US" altLang="zh-TW"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Rectangle 15"/>
          <p:cNvSpPr txBox="1">
            <a:spLocks noChangeArrowheads="1"/>
          </p:cNvSpPr>
          <p:nvPr/>
        </p:nvSpPr>
        <p:spPr bwMode="auto">
          <a:xfrm>
            <a:off x="3287688" y="152636"/>
            <a:ext cx="3240360"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kern="0" dirty="0">
                <a:solidFill>
                  <a:srgbClr val="002060"/>
                </a:solidFill>
              </a:rPr>
              <a:t>學生資料</a:t>
            </a:r>
          </a:p>
        </p:txBody>
      </p:sp>
      <p:sp>
        <p:nvSpPr>
          <p:cNvPr id="2" name="投影片編號版面配置區 1">
            <a:extLst>
              <a:ext uri="{FF2B5EF4-FFF2-40B4-BE49-F238E27FC236}">
                <a16:creationId xmlns:a16="http://schemas.microsoft.com/office/drawing/2014/main" id="{1F070BC1-1AEE-4347-A02D-6675F8156F8E}"/>
              </a:ext>
            </a:extLst>
          </p:cNvPr>
          <p:cNvSpPr>
            <a:spLocks noGrp="1"/>
          </p:cNvSpPr>
          <p:nvPr>
            <p:ph type="sldNum" sz="quarter" idx="10"/>
          </p:nvPr>
        </p:nvSpPr>
        <p:spPr/>
        <p:txBody>
          <a:bodyPr/>
          <a:lstStyle/>
          <a:p>
            <a:fld id="{7B3C8E2D-E91C-4BBB-B7BA-C2875630DAEF}" type="slidenum">
              <a:rPr lang="en-US" altLang="zh-HK" smtClean="0"/>
              <a:pPr/>
              <a:t>47</a:t>
            </a:fld>
            <a:endParaRPr lang="en-US" dirty="0"/>
          </a:p>
        </p:txBody>
      </p:sp>
    </p:spTree>
    <p:extLst>
      <p:ext uri="{BB962C8B-B14F-4D97-AF65-F5344CB8AC3E}">
        <p14:creationId xmlns:p14="http://schemas.microsoft.com/office/powerpoint/2010/main" val="2045749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135559" y="1340769"/>
            <a:ext cx="9323015" cy="4108724"/>
          </a:xfrm>
          <a:prstGeom prst="rect">
            <a:avLst/>
          </a:prstGeom>
          <a:noFill/>
          <a:ln>
            <a:noFill/>
          </a:ln>
          <a:effectLst/>
          <a:extLst/>
        </p:spPr>
        <p:txBody>
          <a:bodyPr wrap="square" lIns="91349" tIns="45674" rIns="91349" bIns="45674">
            <a:spAutoFit/>
          </a:bodyPr>
          <a:lstStyle/>
          <a:p>
            <a:pPr>
              <a:spcBef>
                <a:spcPts val="80"/>
              </a:spcBef>
              <a:buClr>
                <a:srgbClr val="CC0099"/>
              </a:buClr>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已有</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學生編號入學學生 </a:t>
            </a:r>
          </a:p>
          <a:p>
            <a:pPr>
              <a:spcBef>
                <a:spcPts val="80"/>
              </a:spcBef>
              <a:buClr>
                <a:srgbClr val="CC0099"/>
              </a:buClr>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未有</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學生編號入學學生 </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4">
              <a:spcBef>
                <a:spcPts val="80"/>
              </a:spcBef>
              <a:buClr>
                <a:srgbClr val="CC0099"/>
              </a:buClr>
              <a:defRPr/>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注意：</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傳送</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收生實況調查</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 / C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後，</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不應刪除學生資料</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
              </a:spcBef>
              <a:buClr>
                <a:srgbClr val="CC0099"/>
              </a:buClr>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  -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學校自行</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更改學生資料</a:t>
            </a:r>
          </a:p>
          <a:p>
            <a:pPr marL="1698625" indent="-1698625">
              <a:spcBef>
                <a:spcPts val="80"/>
              </a:spcBef>
              <a:buClr>
                <a:srgbClr val="CC0099"/>
              </a:buClr>
              <a:buSzPct val="55000"/>
              <a:defRPr/>
            </a:pP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呈報</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小六學生香港身份證號碼</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
              </a:spcBef>
              <a:buClr>
                <a:srgbClr val="CC0099"/>
              </a:buClr>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Ds - </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a:t>
            </a:r>
            <a:r>
              <a:rPr lang="en-US" altLang="zh-TW"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補充</a:t>
            </a:r>
            <a:r>
              <a:rPr lang="en-US" altLang="zh-TW"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p>
          <a:p>
            <a:pPr marL="0" lvl="4" indent="4763">
              <a:spcBef>
                <a:spcPts val="80"/>
              </a:spcBef>
              <a:buClr>
                <a:srgbClr val="CC0099"/>
              </a:buClr>
              <a:defRPr/>
            </a:pP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因應教育局發出的</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差異學生資料</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補充學生資料</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8" name="Rectangle 15"/>
          <p:cNvSpPr txBox="1">
            <a:spLocks noChangeArrowheads="1"/>
          </p:cNvSpPr>
          <p:nvPr/>
        </p:nvSpPr>
        <p:spPr bwMode="auto">
          <a:xfrm>
            <a:off x="3287688" y="152636"/>
            <a:ext cx="3240360"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kern="0">
                <a:solidFill>
                  <a:srgbClr val="002060"/>
                </a:solidFill>
              </a:rPr>
              <a:t>學生資料</a:t>
            </a:r>
            <a:endParaRPr lang="zh-TW" altLang="en-US" sz="4000" kern="0" dirty="0">
              <a:solidFill>
                <a:srgbClr val="002060"/>
              </a:solidFill>
            </a:endParaRPr>
          </a:p>
        </p:txBody>
      </p:sp>
      <p:sp>
        <p:nvSpPr>
          <p:cNvPr id="2" name="投影片編號版面配置區 1">
            <a:extLst>
              <a:ext uri="{FF2B5EF4-FFF2-40B4-BE49-F238E27FC236}">
                <a16:creationId xmlns:a16="http://schemas.microsoft.com/office/drawing/2014/main" id="{2353F645-F710-463D-A969-E7083B45628C}"/>
              </a:ext>
            </a:extLst>
          </p:cNvPr>
          <p:cNvSpPr>
            <a:spLocks noGrp="1"/>
          </p:cNvSpPr>
          <p:nvPr>
            <p:ph type="sldNum" sz="quarter" idx="10"/>
          </p:nvPr>
        </p:nvSpPr>
        <p:spPr/>
        <p:txBody>
          <a:bodyPr/>
          <a:lstStyle/>
          <a:p>
            <a:fld id="{7B3C8E2D-E91C-4BBB-B7BA-C2875630DAEF}" type="slidenum">
              <a:rPr lang="en-US" altLang="zh-HK" smtClean="0"/>
              <a:pPr/>
              <a:t>48</a:t>
            </a:fld>
            <a:endParaRPr lang="en-US" dirty="0"/>
          </a:p>
        </p:txBody>
      </p:sp>
    </p:spTree>
    <p:extLst>
      <p:ext uri="{BB962C8B-B14F-4D97-AF65-F5344CB8AC3E}">
        <p14:creationId xmlns:p14="http://schemas.microsoft.com/office/powerpoint/2010/main" val="4179899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5"/>
          <p:cNvSpPr>
            <a:spLocks noGrp="1" noChangeArrowheads="1"/>
          </p:cNvSpPr>
          <p:nvPr>
            <p:ph type="title"/>
          </p:nvPr>
        </p:nvSpPr>
        <p:spPr>
          <a:xfrm>
            <a:off x="3287688" y="152636"/>
            <a:ext cx="3240360" cy="762000"/>
          </a:xfrm>
          <a:extLst>
            <a:ext uri="{909E8E84-426E-40DD-AFC4-6F175D3DCCD1}">
              <a14:hiddenFill xmlns:a14="http://schemas.microsoft.com/office/drawing/2010/main">
                <a:solidFill>
                  <a:srgbClr val="FFFFFF"/>
                </a:solidFill>
              </a14:hiddenFill>
            </a:ext>
          </a:extLst>
        </p:spPr>
        <p:txBody>
          <a:bodyPr/>
          <a:lstStyle/>
          <a:p>
            <a:pPr eaLnBrk="1" hangingPunct="1">
              <a:buClr>
                <a:srgbClr val="CC0099"/>
              </a:buClr>
              <a:buSzPct val="55000"/>
              <a:defRPr/>
            </a:pPr>
            <a:r>
              <a:rPr lang="zh-TW" altLang="en-US" sz="4000" dirty="0">
                <a:solidFill>
                  <a:srgbClr val="002060"/>
                </a:solidFill>
              </a:rPr>
              <a:t>學生資料</a:t>
            </a:r>
          </a:p>
        </p:txBody>
      </p:sp>
      <p:sp>
        <p:nvSpPr>
          <p:cNvPr id="14339" name="Rectangle 13"/>
          <p:cNvSpPr>
            <a:spLocks noChangeArrowheads="1"/>
          </p:cNvSpPr>
          <p:nvPr/>
        </p:nvSpPr>
        <p:spPr bwMode="auto">
          <a:xfrm>
            <a:off x="1994985" y="1520788"/>
            <a:ext cx="8531225" cy="2988332"/>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542925" lvl="1" indent="-54292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記錄為新生</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舊生</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註冊</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73150" lvl="3" indent="-447675">
              <a:buClr>
                <a:srgbClr val="CC0099"/>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個別註冊</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整批註冊</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上載註冊檔案</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座位表</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73150" lvl="3" indent="-447675">
              <a:buClr>
                <a:srgbClr val="CC0099"/>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可</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整批上載學生相片，以便編修座位表</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學生科目</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班本必修科目除外</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196850" lvl="1" indent="-196850">
              <a:buClr>
                <a:srgbClr val="CC0099"/>
              </a:buClr>
              <a:buSzPct val="55000"/>
              <a:buFont typeface="Wingdings" panose="05000000000000000000" pitchFamily="2" charset="2"/>
              <a:buChar char="n"/>
            </a:pP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2" name="AutoShape 2" descr="clipart studentçåçæå°çµæ"/>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clipart studentçåçæå°çµæ"/>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clipart studentçåçæå°çµæ"/>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投影片編號版面配置區 2">
            <a:extLst>
              <a:ext uri="{FF2B5EF4-FFF2-40B4-BE49-F238E27FC236}">
                <a16:creationId xmlns:a16="http://schemas.microsoft.com/office/drawing/2014/main" id="{FF6BF5F3-1732-423D-9B13-D8019F1B43F2}"/>
              </a:ext>
            </a:extLst>
          </p:cNvPr>
          <p:cNvSpPr>
            <a:spLocks noGrp="1"/>
          </p:cNvSpPr>
          <p:nvPr>
            <p:ph type="sldNum" sz="quarter" idx="10"/>
          </p:nvPr>
        </p:nvSpPr>
        <p:spPr/>
        <p:txBody>
          <a:bodyPr/>
          <a:lstStyle/>
          <a:p>
            <a:fld id="{7B3C8E2D-E91C-4BBB-B7BA-C2875630DAEF}" type="slidenum">
              <a:rPr lang="en-US" altLang="zh-HK" smtClean="0"/>
              <a:pPr/>
              <a:t>49</a:t>
            </a:fld>
            <a:endParaRPr lang="en-US" dirty="0"/>
          </a:p>
        </p:txBody>
      </p:sp>
    </p:spTree>
    <p:extLst>
      <p:ext uri="{BB962C8B-B14F-4D97-AF65-F5344CB8AC3E}">
        <p14:creationId xmlns:p14="http://schemas.microsoft.com/office/powerpoint/2010/main" val="1328802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287688" y="114985"/>
            <a:ext cx="73803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SzTx/>
              <a:buNone/>
              <a:defRPr/>
            </a:pPr>
            <a:r>
              <a:rPr lang="zh-TW" altLang="en-US" sz="4000" b="1" dirty="0">
                <a:solidFill>
                  <a:schemeClr val="tx2">
                    <a:lumMod val="7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校管系統日常工作</a:t>
            </a:r>
          </a:p>
        </p:txBody>
      </p:sp>
      <p:sp>
        <p:nvSpPr>
          <p:cNvPr id="11" name="矩形 10"/>
          <p:cNvSpPr/>
          <p:nvPr/>
        </p:nvSpPr>
        <p:spPr>
          <a:xfrm>
            <a:off x="2036372" y="1395145"/>
            <a:ext cx="8352928" cy="1141338"/>
          </a:xfrm>
          <a:prstGeom prst="rect">
            <a:avLst/>
          </a:prstGeom>
        </p:spPr>
        <p:txBody>
          <a:bodyPr wrap="square">
            <a:spAutoFit/>
          </a:bodyPr>
          <a:lstStyle/>
          <a:p>
            <a:pPr eaLnBrk="0" hangingPunct="0">
              <a:spcBef>
                <a:spcPts val="500"/>
              </a:spcBef>
              <a:spcAft>
                <a:spcPts val="0"/>
              </a:spcAft>
              <a:buClrTx/>
              <a:buSzTx/>
              <a:defRPr/>
            </a:pPr>
            <a:r>
              <a:rPr lang="zh-TW" altLang="zh-TW" sz="3200"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rPr>
              <a:t>傳送系統版本</a:t>
            </a:r>
            <a:r>
              <a:rPr lang="zh-TW" altLang="en-US" sz="3200"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TW" sz="3200"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rPr>
              <a:t>以測試聯遞系統運作</a:t>
            </a:r>
            <a:r>
              <a:rPr lang="zh-TW" altLang="en-US" sz="3200"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rPr>
              <a:t>是否正常</a:t>
            </a:r>
            <a:endParaRPr lang="en-US" altLang="zh-TW" sz="3200"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endParaRPr>
          </a:p>
          <a:p>
            <a:pPr algn="ctr" eaLnBrk="0" hangingPunct="0">
              <a:spcBef>
                <a:spcPts val="500"/>
              </a:spcBef>
              <a:spcAft>
                <a:spcPts val="0"/>
              </a:spcAft>
              <a:buClrTx/>
              <a:buSzTx/>
              <a:defRPr/>
            </a:pPr>
            <a:r>
              <a:rPr lang="en-US" altLang="zh-TW" sz="32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僅適用</a:t>
            </a:r>
            <a:r>
              <a:rPr lang="en-US" altLang="zh-TW" sz="32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WebSAMS  </a:t>
            </a:r>
            <a:r>
              <a:rPr lang="en-US" altLang="zh-TW" sz="32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3.1.X</a:t>
            </a:r>
            <a:r>
              <a:rPr lang="zh-TW" altLang="en-US" sz="32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版本</a:t>
            </a:r>
            <a:r>
              <a:rPr lang="en-US" altLang="zh-TW" sz="32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zh-TW" sz="3200"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pic>
        <p:nvPicPr>
          <p:cNvPr id="16" name="圖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656" y="2636912"/>
            <a:ext cx="8366714" cy="2567060"/>
          </a:xfrm>
          <a:prstGeom prst="rect">
            <a:avLst/>
          </a:prstGeom>
          <a:ln w="12700">
            <a:solidFill>
              <a:schemeClr val="tx1"/>
            </a:solidFill>
          </a:ln>
          <a:effectLst/>
        </p:spPr>
      </p:pic>
      <p:sp>
        <p:nvSpPr>
          <p:cNvPr id="17" name="矩形 13"/>
          <p:cNvSpPr/>
          <p:nvPr/>
        </p:nvSpPr>
        <p:spPr bwMode="auto">
          <a:xfrm>
            <a:off x="2042488" y="4797152"/>
            <a:ext cx="576064" cy="31374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defRPr/>
            </a:pPr>
            <a:endParaRPr lang="zh-TW" altLang="en-US" sz="4000">
              <a:solidFill>
                <a:srgbClr val="3333CC"/>
              </a:solidFill>
              <a:latin typeface="Times New Roman" pitchFamily="18" charset="0"/>
              <a:ea typeface="標楷體" pitchFamily="65" charset="-120"/>
            </a:endParaRPr>
          </a:p>
        </p:txBody>
      </p:sp>
      <p:sp>
        <p:nvSpPr>
          <p:cNvPr id="2" name="矩形: 圓角 1">
            <a:extLst>
              <a:ext uri="{FF2B5EF4-FFF2-40B4-BE49-F238E27FC236}">
                <a16:creationId xmlns:a16="http://schemas.microsoft.com/office/drawing/2014/main" id="{11EA2575-C913-44D9-ACA6-5A0B3AA2E96D}"/>
              </a:ext>
            </a:extLst>
          </p:cNvPr>
          <p:cNvSpPr/>
          <p:nvPr/>
        </p:nvSpPr>
        <p:spPr bwMode="auto">
          <a:xfrm>
            <a:off x="6596109" y="3080551"/>
            <a:ext cx="106532" cy="150921"/>
          </a:xfrm>
          <a:prstGeom prst="round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3" name="投影片編號版面配置區 2">
            <a:extLst>
              <a:ext uri="{FF2B5EF4-FFF2-40B4-BE49-F238E27FC236}">
                <a16:creationId xmlns:a16="http://schemas.microsoft.com/office/drawing/2014/main" id="{C37B1AF8-E641-428C-8CEB-567AF60C9A4A}"/>
              </a:ext>
            </a:extLst>
          </p:cNvPr>
          <p:cNvSpPr>
            <a:spLocks noGrp="1"/>
          </p:cNvSpPr>
          <p:nvPr>
            <p:ph type="sldNum" sz="quarter" idx="4"/>
          </p:nvPr>
        </p:nvSpPr>
        <p:spPr/>
        <p:txBody>
          <a:bodyPr/>
          <a:lstStyle/>
          <a:p>
            <a:fld id="{7B3C8E2D-E91C-4BBB-B7BA-C2875630DAEF}" type="slidenum">
              <a:rPr lang="en-US" altLang="zh-HK" smtClean="0"/>
              <a:pPr/>
              <a:t>5</a:t>
            </a:fld>
            <a:endParaRPr lang="en-US" dirty="0"/>
          </a:p>
        </p:txBody>
      </p:sp>
    </p:spTree>
    <p:extLst>
      <p:ext uri="{BB962C8B-B14F-4D97-AF65-F5344CB8AC3E}">
        <p14:creationId xmlns:p14="http://schemas.microsoft.com/office/powerpoint/2010/main" val="263269603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410607" y="1581240"/>
            <a:ext cx="3096344" cy="2052227"/>
          </a:xfrm>
          <a:prstGeom prst="rect">
            <a:avLst/>
          </a:prstGeom>
          <a:solidFill>
            <a:srgbClr val="CCFF99"/>
          </a:solidFill>
        </p:spPr>
        <p:txBody>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a:spcBef>
                <a:spcPts val="1000"/>
              </a:spcBef>
              <a:buClr>
                <a:srgbClr val="CC0099"/>
              </a:buClr>
              <a:buSzPct val="55000"/>
              <a:buNone/>
            </a:pPr>
            <a:r>
              <a:rPr lang="zh-TW" altLang="en-US" sz="2800" dirty="0">
                <a:solidFill>
                  <a:srgbClr val="FF0000"/>
                </a:solidFill>
                <a:latin typeface="微軟正黑體" panose="020B0604030504040204" pitchFamily="34" charset="-120"/>
                <a:ea typeface="微軟正黑體" panose="020B0604030504040204" pitchFamily="34" charset="-120"/>
              </a:rPr>
              <a:t>與學校資料相關</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US" sz="2400" dirty="0">
                <a:solidFill>
                  <a:srgbClr val="0000FF"/>
                </a:solidFill>
                <a:latin typeface="微軟正黑體" panose="020B0604030504040204" pitchFamily="34" charset="-120"/>
                <a:ea typeface="微軟正黑體" panose="020B0604030504040204" pitchFamily="34" charset="-120"/>
              </a:rPr>
              <a:t>學校活動管理</a:t>
            </a:r>
            <a:endParaRPr lang="en-US" altLang="zh-TW" sz="2400" dirty="0">
              <a:solidFill>
                <a:srgbClr val="0000FF"/>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US" sz="2400" kern="0" dirty="0">
                <a:solidFill>
                  <a:srgbClr val="0000FF"/>
                </a:solidFill>
                <a:latin typeface="微軟正黑體" panose="020B0604030504040204" pitchFamily="34" charset="-120"/>
                <a:ea typeface="微軟正黑體" panose="020B0604030504040204" pitchFamily="34" charset="-120"/>
              </a:rPr>
              <a:t>時間表編排</a:t>
            </a:r>
            <a:endParaRPr lang="en-US" altLang="zh-TW" sz="2400" kern="0" dirty="0">
              <a:solidFill>
                <a:srgbClr val="0000FF"/>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CN" altLang="en-US" sz="2400" kern="0" dirty="0">
                <a:solidFill>
                  <a:srgbClr val="0000FF"/>
                </a:solidFill>
                <a:latin typeface="微軟正黑體" panose="020B0604030504040204" pitchFamily="34" charset="-120"/>
                <a:ea typeface="微軟正黑體" panose="020B0604030504040204" pitchFamily="34" charset="-120"/>
              </a:rPr>
              <a:t>財務管理及策劃</a:t>
            </a:r>
            <a:endParaRPr lang="en-US" altLang="zh-TW" sz="2400" kern="0" dirty="0">
              <a:solidFill>
                <a:srgbClr val="0000FF"/>
              </a:solidFill>
              <a:latin typeface="微軟正黑體" panose="020B0604030504040204" pitchFamily="34" charset="-120"/>
              <a:ea typeface="微軟正黑體" panose="020B0604030504040204" pitchFamily="34" charset="-120"/>
            </a:endParaRPr>
          </a:p>
        </p:txBody>
      </p:sp>
      <p:sp>
        <p:nvSpPr>
          <p:cNvPr id="7" name="內容版面配置區 2"/>
          <p:cNvSpPr txBox="1">
            <a:spLocks/>
          </p:cNvSpPr>
          <p:nvPr/>
        </p:nvSpPr>
        <p:spPr bwMode="auto">
          <a:xfrm>
            <a:off x="3506951" y="1581240"/>
            <a:ext cx="2808312" cy="3944818"/>
          </a:xfrm>
          <a:prstGeom prst="rect">
            <a:avLst/>
          </a:prstGeom>
          <a:solidFill>
            <a:schemeClr val="accent2">
              <a:lumMod val="40000"/>
              <a:lumOff val="60000"/>
            </a:schemeClr>
          </a:solidFill>
          <a:ln>
            <a:noFill/>
          </a:ln>
          <a:effectLst/>
        </p:spPr>
        <p:txBody>
          <a:bodyPr vert="horz" wrap="square" lIns="91349" tIns="45674" rIns="91349" bIns="45674" numCol="1" anchor="t" anchorCtr="0" compatLnSpc="1">
            <a:prstTxWarp prst="textNoShape">
              <a:avLst/>
            </a:prstTxWarp>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a:spcBef>
                <a:spcPts val="1000"/>
              </a:spcBef>
              <a:buClr>
                <a:srgbClr val="CC0099"/>
              </a:buClr>
              <a:buSzPct val="55000"/>
              <a:buNone/>
            </a:pPr>
            <a:r>
              <a:rPr lang="zh-TW" altLang="en-US" sz="2800" dirty="0">
                <a:solidFill>
                  <a:srgbClr val="FF0000"/>
                </a:solidFill>
                <a:latin typeface="微軟正黑體" panose="020B0604030504040204" pitchFamily="34" charset="-120"/>
                <a:ea typeface="微軟正黑體" panose="020B0604030504040204" pitchFamily="34" charset="-120"/>
              </a:rPr>
              <a:t>與學生資料相關</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GB" sz="2400" dirty="0">
                <a:solidFill>
                  <a:schemeClr val="accent5">
                    <a:lumMod val="25000"/>
                  </a:schemeClr>
                </a:solidFill>
                <a:latin typeface="微軟正黑體" panose="020B0604030504040204" pitchFamily="34" charset="-120"/>
                <a:ea typeface="微軟正黑體" panose="020B0604030504040204" pitchFamily="34" charset="-120"/>
              </a:rPr>
              <a:t>學生出席資料</a:t>
            </a:r>
            <a:endParaRPr lang="en-GB" altLang="zh-TW" sz="2400" dirty="0">
              <a:solidFill>
                <a:schemeClr val="accent5">
                  <a:lumMod val="25000"/>
                </a:schemeClr>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GB" sz="2400" dirty="0">
                <a:solidFill>
                  <a:schemeClr val="accent5">
                    <a:lumMod val="25000"/>
                  </a:schemeClr>
                </a:solidFill>
                <a:latin typeface="微軟正黑體" panose="020B0604030504040204" pitchFamily="34" charset="-120"/>
                <a:ea typeface="微軟正黑體" panose="020B0604030504040204" pitchFamily="34" charset="-120"/>
              </a:rPr>
              <a:t>課外活動</a:t>
            </a:r>
            <a:endParaRPr lang="en-US" altLang="zh-TW" sz="2400" dirty="0">
              <a:solidFill>
                <a:schemeClr val="accent5">
                  <a:lumMod val="25000"/>
                </a:schemeClr>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GB" sz="2400" dirty="0">
                <a:solidFill>
                  <a:schemeClr val="accent5">
                    <a:lumMod val="25000"/>
                  </a:schemeClr>
                </a:solidFill>
                <a:latin typeface="微軟正黑體" panose="020B0604030504040204" pitchFamily="34" charset="-120"/>
                <a:ea typeface="微軟正黑體" panose="020B0604030504040204" pitchFamily="34" charset="-120"/>
              </a:rPr>
              <a:t>獎懲資料</a:t>
            </a:r>
            <a:endParaRPr lang="en-US" altLang="zh-TW" sz="2400" dirty="0">
              <a:solidFill>
                <a:schemeClr val="accent5">
                  <a:lumMod val="25000"/>
                </a:schemeClr>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GB" sz="2400" dirty="0">
                <a:solidFill>
                  <a:schemeClr val="accent5">
                    <a:lumMod val="25000"/>
                  </a:schemeClr>
                </a:solidFill>
                <a:latin typeface="微軟正黑體" panose="020B0604030504040204" pitchFamily="34" charset="-120"/>
                <a:ea typeface="微軟正黑體" panose="020B0604030504040204" pitchFamily="34" charset="-120"/>
              </a:rPr>
              <a:t>學生成績</a:t>
            </a:r>
            <a:endParaRPr lang="en-US" altLang="zh-TW" sz="2400" dirty="0">
              <a:solidFill>
                <a:schemeClr val="accent5">
                  <a:lumMod val="25000"/>
                </a:schemeClr>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US" sz="2400" dirty="0">
                <a:solidFill>
                  <a:schemeClr val="accent5">
                    <a:lumMod val="25000"/>
                  </a:schemeClr>
                </a:solidFill>
                <a:latin typeface="微軟正黑體" panose="020B0604030504040204" pitchFamily="34" charset="-120"/>
                <a:ea typeface="微軟正黑體" panose="020B0604030504040204" pitchFamily="34" charset="-120"/>
              </a:rPr>
              <a:t>人才資料庫</a:t>
            </a:r>
            <a:endParaRPr lang="en-US" altLang="zh-TW" sz="2400" dirty="0">
              <a:solidFill>
                <a:schemeClr val="accent5">
                  <a:lumMod val="25000"/>
                </a:schemeClr>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zh-HK" sz="2400" dirty="0">
                <a:solidFill>
                  <a:schemeClr val="accent5">
                    <a:lumMod val="25000"/>
                  </a:schemeClr>
                </a:solidFill>
                <a:latin typeface="微軟正黑體" panose="020B0604030504040204" pitchFamily="34" charset="-120"/>
                <a:ea typeface="微軟正黑體" panose="020B0604030504040204" pitchFamily="34" charset="-120"/>
              </a:rPr>
              <a:t>學生資助處</a:t>
            </a:r>
            <a:endParaRPr lang="en-US" altLang="zh-TW" sz="2400" dirty="0">
              <a:solidFill>
                <a:schemeClr val="accent5">
                  <a:lumMod val="25000"/>
                </a:schemeClr>
              </a:solidFill>
              <a:latin typeface="微軟正黑體" panose="020B0604030504040204" pitchFamily="34" charset="-120"/>
              <a:ea typeface="微軟正黑體" panose="020B0604030504040204" pitchFamily="34" charset="-120"/>
            </a:endParaRPr>
          </a:p>
          <a:p>
            <a:pPr marL="6350" lvl="1" indent="0">
              <a:spcBef>
                <a:spcPts val="300"/>
              </a:spcBef>
              <a:buSzPct val="80000"/>
              <a:buNone/>
            </a:pPr>
            <a:endParaRPr lang="en-US" altLang="zh-TW" dirty="0">
              <a:solidFill>
                <a:srgbClr val="C00000"/>
              </a:solidFill>
              <a:latin typeface="微軟正黑體" panose="020B0604030504040204" pitchFamily="34" charset="-120"/>
              <a:ea typeface="微軟正黑體" panose="020B0604030504040204" pitchFamily="34" charset="-120"/>
            </a:endParaRPr>
          </a:p>
        </p:txBody>
      </p:sp>
      <p:sp>
        <p:nvSpPr>
          <p:cNvPr id="8" name="矩形 7"/>
          <p:cNvSpPr/>
          <p:nvPr/>
        </p:nvSpPr>
        <p:spPr>
          <a:xfrm>
            <a:off x="3287688" y="164888"/>
            <a:ext cx="4032448" cy="707886"/>
          </a:xfrm>
          <a:prstGeom prst="rect">
            <a:avLst/>
          </a:prstGeom>
        </p:spPr>
        <p:txBody>
          <a:bodyPr wrap="square">
            <a:spAutoFit/>
          </a:bodyPr>
          <a:lstStyle/>
          <a:p>
            <a:pPr>
              <a:buClr>
                <a:srgbClr val="CC0099"/>
              </a:buClr>
              <a:buSzPct val="55000"/>
            </a:pPr>
            <a:r>
              <a:rPr lang="en-US" altLang="zh-TW" sz="40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40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主要應用模組</a:t>
            </a:r>
            <a:endParaRPr lang="en-US" altLang="zh-TW" sz="40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內容版面配置區 2"/>
          <p:cNvSpPr txBox="1">
            <a:spLocks/>
          </p:cNvSpPr>
          <p:nvPr/>
        </p:nvSpPr>
        <p:spPr bwMode="auto">
          <a:xfrm>
            <a:off x="410609" y="3633466"/>
            <a:ext cx="3096343" cy="1080120"/>
          </a:xfrm>
          <a:prstGeom prst="rect">
            <a:avLst/>
          </a:prstGeom>
          <a:solidFill>
            <a:srgbClr val="FFCCFF"/>
          </a:solidFill>
          <a:ln>
            <a:noFill/>
          </a:ln>
          <a:effectLst/>
        </p:spPr>
        <p:txBody>
          <a:bodyPr vert="horz" wrap="square" lIns="91349" tIns="45674" rIns="91349" bIns="45674" numCol="1" anchor="t" anchorCtr="0" compatLnSpc="1">
            <a:prstTxWarp prst="textNoShape">
              <a:avLst/>
            </a:prstTxWarp>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a:spcBef>
                <a:spcPts val="1000"/>
              </a:spcBef>
              <a:buClr>
                <a:srgbClr val="CC0099"/>
              </a:buClr>
              <a:buSzPct val="55000"/>
              <a:buNone/>
            </a:pPr>
            <a:r>
              <a:rPr lang="zh-TW" altLang="en-US" sz="2800" dirty="0">
                <a:solidFill>
                  <a:srgbClr val="FF0000"/>
                </a:solidFill>
                <a:latin typeface="微軟正黑體" panose="020B0604030504040204" pitchFamily="34" charset="-120"/>
                <a:ea typeface="微軟正黑體" panose="020B0604030504040204" pitchFamily="34" charset="-120"/>
              </a:rPr>
              <a:t>與教職員資料相關</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GB" sz="2400" dirty="0">
                <a:solidFill>
                  <a:srgbClr val="0000FF"/>
                </a:solidFill>
                <a:latin typeface="微軟正黑體" panose="020B0604030504040204" pitchFamily="34" charset="-120"/>
                <a:ea typeface="微軟正黑體" panose="020B0604030504040204" pitchFamily="34" charset="-120"/>
              </a:rPr>
              <a:t>教職員調配</a:t>
            </a:r>
            <a:endParaRPr lang="en-US" altLang="zh-TW" sz="2400" dirty="0">
              <a:solidFill>
                <a:srgbClr val="0000FF"/>
              </a:solidFill>
              <a:latin typeface="微軟正黑體" panose="020B0604030504040204" pitchFamily="34" charset="-120"/>
              <a:ea typeface="微軟正黑體" panose="020B0604030504040204" pitchFamily="34" charset="-120"/>
            </a:endParaRPr>
          </a:p>
          <a:p>
            <a:pPr marL="0" indent="0" algn="ctr">
              <a:buNone/>
            </a:pPr>
            <a:endParaRPr lang="zh-TW" altLang="en-US" sz="3600" kern="0" dirty="0">
              <a:solidFill>
                <a:schemeClr val="accent4">
                  <a:lumMod val="95000"/>
                  <a:lumOff val="5000"/>
                </a:schemeClr>
              </a:solidFill>
              <a:latin typeface="微軟正黑體" panose="020B0604030504040204" pitchFamily="34" charset="-120"/>
              <a:ea typeface="微軟正黑體" panose="020B0604030504040204" pitchFamily="34" charset="-120"/>
            </a:endParaRPr>
          </a:p>
        </p:txBody>
      </p:sp>
      <p:sp>
        <p:nvSpPr>
          <p:cNvPr id="10" name="內容版面配置區 2"/>
          <p:cNvSpPr txBox="1">
            <a:spLocks/>
          </p:cNvSpPr>
          <p:nvPr/>
        </p:nvSpPr>
        <p:spPr bwMode="auto">
          <a:xfrm>
            <a:off x="6315263" y="1581240"/>
            <a:ext cx="5180051" cy="3944818"/>
          </a:xfrm>
          <a:prstGeom prst="rect">
            <a:avLst/>
          </a:prstGeom>
          <a:solidFill>
            <a:schemeClr val="accent2">
              <a:lumMod val="40000"/>
              <a:lumOff val="60000"/>
            </a:schemeClr>
          </a:solidFill>
          <a:ln>
            <a:noFill/>
          </a:ln>
          <a:effectLst/>
        </p:spPr>
        <p:txBody>
          <a:bodyPr vert="horz" wrap="square" lIns="91349" tIns="45674" rIns="91349" bIns="45674" numCol="1" anchor="t" anchorCtr="0" compatLnSpc="1">
            <a:prstTxWarp prst="textNoShape">
              <a:avLst/>
            </a:prstTxWarp>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6350" lvl="1" indent="0">
              <a:spcBef>
                <a:spcPts val="300"/>
              </a:spcBef>
              <a:buSzPct val="55000"/>
              <a:buNone/>
            </a:pPr>
            <a:endParaRPr lang="en-US" altLang="zh-TW" sz="2400" u="sng" dirty="0">
              <a:solidFill>
                <a:srgbClr val="0000FF"/>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US" sz="2400" dirty="0">
                <a:solidFill>
                  <a:srgbClr val="7030A0"/>
                </a:solidFill>
                <a:latin typeface="微軟正黑體"/>
                <a:ea typeface="微軟正黑體"/>
              </a:rPr>
              <a:t>學位分配</a:t>
            </a:r>
            <a:r>
              <a:rPr lang="en-US" altLang="zh-TW" sz="2400" dirty="0">
                <a:solidFill>
                  <a:srgbClr val="7030A0"/>
                </a:solidFill>
                <a:latin typeface="微軟正黑體"/>
                <a:ea typeface="微軟正黑體"/>
              </a:rPr>
              <a:t>(</a:t>
            </a:r>
            <a:r>
              <a:rPr lang="zh-TW" altLang="en-US" sz="2400" dirty="0">
                <a:solidFill>
                  <a:srgbClr val="7030A0"/>
                </a:solidFill>
                <a:latin typeface="微軟正黑體"/>
                <a:ea typeface="微軟正黑體"/>
              </a:rPr>
              <a:t>中一</a:t>
            </a:r>
            <a:r>
              <a:rPr lang="en-US" altLang="zh-TW" sz="2400" dirty="0">
                <a:solidFill>
                  <a:srgbClr val="7030A0"/>
                </a:solidFill>
                <a:latin typeface="微軟正黑體"/>
                <a:ea typeface="微軟正黑體"/>
              </a:rPr>
              <a:t>)</a:t>
            </a:r>
          </a:p>
          <a:p>
            <a:pPr marL="361950" lvl="1" indent="-355600">
              <a:spcBef>
                <a:spcPts val="300"/>
              </a:spcBef>
              <a:buSzPct val="80000"/>
            </a:pPr>
            <a:r>
              <a:rPr lang="zh-TW" altLang="en-US" sz="2400" dirty="0">
                <a:solidFill>
                  <a:srgbClr val="7030A0"/>
                </a:solidFill>
                <a:latin typeface="微軟正黑體"/>
                <a:ea typeface="微軟正黑體"/>
              </a:rPr>
              <a:t>香港考評局程序 </a:t>
            </a:r>
            <a:r>
              <a:rPr lang="en-US" altLang="zh-TW" sz="2400" dirty="0">
                <a:solidFill>
                  <a:srgbClr val="7030A0"/>
                </a:solidFill>
                <a:latin typeface="微軟正黑體"/>
                <a:ea typeface="微軟正黑體"/>
              </a:rPr>
              <a:t>- </a:t>
            </a:r>
            <a:r>
              <a:rPr lang="zh-TW" altLang="zh-TW" sz="2400" dirty="0">
                <a:solidFill>
                  <a:srgbClr val="7030A0"/>
                </a:solidFill>
                <a:latin typeface="微軟正黑體"/>
                <a:ea typeface="微軟正黑體"/>
              </a:rPr>
              <a:t>全港性系統評估</a:t>
            </a:r>
            <a:r>
              <a:rPr lang="en-US" altLang="zh-TW" sz="2400" dirty="0">
                <a:solidFill>
                  <a:srgbClr val="7030A0"/>
                </a:solidFill>
                <a:latin typeface="微軟正黑體"/>
                <a:ea typeface="微軟正黑體"/>
              </a:rPr>
              <a:t>(</a:t>
            </a:r>
            <a:r>
              <a:rPr lang="zh-TW" altLang="en-US" sz="2400" dirty="0">
                <a:solidFill>
                  <a:srgbClr val="7030A0"/>
                </a:solidFill>
                <a:latin typeface="微軟正黑體"/>
                <a:ea typeface="微軟正黑體"/>
              </a:rPr>
              <a:t>中三</a:t>
            </a:r>
            <a:r>
              <a:rPr lang="en-US" altLang="zh-TW" sz="2400" dirty="0">
                <a:solidFill>
                  <a:srgbClr val="7030A0"/>
                </a:solidFill>
                <a:latin typeface="微軟正黑體"/>
                <a:ea typeface="微軟正黑體"/>
              </a:rPr>
              <a:t>)</a:t>
            </a:r>
          </a:p>
          <a:p>
            <a:pPr marL="361950" indent="-361950">
              <a:spcBef>
                <a:spcPts val="300"/>
              </a:spcBef>
              <a:buClr>
                <a:srgbClr val="D60093"/>
              </a:buClr>
              <a:buSzPct val="80000"/>
            </a:pPr>
            <a:r>
              <a:rPr lang="zh-TW" altLang="zh-TW" dirty="0">
                <a:solidFill>
                  <a:srgbClr val="7030A0"/>
                </a:solidFill>
                <a:latin typeface="微軟正黑體" panose="020B0604030504040204" pitchFamily="34" charset="-120"/>
                <a:ea typeface="微軟正黑體" panose="020B0604030504040204" pitchFamily="34" charset="-120"/>
              </a:rPr>
              <a:t>香港學科測驗</a:t>
            </a:r>
            <a:endParaRPr lang="en-US" altLang="zh-TW" dirty="0">
              <a:solidFill>
                <a:srgbClr val="7030A0"/>
              </a:solidFill>
              <a:latin typeface="微軟正黑體" panose="020B0604030504040204" pitchFamily="34" charset="-120"/>
              <a:ea typeface="微軟正黑體" panose="020B0604030504040204" pitchFamily="34" charset="-120"/>
            </a:endParaRPr>
          </a:p>
          <a:p>
            <a:pPr marL="361950" indent="-361950">
              <a:spcBef>
                <a:spcPts val="300"/>
              </a:spcBef>
              <a:buClr>
                <a:srgbClr val="D60093"/>
              </a:buClr>
              <a:buSzPct val="80000"/>
            </a:pPr>
            <a:r>
              <a:rPr lang="zh-TW" altLang="en-US" dirty="0">
                <a:solidFill>
                  <a:srgbClr val="7030A0"/>
                </a:solidFill>
                <a:latin typeface="微軟正黑體"/>
                <a:ea typeface="微軟正黑體"/>
              </a:rPr>
              <a:t>香港考評局程序 </a:t>
            </a:r>
            <a:r>
              <a:rPr lang="en-US" altLang="zh-TW" dirty="0">
                <a:solidFill>
                  <a:srgbClr val="7030A0"/>
                </a:solidFill>
                <a:latin typeface="微軟正黑體"/>
                <a:ea typeface="微軟正黑體"/>
              </a:rPr>
              <a:t>- </a:t>
            </a:r>
            <a:r>
              <a:rPr lang="zh-TW" altLang="en-US" dirty="0">
                <a:solidFill>
                  <a:srgbClr val="7030A0"/>
                </a:solidFill>
                <a:latin typeface="微軟正黑體"/>
                <a:ea typeface="微軟正黑體"/>
              </a:rPr>
              <a:t>香港中學文憑試</a:t>
            </a:r>
            <a:endParaRPr lang="en-US" altLang="zh-TW" dirty="0">
              <a:solidFill>
                <a:srgbClr val="7030A0"/>
              </a:solidFill>
              <a:latin typeface="微軟正黑體"/>
              <a:ea typeface="微軟正黑體"/>
            </a:endParaRPr>
          </a:p>
          <a:p>
            <a:pPr marL="361950" indent="-361950">
              <a:spcBef>
                <a:spcPts val="300"/>
              </a:spcBef>
              <a:buClr>
                <a:srgbClr val="D60093"/>
              </a:buClr>
              <a:buSzPct val="80000"/>
            </a:pPr>
            <a:r>
              <a:rPr lang="zh-TW" altLang="zh-TW" dirty="0">
                <a:solidFill>
                  <a:srgbClr val="7030A0"/>
                </a:solidFill>
                <a:latin typeface="微軟正黑體" panose="020B0604030504040204" pitchFamily="34" charset="-120"/>
                <a:ea typeface="微軟正黑體" panose="020B0604030504040204" pitchFamily="34" charset="-120"/>
              </a:rPr>
              <a:t>學生學習概覽</a:t>
            </a:r>
            <a:endParaRPr lang="en-US" altLang="zh-TW" dirty="0">
              <a:solidFill>
                <a:srgbClr val="7030A0"/>
              </a:solidFill>
              <a:latin typeface="微軟正黑體" panose="020B0604030504040204" pitchFamily="34" charset="-120"/>
              <a:ea typeface="微軟正黑體" panose="020B0604030504040204" pitchFamily="34" charset="-120"/>
            </a:endParaRPr>
          </a:p>
          <a:p>
            <a:pPr marL="361950" indent="-361950">
              <a:spcBef>
                <a:spcPts val="300"/>
              </a:spcBef>
              <a:buClr>
                <a:srgbClr val="D60093"/>
              </a:buClr>
              <a:buSzPct val="80000"/>
            </a:pPr>
            <a:r>
              <a:rPr lang="zh-TW" altLang="en-US" dirty="0">
                <a:solidFill>
                  <a:srgbClr val="7030A0"/>
                </a:solidFill>
                <a:latin typeface="微軟正黑體" panose="020B0604030504040204" pitchFamily="34" charset="-120"/>
                <a:ea typeface="微軟正黑體" panose="020B0604030504040204" pitchFamily="34" charset="-120"/>
              </a:rPr>
              <a:t>申請大專院校</a:t>
            </a:r>
            <a:endParaRPr lang="en-US" altLang="zh-TW" dirty="0">
              <a:solidFill>
                <a:srgbClr val="7030A0"/>
              </a:solidFill>
              <a:latin typeface="微軟正黑體" panose="020B0604030504040204" pitchFamily="34" charset="-120"/>
              <a:ea typeface="微軟正黑體" panose="020B0604030504040204" pitchFamily="34" charset="-120"/>
            </a:endParaRPr>
          </a:p>
          <a:p>
            <a:pPr marL="452120" lvl="1" indent="-445770">
              <a:spcBef>
                <a:spcPts val="300"/>
              </a:spcBef>
              <a:buSzPct val="55000"/>
            </a:pPr>
            <a:endParaRPr lang="en-US" altLang="zh-TW" sz="2800" dirty="0">
              <a:solidFill>
                <a:srgbClr val="0000FF"/>
              </a:solidFill>
              <a:latin typeface="微軟正黑體" panose="020B0604030504040204" pitchFamily="34" charset="-120"/>
              <a:ea typeface="微軟正黑體" panose="020B0604030504040204" pitchFamily="34" charset="-120"/>
            </a:endParaRPr>
          </a:p>
          <a:p>
            <a:pPr marL="452120" lvl="1" indent="-445770">
              <a:spcBef>
                <a:spcPts val="300"/>
              </a:spcBef>
              <a:buSzPct val="55000"/>
            </a:pPr>
            <a:endParaRPr lang="en-US" altLang="zh-TW" sz="2800" dirty="0">
              <a:solidFill>
                <a:srgbClr val="0000FF"/>
              </a:solidFill>
              <a:latin typeface="微軟正黑體" panose="020B0604030504040204" pitchFamily="34" charset="-120"/>
              <a:ea typeface="微軟正黑體" panose="020B0604030504040204" pitchFamily="34" charset="-120"/>
            </a:endParaRPr>
          </a:p>
          <a:p>
            <a:pPr marL="452120" lvl="1" indent="-445770">
              <a:spcBef>
                <a:spcPts val="300"/>
              </a:spcBef>
              <a:buSzPct val="55000"/>
            </a:pPr>
            <a:endParaRPr lang="en-US" altLang="zh-TW" sz="2800" dirty="0">
              <a:solidFill>
                <a:srgbClr val="0000FF"/>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7F950247-18AC-41D0-BF95-B6AE0F1E6E78}"/>
              </a:ext>
            </a:extLst>
          </p:cNvPr>
          <p:cNvSpPr>
            <a:spLocks noGrp="1"/>
          </p:cNvSpPr>
          <p:nvPr>
            <p:ph type="sldNum" sz="quarter" idx="10"/>
          </p:nvPr>
        </p:nvSpPr>
        <p:spPr/>
        <p:txBody>
          <a:bodyPr/>
          <a:lstStyle/>
          <a:p>
            <a:fld id="{7B3C8E2D-E91C-4BBB-B7BA-C2875630DAEF}" type="slidenum">
              <a:rPr lang="en-US" altLang="zh-HK" smtClean="0"/>
              <a:pPr/>
              <a:t>50</a:t>
            </a:fld>
            <a:endParaRPr lang="en-US" dirty="0"/>
          </a:p>
        </p:txBody>
      </p:sp>
    </p:spTree>
    <p:extLst>
      <p:ext uri="{BB962C8B-B14F-4D97-AF65-F5344CB8AC3E}">
        <p14:creationId xmlns:p14="http://schemas.microsoft.com/office/powerpoint/2010/main" val="1917401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287688" y="152400"/>
            <a:ext cx="7380312" cy="762000"/>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536575" indent="-536575">
              <a:spcBef>
                <a:spcPts val="1000"/>
              </a:spcBef>
              <a:buClr>
                <a:srgbClr val="CC0099"/>
              </a:buClr>
              <a:buSzPct val="55000"/>
            </a:pPr>
            <a:r>
              <a:rPr lang="zh-TW" altLang="en-US" sz="4000" dirty="0">
                <a:solidFill>
                  <a:srgbClr val="FF0000"/>
                </a:solidFill>
              </a:rPr>
              <a:t>與學校資料相關應用模組</a:t>
            </a:r>
            <a:endParaRPr lang="en-US" altLang="zh-TW" sz="4000" dirty="0">
              <a:solidFill>
                <a:srgbClr val="FF0000"/>
              </a:solidFill>
            </a:endParaRPr>
          </a:p>
        </p:txBody>
      </p:sp>
      <p:sp>
        <p:nvSpPr>
          <p:cNvPr id="5" name="內容版面配置區 2"/>
          <p:cNvSpPr txBox="1">
            <a:spLocks/>
          </p:cNvSpPr>
          <p:nvPr/>
        </p:nvSpPr>
        <p:spPr>
          <a:xfrm>
            <a:off x="3287688" y="1700808"/>
            <a:ext cx="5220580" cy="3240360"/>
          </a:xfrm>
          <a:prstGeom prst="rect">
            <a:avLst/>
          </a:prstGeom>
        </p:spPr>
        <p:txBody>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學校活動管理</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時間表編排</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r>
              <a:rPr lang="zh-CN" altLang="en-US" sz="4000" kern="0" dirty="0">
                <a:solidFill>
                  <a:srgbClr val="6600FF"/>
                </a:solidFill>
                <a:latin typeface="微軟正黑體" panose="020B0604030504040204" pitchFamily="34" charset="-120"/>
                <a:ea typeface="微軟正黑體" panose="020B0604030504040204" pitchFamily="34" charset="-120"/>
              </a:rPr>
              <a:t>財務管理及策劃</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0" indent="0" algn="ctr">
              <a:buNone/>
            </a:pPr>
            <a:endParaRPr lang="zh-TW" altLang="en-US" sz="5400" kern="0" dirty="0">
              <a:solidFill>
                <a:srgbClr val="FF0000"/>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D9FDAB87-2975-4A42-898E-6B7605850B0C}"/>
              </a:ext>
            </a:extLst>
          </p:cNvPr>
          <p:cNvSpPr>
            <a:spLocks noGrp="1"/>
          </p:cNvSpPr>
          <p:nvPr>
            <p:ph type="sldNum" sz="quarter" idx="10"/>
          </p:nvPr>
        </p:nvSpPr>
        <p:spPr/>
        <p:txBody>
          <a:bodyPr/>
          <a:lstStyle/>
          <a:p>
            <a:fld id="{7B3C8E2D-E91C-4BBB-B7BA-C2875630DAEF}" type="slidenum">
              <a:rPr lang="en-US" altLang="zh-HK" smtClean="0"/>
              <a:pPr/>
              <a:t>51</a:t>
            </a:fld>
            <a:endParaRPr lang="en-US" dirty="0"/>
          </a:p>
        </p:txBody>
      </p:sp>
    </p:spTree>
    <p:extLst>
      <p:ext uri="{BB962C8B-B14F-4D97-AF65-F5344CB8AC3E}">
        <p14:creationId xmlns:p14="http://schemas.microsoft.com/office/powerpoint/2010/main" val="3183178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0238" y="1200821"/>
            <a:ext cx="9169869" cy="1815882"/>
          </a:xfrm>
          <a:prstGeom prst="rect">
            <a:avLst/>
          </a:prstGeom>
        </p:spPr>
        <p:txBody>
          <a:bodyPr wrap="square" lIns="91440" tIns="45720" rIns="91440" bIns="45720" anchor="t">
            <a:spAutoFit/>
          </a:bodyPr>
          <a:lstStyle/>
          <a:p>
            <a:pPr marL="444500" lvl="1" indent="-444500">
              <a:buClr>
                <a:srgbClr val="CC0099"/>
              </a:buClr>
              <a:buSzPct val="55000"/>
              <a:buFont typeface="Wingdings" panose="05000000000000000000" pitchFamily="2" charset="2"/>
              <a:buChar char="n"/>
              <a:defRPr/>
            </a:pPr>
            <a:r>
              <a:rPr lang="zh-TW" altLang="en-US" sz="2800" dirty="0">
                <a:solidFill>
                  <a:srgbClr val="000000"/>
                </a:solidFill>
                <a:effectLst>
                  <a:outerShdw blurRad="38100" dist="38100" dir="2700000" algn="tl">
                    <a:srgbClr val="000000">
                      <a:alpha val="43137"/>
                    </a:srgbClr>
                  </a:outerShdw>
                </a:effectLst>
                <a:latin typeface="Microsoft JhengHei"/>
                <a:ea typeface="Microsoft JhengHei"/>
              </a:rPr>
              <a:t>記錄</a:t>
            </a:r>
            <a:r>
              <a:rPr lang="zh-TW" altLang="en-US" sz="2800" dirty="0">
                <a:solidFill>
                  <a:srgbClr val="CC0099"/>
                </a:solidFill>
                <a:effectLst>
                  <a:outerShdw blurRad="38100" dist="38100" dir="2700000" algn="tl">
                    <a:srgbClr val="000000">
                      <a:alpha val="43137"/>
                    </a:srgbClr>
                  </a:outerShdw>
                </a:effectLst>
                <a:latin typeface="Microsoft JhengHei"/>
                <a:ea typeface="Microsoft JhengHei"/>
              </a:rPr>
              <a:t>學校活動基本資料</a:t>
            </a:r>
            <a:r>
              <a:rPr lang="en-US" altLang="zh-TW" sz="2800" dirty="0">
                <a:solidFill>
                  <a:srgbClr val="000000"/>
                </a:solidFill>
                <a:effectLst>
                  <a:outerShdw blurRad="38100" dist="38100" dir="2700000" algn="tl">
                    <a:srgbClr val="000000">
                      <a:alpha val="43137"/>
                    </a:srgbClr>
                  </a:outerShdw>
                </a:effectLst>
                <a:latin typeface="微軟正黑體"/>
                <a:ea typeface="微軟正黑體"/>
              </a:rPr>
              <a:t>(</a:t>
            </a:r>
            <a:r>
              <a:rPr lang="zh-TW" altLang="en-US" sz="2800" dirty="0">
                <a:solidFill>
                  <a:srgbClr val="000000"/>
                </a:solidFill>
                <a:effectLst>
                  <a:outerShdw blurRad="38100" dist="38100" dir="2700000" algn="tl">
                    <a:srgbClr val="000000">
                      <a:alpha val="43137"/>
                    </a:srgbClr>
                  </a:outerShdw>
                </a:effectLst>
                <a:latin typeface="Microsoft JhengHei"/>
                <a:ea typeface="Microsoft JhengHei"/>
              </a:rPr>
              <a:t>活動名稱、地點、日期時段</a:t>
            </a:r>
            <a:r>
              <a:rPr lang="en-US" altLang="zh-TW" sz="2800" dirty="0">
                <a:solidFill>
                  <a:srgbClr val="000000"/>
                </a:solidFill>
                <a:effectLst>
                  <a:outerShdw blurRad="38100" dist="38100" dir="2700000" algn="tl">
                    <a:srgbClr val="000000">
                      <a:alpha val="43137"/>
                    </a:srgbClr>
                  </a:outerShdw>
                </a:effectLst>
                <a:latin typeface="微軟正黑體"/>
                <a:ea typeface="微軟正黑體"/>
              </a:rPr>
              <a:t>)</a:t>
            </a:r>
            <a:r>
              <a:rPr lang="zh-TW" altLang="en-US" sz="2800" dirty="0">
                <a:solidFill>
                  <a:srgbClr val="000000"/>
                </a:solidFill>
                <a:effectLst>
                  <a:outerShdw blurRad="38100" dist="38100" dir="2700000" algn="tl">
                    <a:srgbClr val="000000">
                      <a:alpha val="43137"/>
                    </a:srgbClr>
                  </a:outerShdw>
                </a:effectLst>
                <a:latin typeface="Microsoft JhengHei"/>
                <a:ea typeface="Microsoft JhengHei"/>
              </a:rPr>
              <a:t>、</a:t>
            </a:r>
            <a:r>
              <a:rPr lang="zh-TW" altLang="en-US" sz="2800" dirty="0">
                <a:solidFill>
                  <a:srgbClr val="CC0099"/>
                </a:solidFill>
                <a:effectLst>
                  <a:outerShdw blurRad="38100" dist="38100" dir="2700000" algn="tl">
                    <a:srgbClr val="000000">
                      <a:alpha val="43137"/>
                    </a:srgbClr>
                  </a:outerShdw>
                </a:effectLst>
                <a:latin typeface="Microsoft JhengHei"/>
                <a:ea typeface="Microsoft JhengHei"/>
              </a:rPr>
              <a:t>參與者名單</a:t>
            </a:r>
            <a:r>
              <a:rPr lang="en-US" altLang="zh-TW" sz="2800" dirty="0">
                <a:solidFill>
                  <a:srgbClr val="000000"/>
                </a:solidFill>
                <a:effectLst>
                  <a:outerShdw blurRad="38100" dist="38100" dir="2700000" algn="tl">
                    <a:srgbClr val="000000">
                      <a:alpha val="43137"/>
                    </a:srgbClr>
                  </a:outerShdw>
                </a:effectLst>
                <a:latin typeface="微軟正黑體"/>
                <a:ea typeface="微軟正黑體"/>
              </a:rPr>
              <a:t>(</a:t>
            </a:r>
            <a:r>
              <a:rPr lang="zh-TW" altLang="en-US" sz="2800" dirty="0">
                <a:solidFill>
                  <a:srgbClr val="000000"/>
                </a:solidFill>
                <a:effectLst>
                  <a:outerShdw blurRad="38100" dist="38100" dir="2700000" algn="tl">
                    <a:srgbClr val="000000">
                      <a:alpha val="43137"/>
                    </a:srgbClr>
                  </a:outerShdw>
                </a:effectLst>
                <a:latin typeface="Microsoft JhengHei"/>
                <a:ea typeface="Microsoft JhengHei"/>
              </a:rPr>
              <a:t>學生</a:t>
            </a:r>
            <a:r>
              <a:rPr lang="en-US" altLang="zh-TW" sz="2800" dirty="0">
                <a:solidFill>
                  <a:srgbClr val="000000"/>
                </a:solidFill>
                <a:effectLst>
                  <a:outerShdw blurRad="38100" dist="38100" dir="2700000" algn="tl">
                    <a:srgbClr val="000000">
                      <a:alpha val="43137"/>
                    </a:srgbClr>
                  </a:outerShdw>
                </a:effectLst>
                <a:latin typeface="微軟正黑體"/>
                <a:ea typeface="微軟正黑體"/>
              </a:rPr>
              <a:t>/</a:t>
            </a:r>
            <a:r>
              <a:rPr lang="zh-TW" altLang="en-US" sz="2800" dirty="0">
                <a:solidFill>
                  <a:srgbClr val="000000"/>
                </a:solidFill>
                <a:effectLst>
                  <a:outerShdw blurRad="38100" dist="38100" dir="2700000" algn="tl">
                    <a:srgbClr val="000000">
                      <a:alpha val="43137"/>
                    </a:srgbClr>
                  </a:outerShdw>
                </a:effectLst>
                <a:latin typeface="Microsoft JhengHei"/>
                <a:ea typeface="Microsoft JhengHei"/>
              </a:rPr>
              <a:t>教職員</a:t>
            </a:r>
            <a:r>
              <a:rPr lang="en-US" altLang="zh-TW" sz="2800">
                <a:solidFill>
                  <a:srgbClr val="000000"/>
                </a:solidFill>
                <a:effectLst>
                  <a:outerShdw blurRad="38100" dist="38100" dir="2700000" algn="tl">
                    <a:srgbClr val="000000">
                      <a:alpha val="43137"/>
                    </a:srgbClr>
                  </a:outerShdw>
                </a:effectLst>
                <a:latin typeface="微軟正黑體"/>
                <a:ea typeface="微軟正黑體"/>
              </a:rPr>
              <a:t>)</a:t>
            </a:r>
            <a:endParaRPr lang="en-US" altLang="zh-TW" sz="2800" dirty="0">
              <a:solidFill>
                <a:srgbClr val="000000"/>
              </a:solidFill>
              <a:effectLst>
                <a:outerShdw blurRad="38100" dist="38100" dir="2700000" algn="tl">
                  <a:srgbClr val="000000">
                    <a:alpha val="43137"/>
                  </a:srgbClr>
                </a:outerShdw>
              </a:effectLst>
              <a:latin typeface="Microsoft JhengHei"/>
              <a:ea typeface="Microsoft JhengHei"/>
            </a:endParaRPr>
          </a:p>
          <a:p>
            <a:pPr marL="444500" lvl="1" indent="-444500">
              <a:buClr>
                <a:srgbClr val="CC0099"/>
              </a:buClr>
              <a:buSzPct val="55000"/>
              <a:buFont typeface="Wingdings" panose="05000000000000000000" pitchFamily="2" charset="2"/>
              <a:buChar char="n"/>
              <a:defRPr/>
            </a:pPr>
            <a:r>
              <a:rPr lang="zh-TW" sz="2800" dirty="0">
                <a:solidFill>
                  <a:srgbClr val="000000"/>
                </a:solidFill>
                <a:effectLst>
                  <a:outerShdw blurRad="38100" dist="38100" dir="2700000" algn="tl">
                    <a:srgbClr val="000000">
                      <a:alpha val="43137"/>
                    </a:srgbClr>
                  </a:outerShdw>
                </a:effectLst>
                <a:latin typeface="Microsoft JhengHei"/>
                <a:ea typeface="Microsoft JhengHei"/>
              </a:rPr>
              <a:t>四類學校活動資料：學校活動、課外活動、活動項目、留堂班</a:t>
            </a:r>
            <a:endParaRPr lang="zh-TW" altLang="en-US" sz="28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Rectangle 6"/>
          <p:cNvSpPr txBox="1">
            <a:spLocks noChangeArrowheads="1"/>
          </p:cNvSpPr>
          <p:nvPr/>
        </p:nvSpPr>
        <p:spPr bwMode="auto">
          <a:xfrm>
            <a:off x="3287688" y="162913"/>
            <a:ext cx="3744039"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dirty="0">
                <a:solidFill>
                  <a:srgbClr val="002060"/>
                </a:solidFill>
              </a:rPr>
              <a:t>學校活動管理</a:t>
            </a:r>
          </a:p>
        </p:txBody>
      </p:sp>
      <p:sp>
        <p:nvSpPr>
          <p:cNvPr id="10" name="矩形 9"/>
          <p:cNvSpPr/>
          <p:nvPr/>
        </p:nvSpPr>
        <p:spPr>
          <a:xfrm>
            <a:off x="10344472" y="438358"/>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a:spcBef>
                <a:spcPct val="0"/>
              </a:spcBef>
              <a:buClr>
                <a:srgbClr val="CC0099"/>
              </a:buClr>
              <a:buSzPct val="55000"/>
              <a:defRPr/>
            </a:pPr>
            <a:r>
              <a:rPr lang="zh-TW"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grpSp>
        <p:nvGrpSpPr>
          <p:cNvPr id="19" name="群組 18"/>
          <p:cNvGrpSpPr/>
          <p:nvPr/>
        </p:nvGrpSpPr>
        <p:grpSpPr>
          <a:xfrm>
            <a:off x="369711" y="1382243"/>
            <a:ext cx="2071765" cy="4538662"/>
            <a:chOff x="319076" y="1520788"/>
            <a:chExt cx="2071765" cy="4538662"/>
          </a:xfrm>
        </p:grpSpPr>
        <p:grpSp>
          <p:nvGrpSpPr>
            <p:cNvPr id="20" name="群組 19"/>
            <p:cNvGrpSpPr/>
            <p:nvPr/>
          </p:nvGrpSpPr>
          <p:grpSpPr>
            <a:xfrm>
              <a:off x="323528" y="1520788"/>
              <a:ext cx="2067313" cy="4538662"/>
              <a:chOff x="1476003" y="1483767"/>
              <a:chExt cx="2067313" cy="4538662"/>
            </a:xfrm>
          </p:grpSpPr>
          <p:sp>
            <p:nvSpPr>
              <p:cNvPr id="23"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a:spcBef>
                    <a:spcPct val="0"/>
                  </a:spcBef>
                  <a:buClr>
                    <a:srgbClr val="CC0099"/>
                  </a:buClr>
                  <a:buSzPct val="55000"/>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4"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5"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a:spcBef>
                    <a:spcPct val="0"/>
                  </a:spcBef>
                  <a:buClr>
                    <a:srgbClr val="CC0099"/>
                  </a:buClr>
                  <a:buSzPct val="55000"/>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6"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GB" sz="1600">
                    <a:solidFill>
                      <a:srgbClr val="9900CC"/>
                    </a:solidFill>
                    <a:latin typeface="微軟正黑體" panose="020B0604030504040204" pitchFamily="34" charset="-120"/>
                    <a:ea typeface="微軟正黑體" panose="020B0604030504040204" pitchFamily="34" charset="-120"/>
                  </a:rPr>
                  <a:t>學生資料</a:t>
                </a:r>
              </a:p>
            </p:txBody>
          </p:sp>
          <p:sp>
            <p:nvSpPr>
              <p:cNvPr id="27"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US" sz="1600">
                    <a:solidFill>
                      <a:srgbClr val="9900CC"/>
                    </a:solidFill>
                    <a:latin typeface="微軟正黑體" panose="020B0604030504040204" pitchFamily="34" charset="-120"/>
                    <a:ea typeface="微軟正黑體" panose="020B0604030504040204" pitchFamily="34" charset="-120"/>
                  </a:rPr>
                  <a:t>學校設施 </a:t>
                </a:r>
              </a:p>
            </p:txBody>
          </p:sp>
          <p:sp>
            <p:nvSpPr>
              <p:cNvPr id="28"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US" sz="1600">
                    <a:solidFill>
                      <a:srgbClr val="9900CC"/>
                    </a:solidFill>
                    <a:latin typeface="微軟正黑體" panose="020B0604030504040204" pitchFamily="34" charset="-120"/>
                    <a:ea typeface="微軟正黑體" panose="020B0604030504040204" pitchFamily="34" charset="-120"/>
                  </a:rPr>
                  <a:t>活動類別</a:t>
                </a:r>
              </a:p>
            </p:txBody>
          </p:sp>
        </p:grpSp>
        <p:sp>
          <p:nvSpPr>
            <p:cNvPr id="21" name="Oval 2076"/>
            <p:cNvSpPr>
              <a:spLocks noChangeArrowheads="1"/>
            </p:cNvSpPr>
            <p:nvPr/>
          </p:nvSpPr>
          <p:spPr bwMode="auto">
            <a:xfrm>
              <a:off x="319076" y="3825044"/>
              <a:ext cx="1079500" cy="1081088"/>
            </a:xfrm>
            <a:prstGeom prst="ellipse">
              <a:avLst/>
            </a:prstGeom>
            <a:gradFill rotWithShape="0">
              <a:gsLst>
                <a:gs pos="0">
                  <a:srgbClr val="6666FF"/>
                </a:gs>
                <a:gs pos="100000">
                  <a:srgbClr val="6666FF">
                    <a:gamma/>
                    <a:shade val="69804"/>
                    <a:invGamma/>
                  </a:srgbClr>
                </a:gs>
              </a:gsLst>
              <a:path path="shape">
                <a:fillToRect l="50000" t="50000" r="50000" b="50000"/>
              </a:path>
            </a:gradFill>
            <a:ln w="9525" algn="ctr">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a:spcBef>
                  <a:spcPct val="0"/>
                </a:spcBef>
                <a:buClr>
                  <a:srgbClr val="CC0099"/>
                </a:buClr>
                <a:buSzPct val="55000"/>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2" name="Rectangle 2072"/>
            <p:cNvSpPr>
              <a:spLocks noChangeArrowheads="1"/>
            </p:cNvSpPr>
            <p:nvPr/>
          </p:nvSpPr>
          <p:spPr bwMode="auto">
            <a:xfrm>
              <a:off x="1307125" y="4061581"/>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GB" sz="1600">
                  <a:solidFill>
                    <a:srgbClr val="9900CC"/>
                  </a:solidFill>
                  <a:latin typeface="微軟正黑體" panose="020B0604030504040204" pitchFamily="34" charset="-120"/>
                  <a:ea typeface="微軟正黑體" panose="020B0604030504040204" pitchFamily="34" charset="-120"/>
                </a:rPr>
                <a:t>教職員資料</a:t>
              </a:r>
            </a:p>
          </p:txBody>
        </p:sp>
      </p:grpSp>
      <p:sp>
        <p:nvSpPr>
          <p:cNvPr id="2" name="矩形 1">
            <a:extLst>
              <a:ext uri="{FF2B5EF4-FFF2-40B4-BE49-F238E27FC236}">
                <a16:creationId xmlns:a16="http://schemas.microsoft.com/office/drawing/2014/main" id="{77170573-A0FD-46A4-9339-10FCF61251CC}"/>
              </a:ext>
            </a:extLst>
          </p:cNvPr>
          <p:cNvSpPr/>
          <p:nvPr/>
        </p:nvSpPr>
        <p:spPr bwMode="auto">
          <a:xfrm>
            <a:off x="6816080" y="3573016"/>
            <a:ext cx="144016" cy="72008"/>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CC0099"/>
              </a:buClr>
              <a:buSzPct val="55000"/>
              <a:defRPr/>
            </a:pPr>
            <a:endParaRPr lang="en-US" sz="4000">
              <a:solidFill>
                <a:srgbClr val="3333CC"/>
              </a:solidFill>
              <a:latin typeface="Times New Roman" pitchFamily="18" charset="0"/>
              <a:ea typeface="標楷體" pitchFamily="65" charset="-120"/>
            </a:endParaRPr>
          </a:p>
        </p:txBody>
      </p:sp>
      <p:sp>
        <p:nvSpPr>
          <p:cNvPr id="30" name="矩形 29">
            <a:extLst>
              <a:ext uri="{FF2B5EF4-FFF2-40B4-BE49-F238E27FC236}">
                <a16:creationId xmlns:a16="http://schemas.microsoft.com/office/drawing/2014/main" id="{A1547431-81BB-40DD-8854-B9E802DFDE75}"/>
              </a:ext>
            </a:extLst>
          </p:cNvPr>
          <p:cNvSpPr/>
          <p:nvPr/>
        </p:nvSpPr>
        <p:spPr bwMode="auto">
          <a:xfrm>
            <a:off x="8688288" y="3573016"/>
            <a:ext cx="144016" cy="72008"/>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CC0099"/>
              </a:buClr>
              <a:buSzPct val="55000"/>
              <a:defRPr/>
            </a:pPr>
            <a:endParaRPr lang="en-US" sz="4000">
              <a:solidFill>
                <a:srgbClr val="3333CC"/>
              </a:solidFill>
              <a:latin typeface="Times New Roman" pitchFamily="18" charset="0"/>
              <a:ea typeface="標楷體" pitchFamily="65" charset="-120"/>
            </a:endParaRPr>
          </a:p>
        </p:txBody>
      </p:sp>
      <p:sp>
        <p:nvSpPr>
          <p:cNvPr id="31" name="矩形 30">
            <a:extLst>
              <a:ext uri="{FF2B5EF4-FFF2-40B4-BE49-F238E27FC236}">
                <a16:creationId xmlns:a16="http://schemas.microsoft.com/office/drawing/2014/main" id="{EF355D96-C456-4A13-85AF-BE783F009CC5}"/>
              </a:ext>
            </a:extLst>
          </p:cNvPr>
          <p:cNvSpPr/>
          <p:nvPr/>
        </p:nvSpPr>
        <p:spPr bwMode="auto">
          <a:xfrm>
            <a:off x="6600056" y="3429001"/>
            <a:ext cx="144016" cy="115279"/>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CC0099"/>
              </a:buClr>
              <a:buSzPct val="55000"/>
              <a:defRPr/>
            </a:pPr>
            <a:endParaRPr lang="en-US" sz="4000">
              <a:solidFill>
                <a:srgbClr val="3333CC"/>
              </a:solidFill>
              <a:latin typeface="Times New Roman" pitchFamily="18" charset="0"/>
              <a:ea typeface="標楷體" pitchFamily="65" charset="-120"/>
            </a:endParaRPr>
          </a:p>
        </p:txBody>
      </p:sp>
      <p:pic>
        <p:nvPicPr>
          <p:cNvPr id="6" name="圖片 5" descr="一張含有 文字, 螢幕擷取畫面, 數字, 陳列 的圖片&#10;&#10;自動產生的描述">
            <a:extLst>
              <a:ext uri="{FF2B5EF4-FFF2-40B4-BE49-F238E27FC236}">
                <a16:creationId xmlns:a16="http://schemas.microsoft.com/office/drawing/2014/main" id="{C88FB291-B3F0-11E9-3371-9C8E73FA21E7}"/>
              </a:ext>
            </a:extLst>
          </p:cNvPr>
          <p:cNvPicPr>
            <a:picLocks noChangeAspect="1"/>
          </p:cNvPicPr>
          <p:nvPr/>
        </p:nvPicPr>
        <p:blipFill>
          <a:blip r:embed="rId2"/>
          <a:stretch>
            <a:fillRect/>
          </a:stretch>
        </p:blipFill>
        <p:spPr>
          <a:xfrm>
            <a:off x="3507798" y="3109768"/>
            <a:ext cx="7912677" cy="3305463"/>
          </a:xfrm>
          <a:prstGeom prst="rect">
            <a:avLst/>
          </a:prstGeom>
          <a:ln>
            <a:solidFill>
              <a:schemeClr val="tx1"/>
            </a:solidFill>
          </a:ln>
        </p:spPr>
      </p:pic>
      <p:sp>
        <p:nvSpPr>
          <p:cNvPr id="3" name="投影片編號版面配置區 2">
            <a:extLst>
              <a:ext uri="{FF2B5EF4-FFF2-40B4-BE49-F238E27FC236}">
                <a16:creationId xmlns:a16="http://schemas.microsoft.com/office/drawing/2014/main" id="{089929F8-3432-4C29-A1AF-4442A7097BA7}"/>
              </a:ext>
            </a:extLst>
          </p:cNvPr>
          <p:cNvSpPr>
            <a:spLocks noGrp="1"/>
          </p:cNvSpPr>
          <p:nvPr>
            <p:ph type="sldNum" sz="quarter" idx="10"/>
          </p:nvPr>
        </p:nvSpPr>
        <p:spPr/>
        <p:txBody>
          <a:bodyPr/>
          <a:lstStyle/>
          <a:p>
            <a:fld id="{7B3C8E2D-E91C-4BBB-B7BA-C2875630DAEF}" type="slidenum">
              <a:rPr lang="en-US" altLang="zh-HK" smtClean="0"/>
              <a:pPr/>
              <a:t>52</a:t>
            </a:fld>
            <a:endParaRPr lang="en-US" dirty="0"/>
          </a:p>
        </p:txBody>
      </p:sp>
    </p:spTree>
    <p:extLst>
      <p:ext uri="{BB962C8B-B14F-4D97-AF65-F5344CB8AC3E}">
        <p14:creationId xmlns:p14="http://schemas.microsoft.com/office/powerpoint/2010/main" val="2433774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395119" y="1110130"/>
            <a:ext cx="11798179" cy="1197804"/>
          </a:xfrm>
        </p:spPr>
        <p:txBody>
          <a:bodyPr/>
          <a:lstStyle/>
          <a:p>
            <a:pPr marL="444500" lvl="1" indent="-444500">
              <a:spcBef>
                <a:spcPct val="20000"/>
              </a:spcBef>
              <a:buClr>
                <a:srgbClr val="CC0099"/>
              </a:buClr>
              <a:buSzPct val="55000"/>
              <a:buFont typeface="Wingdings" panose="05000000000000000000" pitchFamily="2" charset="2"/>
              <a:buChar char="n"/>
            </a:pPr>
            <a:r>
              <a:rPr lang="zh-TW" altLang="en-US" sz="3100" kern="1200">
                <a:solidFill>
                  <a:schemeClr val="tx1"/>
                </a:solidFill>
                <a:effectLst>
                  <a:outerShdw blurRad="38100" dist="38100" dir="2700000" algn="tl">
                    <a:srgbClr val="000000">
                      <a:alpha val="43137"/>
                    </a:srgbClr>
                  </a:outerShdw>
                </a:effectLst>
                <a:latin typeface="微軟正黑體"/>
                <a:ea typeface="微軟正黑體"/>
                <a:cs typeface="+mn-cs"/>
              </a:rPr>
              <a:t>新增學校活動資料後，系統會</a:t>
            </a:r>
            <a:r>
              <a:rPr lang="zh-TW" altLang="en-US" sz="3100" kern="1200">
                <a:solidFill>
                  <a:srgbClr val="CC0099"/>
                </a:solidFill>
                <a:effectLst>
                  <a:outerShdw blurRad="38100" dist="38100" dir="2700000" algn="tl">
                    <a:srgbClr val="000000">
                      <a:alpha val="43137"/>
                    </a:srgbClr>
                  </a:outerShdw>
                </a:effectLst>
                <a:latin typeface="微軟正黑體"/>
                <a:ea typeface="微軟正黑體"/>
                <a:cs typeface="+mn-cs"/>
              </a:rPr>
              <a:t>檢查時間</a:t>
            </a:r>
            <a:r>
              <a:rPr lang="en-US" altLang="zh-TW" sz="3100" kern="1200">
                <a:solidFill>
                  <a:srgbClr val="CC0099"/>
                </a:solidFill>
                <a:effectLst>
                  <a:outerShdw blurRad="38100" dist="38100" dir="2700000" algn="tl">
                    <a:srgbClr val="000000">
                      <a:alpha val="43137"/>
                    </a:srgbClr>
                  </a:outerShdw>
                </a:effectLst>
                <a:latin typeface="微軟正黑體"/>
                <a:ea typeface="微軟正黑體"/>
                <a:cs typeface="+mn-cs"/>
              </a:rPr>
              <a:t>/</a:t>
            </a:r>
            <a:r>
              <a:rPr lang="zh-TW" altLang="en-US" sz="3100" kern="1200">
                <a:solidFill>
                  <a:srgbClr val="CC0099"/>
                </a:solidFill>
                <a:effectLst>
                  <a:outerShdw blurRad="38100" dist="38100" dir="2700000" algn="tl">
                    <a:srgbClr val="000000">
                      <a:alpha val="43137"/>
                    </a:srgbClr>
                  </a:outerShdw>
                </a:effectLst>
                <a:latin typeface="微軟正黑體"/>
                <a:ea typeface="微軟正黑體"/>
                <a:cs typeface="+mn-cs"/>
              </a:rPr>
              <a:t>地點</a:t>
            </a:r>
            <a:r>
              <a:rPr lang="en-US" altLang="zh-TW" sz="3100" kern="1200">
                <a:solidFill>
                  <a:srgbClr val="CC0099"/>
                </a:solidFill>
                <a:effectLst>
                  <a:outerShdw blurRad="38100" dist="38100" dir="2700000" algn="tl">
                    <a:srgbClr val="000000">
                      <a:alpha val="43137"/>
                    </a:srgbClr>
                  </a:outerShdw>
                </a:effectLst>
                <a:latin typeface="微軟正黑體"/>
                <a:ea typeface="微軟正黑體"/>
                <a:cs typeface="+mn-cs"/>
              </a:rPr>
              <a:t>/</a:t>
            </a:r>
            <a:r>
              <a:rPr lang="zh-TW" altLang="en-US" sz="3100" kern="1200">
                <a:solidFill>
                  <a:srgbClr val="CC0099"/>
                </a:solidFill>
                <a:effectLst>
                  <a:outerShdw blurRad="38100" dist="38100" dir="2700000" algn="tl">
                    <a:srgbClr val="000000">
                      <a:alpha val="43137"/>
                    </a:srgbClr>
                  </a:outerShdw>
                </a:effectLst>
                <a:latin typeface="微軟正黑體"/>
                <a:ea typeface="微軟正黑體"/>
                <a:cs typeface="+mn-cs"/>
              </a:rPr>
              <a:t>學生</a:t>
            </a:r>
            <a:r>
              <a:rPr lang="en-US" altLang="zh-TW" sz="3100" kern="1200">
                <a:solidFill>
                  <a:srgbClr val="CC0099"/>
                </a:solidFill>
                <a:effectLst>
                  <a:outerShdw blurRad="38100" dist="38100" dir="2700000" algn="tl">
                    <a:srgbClr val="000000">
                      <a:alpha val="43137"/>
                    </a:srgbClr>
                  </a:outerShdw>
                </a:effectLst>
                <a:latin typeface="微軟正黑體"/>
                <a:ea typeface="微軟正黑體"/>
                <a:cs typeface="+mn-cs"/>
              </a:rPr>
              <a:t>/</a:t>
            </a:r>
            <a:r>
              <a:rPr lang="zh-TW" altLang="en-US" sz="3100" kern="1200">
                <a:solidFill>
                  <a:srgbClr val="CC0099"/>
                </a:solidFill>
                <a:effectLst>
                  <a:outerShdw blurRad="38100" dist="38100" dir="2700000" algn="tl">
                    <a:srgbClr val="000000">
                      <a:alpha val="43137"/>
                    </a:srgbClr>
                  </a:outerShdw>
                </a:effectLst>
                <a:latin typeface="微軟正黑體"/>
                <a:ea typeface="微軟正黑體"/>
                <a:cs typeface="+mn-cs"/>
              </a:rPr>
              <a:t>教師的情況，</a:t>
            </a:r>
            <a:br>
              <a:rPr lang="zh-TW" altLang="en-US" sz="3100" kern="1200">
                <a:solidFill>
                  <a:srgbClr val="CC0099"/>
                </a:solidFill>
                <a:effectLst>
                  <a:outerShdw blurRad="38100" dist="38100" dir="2700000" algn="tl">
                    <a:srgbClr val="000000">
                      <a:alpha val="43137"/>
                    </a:srgbClr>
                  </a:outerShdw>
                </a:effectLst>
                <a:latin typeface="微軟正黑體"/>
                <a:ea typeface="微軟正黑體"/>
                <a:cs typeface="+mn-cs"/>
              </a:rPr>
            </a:br>
            <a:r>
              <a:rPr lang="zh-TW" sz="3100" kern="1200">
                <a:solidFill>
                  <a:schemeClr val="tx1"/>
                </a:solidFill>
                <a:effectLst>
                  <a:outerShdw blurRad="38100" dist="38100" dir="2700000" algn="tl">
                    <a:srgbClr val="000000">
                      <a:alpha val="43137"/>
                    </a:srgbClr>
                  </a:outerShdw>
                </a:effectLst>
                <a:latin typeface="Microsoft JhengHei"/>
                <a:ea typeface="Microsoft JhengHei"/>
                <a:cs typeface="+mn-cs"/>
              </a:rPr>
              <a:t>如有</a:t>
            </a:r>
            <a:r>
              <a:rPr lang="zh-TW" altLang="en-US" sz="3100" kern="1200">
                <a:solidFill>
                  <a:schemeClr val="tx1"/>
                </a:solidFill>
                <a:effectLst>
                  <a:outerShdw blurRad="38100" dist="38100" dir="2700000" algn="tl">
                    <a:srgbClr val="000000">
                      <a:alpha val="43137"/>
                    </a:srgbClr>
                  </a:outerShdw>
                </a:effectLst>
                <a:latin typeface="Microsoft JhengHei"/>
                <a:ea typeface="Microsoft JhengHei"/>
                <a:cs typeface="+mn-cs"/>
              </a:rPr>
              <a:t>任何</a:t>
            </a:r>
            <a:r>
              <a:rPr lang="zh-TW" sz="3100" kern="1200">
                <a:solidFill>
                  <a:schemeClr val="tx1"/>
                </a:solidFill>
                <a:effectLst>
                  <a:outerShdw blurRad="38100" dist="38100" dir="2700000" algn="tl">
                    <a:srgbClr val="000000">
                      <a:alpha val="43137"/>
                    </a:srgbClr>
                  </a:outerShdw>
                </a:effectLst>
                <a:latin typeface="Microsoft JhengHei"/>
                <a:ea typeface="Microsoft JhengHei"/>
                <a:cs typeface="+mn-cs"/>
              </a:rPr>
              <a:t>衝突會</a:t>
            </a:r>
            <a:r>
              <a:rPr lang="zh-TW" altLang="en-US" sz="3100" kern="1200">
                <a:solidFill>
                  <a:schemeClr val="tx1"/>
                </a:solidFill>
                <a:effectLst>
                  <a:outerShdw blurRad="38100" dist="38100" dir="2700000" algn="tl">
                    <a:srgbClr val="000000">
                      <a:alpha val="43137"/>
                    </a:srgbClr>
                  </a:outerShdw>
                </a:effectLst>
                <a:latin typeface="微軟正黑體"/>
                <a:ea typeface="微軟正黑體"/>
                <a:cs typeface="+mn-cs"/>
              </a:rPr>
              <a:t>以報告形式顯示</a:t>
            </a:r>
          </a:p>
        </p:txBody>
      </p:sp>
      <p:pic>
        <p:nvPicPr>
          <p:cNvPr id="2" name="圖片 1" descr="一張含有 文字, 螢幕擷取畫面, 數字, 陳列 的圖片&#10;&#10;自動產生的描述">
            <a:extLst>
              <a:ext uri="{FF2B5EF4-FFF2-40B4-BE49-F238E27FC236}">
                <a16:creationId xmlns:a16="http://schemas.microsoft.com/office/drawing/2014/main" id="{A1F42E87-6DF3-031D-D53D-5053F1AEB36F}"/>
              </a:ext>
            </a:extLst>
          </p:cNvPr>
          <p:cNvPicPr>
            <a:picLocks noChangeAspect="1"/>
          </p:cNvPicPr>
          <p:nvPr/>
        </p:nvPicPr>
        <p:blipFill>
          <a:blip r:embed="rId2"/>
          <a:stretch>
            <a:fillRect/>
          </a:stretch>
        </p:blipFill>
        <p:spPr>
          <a:xfrm>
            <a:off x="484477" y="2315297"/>
            <a:ext cx="8325139" cy="3866862"/>
          </a:xfrm>
          <a:prstGeom prst="rect">
            <a:avLst/>
          </a:prstGeom>
          <a:ln>
            <a:solidFill>
              <a:schemeClr val="tx1"/>
            </a:solidFill>
          </a:ln>
        </p:spPr>
      </p:pic>
      <p:pic>
        <p:nvPicPr>
          <p:cNvPr id="7" name="圖片 6" descr="一張含有 文字, 螢幕擷取畫面, 字型, 行 的圖片&#10;&#10;自動產生的描述">
            <a:extLst>
              <a:ext uri="{FF2B5EF4-FFF2-40B4-BE49-F238E27FC236}">
                <a16:creationId xmlns:a16="http://schemas.microsoft.com/office/drawing/2014/main" id="{28F29567-F06C-9BF0-30A6-95A8962DB5E0}"/>
              </a:ext>
            </a:extLst>
          </p:cNvPr>
          <p:cNvPicPr>
            <a:picLocks noChangeAspect="1"/>
          </p:cNvPicPr>
          <p:nvPr/>
        </p:nvPicPr>
        <p:blipFill>
          <a:blip r:embed="rId3"/>
          <a:stretch>
            <a:fillRect/>
          </a:stretch>
        </p:blipFill>
        <p:spPr>
          <a:xfrm>
            <a:off x="4255222" y="3134735"/>
            <a:ext cx="7468465" cy="1558347"/>
          </a:xfrm>
          <a:prstGeom prst="rect">
            <a:avLst/>
          </a:prstGeom>
          <a:ln>
            <a:solidFill>
              <a:schemeClr val="tx1"/>
            </a:solidFill>
          </a:ln>
        </p:spPr>
      </p:pic>
      <p:cxnSp>
        <p:nvCxnSpPr>
          <p:cNvPr id="10" name="直線單箭頭接點 9">
            <a:extLst>
              <a:ext uri="{FF2B5EF4-FFF2-40B4-BE49-F238E27FC236}">
                <a16:creationId xmlns:a16="http://schemas.microsoft.com/office/drawing/2014/main" id="{2EA77EA1-DFA5-3E83-43AC-372F2BA72A62}"/>
              </a:ext>
            </a:extLst>
          </p:cNvPr>
          <p:cNvCxnSpPr/>
          <p:nvPr/>
        </p:nvCxnSpPr>
        <p:spPr bwMode="auto">
          <a:xfrm>
            <a:off x="5638800" y="2971800"/>
            <a:ext cx="914400" cy="914400"/>
          </a:xfrm>
          <a:prstGeom prst="straightConnector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投影片編號版面配置區 2">
            <a:extLst>
              <a:ext uri="{FF2B5EF4-FFF2-40B4-BE49-F238E27FC236}">
                <a16:creationId xmlns:a16="http://schemas.microsoft.com/office/drawing/2014/main" id="{C50D07B3-69C7-410C-8B0D-8E8C54099B9B}"/>
              </a:ext>
            </a:extLst>
          </p:cNvPr>
          <p:cNvSpPr>
            <a:spLocks noGrp="1"/>
          </p:cNvSpPr>
          <p:nvPr>
            <p:ph type="sldNum" sz="quarter" idx="4"/>
          </p:nvPr>
        </p:nvSpPr>
        <p:spPr/>
        <p:txBody>
          <a:bodyPr/>
          <a:lstStyle/>
          <a:p>
            <a:fld id="{7B3C8E2D-E91C-4BBB-B7BA-C2875630DAEF}" type="slidenum">
              <a:rPr lang="en-US" altLang="zh-HK" smtClean="0"/>
              <a:pPr/>
              <a:t>53</a:t>
            </a:fld>
            <a:endParaRPr lang="en-US" dirty="0"/>
          </a:p>
        </p:txBody>
      </p:sp>
      <p:sp>
        <p:nvSpPr>
          <p:cNvPr id="8" name="Rectangle 6">
            <a:extLst>
              <a:ext uri="{FF2B5EF4-FFF2-40B4-BE49-F238E27FC236}">
                <a16:creationId xmlns:a16="http://schemas.microsoft.com/office/drawing/2014/main" id="{3466F8CC-7D40-41C9-B983-70CD01D6592B}"/>
              </a:ext>
            </a:extLst>
          </p:cNvPr>
          <p:cNvSpPr txBox="1">
            <a:spLocks noChangeArrowheads="1"/>
          </p:cNvSpPr>
          <p:nvPr/>
        </p:nvSpPr>
        <p:spPr bwMode="auto">
          <a:xfrm>
            <a:off x="3287688" y="162913"/>
            <a:ext cx="3744039"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dirty="0">
                <a:solidFill>
                  <a:srgbClr val="002060"/>
                </a:solidFill>
              </a:rPr>
              <a:t>學校活動管理</a:t>
            </a:r>
          </a:p>
        </p:txBody>
      </p:sp>
    </p:spTree>
    <p:extLst>
      <p:ext uri="{BB962C8B-B14F-4D97-AF65-F5344CB8AC3E}">
        <p14:creationId xmlns:p14="http://schemas.microsoft.com/office/powerpoint/2010/main" val="246238796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144" y="1716298"/>
            <a:ext cx="3890935" cy="1077218"/>
          </a:xfrm>
          <a:prstGeom prst="rect">
            <a:avLst/>
          </a:prstGeom>
        </p:spPr>
        <p:txBody>
          <a:bodyPr wrap="square" lIns="91440" tIns="45720" rIns="91440" bIns="45720" anchor="t">
            <a:spAutoFit/>
          </a:bodyPr>
          <a:lstStyle/>
          <a:p>
            <a:pPr marL="444500" lvl="1" indent="-444500">
              <a:buClr>
                <a:srgbClr val="CC0099"/>
              </a:buClr>
              <a:buSzPct val="55000"/>
              <a:buFont typeface="Wingdings" panose="05000000000000000000" pitchFamily="2" charset="2"/>
              <a:buChar char="n"/>
              <a:defRPr/>
            </a:pPr>
            <a:r>
              <a:rPr lang="zh-TW" altLang="en-US" sz="3200">
                <a:solidFill>
                  <a:srgbClr val="000000"/>
                </a:solidFill>
                <a:effectLst>
                  <a:outerShdw blurRad="38100" dist="38100" dir="2700000" algn="tl">
                    <a:srgbClr val="000000">
                      <a:alpha val="43137"/>
                    </a:srgbClr>
                  </a:outerShdw>
                </a:effectLst>
                <a:latin typeface="微軟正黑體"/>
                <a:ea typeface="微軟正黑體"/>
              </a:rPr>
              <a:t>記錄參與活動學生的</a:t>
            </a:r>
            <a:r>
              <a:rPr lang="zh-TW" altLang="en-US" sz="3200">
                <a:solidFill>
                  <a:srgbClr val="CC0099"/>
                </a:solidFill>
                <a:effectLst>
                  <a:outerShdw blurRad="38100" dist="38100" dir="2700000" algn="tl">
                    <a:srgbClr val="000000">
                      <a:alpha val="43137"/>
                    </a:srgbClr>
                  </a:outerShdw>
                </a:effectLst>
                <a:latin typeface="微軟正黑體"/>
                <a:ea typeface="微軟正黑體"/>
              </a:rPr>
              <a:t>出席狀況</a:t>
            </a:r>
            <a:endParaRPr lang="en-US" altLang="zh-TW" sz="3200">
              <a:solidFill>
                <a:srgbClr val="CC0099"/>
              </a:solidFill>
              <a:effectLst>
                <a:outerShdw blurRad="38100" dist="38100" dir="2700000" algn="tl">
                  <a:srgbClr val="000000">
                    <a:alpha val="43137"/>
                  </a:srgbClr>
                </a:outerShdw>
              </a:effectLst>
              <a:latin typeface="微軟正黑體"/>
              <a:ea typeface="微軟正黑體"/>
            </a:endParaRPr>
          </a:p>
        </p:txBody>
      </p:sp>
      <p:pic>
        <p:nvPicPr>
          <p:cNvPr id="9" name="圖片 8" descr="一張含有 文字, 螢幕擷取畫面, 陳列, 數字 的圖片&#10;&#10;自動產生的描述">
            <a:extLst>
              <a:ext uri="{FF2B5EF4-FFF2-40B4-BE49-F238E27FC236}">
                <a16:creationId xmlns:a16="http://schemas.microsoft.com/office/drawing/2014/main" id="{BAC361A7-FD19-858C-9E0B-0A948520DAD8}"/>
              </a:ext>
            </a:extLst>
          </p:cNvPr>
          <p:cNvPicPr>
            <a:picLocks noChangeAspect="1"/>
          </p:cNvPicPr>
          <p:nvPr/>
        </p:nvPicPr>
        <p:blipFill>
          <a:blip r:embed="rId2"/>
          <a:srcRect l="-4425" t="-1587" r="24248" b="1911"/>
          <a:stretch/>
        </p:blipFill>
        <p:spPr>
          <a:xfrm>
            <a:off x="5828723" y="1253981"/>
            <a:ext cx="5223620" cy="2172435"/>
          </a:xfrm>
          <a:prstGeom prst="rect">
            <a:avLst/>
          </a:prstGeom>
          <a:ln>
            <a:solidFill>
              <a:schemeClr val="tx1"/>
            </a:solidFill>
          </a:ln>
        </p:spPr>
      </p:pic>
      <p:pic>
        <p:nvPicPr>
          <p:cNvPr id="15" name="圖片 14" descr="一張含有 文字, 螢幕擷取畫面, 陳列, 數字 的圖片&#10;&#10;自動產生的描述">
            <a:extLst>
              <a:ext uri="{FF2B5EF4-FFF2-40B4-BE49-F238E27FC236}">
                <a16:creationId xmlns:a16="http://schemas.microsoft.com/office/drawing/2014/main" id="{CC9B8312-C511-90B8-E95D-905EFE59802C}"/>
              </a:ext>
            </a:extLst>
          </p:cNvPr>
          <p:cNvPicPr>
            <a:picLocks noChangeAspect="1"/>
          </p:cNvPicPr>
          <p:nvPr/>
        </p:nvPicPr>
        <p:blipFill>
          <a:blip r:embed="rId3"/>
          <a:stretch>
            <a:fillRect/>
          </a:stretch>
        </p:blipFill>
        <p:spPr>
          <a:xfrm>
            <a:off x="5823239" y="3687330"/>
            <a:ext cx="5648614" cy="2716069"/>
          </a:xfrm>
          <a:prstGeom prst="rect">
            <a:avLst/>
          </a:prstGeom>
          <a:ln>
            <a:solidFill>
              <a:schemeClr val="tx1"/>
            </a:solidFill>
          </a:ln>
        </p:spPr>
      </p:pic>
      <p:sp>
        <p:nvSpPr>
          <p:cNvPr id="6" name="矩形 5"/>
          <p:cNvSpPr/>
          <p:nvPr/>
        </p:nvSpPr>
        <p:spPr>
          <a:xfrm>
            <a:off x="57982" y="4105845"/>
            <a:ext cx="5763343" cy="1175706"/>
          </a:xfrm>
          <a:prstGeom prst="rect">
            <a:avLst/>
          </a:prstGeom>
          <a:noFill/>
        </p:spPr>
        <p:txBody>
          <a:bodyPr wrap="square" lIns="91440" tIns="45720" rIns="91440" bIns="45720" anchor="t">
            <a:spAutoFit/>
          </a:bodyPr>
          <a:lstStyle/>
          <a:p>
            <a:pPr marL="444500" lvl="1" indent="-444500">
              <a:buClr>
                <a:srgbClr val="CC0099"/>
              </a:buClr>
              <a:buSzPct val="55000"/>
              <a:buFont typeface="Wingdings" panose="05000000000000000000" pitchFamily="2" charset="2"/>
              <a:buChar char="n"/>
              <a:defRPr/>
            </a:pPr>
            <a:r>
              <a:rPr lang="zh-TW" altLang="en-US" sz="3200">
                <a:solidFill>
                  <a:srgbClr val="000000"/>
                </a:solidFill>
                <a:effectLst>
                  <a:outerShdw blurRad="38100" dist="38100" dir="2700000" algn="tl">
                    <a:srgbClr val="000000">
                      <a:alpha val="43137"/>
                    </a:srgbClr>
                  </a:outerShdw>
                </a:effectLst>
                <a:latin typeface="微軟正黑體"/>
                <a:ea typeface="微軟正黑體"/>
              </a:rPr>
              <a:t>製作學校活動</a:t>
            </a:r>
            <a:r>
              <a:rPr lang="zh-TW" altLang="en-US" sz="3200">
                <a:solidFill>
                  <a:srgbClr val="CC0099"/>
                </a:solidFill>
                <a:effectLst>
                  <a:outerShdw blurRad="38100" dist="38100" dir="2700000" algn="tl">
                    <a:srgbClr val="000000">
                      <a:alpha val="43137"/>
                    </a:srgbClr>
                  </a:outerShdw>
                </a:effectLst>
                <a:latin typeface="微軟正黑體"/>
                <a:ea typeface="微軟正黑體"/>
              </a:rPr>
              <a:t>通知書</a:t>
            </a:r>
            <a:r>
              <a:rPr lang="zh-TW" altLang="en-US" sz="3200">
                <a:solidFill>
                  <a:srgbClr val="000000"/>
                </a:solidFill>
                <a:effectLst>
                  <a:outerShdw blurRad="38100" dist="38100" dir="2700000" algn="tl">
                    <a:srgbClr val="000000">
                      <a:alpha val="43137"/>
                    </a:srgbClr>
                  </a:outerShdw>
                </a:effectLst>
                <a:latin typeface="微軟正黑體"/>
                <a:ea typeface="微軟正黑體"/>
              </a:rPr>
              <a:t>、班級</a:t>
            </a:r>
            <a:r>
              <a:rPr lang="en-US" altLang="zh-TW" sz="3200">
                <a:solidFill>
                  <a:srgbClr val="000000"/>
                </a:solidFill>
                <a:effectLst>
                  <a:outerShdw blurRad="38100" dist="38100" dir="2700000" algn="tl">
                    <a:srgbClr val="000000">
                      <a:alpha val="43137"/>
                    </a:srgbClr>
                  </a:outerShdw>
                </a:effectLst>
                <a:latin typeface="微軟正黑體"/>
                <a:ea typeface="微軟正黑體"/>
              </a:rPr>
              <a:t>/</a:t>
            </a:r>
            <a:endParaRPr lang="en-US" altLang="zh-TW" sz="3200">
              <a:solidFill>
                <a:srgbClr val="CC0099"/>
              </a:solidFill>
              <a:effectLst>
                <a:outerShdw blurRad="38100" dist="38100" dir="2700000" algn="tl">
                  <a:srgbClr val="000000">
                    <a:alpha val="43137"/>
                  </a:srgbClr>
                </a:outerShdw>
              </a:effectLst>
              <a:latin typeface="微軟正黑體"/>
              <a:ea typeface="微軟正黑體"/>
            </a:endParaRPr>
          </a:p>
          <a:p>
            <a:pPr marL="0" lvl="1">
              <a:buClr>
                <a:srgbClr val="CC0099"/>
              </a:buClr>
              <a:buSzPct val="55000"/>
              <a:defRPr/>
            </a:pPr>
            <a:r>
              <a:rPr lang="zh-TW" altLang="en-US" sz="3200">
                <a:solidFill>
                  <a:srgbClr val="000000"/>
                </a:solidFill>
                <a:effectLst>
                  <a:outerShdw blurRad="38100" dist="38100" dir="2700000" algn="tl">
                    <a:srgbClr val="000000">
                      <a:alpha val="43137"/>
                    </a:srgbClr>
                  </a:outerShdw>
                </a:effectLst>
                <a:latin typeface="微軟正黑體"/>
                <a:ea typeface="微軟正黑體"/>
              </a:rPr>
              <a:t>    學生</a:t>
            </a:r>
            <a:r>
              <a:rPr lang="zh-TW" altLang="en-US" sz="3200">
                <a:solidFill>
                  <a:srgbClr val="CC0099"/>
                </a:solidFill>
                <a:effectLst>
                  <a:outerShdw blurRad="38100" dist="38100" dir="2700000" algn="tl">
                    <a:srgbClr val="000000">
                      <a:alpha val="43137"/>
                    </a:srgbClr>
                  </a:outerShdw>
                </a:effectLst>
                <a:latin typeface="微軟正黑體"/>
                <a:ea typeface="微軟正黑體"/>
              </a:rPr>
              <a:t>參與記錄</a:t>
            </a:r>
            <a:r>
              <a:rPr lang="zh-TW" altLang="en-US" sz="3200">
                <a:solidFill>
                  <a:srgbClr val="000000"/>
                </a:solidFill>
                <a:effectLst>
                  <a:outerShdw blurRad="38100" dist="38100" dir="2700000" algn="tl">
                    <a:srgbClr val="000000">
                      <a:alpha val="43137"/>
                    </a:srgbClr>
                  </a:outerShdw>
                </a:effectLst>
                <a:latin typeface="微軟正黑體"/>
                <a:ea typeface="微軟正黑體"/>
              </a:rPr>
              <a:t>等</a:t>
            </a:r>
            <a:r>
              <a:rPr lang="zh-TW" altLang="en-US" sz="3200">
                <a:solidFill>
                  <a:srgbClr val="CC0099"/>
                </a:solidFill>
                <a:effectLst>
                  <a:outerShdw blurRad="38100" dist="38100" dir="2700000" algn="tl">
                    <a:srgbClr val="000000">
                      <a:alpha val="43137"/>
                    </a:srgbClr>
                  </a:outerShdw>
                </a:effectLst>
                <a:latin typeface="微軟正黑體"/>
                <a:ea typeface="微軟正黑體"/>
              </a:rPr>
              <a:t>報告</a:t>
            </a:r>
            <a:endParaRPr lang="en-US" altLang="zh-TW" sz="3200">
              <a:solidFill>
                <a:srgbClr val="CC0099"/>
              </a:solidFill>
              <a:effectLst>
                <a:outerShdw blurRad="38100" dist="38100" dir="2700000" algn="tl">
                  <a:srgbClr val="000000">
                    <a:alpha val="43137"/>
                  </a:srgbClr>
                </a:outerShdw>
              </a:effectLst>
              <a:latin typeface="微軟正黑體"/>
              <a:ea typeface="微軟正黑體"/>
            </a:endParaRPr>
          </a:p>
        </p:txBody>
      </p:sp>
      <p:sp>
        <p:nvSpPr>
          <p:cNvPr id="2" name="投影片編號版面配置區 1">
            <a:extLst>
              <a:ext uri="{FF2B5EF4-FFF2-40B4-BE49-F238E27FC236}">
                <a16:creationId xmlns:a16="http://schemas.microsoft.com/office/drawing/2014/main" id="{99198326-ADFF-4481-B795-A5E0FA8FC581}"/>
              </a:ext>
            </a:extLst>
          </p:cNvPr>
          <p:cNvSpPr>
            <a:spLocks noGrp="1"/>
          </p:cNvSpPr>
          <p:nvPr>
            <p:ph type="sldNum" sz="quarter" idx="10"/>
          </p:nvPr>
        </p:nvSpPr>
        <p:spPr/>
        <p:txBody>
          <a:bodyPr/>
          <a:lstStyle/>
          <a:p>
            <a:fld id="{7B3C8E2D-E91C-4BBB-B7BA-C2875630DAEF}" type="slidenum">
              <a:rPr lang="en-US" altLang="zh-HK" smtClean="0"/>
              <a:pPr/>
              <a:t>54</a:t>
            </a:fld>
            <a:endParaRPr lang="en-US" dirty="0"/>
          </a:p>
        </p:txBody>
      </p:sp>
      <p:sp>
        <p:nvSpPr>
          <p:cNvPr id="8" name="Rectangle 6">
            <a:extLst>
              <a:ext uri="{FF2B5EF4-FFF2-40B4-BE49-F238E27FC236}">
                <a16:creationId xmlns:a16="http://schemas.microsoft.com/office/drawing/2014/main" id="{EA8A7A83-4E42-4C6E-B3AA-5F94EB8B9943}"/>
              </a:ext>
            </a:extLst>
          </p:cNvPr>
          <p:cNvSpPr txBox="1">
            <a:spLocks noChangeArrowheads="1"/>
          </p:cNvSpPr>
          <p:nvPr/>
        </p:nvSpPr>
        <p:spPr bwMode="auto">
          <a:xfrm>
            <a:off x="3287688" y="162913"/>
            <a:ext cx="3744039"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dirty="0">
                <a:solidFill>
                  <a:srgbClr val="002060"/>
                </a:solidFill>
              </a:rPr>
              <a:t>學校活動管理</a:t>
            </a:r>
          </a:p>
        </p:txBody>
      </p:sp>
    </p:spTree>
    <p:extLst>
      <p:ext uri="{BB962C8B-B14F-4D97-AF65-F5344CB8AC3E}">
        <p14:creationId xmlns:p14="http://schemas.microsoft.com/office/powerpoint/2010/main" val="2810377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53592" y="1712958"/>
            <a:ext cx="9727282" cy="2780248"/>
          </a:xfrm>
          <a:prstGeom prst="rect">
            <a:avLst/>
          </a:prstGeom>
        </p:spPr>
        <p:txBody>
          <a:bodyPr wrap="square" lIns="91440" tIns="45720" rIns="91440" bIns="45720" anchor="t">
            <a:spAutoFit/>
          </a:bodyPr>
          <a:lstStyle/>
          <a:p>
            <a:pPr marL="444500" lvl="1" indent="-444500">
              <a:spcBef>
                <a:spcPts val="500"/>
              </a:spcBef>
              <a:buClr>
                <a:srgbClr val="CC0099"/>
              </a:buClr>
              <a:buSzPct val="55000"/>
              <a:buFont typeface="Wingdings" panose="05000000000000000000" pitchFamily="2" charset="2"/>
              <a:buChar char="n"/>
            </a:pPr>
            <a:r>
              <a:rPr lang="zh-TW" altLang="en-US" sz="3200">
                <a:solidFill>
                  <a:schemeClr val="tx1"/>
                </a:solidFill>
                <a:effectLst>
                  <a:outerShdw blurRad="38100" dist="38100" dir="2700000" algn="tl">
                    <a:srgbClr val="000000">
                      <a:alpha val="43137"/>
                    </a:srgbClr>
                  </a:outerShdw>
                </a:effectLst>
                <a:latin typeface="微軟正黑體"/>
                <a:ea typeface="微軟正黑體"/>
              </a:rPr>
              <a:t>只有</a:t>
            </a:r>
            <a:r>
              <a:rPr lang="zh-CN" altLang="en-US" sz="3200">
                <a:solidFill>
                  <a:srgbClr val="CC0099"/>
                </a:solidFill>
                <a:effectLst>
                  <a:outerShdw blurRad="38100" dist="38100" dir="2700000" algn="tl">
                    <a:srgbClr val="000000">
                      <a:alpha val="43137"/>
                    </a:srgbClr>
                  </a:outerShdw>
                </a:effectLst>
                <a:latin typeface="微軟正黑體"/>
                <a:ea typeface="微軟正黑體"/>
              </a:rPr>
              <a:t>學校活動管理員</a:t>
            </a:r>
            <a:r>
              <a:rPr lang="zh-CN" altLang="en-US" sz="3200">
                <a:solidFill>
                  <a:schemeClr val="tx1"/>
                </a:solidFill>
                <a:effectLst>
                  <a:outerShdw blurRad="38100" dist="38100" dir="2700000" algn="tl">
                    <a:srgbClr val="000000">
                      <a:alpha val="43137"/>
                    </a:srgbClr>
                  </a:outerShdw>
                </a:effectLst>
                <a:latin typeface="微軟正黑體"/>
                <a:ea typeface="微軟正黑體"/>
              </a:rPr>
              <a:t>、</a:t>
            </a:r>
            <a:r>
              <a:rPr lang="zh-CN" altLang="en-US" sz="3200">
                <a:solidFill>
                  <a:srgbClr val="CC0099"/>
                </a:solidFill>
                <a:effectLst>
                  <a:outerShdw blurRad="38100" dist="38100" dir="2700000" algn="tl">
                    <a:srgbClr val="000000">
                      <a:alpha val="43137"/>
                    </a:srgbClr>
                  </a:outerShdw>
                </a:effectLst>
                <a:latin typeface="微軟正黑體"/>
                <a:ea typeface="微軟正黑體"/>
              </a:rPr>
              <a:t>雲端校管系統管理員</a:t>
            </a:r>
            <a:r>
              <a:rPr lang="zh-CN" altLang="en-US" sz="3200">
                <a:solidFill>
                  <a:schemeClr val="tx1"/>
                </a:solidFill>
                <a:effectLst>
                  <a:outerShdw blurRad="38100" dist="38100" dir="2700000" algn="tl">
                    <a:srgbClr val="000000">
                      <a:alpha val="43137"/>
                    </a:srgbClr>
                  </a:outerShdw>
                </a:effectLst>
                <a:latin typeface="微軟正黑體"/>
                <a:ea typeface="微軟正黑體"/>
              </a:rPr>
              <a:t>和</a:t>
            </a:r>
            <a:r>
              <a:rPr lang="zh-CN" altLang="en-US" sz="3200">
                <a:solidFill>
                  <a:srgbClr val="CC0099"/>
                </a:solidFill>
                <a:effectLst>
                  <a:outerShdw blurRad="38100" dist="38100" dir="2700000" algn="tl">
                    <a:srgbClr val="000000">
                      <a:alpha val="43137"/>
                    </a:srgbClr>
                  </a:outerShdw>
                </a:effectLst>
                <a:latin typeface="微軟正黑體"/>
                <a:ea typeface="微軟正黑體"/>
              </a:rPr>
              <a:t>校長</a:t>
            </a:r>
            <a:r>
              <a:rPr lang="zh-CN" altLang="en-US" sz="3200">
                <a:solidFill>
                  <a:schemeClr val="tx1"/>
                </a:solidFill>
                <a:effectLst>
                  <a:outerShdw blurRad="38100" dist="38100" dir="2700000" algn="tl">
                    <a:srgbClr val="000000">
                      <a:alpha val="43137"/>
                    </a:srgbClr>
                  </a:outerShdw>
                </a:effectLst>
                <a:latin typeface="微軟正黑體"/>
                <a:ea typeface="微軟正黑體"/>
              </a:rPr>
              <a:t>能編修所有學校活動資料</a:t>
            </a:r>
            <a:endParaRPr lang="en-US" altLang="zh-CN" sz="3200">
              <a:solidFill>
                <a:schemeClr val="tx1"/>
              </a:solidFill>
              <a:effectLst>
                <a:outerShdw blurRad="38100" dist="38100" dir="2700000" algn="tl">
                  <a:srgbClr val="000000">
                    <a:alpha val="43137"/>
                  </a:srgbClr>
                </a:outerShdw>
              </a:effectLst>
              <a:latin typeface="微軟正黑體"/>
              <a:ea typeface="微軟正黑體"/>
            </a:endParaRPr>
          </a:p>
          <a:p>
            <a:pPr marL="0" lvl="1">
              <a:spcBef>
                <a:spcPts val="500"/>
              </a:spcBef>
              <a:buClr>
                <a:srgbClr val="CC0099"/>
              </a:buClr>
              <a:buSzPct val="55000"/>
            </a:pPr>
            <a:endParaRPr lang="en-US" altLang="zh-CN" sz="10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spcBef>
                <a:spcPts val="500"/>
              </a:spcBef>
            </a:pPr>
            <a:endParaRPr lang="en-US" altLang="zh-CN" sz="1000">
              <a:solidFill>
                <a:srgbClr val="CC0099"/>
              </a:solidFill>
              <a:effectLst>
                <a:outerShdw blurRad="38100" dist="38100" dir="2700000" algn="tl">
                  <a:srgbClr val="000000">
                    <a:alpha val="43137"/>
                  </a:srgbClr>
                </a:outerShdw>
              </a:effectLst>
              <a:latin typeface="微軟正黑體"/>
              <a:ea typeface="微軟正黑體"/>
            </a:endParaRPr>
          </a:p>
          <a:p>
            <a:pPr marL="0" lvl="1">
              <a:spcBef>
                <a:spcPts val="500"/>
              </a:spcBef>
            </a:pPr>
            <a:endParaRPr lang="en-US" altLang="zh-CN" sz="1000">
              <a:solidFill>
                <a:srgbClr val="CC0099"/>
              </a:solidFill>
              <a:effectLst>
                <a:outerShdw blurRad="38100" dist="38100" dir="2700000" algn="tl">
                  <a:srgbClr val="000000">
                    <a:alpha val="43137"/>
                  </a:srgbClr>
                </a:outerShdw>
              </a:effectLst>
              <a:latin typeface="微軟正黑體"/>
              <a:ea typeface="微軟正黑體"/>
            </a:endParaRPr>
          </a:p>
          <a:p>
            <a:pPr marL="444500" lvl="1" indent="-444500">
              <a:spcBef>
                <a:spcPts val="500"/>
              </a:spcBef>
              <a:buClr>
                <a:srgbClr val="CC0099"/>
              </a:buClr>
              <a:buSzPct val="55000"/>
              <a:buFont typeface="Wingdings" panose="05000000000000000000" pitchFamily="2" charset="2"/>
              <a:buChar char="n"/>
            </a:pPr>
            <a:r>
              <a:rPr lang="zh-CN" altLang="en-US"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學校活動用戶</a:t>
            </a:r>
            <a:r>
              <a:rPr lang="zh-CN"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只能編修作為建立者或專責教職員所負責的學校活動資料</a:t>
            </a: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86C0CCC6-62D3-48FA-B01A-AE50CBF4A269}"/>
              </a:ext>
            </a:extLst>
          </p:cNvPr>
          <p:cNvSpPr>
            <a:spLocks noGrp="1"/>
          </p:cNvSpPr>
          <p:nvPr>
            <p:ph type="sldNum" sz="quarter" idx="10"/>
          </p:nvPr>
        </p:nvSpPr>
        <p:spPr/>
        <p:txBody>
          <a:bodyPr/>
          <a:lstStyle/>
          <a:p>
            <a:fld id="{7B3C8E2D-E91C-4BBB-B7BA-C2875630DAEF}" type="slidenum">
              <a:rPr lang="en-US" altLang="zh-HK" smtClean="0"/>
              <a:pPr/>
              <a:t>55</a:t>
            </a:fld>
            <a:endParaRPr lang="en-US" dirty="0"/>
          </a:p>
        </p:txBody>
      </p:sp>
      <p:sp>
        <p:nvSpPr>
          <p:cNvPr id="7" name="Rectangle 6">
            <a:extLst>
              <a:ext uri="{FF2B5EF4-FFF2-40B4-BE49-F238E27FC236}">
                <a16:creationId xmlns:a16="http://schemas.microsoft.com/office/drawing/2014/main" id="{F3F8249D-587D-48DE-9CEE-6AE12A86C3CC}"/>
              </a:ext>
            </a:extLst>
          </p:cNvPr>
          <p:cNvSpPr txBox="1">
            <a:spLocks noChangeArrowheads="1"/>
          </p:cNvSpPr>
          <p:nvPr/>
        </p:nvSpPr>
        <p:spPr bwMode="auto">
          <a:xfrm>
            <a:off x="3287688" y="162913"/>
            <a:ext cx="3744039"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dirty="0">
                <a:solidFill>
                  <a:srgbClr val="002060"/>
                </a:solidFill>
              </a:rPr>
              <a:t>學校活動管理</a:t>
            </a:r>
          </a:p>
        </p:txBody>
      </p:sp>
    </p:spTree>
    <p:extLst>
      <p:ext uri="{BB962C8B-B14F-4D97-AF65-F5344CB8AC3E}">
        <p14:creationId xmlns:p14="http://schemas.microsoft.com/office/powerpoint/2010/main" val="848827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3"/>
          <p:cNvSpPr txBox="1">
            <a:spLocks noChangeArrowheads="1"/>
          </p:cNvSpPr>
          <p:nvPr/>
        </p:nvSpPr>
        <p:spPr bwMode="auto">
          <a:xfrm>
            <a:off x="-214605" y="1793045"/>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pPr>
            <a:endParaRPr lang="en-US" altLang="zh-TW" sz="4000" kern="0">
              <a:solidFill>
                <a:srgbClr val="002060"/>
              </a:solidFill>
            </a:endParaRPr>
          </a:p>
        </p:txBody>
      </p:sp>
      <p:sp>
        <p:nvSpPr>
          <p:cNvPr id="6" name="Rectangle 14"/>
          <p:cNvSpPr>
            <a:spLocks noChangeArrowheads="1"/>
          </p:cNvSpPr>
          <p:nvPr/>
        </p:nvSpPr>
        <p:spPr bwMode="auto">
          <a:xfrm>
            <a:off x="4351679" y="1100644"/>
            <a:ext cx="6316185" cy="5448801"/>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nchor="t"/>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lvl="1" indent="0">
              <a:spcBef>
                <a:spcPts val="0"/>
              </a:spcBef>
              <a:buSzPct val="55000"/>
              <a:buNone/>
              <a:tabLst>
                <a:tab pos="2955925" algn="l"/>
              </a:tabLst>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編製時間表方法</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2120" indent="-452120">
              <a:spcBef>
                <a:spcPts val="300"/>
              </a:spcBef>
              <a:buClr>
                <a:srgbClr val="CC0099"/>
              </a:buClr>
              <a:buSzPct val="55000"/>
              <a:defRPr/>
            </a:pPr>
            <a:r>
              <a:rPr lang="zh-TW" altLang="zh-TW" sz="2800" dirty="0">
                <a:solidFill>
                  <a:srgbClr val="FF3300"/>
                </a:solidFill>
                <a:effectLst>
                  <a:outerShdw blurRad="38100" dist="38100" dir="2700000" algn="tl">
                    <a:srgbClr val="000000">
                      <a:alpha val="43137"/>
                    </a:srgbClr>
                  </a:outerShdw>
                </a:effectLst>
                <a:latin typeface="微軟正黑體"/>
                <a:ea typeface="微軟正黑體"/>
              </a:rPr>
              <a:t>獨立版時間表編排工具</a:t>
            </a:r>
            <a:r>
              <a:rPr lang="en-US" altLang="zh-TW" sz="2800" dirty="0">
                <a:solidFill>
                  <a:srgbClr val="FF3300"/>
                </a:solidFill>
                <a:effectLst>
                  <a:outerShdw blurRad="38100" dist="38100" dir="2700000" algn="tl">
                    <a:srgbClr val="000000">
                      <a:alpha val="43137"/>
                    </a:srgbClr>
                  </a:outerShdw>
                </a:effectLst>
                <a:latin typeface="微軟正黑體"/>
                <a:ea typeface="微軟正黑體"/>
              </a:rPr>
              <a:t>(STT)</a:t>
            </a:r>
          </a:p>
          <a:p>
            <a:pPr marL="0" lvl="1" indent="0">
              <a:spcBef>
                <a:spcPts val="300"/>
              </a:spcBef>
              <a:buSzPct val="55000"/>
              <a:buNone/>
              <a:defRPr/>
            </a:pPr>
            <a:endParaRPr lang="en-US" altLang="zh-TW" sz="2800" u="sng" dirty="0">
              <a:solidFill>
                <a:schemeClr val="tx1"/>
              </a:solidFill>
              <a:latin typeface="微軟正黑體" panose="020B0604030504040204" pitchFamily="34" charset="-120"/>
              <a:ea typeface="微軟正黑體" panose="020B0604030504040204" pitchFamily="34" charset="-120"/>
            </a:endParaRPr>
          </a:p>
          <a:p>
            <a:pPr marL="0" lvl="1" indent="0">
              <a:spcBef>
                <a:spcPts val="0"/>
              </a:spcBef>
              <a:buSzPct val="55000"/>
              <a:buNone/>
              <a:tabLst>
                <a:tab pos="2955925" algn="l"/>
              </a:tabLst>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a:t>
            </a:r>
          </a:p>
          <a:p>
            <a:pPr marL="452120" lvl="1" indent="-452120">
              <a:spcBef>
                <a:spcPts val="300"/>
              </a:spcBef>
              <a:buSzPct val="55000"/>
              <a:tabLst>
                <a:tab pos="2955925" algn="l"/>
              </a:tabLst>
              <a:defRPr/>
            </a:pP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收集其他模組數據</a:t>
            </a:r>
          </a:p>
          <a:p>
            <a:pPr marL="452120" lvl="1" indent="-452120">
              <a:spcBef>
                <a:spcPts val="300"/>
              </a:spcBef>
              <a:buSzPct val="55000"/>
              <a:tabLst>
                <a:tab pos="2955925" algn="l"/>
              </a:tabLst>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編修基本時間表結構</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2120" lvl="1" indent="-452120">
              <a:spcBef>
                <a:spcPts val="300"/>
              </a:spcBef>
              <a:buSzPct val="55000"/>
              <a:tabLst>
                <a:tab pos="2955925" algn="l"/>
              </a:tabLst>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編修及</a:t>
            </a:r>
            <a:r>
              <a:rPr lang="en-US" altLang="en-US" sz="2800" dirty="0" err="1">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核對已設定數據</a:t>
            </a:r>
            <a:endParaRPr lang="en-US"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2120" lvl="1" indent="-452120">
              <a:spcBef>
                <a:spcPts val="300"/>
              </a:spcBef>
              <a:buSzPct val="55000"/>
              <a:tabLst>
                <a:tab pos="2955925" algn="l"/>
              </a:tabLst>
              <a:defRPr/>
            </a:pPr>
            <a:r>
              <a:rPr lang="en-US" altLang="en-US" sz="2800" dirty="0" err="1">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產生時間表</a:t>
            </a:r>
            <a:endParaRPr lang="en-US"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2120" lvl="1" indent="-452120">
              <a:spcBef>
                <a:spcPts val="300"/>
              </a:spcBef>
              <a:buSzPct val="55000"/>
              <a:tabLst>
                <a:tab pos="2955925" algn="l"/>
              </a:tabLst>
              <a:defRPr/>
            </a:pP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互動</a:t>
            </a:r>
            <a:r>
              <a:rPr lang="en-US" altLang="en-US" sz="2800" dirty="0">
                <a:solidFill>
                  <a:schemeClr val="tx1"/>
                </a:solidFill>
                <a:effectLst>
                  <a:outerShdw blurRad="38100" dist="38100" dir="2700000" algn="tl">
                    <a:srgbClr val="000000">
                      <a:alpha val="43137"/>
                    </a:srgbClr>
                  </a:outerShdw>
                </a:effectLst>
                <a:latin typeface="微軟正黑體"/>
                <a:ea typeface="微軟正黑體"/>
              </a:rPr>
              <a:t>調</a:t>
            </a:r>
            <a:r>
              <a:rPr lang="zh-HK" altLang="en-US" sz="2800" dirty="0">
                <a:solidFill>
                  <a:schemeClr val="tx1"/>
                </a:solidFill>
                <a:effectLst>
                  <a:outerShdw blurRad="38100" dist="38100" dir="2700000" algn="tl">
                    <a:srgbClr val="000000">
                      <a:alpha val="43137"/>
                    </a:srgbClr>
                  </a:outerShdw>
                </a:effectLst>
                <a:latin typeface="微軟正黑體"/>
                <a:ea typeface="微軟正黑體"/>
              </a:rPr>
              <a:t>校</a:t>
            </a:r>
            <a:r>
              <a:rPr lang="en-US" altLang="en-US" sz="2800" dirty="0" err="1">
                <a:solidFill>
                  <a:schemeClr val="tx1"/>
                </a:solidFill>
                <a:effectLst>
                  <a:outerShdw blurRad="38100" dist="38100" dir="2700000" algn="tl">
                    <a:srgbClr val="000000">
                      <a:alpha val="43137"/>
                    </a:srgbClr>
                  </a:outerShdw>
                </a:effectLst>
                <a:latin typeface="微軟正黑體"/>
                <a:ea typeface="微軟正黑體"/>
              </a:rPr>
              <a:t>時間表</a:t>
            </a:r>
            <a:endParaRPr lang="en-US" altLang="en-US" sz="2800" dirty="0">
              <a:solidFill>
                <a:schemeClr val="tx1"/>
              </a:solidFill>
              <a:effectLst>
                <a:outerShdw blurRad="38100" dist="38100" dir="2700000" algn="tl">
                  <a:srgbClr val="000000">
                    <a:alpha val="43137"/>
                  </a:srgbClr>
                </a:outerShdw>
              </a:effectLst>
              <a:latin typeface="微軟正黑體"/>
              <a:ea typeface="微軟正黑體"/>
            </a:endParaRPr>
          </a:p>
          <a:p>
            <a:pPr marL="452120" lvl="1" indent="-452120">
              <a:spcBef>
                <a:spcPts val="300"/>
              </a:spcBef>
              <a:buSzPct val="55000"/>
              <a:tabLst>
                <a:tab pos="2955925" algn="l"/>
              </a:tabLst>
              <a:defRPr/>
            </a:pPr>
            <a:r>
              <a:rPr lang="en-US" altLang="en-US" sz="2800" dirty="0" err="1">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提供時間表報告</a:t>
            </a:r>
            <a:endParaRPr lang="en-US"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spcBef>
                <a:spcPts val="300"/>
              </a:spcBef>
              <a:buClr>
                <a:srgbClr val="CC0099"/>
              </a:buClr>
              <a:buSzPct val="55000"/>
              <a:buNone/>
              <a:defRPr/>
            </a:pPr>
            <a:endParaRPr lang="en-US" altLang="zh-TW" sz="2800" b="0" dirty="0">
              <a:solidFill>
                <a:srgbClr val="FF33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矩形 6"/>
          <p:cNvSpPr/>
          <p:nvPr/>
        </p:nvSpPr>
        <p:spPr>
          <a:xfrm>
            <a:off x="10329415" y="438165"/>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grpSp>
        <p:nvGrpSpPr>
          <p:cNvPr id="8" name="群組 7"/>
          <p:cNvGrpSpPr/>
          <p:nvPr/>
        </p:nvGrpSpPr>
        <p:grpSpPr>
          <a:xfrm>
            <a:off x="1847529" y="1520788"/>
            <a:ext cx="2071765" cy="3385344"/>
            <a:chOff x="319076" y="1520788"/>
            <a:chExt cx="2071765" cy="3385344"/>
          </a:xfrm>
        </p:grpSpPr>
        <p:grpSp>
          <p:nvGrpSpPr>
            <p:cNvPr id="9" name="群組 8"/>
            <p:cNvGrpSpPr/>
            <p:nvPr/>
          </p:nvGrpSpPr>
          <p:grpSpPr>
            <a:xfrm>
              <a:off x="323528" y="1520788"/>
              <a:ext cx="2067313" cy="2233612"/>
              <a:chOff x="1476003" y="1483767"/>
              <a:chExt cx="2067313" cy="2233612"/>
            </a:xfrm>
          </p:grpSpPr>
          <p:sp>
            <p:nvSpPr>
              <p:cNvPr id="12"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GB" sz="1600">
                    <a:solidFill>
                      <a:srgbClr val="9900CC"/>
                    </a:solidFill>
                    <a:latin typeface="微軟正黑體" panose="020B0604030504040204" pitchFamily="34" charset="-120"/>
                    <a:ea typeface="微軟正黑體" panose="020B0604030504040204" pitchFamily="34" charset="-120"/>
                  </a:rPr>
                  <a:t>校曆、學校</a:t>
                </a:r>
                <a:br>
                  <a:rPr lang="zh-TW" altLang="en-GB" sz="1600">
                    <a:solidFill>
                      <a:srgbClr val="9900CC"/>
                    </a:solidFill>
                    <a:latin typeface="微軟正黑體" panose="020B0604030504040204" pitchFamily="34" charset="-120"/>
                    <a:ea typeface="微軟正黑體" panose="020B0604030504040204" pitchFamily="34" charset="-120"/>
                  </a:rPr>
                </a:br>
                <a:r>
                  <a:rPr lang="zh-TW" altLang="en-GB" sz="1600">
                    <a:solidFill>
                      <a:srgbClr val="9900CC"/>
                    </a:solidFill>
                    <a:latin typeface="微軟正黑體" panose="020B0604030504040204" pitchFamily="34" charset="-120"/>
                    <a:ea typeface="微軟正黑體" panose="020B0604030504040204" pitchFamily="34" charset="-120"/>
                  </a:rPr>
                  <a:t>及班別</a:t>
                </a:r>
                <a:r>
                  <a:rPr lang="zh-TW" altLang="en-US" sz="1600">
                    <a:solidFill>
                      <a:srgbClr val="9900CC"/>
                    </a:solidFill>
                    <a:latin typeface="微軟正黑體" panose="020B0604030504040204" pitchFamily="34" charset="-120"/>
                    <a:ea typeface="微軟正黑體" panose="020B0604030504040204" pitchFamily="34" charset="-120"/>
                  </a:rPr>
                  <a:t>資料</a:t>
                </a:r>
                <a:endParaRPr lang="zh-TW" altLang="en-GB" sz="1600">
                  <a:solidFill>
                    <a:srgbClr val="9900CC"/>
                  </a:solidFill>
                  <a:latin typeface="微軟正黑體" panose="020B0604030504040204" pitchFamily="34" charset="-120"/>
                  <a:ea typeface="微軟正黑體" panose="020B0604030504040204" pitchFamily="34" charset="-120"/>
                </a:endParaRPr>
              </a:p>
            </p:txBody>
          </p:sp>
          <p:sp>
            <p:nvSpPr>
              <p:cNvPr id="15"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GB" sz="1600">
                    <a:solidFill>
                      <a:srgbClr val="9900CC"/>
                    </a:solidFill>
                    <a:latin typeface="微軟正黑體" panose="020B0604030504040204" pitchFamily="34" charset="-120"/>
                    <a:ea typeface="微軟正黑體" panose="020B0604030504040204" pitchFamily="34" charset="-120"/>
                  </a:rPr>
                  <a:t>各項代碼</a:t>
                </a:r>
              </a:p>
            </p:txBody>
          </p:sp>
        </p:grpSp>
        <p:sp>
          <p:nvSpPr>
            <p:cNvPr id="10" name="Oval 2076"/>
            <p:cNvSpPr>
              <a:spLocks noChangeArrowheads="1"/>
            </p:cNvSpPr>
            <p:nvPr/>
          </p:nvSpPr>
          <p:spPr bwMode="auto">
            <a:xfrm>
              <a:off x="319076" y="3825044"/>
              <a:ext cx="1079500" cy="1081088"/>
            </a:xfrm>
            <a:prstGeom prst="ellipse">
              <a:avLst/>
            </a:prstGeom>
            <a:gradFill rotWithShape="0">
              <a:gsLst>
                <a:gs pos="0">
                  <a:srgbClr val="6666FF"/>
                </a:gs>
                <a:gs pos="100000">
                  <a:srgbClr val="6666FF">
                    <a:gamma/>
                    <a:shade val="69804"/>
                    <a:invGamma/>
                  </a:srgbClr>
                </a:gs>
              </a:gsLst>
              <a:path path="shape">
                <a:fillToRect l="50000" t="50000" r="50000" b="50000"/>
              </a:path>
            </a:gradFill>
            <a:ln w="9525" algn="ctr">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1" name="Rectangle 2072"/>
            <p:cNvSpPr>
              <a:spLocks noChangeArrowheads="1"/>
            </p:cNvSpPr>
            <p:nvPr/>
          </p:nvSpPr>
          <p:spPr bwMode="auto">
            <a:xfrm>
              <a:off x="1307125" y="4061581"/>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Tx/>
                <a:buNone/>
              </a:pPr>
              <a:r>
                <a:rPr lang="zh-TW" altLang="en-US" sz="1600">
                  <a:solidFill>
                    <a:srgbClr val="9900CC"/>
                  </a:solidFill>
                  <a:latin typeface="微軟正黑體" panose="020B0604030504040204" pitchFamily="34" charset="-120"/>
                  <a:ea typeface="微軟正黑體" panose="020B0604030504040204" pitchFamily="34" charset="-120"/>
                </a:rPr>
                <a:t>有教學職務</a:t>
              </a:r>
              <a:br>
                <a:rPr lang="zh-TW" altLang="en-US" sz="1600">
                  <a:solidFill>
                    <a:srgbClr val="9900CC"/>
                  </a:solidFill>
                  <a:latin typeface="微軟正黑體" panose="020B0604030504040204" pitchFamily="34" charset="-120"/>
                  <a:ea typeface="微軟正黑體" panose="020B0604030504040204" pitchFamily="34" charset="-120"/>
                </a:rPr>
              </a:br>
              <a:r>
                <a:rPr lang="zh-TW" altLang="en-US" sz="1600">
                  <a:solidFill>
                    <a:srgbClr val="9900CC"/>
                  </a:solidFill>
                  <a:latin typeface="微軟正黑體" panose="020B0604030504040204" pitchFamily="34" charset="-120"/>
                  <a:ea typeface="微軟正黑體" panose="020B0604030504040204" pitchFamily="34" charset="-120"/>
                </a:rPr>
                <a:t>之教員</a:t>
              </a:r>
              <a:r>
                <a:rPr lang="zh-TW" altLang="en-GB" sz="1600">
                  <a:solidFill>
                    <a:srgbClr val="9900CC"/>
                  </a:solidFill>
                  <a:latin typeface="微軟正黑體" panose="020B0604030504040204" pitchFamily="34" charset="-120"/>
                  <a:ea typeface="微軟正黑體" panose="020B0604030504040204" pitchFamily="34" charset="-120"/>
                </a:rPr>
                <a:t>資料</a:t>
              </a:r>
            </a:p>
          </p:txBody>
        </p:sp>
      </p:grpSp>
      <p:sp>
        <p:nvSpPr>
          <p:cNvPr id="16" name="Oval 27"/>
          <p:cNvSpPr>
            <a:spLocks noChangeArrowheads="1"/>
          </p:cNvSpPr>
          <p:nvPr/>
        </p:nvSpPr>
        <p:spPr bwMode="auto">
          <a:xfrm>
            <a:off x="1847528" y="4995528"/>
            <a:ext cx="1079500" cy="1081087"/>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4DF330C9-9B09-4CBD-ACD9-A9D7F02BD89A}"/>
              </a:ext>
            </a:extLst>
          </p:cNvPr>
          <p:cNvSpPr/>
          <p:nvPr/>
        </p:nvSpPr>
        <p:spPr>
          <a:xfrm>
            <a:off x="3251684" y="224644"/>
            <a:ext cx="2749471" cy="1323439"/>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時間表編排</a:t>
            </a: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D7506C1B-4D23-42AC-BEA2-B40FBCD5D696}"/>
              </a:ext>
            </a:extLst>
          </p:cNvPr>
          <p:cNvSpPr>
            <a:spLocks noGrp="1"/>
          </p:cNvSpPr>
          <p:nvPr>
            <p:ph type="sldNum" sz="quarter" idx="10"/>
          </p:nvPr>
        </p:nvSpPr>
        <p:spPr/>
        <p:txBody>
          <a:bodyPr/>
          <a:lstStyle/>
          <a:p>
            <a:fld id="{7B3C8E2D-E91C-4BBB-B7BA-C2875630DAEF}" type="slidenum">
              <a:rPr lang="en-US" altLang="zh-HK" smtClean="0"/>
              <a:pPr/>
              <a:t>56</a:t>
            </a:fld>
            <a:endParaRPr lang="en-US" dirty="0"/>
          </a:p>
        </p:txBody>
      </p:sp>
    </p:spTree>
    <p:extLst>
      <p:ext uri="{BB962C8B-B14F-4D97-AF65-F5344CB8AC3E}">
        <p14:creationId xmlns:p14="http://schemas.microsoft.com/office/powerpoint/2010/main" val="1872283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97531" y="1342866"/>
            <a:ext cx="11422454" cy="5691302"/>
          </a:xfrm>
          <a:prstGeom prst="rect">
            <a:avLst/>
          </a:prstGeom>
        </p:spPr>
        <p:txBody>
          <a:bodyPr wrap="square">
            <a:spAutoFit/>
          </a:bodyPr>
          <a:lstStyle/>
          <a:p>
            <a:pPr>
              <a:spcBef>
                <a:spcPts val="500"/>
              </a:spcBef>
              <a:buClr>
                <a:srgbClr val="D60093"/>
              </a:buClr>
              <a:buSzPct val="55000"/>
            </a:pPr>
            <a:r>
              <a:rPr lang="en-US" altLang="zh-TW"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STT </a:t>
            </a:r>
            <a:r>
              <a:rPr lang="zh-TW" altLang="en-US"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操作更為靈活及更具彈性</a:t>
            </a:r>
            <a:endParaRPr lang="en-US" altLang="zh-TW"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在個人電腦操作</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容許教師同時編修多個時間表製成集</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允許在編製中途新增教師、房間、班別和科目</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允許容後選擇課堂的教師或房間</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r>
              <a:rPr lang="en-US" altLang="zh-TW"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STT </a:t>
            </a:r>
            <a:r>
              <a:rPr lang="zh-TW" altLang="en-US"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工作流程更為有效</a:t>
            </a:r>
            <a:endParaRPr lang="en-US" altLang="zh-TW"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整批修改學校資料和課堂設定</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同步更新多個時間表視窗，並使用拖放功能，快速進行互動調校</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提供更廣泛的課堂自動編製方法</a:t>
            </a:r>
          </a:p>
          <a:p>
            <a:pPr marL="457200" indent="-457200">
              <a:spcBef>
                <a:spcPts val="500"/>
              </a:spcBef>
              <a:buClr>
                <a:srgbClr val="D60093"/>
              </a:buClr>
              <a:buSzPct val="55000"/>
              <a:buFont typeface="Wingdings" panose="05000000000000000000" pitchFamily="2" charset="2"/>
              <a:buChar char="n"/>
            </a:pPr>
            <a:r>
              <a:rPr lang="zh-HK"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報告以</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Excel</a:t>
            </a:r>
            <a:r>
              <a:rPr lang="zh-HK"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格式輸出，</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並新增</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Mail-Merge</a:t>
            </a:r>
            <a:r>
              <a:rPr lang="zh-HK"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，可編製多款</a:t>
            </a:r>
            <a:r>
              <a:rPr lang="zh-HK"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a:t>
            </a:r>
            <a:endParaRPr lang="zh-HK"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endParaRPr lang="zh-TW" altLang="en-US" sz="1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33B69716-93FB-43B8-97D6-2FB5676CB50C}"/>
              </a:ext>
            </a:extLst>
          </p:cNvPr>
          <p:cNvSpPr/>
          <p:nvPr/>
        </p:nvSpPr>
        <p:spPr>
          <a:xfrm>
            <a:off x="3251684" y="224644"/>
            <a:ext cx="2749471" cy="1323439"/>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時間表編排</a:t>
            </a: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ADF9E3DF-A0B9-467F-8F2A-9F4E7F566987}"/>
              </a:ext>
            </a:extLst>
          </p:cNvPr>
          <p:cNvSpPr>
            <a:spLocks noGrp="1"/>
          </p:cNvSpPr>
          <p:nvPr>
            <p:ph type="sldNum" sz="quarter" idx="4"/>
          </p:nvPr>
        </p:nvSpPr>
        <p:spPr/>
        <p:txBody>
          <a:bodyPr/>
          <a:lstStyle/>
          <a:p>
            <a:fld id="{7B3C8E2D-E91C-4BBB-B7BA-C2875630DAEF}" type="slidenum">
              <a:rPr lang="en-US" altLang="zh-HK" smtClean="0"/>
              <a:pPr/>
              <a:t>57</a:t>
            </a:fld>
            <a:endParaRPr lang="en-US" dirty="0"/>
          </a:p>
        </p:txBody>
      </p:sp>
    </p:spTree>
    <p:extLst>
      <p:ext uri="{BB962C8B-B14F-4D97-AF65-F5344CB8AC3E}">
        <p14:creationId xmlns:p14="http://schemas.microsoft.com/office/powerpoint/2010/main" val="19588353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83772" y="1446162"/>
            <a:ext cx="9424456" cy="4652556"/>
          </a:xfrm>
          <a:prstGeom prst="rect">
            <a:avLst/>
          </a:prstGeom>
        </p:spPr>
        <p:txBody>
          <a:bodyPr wrap="square">
            <a:spAutoFit/>
          </a:bodyPr>
          <a:lstStyle/>
          <a:p>
            <a:pPr marL="457200" indent="-457200">
              <a:spcBef>
                <a:spcPts val="500"/>
              </a:spcBef>
              <a:buClr>
                <a:srgbClr val="D60093"/>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財政預算、收支紀錄、財務報告編製</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等事宜</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可因應需要選用下列</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模組組件</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預算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編製及審核財政預算</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914400" lvl="1" indent="-457200">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簿記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日常收支帳、財務報表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職員成本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薪酬及公</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強積金供款、僱主報稅表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固定資產登記冊</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銷售及存貨</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0"/>
              </a:spcBef>
              <a:buClr>
                <a:srgbClr val="D60093"/>
              </a:buClr>
              <a:buSzPct val="55000"/>
              <a:buFont typeface="Wingdings" panose="05000000000000000000" pitchFamily="2" charset="2"/>
              <a:buChar char="u"/>
            </a:pPr>
            <a:r>
              <a:rPr lang="zh-HK"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每日收費記錄冊</a:t>
            </a:r>
            <a:endParaRPr lang="en-US" altLang="zh-HK"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非經常津貼</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矩形 6"/>
          <p:cNvSpPr/>
          <p:nvPr/>
        </p:nvSpPr>
        <p:spPr>
          <a:xfrm>
            <a:off x="10323004" y="429110"/>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8" name="矩形 7">
            <a:extLst>
              <a:ext uri="{FF2B5EF4-FFF2-40B4-BE49-F238E27FC236}">
                <a16:creationId xmlns:a16="http://schemas.microsoft.com/office/drawing/2014/main" id="{EC661067-3DE6-4BD2-A03B-765A3636BDAA}"/>
              </a:ext>
            </a:extLst>
          </p:cNvPr>
          <p:cNvSpPr/>
          <p:nvPr/>
        </p:nvSpPr>
        <p:spPr>
          <a:xfrm>
            <a:off x="3251684" y="224644"/>
            <a:ext cx="3775393" cy="1938992"/>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財務管理及策劃</a:t>
            </a: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90ABE70A-A014-4C66-A0E8-F4765EDE8FCF}"/>
              </a:ext>
            </a:extLst>
          </p:cNvPr>
          <p:cNvSpPr>
            <a:spLocks noGrp="1"/>
          </p:cNvSpPr>
          <p:nvPr>
            <p:ph type="sldNum" sz="quarter" idx="4"/>
          </p:nvPr>
        </p:nvSpPr>
        <p:spPr/>
        <p:txBody>
          <a:bodyPr/>
          <a:lstStyle/>
          <a:p>
            <a:fld id="{7B3C8E2D-E91C-4BBB-B7BA-C2875630DAEF}" type="slidenum">
              <a:rPr lang="en-US" altLang="zh-HK" smtClean="0"/>
              <a:pPr/>
              <a:t>58</a:t>
            </a:fld>
            <a:endParaRPr lang="en-US" dirty="0"/>
          </a:p>
        </p:txBody>
      </p:sp>
    </p:spTree>
    <p:extLst>
      <p:ext uri="{BB962C8B-B14F-4D97-AF65-F5344CB8AC3E}">
        <p14:creationId xmlns:p14="http://schemas.microsoft.com/office/powerpoint/2010/main" val="188964760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nvPr>
        </p:nvGraphicFramePr>
        <p:xfrm>
          <a:off x="1703932" y="1194140"/>
          <a:ext cx="8928992" cy="5201920"/>
        </p:xfrm>
        <a:graphic>
          <a:graphicData uri="http://schemas.openxmlformats.org/drawingml/2006/table">
            <a:tbl>
              <a:tblPr firstRow="1" bandRow="1">
                <a:tableStyleId>{5940675A-B579-460E-94D1-54222C63F5DA}</a:tableStyleId>
              </a:tblPr>
              <a:tblGrid>
                <a:gridCol w="2710566">
                  <a:extLst>
                    <a:ext uri="{9D8B030D-6E8A-4147-A177-3AD203B41FA5}">
                      <a16:colId xmlns:a16="http://schemas.microsoft.com/office/drawing/2014/main" val="20000"/>
                    </a:ext>
                  </a:extLst>
                </a:gridCol>
                <a:gridCol w="6218426">
                  <a:extLst>
                    <a:ext uri="{9D8B030D-6E8A-4147-A177-3AD203B41FA5}">
                      <a16:colId xmlns:a16="http://schemas.microsoft.com/office/drawing/2014/main" val="20001"/>
                    </a:ext>
                  </a:extLst>
                </a:gridCol>
              </a:tblGrid>
              <a:tr h="403256">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TW" altLang="en-US" sz="2800" b="1" kern="12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組件</a:t>
                      </a:r>
                      <a:endParaRPr lang="en-US" altLang="zh-TW" sz="2800" b="1" kern="12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endParaRPr>
                    </a:p>
                  </a:txBody>
                  <a:tcPr anchor="ctr">
                    <a:noFill/>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TW" altLang="en-US" sz="2800" b="1" kern="12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日常工作</a:t>
                      </a:r>
                    </a:p>
                  </a:txBody>
                  <a:tcPr anchor="ctr">
                    <a:noFill/>
                  </a:tcPr>
                </a:tc>
                <a:extLst>
                  <a:ext uri="{0D108BD9-81ED-4DB2-BD59-A6C34878D82A}">
                    <a16:rowId xmlns:a16="http://schemas.microsoft.com/office/drawing/2014/main" val="10000"/>
                  </a:ext>
                </a:extLst>
              </a:tr>
              <a:tr h="492134">
                <a:tc>
                  <a:txBody>
                    <a:bodyPr/>
                    <a:lstStyle/>
                    <a:p>
                      <a:pPr>
                        <a:spcBef>
                          <a:spcPts val="800"/>
                        </a:spcBef>
                      </a:pP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預算</a:t>
                      </a:r>
                      <a:endParaRPr lang="zh-HK" altLang="en-US" sz="2800" b="1" dirty="0">
                        <a:latin typeface="微軟正黑體" panose="020B0604030504040204" pitchFamily="34" charset="-120"/>
                        <a:ea typeface="微軟正黑體" panose="020B0604030504040204" pitchFamily="34" charset="-120"/>
                      </a:endParaRPr>
                    </a:p>
                  </a:txBody>
                  <a:tcPr anchor="ctr"/>
                </a:tc>
                <a:tc>
                  <a:txBody>
                    <a:bodyPr/>
                    <a:lstStyle/>
                    <a:p>
                      <a:pPr marL="457200" marR="0" lvl="0" indent="-457200" algn="l" defTabSz="914400" rtl="0" eaLnBrk="1" fontAlgn="auto" latinLnBrk="0" hangingPunct="1">
                        <a:lnSpc>
                          <a:spcPct val="100000"/>
                        </a:lnSpc>
                        <a:spcBef>
                          <a:spcPts val="800"/>
                        </a:spcBef>
                        <a:spcAft>
                          <a:spcPts val="0"/>
                        </a:spcAft>
                        <a:buClr>
                          <a:srgbClr val="D60093"/>
                        </a:buClr>
                        <a:buSzTx/>
                        <a:buFont typeface="Wingdings" panose="05000000000000000000" pitchFamily="2" charset="2"/>
                        <a:buChar char="§"/>
                        <a:tabLst/>
                        <a:defRPr/>
                      </a:pP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編製及審核財政預算</a:t>
                      </a:r>
                      <a:endParaRPr lang="en-US" altLang="zh-TW" sz="2800" b="1" kern="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1"/>
                  </a:ext>
                </a:extLst>
              </a:tr>
              <a:tr h="814913">
                <a:tc>
                  <a:txBody>
                    <a:bodyPr/>
                    <a:lstStyle/>
                    <a:p>
                      <a:pPr>
                        <a:spcBef>
                          <a:spcPts val="800"/>
                        </a:spcBef>
                      </a:pP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簿記</a:t>
                      </a:r>
                      <a:endParaRPr lang="zh-HK" altLang="en-US" sz="2800" b="1" dirty="0">
                        <a:latin typeface="微軟正黑體" panose="020B0604030504040204" pitchFamily="34" charset="-120"/>
                        <a:ea typeface="微軟正黑體" panose="020B0604030504040204" pitchFamily="34" charset="-120"/>
                      </a:endParaRPr>
                    </a:p>
                  </a:txBody>
                  <a:tcPr anchor="ctr"/>
                </a:tc>
                <a:tc>
                  <a:txBody>
                    <a:bodyPr/>
                    <a:lstStyle/>
                    <a:p>
                      <a:pPr marL="457200" marR="0" lvl="0" indent="-457200" algn="l" defTabSz="914400" rtl="0" eaLnBrk="1" fontAlgn="auto" latinLnBrk="0" hangingPunct="1">
                        <a:lnSpc>
                          <a:spcPct val="100000"/>
                        </a:lnSpc>
                        <a:spcBef>
                          <a:spcPts val="800"/>
                        </a:spcBef>
                        <a:spcAft>
                          <a:spcPts val="0"/>
                        </a:spcAft>
                        <a:buClr>
                          <a:srgbClr val="D60093"/>
                        </a:buClr>
                        <a:buSzTx/>
                        <a:buFont typeface="Wingdings" panose="05000000000000000000" pitchFamily="2" charset="2"/>
                        <a:buChar char="§"/>
                        <a:tabLst/>
                        <a:defRPr/>
                      </a:pP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記錄日常收支帳</a:t>
                      </a:r>
                      <a:endParaRPr lang="en-US" altLang="zh-TW"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marR="0" lvl="0" indent="-457200" algn="l" defTabSz="914400" rtl="0" eaLnBrk="1" fontAlgn="auto" latinLnBrk="0" hangingPunct="1">
                        <a:lnSpc>
                          <a:spcPct val="100000"/>
                        </a:lnSpc>
                        <a:spcBef>
                          <a:spcPts val="800"/>
                        </a:spcBef>
                        <a:spcAft>
                          <a:spcPts val="0"/>
                        </a:spcAft>
                        <a:buClr>
                          <a:srgbClr val="D60093"/>
                        </a:buClr>
                        <a:buSzTx/>
                        <a:buFont typeface="Wingdings" panose="05000000000000000000" pitchFamily="2" charset="2"/>
                        <a:buChar char="§"/>
                        <a:tabLst/>
                        <a:defRPr/>
                      </a:pP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列印財務報表</a:t>
                      </a:r>
                      <a:endParaRPr lang="en-US" altLang="zh-TW" sz="2800" b="1" kern="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2"/>
                  </a:ext>
                </a:extLst>
              </a:tr>
              <a:tr h="919043">
                <a:tc>
                  <a:txBody>
                    <a:bodyPr/>
                    <a:lstStyle/>
                    <a:p>
                      <a:pPr>
                        <a:spcBef>
                          <a:spcPts val="800"/>
                        </a:spcBef>
                      </a:pP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職員成本</a:t>
                      </a:r>
                      <a:endParaRPr lang="zh-HK" altLang="en-US" sz="2800" b="1" dirty="0">
                        <a:latin typeface="微軟正黑體" panose="020B0604030504040204" pitchFamily="34" charset="-120"/>
                        <a:ea typeface="微軟正黑體" panose="020B0604030504040204" pitchFamily="34" charset="-120"/>
                      </a:endParaRPr>
                    </a:p>
                  </a:txBody>
                  <a:tcPr anchor="ctr"/>
                </a:tc>
                <a:tc>
                  <a:txBody>
                    <a:bodyPr/>
                    <a:lstStyle/>
                    <a:p>
                      <a:pPr marL="457200" marR="0" lvl="0" indent="-457200" algn="l" defTabSz="914400" rtl="0" eaLnBrk="1" fontAlgn="auto" latinLnBrk="0" hangingPunct="1">
                        <a:lnSpc>
                          <a:spcPct val="100000"/>
                        </a:lnSpc>
                        <a:spcBef>
                          <a:spcPts val="800"/>
                        </a:spcBef>
                        <a:spcAft>
                          <a:spcPts val="0"/>
                        </a:spcAft>
                        <a:buClr>
                          <a:srgbClr val="D60093"/>
                        </a:buClr>
                        <a:buSzTx/>
                        <a:buFont typeface="Wingdings" panose="05000000000000000000" pitchFamily="2" charset="2"/>
                        <a:buChar char="§"/>
                        <a:tabLst/>
                        <a:defRPr/>
                      </a:pP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記錄職員</a:t>
                      </a:r>
                      <a:r>
                        <a:rPr lang="zh-TW" altLang="zh-TW"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薪酬</a:t>
                      </a: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zh-TW"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公積金</a:t>
                      </a:r>
                      <a:r>
                        <a:rPr lang="en-US" altLang="zh-TW"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HK" altLang="zh-TW"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強積金</a:t>
                      </a:r>
                      <a:r>
                        <a:rPr lang="zh-HK"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供款</a:t>
                      </a:r>
                      <a:endParaRPr lang="en-US" altLang="zh-HK"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marR="0" lvl="0" indent="-457200" algn="l" defTabSz="914400" rtl="0" eaLnBrk="1" fontAlgn="auto" latinLnBrk="0" hangingPunct="1">
                        <a:lnSpc>
                          <a:spcPct val="100000"/>
                        </a:lnSpc>
                        <a:spcBef>
                          <a:spcPts val="800"/>
                        </a:spcBef>
                        <a:spcAft>
                          <a:spcPts val="0"/>
                        </a:spcAft>
                        <a:buClr>
                          <a:srgbClr val="D60093"/>
                        </a:buClr>
                        <a:buSzTx/>
                        <a:buFont typeface="Wingdings" panose="05000000000000000000" pitchFamily="2" charset="2"/>
                        <a:buChar char="§"/>
                        <a:tabLst/>
                        <a:defRPr/>
                      </a:pPr>
                      <a:r>
                        <a:rPr lang="zh-HK"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編製僱主報稅表</a:t>
                      </a:r>
                      <a:endParaRPr lang="en-US" altLang="zh-HK"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3"/>
                  </a:ext>
                </a:extLst>
              </a:tr>
              <a:tr h="403256">
                <a:tc>
                  <a:txBody>
                    <a:bodyPr/>
                    <a:lstStyle/>
                    <a:p>
                      <a:pPr>
                        <a:spcBef>
                          <a:spcPts val="800"/>
                        </a:spcBef>
                      </a:pPr>
                      <a:r>
                        <a:rPr lang="zh-HK"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固定資產登記冊</a:t>
                      </a:r>
                      <a:endParaRPr lang="zh-HK" altLang="en-US" sz="2800" b="1" dirty="0">
                        <a:latin typeface="微軟正黑體" panose="020B0604030504040204" pitchFamily="34" charset="-120"/>
                        <a:ea typeface="微軟正黑體" panose="020B0604030504040204" pitchFamily="34" charset="-120"/>
                      </a:endParaRPr>
                    </a:p>
                  </a:txBody>
                  <a:tcPr anchor="ctr"/>
                </a:tc>
                <a:tc rowSpan="4">
                  <a:txBody>
                    <a:bodyPr/>
                    <a:lstStyle/>
                    <a:p>
                      <a:pPr marL="457200" indent="-457200">
                        <a:spcBef>
                          <a:spcPts val="800"/>
                        </a:spcBef>
                        <a:buClr>
                          <a:srgbClr val="D60093"/>
                        </a:buClr>
                        <a:buFont typeface="Wingdings" panose="05000000000000000000" pitchFamily="2" charset="2"/>
                        <a:buChar char="§"/>
                      </a:pPr>
                      <a:r>
                        <a:rPr lang="zh-HK"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記錄相關的財務資料</a:t>
                      </a:r>
                      <a:endParaRPr lang="zh-HK" altLang="en-US" sz="28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4"/>
                  </a:ext>
                </a:extLst>
              </a:tr>
              <a:tr h="403256">
                <a:tc>
                  <a:txBody>
                    <a:bodyPr/>
                    <a:lstStyle/>
                    <a:p>
                      <a:pPr>
                        <a:spcBef>
                          <a:spcPts val="800"/>
                        </a:spcBef>
                      </a:pPr>
                      <a:r>
                        <a:rPr lang="zh-HK"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銷售及存貨</a:t>
                      </a:r>
                      <a:endParaRPr lang="zh-HK" altLang="en-US" sz="2800" b="1" dirty="0">
                        <a:latin typeface="微軟正黑體" panose="020B0604030504040204" pitchFamily="34" charset="-120"/>
                        <a:ea typeface="微軟正黑體" panose="020B0604030504040204" pitchFamily="34" charset="-120"/>
                      </a:endParaRPr>
                    </a:p>
                  </a:txBody>
                  <a:tcPr anchor="ctr"/>
                </a:tc>
                <a:tc vMerge="1">
                  <a:txBody>
                    <a:bodyPr/>
                    <a:lstStyle/>
                    <a:p>
                      <a:endParaRPr lang="zh-HK" altLang="en-US" dirty="0"/>
                    </a:p>
                  </a:txBody>
                  <a:tcPr/>
                </a:tc>
                <a:extLst>
                  <a:ext uri="{0D108BD9-81ED-4DB2-BD59-A6C34878D82A}">
                    <a16:rowId xmlns:a16="http://schemas.microsoft.com/office/drawing/2014/main" val="10005"/>
                  </a:ext>
                </a:extLst>
              </a:tr>
              <a:tr h="403256">
                <a:tc>
                  <a:txBody>
                    <a:bodyPr/>
                    <a:lstStyle/>
                    <a:p>
                      <a:pPr>
                        <a:spcBef>
                          <a:spcPts val="800"/>
                        </a:spcBef>
                      </a:pPr>
                      <a:r>
                        <a:rPr lang="zh-HK"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每日收費記錄冊</a:t>
                      </a:r>
                      <a:endParaRPr lang="zh-HK" altLang="en-US" sz="2800" b="1" dirty="0">
                        <a:latin typeface="微軟正黑體" panose="020B0604030504040204" pitchFamily="34" charset="-120"/>
                        <a:ea typeface="微軟正黑體" panose="020B0604030504040204" pitchFamily="34" charset="-120"/>
                      </a:endParaRPr>
                    </a:p>
                  </a:txBody>
                  <a:tcPr anchor="ctr"/>
                </a:tc>
                <a:tc vMerge="1">
                  <a:txBody>
                    <a:bodyPr/>
                    <a:lstStyle/>
                    <a:p>
                      <a:endParaRPr lang="zh-HK" altLang="en-US" dirty="0"/>
                    </a:p>
                  </a:txBody>
                  <a:tcPr/>
                </a:tc>
                <a:extLst>
                  <a:ext uri="{0D108BD9-81ED-4DB2-BD59-A6C34878D82A}">
                    <a16:rowId xmlns:a16="http://schemas.microsoft.com/office/drawing/2014/main" val="10006"/>
                  </a:ext>
                </a:extLst>
              </a:tr>
              <a:tr h="434833">
                <a:tc>
                  <a:txBody>
                    <a:bodyPr/>
                    <a:lstStyle/>
                    <a:p>
                      <a:pPr>
                        <a:spcBef>
                          <a:spcPts val="800"/>
                        </a:spcBef>
                      </a:pPr>
                      <a:r>
                        <a:rPr lang="zh-HK"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非經常津貼</a:t>
                      </a:r>
                      <a:endParaRPr lang="zh-HK" altLang="en-US" sz="2800" b="1" dirty="0">
                        <a:latin typeface="微軟正黑體" panose="020B0604030504040204" pitchFamily="34" charset="-120"/>
                        <a:ea typeface="微軟正黑體" panose="020B0604030504040204" pitchFamily="34" charset="-120"/>
                      </a:endParaRPr>
                    </a:p>
                  </a:txBody>
                  <a:tcPr anchor="ctr"/>
                </a:tc>
                <a:tc vMerge="1">
                  <a:txBody>
                    <a:bodyPr/>
                    <a:lstStyle/>
                    <a:p>
                      <a:endParaRPr lang="zh-HK" altLang="en-US" dirty="0"/>
                    </a:p>
                  </a:txBody>
                  <a:tcPr/>
                </a:tc>
                <a:extLst>
                  <a:ext uri="{0D108BD9-81ED-4DB2-BD59-A6C34878D82A}">
                    <a16:rowId xmlns:a16="http://schemas.microsoft.com/office/drawing/2014/main" val="10007"/>
                  </a:ext>
                </a:extLst>
              </a:tr>
            </a:tbl>
          </a:graphicData>
        </a:graphic>
      </p:graphicFrame>
      <p:sp>
        <p:nvSpPr>
          <p:cNvPr id="6" name="矩形 5">
            <a:extLst>
              <a:ext uri="{FF2B5EF4-FFF2-40B4-BE49-F238E27FC236}">
                <a16:creationId xmlns:a16="http://schemas.microsoft.com/office/drawing/2014/main" id="{671B9CCF-741B-4F4C-AC4C-8515F4A9B65C}"/>
              </a:ext>
            </a:extLst>
          </p:cNvPr>
          <p:cNvSpPr/>
          <p:nvPr/>
        </p:nvSpPr>
        <p:spPr>
          <a:xfrm>
            <a:off x="3251684" y="224644"/>
            <a:ext cx="3775393" cy="1938992"/>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財務管理及策劃</a:t>
            </a: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CBC87730-A3BE-4EB6-9ED7-05FE78E04DA5}"/>
              </a:ext>
            </a:extLst>
          </p:cNvPr>
          <p:cNvSpPr>
            <a:spLocks noGrp="1"/>
          </p:cNvSpPr>
          <p:nvPr>
            <p:ph type="sldNum" sz="quarter" idx="10"/>
          </p:nvPr>
        </p:nvSpPr>
        <p:spPr/>
        <p:txBody>
          <a:bodyPr/>
          <a:lstStyle/>
          <a:p>
            <a:fld id="{7B3C8E2D-E91C-4BBB-B7BA-C2875630DAEF}" type="slidenum">
              <a:rPr lang="en-US" altLang="zh-HK" smtClean="0"/>
              <a:pPr/>
              <a:t>59</a:t>
            </a:fld>
            <a:endParaRPr lang="en-US" dirty="0"/>
          </a:p>
        </p:txBody>
      </p:sp>
    </p:spTree>
    <p:extLst>
      <p:ext uri="{BB962C8B-B14F-4D97-AF65-F5344CB8AC3E}">
        <p14:creationId xmlns:p14="http://schemas.microsoft.com/office/powerpoint/2010/main" val="345643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22"/>
          <p:cNvSpPr txBox="1">
            <a:spLocks noChangeArrowheads="1"/>
          </p:cNvSpPr>
          <p:nvPr/>
        </p:nvSpPr>
        <p:spPr bwMode="auto">
          <a:xfrm>
            <a:off x="2468968" y="1949953"/>
            <a:ext cx="7560841" cy="382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90538" lvl="1" indent="-490538" defTabSz="1001713">
              <a:lnSpc>
                <a:spcPct val="90000"/>
              </a:lnSpc>
              <a:spcBef>
                <a:spcPct val="40000"/>
              </a:spcBef>
              <a:buClr>
                <a:srgbClr val="D60093"/>
              </a:buClr>
              <a:buSzPct val="55000"/>
              <a:defRPr/>
            </a:pPr>
            <a:r>
              <a:rPr lang="zh-TW" altLang="en-US" sz="3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定期</a:t>
            </a:r>
            <a:r>
              <a:rPr lang="zh-TW" altLang="zh-TW" sz="3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重設</a:t>
            </a:r>
            <a:r>
              <a:rPr lang="zh-TW" altLang="en-US" sz="3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密碼。</a:t>
            </a:r>
            <a:endParaRPr lang="en-US" altLang="zh-TW" sz="3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90538" lvl="1" indent="-490538" defTabSz="1001713">
              <a:lnSpc>
                <a:spcPct val="90000"/>
              </a:lnSpc>
              <a:spcBef>
                <a:spcPct val="40000"/>
              </a:spcBef>
              <a:buClr>
                <a:srgbClr val="D60093"/>
              </a:buClr>
              <a:buSzPct val="55000"/>
              <a:defRPr/>
            </a:pPr>
            <a:r>
              <a:rPr lang="zh-TW" altLang="en-US" sz="3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定期定時檢視系統的操作紀錄，跟進異常的登入情況。</a:t>
            </a:r>
            <a:endParaRPr lang="en-US" altLang="zh-TW" sz="3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90538" lvl="1" indent="-490538" defTabSz="1001713">
              <a:lnSpc>
                <a:spcPct val="90000"/>
              </a:lnSpc>
              <a:spcBef>
                <a:spcPct val="40000"/>
              </a:spcBef>
              <a:buClr>
                <a:srgbClr val="D60093"/>
              </a:buClr>
              <a:buSzPct val="55000"/>
              <a:defRPr/>
            </a:pPr>
            <a:r>
              <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rPr>
              <a:t>學校因應校情需要自行進行資料備份</a:t>
            </a:r>
            <a:r>
              <a:rPr lang="zh-TW" altLang="en-US" sz="3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2" name="投影片編號版面配置區 1">
            <a:extLst>
              <a:ext uri="{FF2B5EF4-FFF2-40B4-BE49-F238E27FC236}">
                <a16:creationId xmlns:a16="http://schemas.microsoft.com/office/drawing/2014/main" id="{89607524-D3C0-4D4B-A8A1-52740C9B17E1}"/>
              </a:ext>
            </a:extLst>
          </p:cNvPr>
          <p:cNvSpPr>
            <a:spLocks noGrp="1"/>
          </p:cNvSpPr>
          <p:nvPr>
            <p:ph type="sldNum" sz="quarter" idx="4"/>
          </p:nvPr>
        </p:nvSpPr>
        <p:spPr/>
        <p:txBody>
          <a:bodyPr/>
          <a:lstStyle/>
          <a:p>
            <a:fld id="{7B3C8E2D-E91C-4BBB-B7BA-C2875630DAEF}" type="slidenum">
              <a:rPr lang="en-US" altLang="zh-HK" smtClean="0"/>
              <a:pPr/>
              <a:t>6</a:t>
            </a:fld>
            <a:endParaRPr lang="en-US" dirty="0"/>
          </a:p>
        </p:txBody>
      </p:sp>
      <p:sp>
        <p:nvSpPr>
          <p:cNvPr id="5" name="Rectangle 2">
            <a:extLst>
              <a:ext uri="{FF2B5EF4-FFF2-40B4-BE49-F238E27FC236}">
                <a16:creationId xmlns:a16="http://schemas.microsoft.com/office/drawing/2014/main" id="{6DF8CEDE-433D-431C-A560-A12266588AD4}"/>
              </a:ext>
            </a:extLst>
          </p:cNvPr>
          <p:cNvSpPr>
            <a:spLocks noChangeArrowheads="1"/>
          </p:cNvSpPr>
          <p:nvPr/>
        </p:nvSpPr>
        <p:spPr bwMode="auto">
          <a:xfrm>
            <a:off x="3287688" y="114985"/>
            <a:ext cx="73803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SzTx/>
              <a:buNone/>
              <a:defRPr/>
            </a:pPr>
            <a:r>
              <a:rPr lang="zh-TW" altLang="en-US" sz="4000" b="1" dirty="0">
                <a:solidFill>
                  <a:schemeClr val="tx2">
                    <a:lumMod val="7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校管系統日常工作</a:t>
            </a:r>
          </a:p>
        </p:txBody>
      </p:sp>
    </p:spTree>
    <p:extLst>
      <p:ext uri="{BB962C8B-B14F-4D97-AF65-F5344CB8AC3E}">
        <p14:creationId xmlns:p14="http://schemas.microsoft.com/office/powerpoint/2010/main" val="266095877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1516653" y="1772816"/>
            <a:ext cx="9094466" cy="2088232"/>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algn="ctr">
              <a:tabLst>
                <a:tab pos="4216400" algn="l"/>
              </a:tabLst>
              <a:defRPr/>
            </a:pPr>
            <a:r>
              <a:rPr lang="zh-TW" altLang="en-US" sz="4800" kern="0" dirty="0">
                <a:solidFill>
                  <a:schemeClr val="accent1">
                    <a:lumMod val="50000"/>
                  </a:schemeClr>
                </a:solidFill>
                <a:effectLst>
                  <a:outerShdw blurRad="38100" dist="38100" dir="2700000" algn="tl">
                    <a:srgbClr val="000000">
                      <a:alpha val="43137"/>
                    </a:srgbClr>
                  </a:outerShdw>
                </a:effectLst>
              </a:rPr>
              <a:t>與</a:t>
            </a:r>
            <a:r>
              <a:rPr lang="zh-TW" altLang="en-US" sz="4800" kern="0" dirty="0">
                <a:solidFill>
                  <a:srgbClr val="FF0000"/>
                </a:solidFill>
                <a:effectLst>
                  <a:outerShdw blurRad="38100" dist="38100" dir="2700000" algn="tl">
                    <a:srgbClr val="000000">
                      <a:alpha val="43137"/>
                    </a:srgbClr>
                  </a:outerShdw>
                </a:effectLst>
              </a:rPr>
              <a:t>學校資料</a:t>
            </a:r>
            <a:r>
              <a:rPr lang="zh-TW" altLang="en-US" sz="4800" kern="0" dirty="0">
                <a:solidFill>
                  <a:schemeClr val="accent1">
                    <a:lumMod val="50000"/>
                  </a:schemeClr>
                </a:solidFill>
                <a:effectLst>
                  <a:outerShdw blurRad="38100" dist="38100" dir="2700000" algn="tl">
                    <a:srgbClr val="000000">
                      <a:alpha val="43137"/>
                    </a:srgbClr>
                  </a:outerShdw>
                </a:effectLst>
              </a:rPr>
              <a:t>相關</a:t>
            </a:r>
            <a:r>
              <a:rPr lang="zh-HK" altLang="en-US" sz="4800" kern="0" dirty="0">
                <a:solidFill>
                  <a:schemeClr val="accent1">
                    <a:lumMod val="50000"/>
                  </a:schemeClr>
                </a:solidFill>
                <a:effectLst>
                  <a:outerShdw blurRad="38100" dist="38100" dir="2700000" algn="tl">
                    <a:srgbClr val="000000">
                      <a:alpha val="43137"/>
                    </a:srgbClr>
                  </a:outerShdw>
                </a:effectLst>
              </a:rPr>
              <a:t>工作流程</a:t>
            </a:r>
            <a:endParaRPr lang="zh-TW" altLang="en-US" sz="4800" kern="0" dirty="0">
              <a:solidFill>
                <a:schemeClr val="accent1">
                  <a:lumMod val="50000"/>
                </a:schemeClr>
              </a:solidFill>
              <a:effectLst>
                <a:outerShdw blurRad="38100" dist="38100" dir="2700000" algn="tl">
                  <a:srgbClr val="000000">
                    <a:alpha val="43137"/>
                  </a:srgbClr>
                </a:outerShdw>
              </a:effectLst>
            </a:endParaRPr>
          </a:p>
        </p:txBody>
      </p:sp>
      <p:sp>
        <p:nvSpPr>
          <p:cNvPr id="2" name="投影片編號版面配置區 1">
            <a:extLst>
              <a:ext uri="{FF2B5EF4-FFF2-40B4-BE49-F238E27FC236}">
                <a16:creationId xmlns:a16="http://schemas.microsoft.com/office/drawing/2014/main" id="{16C8E067-9566-43B9-BAFA-5CD63BCC5FF4}"/>
              </a:ext>
            </a:extLst>
          </p:cNvPr>
          <p:cNvSpPr>
            <a:spLocks noGrp="1"/>
          </p:cNvSpPr>
          <p:nvPr>
            <p:ph type="sldNum" sz="quarter" idx="10"/>
          </p:nvPr>
        </p:nvSpPr>
        <p:spPr/>
        <p:txBody>
          <a:bodyPr/>
          <a:lstStyle/>
          <a:p>
            <a:fld id="{7B3C8E2D-E91C-4BBB-B7BA-C2875630DAEF}" type="slidenum">
              <a:rPr lang="en-US" altLang="zh-HK" smtClean="0"/>
              <a:pPr/>
              <a:t>60</a:t>
            </a:fld>
            <a:endParaRPr lang="en-US" dirty="0"/>
          </a:p>
        </p:txBody>
      </p:sp>
    </p:spTree>
    <p:extLst>
      <p:ext uri="{BB962C8B-B14F-4D97-AF65-F5344CB8AC3E}">
        <p14:creationId xmlns:p14="http://schemas.microsoft.com/office/powerpoint/2010/main" val="2683534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3304709" y="35361"/>
            <a:ext cx="7325835"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學校</a:t>
            </a: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管理</a:t>
            </a:r>
            <a:endPar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7172" name="Rectangle 3"/>
          <p:cNvSpPr>
            <a:spLocks noChangeArrowheads="1"/>
          </p:cNvSpPr>
          <p:nvPr/>
        </p:nvSpPr>
        <p:spPr bwMode="auto">
          <a:xfrm>
            <a:off x="2085488" y="1623598"/>
            <a:ext cx="8326542" cy="422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57200" indent="-457200">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lnSpc>
                <a:spcPts val="3000"/>
              </a:lnSpc>
              <a:spcBef>
                <a:spcPct val="40000"/>
              </a:spcBef>
              <a:buClr>
                <a:srgbClr val="FF0066"/>
              </a:buClr>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 </a:t>
            </a:r>
            <a:r>
              <a:rPr lang="en-US" altLang="zh-TW" sz="3200" dirty="0">
                <a:solidFill>
                  <a:srgbClr val="C00000"/>
                </a:solidFill>
                <a:effectLst>
                  <a:outerShdw blurRad="38100" dist="38100" dir="2700000" algn="tl">
                    <a:srgbClr val="000000">
                      <a:alpha val="43137"/>
                    </a:srgbClr>
                  </a:outerShdw>
                </a:effectLst>
                <a:ea typeface="微軟正黑體" panose="020B0604030504040204" pitchFamily="34" charset="-120"/>
              </a:rPr>
              <a:t>/ </a:t>
            </a: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開學初</a:t>
            </a:r>
            <a:endParaRPr lang="en-US" altLang="zh-TW" sz="3200" dirty="0">
              <a:solidFill>
                <a:srgbClr val="C00000"/>
              </a:solidFill>
              <a:effectLst>
                <a:outerShdw blurRad="38100" dist="38100" dir="2700000" algn="tl">
                  <a:srgbClr val="000000">
                    <a:alpha val="43137"/>
                  </a:srgbClr>
                </a:outerShdw>
              </a:effectLst>
              <a:ea typeface="微軟正黑體" panose="020B0604030504040204" pitchFamily="34" charset="-120"/>
            </a:endParaRPr>
          </a:p>
          <a:p>
            <a:pPr marL="0" indent="0">
              <a:spcBef>
                <a:spcPts val="150"/>
              </a:spcBef>
              <a:buClr>
                <a:srgbClr val="FF0066"/>
              </a:buClr>
              <a:buNone/>
            </a:pPr>
            <a:endParaRPr lang="en-US" altLang="zh-TW" sz="800" dirty="0">
              <a:solidFill>
                <a:srgbClr val="0000FF"/>
              </a:solidFill>
              <a:effectLst>
                <a:outerShdw blurRad="38100" dist="38100" dir="2700000" algn="tl">
                  <a:srgbClr val="000000">
                    <a:alpha val="43137"/>
                  </a:srgbClr>
                </a:outerShdw>
              </a:effectLst>
              <a:ea typeface="微軟正黑體" panose="020B0604030504040204" pitchFamily="34" charset="-120"/>
            </a:endParaRPr>
          </a:p>
          <a:p>
            <a:pPr marL="0" indent="0">
              <a:spcBef>
                <a:spcPts val="150"/>
              </a:spcBef>
              <a:buClr>
                <a:srgbClr val="FF0066"/>
              </a:buClr>
              <a:buNone/>
            </a:pPr>
            <a:r>
              <a:rPr lang="zh-TW" altLang="en-US" sz="3200" dirty="0">
                <a:solidFill>
                  <a:srgbClr val="0000FF"/>
                </a:solidFill>
                <a:effectLst>
                  <a:outerShdw blurRad="38100" dist="38100" dir="2700000" algn="tl">
                    <a:srgbClr val="000000">
                      <a:alpha val="43137"/>
                    </a:srgbClr>
                  </a:outerShdw>
                </a:effectLst>
                <a:ea typeface="微軟正黑體" panose="020B0604030504040204" pitchFamily="34" charset="-120"/>
              </a:rPr>
              <a:t>設定新學年的學校資料</a:t>
            </a:r>
          </a:p>
          <a:p>
            <a:pPr>
              <a:spcBef>
                <a:spcPts val="150"/>
              </a:spcBef>
              <a:buClr>
                <a:srgbClr val="D60093"/>
              </a:buClr>
              <a:buSzPct val="55000"/>
            </a:pP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更新學校的</a:t>
            </a: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基本資料及設施</a:t>
            </a:r>
            <a:endParaRPr lang="en-US" altLang="zh-TW" sz="3200" dirty="0">
              <a:solidFill>
                <a:srgbClr val="FF0000"/>
              </a:solidFill>
              <a:effectLst>
                <a:outerShdw blurRad="38100" dist="38100" dir="2700000" algn="tl">
                  <a:srgbClr val="000000">
                    <a:alpha val="43137"/>
                  </a:srgbClr>
                </a:outerShdw>
              </a:effectLst>
              <a:ea typeface="微軟正黑體" panose="020B0604030504040204" pitchFamily="34" charset="-120"/>
            </a:endParaRPr>
          </a:p>
          <a:p>
            <a:pPr>
              <a:spcBef>
                <a:spcPts val="150"/>
              </a:spcBef>
              <a:buClr>
                <a:srgbClr val="D60093"/>
              </a:buClr>
              <a:buSzPct val="55000"/>
            </a:pP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校曆</a:t>
            </a:r>
            <a:endParaRPr lang="en-US" altLang="zh-TW" sz="3200" dirty="0">
              <a:solidFill>
                <a:srgbClr val="FF0000"/>
              </a:solidFill>
              <a:effectLst>
                <a:outerShdw blurRad="38100" dist="38100" dir="2700000" algn="tl">
                  <a:srgbClr val="000000">
                    <a:alpha val="43137"/>
                  </a:srgbClr>
                </a:outerShdw>
              </a:effectLst>
              <a:ea typeface="微軟正黑體" panose="020B0604030504040204" pitchFamily="34" charset="-120"/>
            </a:endParaRPr>
          </a:p>
          <a:p>
            <a:pPr>
              <a:spcBef>
                <a:spcPts val="150"/>
              </a:spcBef>
              <a:buClr>
                <a:srgbClr val="D60093"/>
              </a:buClr>
              <a:buSzPct val="55000"/>
            </a:pP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班級架構</a:t>
            </a: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及</a:t>
            </a:r>
            <a:r>
              <a:rPr lang="zh-TW" altLang="en-GB" sz="3200" dirty="0">
                <a:solidFill>
                  <a:srgbClr val="FF0000"/>
                </a:solidFill>
                <a:effectLst>
                  <a:outerShdw blurRad="38100" dist="38100" dir="2700000" algn="tl">
                    <a:srgbClr val="000000">
                      <a:alpha val="43137"/>
                    </a:srgbClr>
                  </a:outerShdw>
                </a:effectLst>
                <a:ea typeface="微軟正黑體" panose="020B0604030504040204" pitchFamily="34" charset="-120"/>
              </a:rPr>
              <a:t>科目組別／跨班別科目</a:t>
            </a:r>
            <a:endParaRPr lang="en-GB" altLang="zh-TW" sz="3200" dirty="0">
              <a:solidFill>
                <a:schemeClr val="tx1"/>
              </a:solidFill>
              <a:effectLst>
                <a:outerShdw blurRad="38100" dist="38100" dir="2700000" algn="tl">
                  <a:srgbClr val="000000">
                    <a:alpha val="43137"/>
                  </a:srgbClr>
                </a:outerShdw>
              </a:effectLst>
              <a:ea typeface="微軟正黑體" panose="020B0604030504040204" pitchFamily="34" charset="-120"/>
            </a:endParaRPr>
          </a:p>
          <a:p>
            <a:pPr>
              <a:spcBef>
                <a:spcPts val="150"/>
              </a:spcBef>
              <a:buClr>
                <a:srgbClr val="D60093"/>
              </a:buClr>
              <a:buSzPct val="55000"/>
            </a:pP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輸入</a:t>
            </a: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班別資料</a:t>
            </a: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，包括班主任、各科節數及任教老師等</a:t>
            </a:r>
            <a:endPar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endParaRPr>
          </a:p>
          <a:p>
            <a:pPr>
              <a:spcBef>
                <a:spcPts val="150"/>
              </a:spcBef>
              <a:buClr>
                <a:srgbClr val="D60093"/>
              </a:buClr>
              <a:buSzPct val="55000"/>
            </a:pP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確定新學年學校資料</a:t>
            </a:r>
          </a:p>
        </p:txBody>
      </p:sp>
      <p:sp>
        <p:nvSpPr>
          <p:cNvPr id="7" name="矩形 6"/>
          <p:cNvSpPr/>
          <p:nvPr/>
        </p:nvSpPr>
        <p:spPr>
          <a:xfrm>
            <a:off x="10339152" y="417063"/>
            <a:ext cx="1261823" cy="486555"/>
          </a:xfrm>
          <a:prstGeom prst="rect">
            <a:avLst/>
          </a:prstGeom>
          <a:solidFill>
            <a:srgbClr val="FF0066"/>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HK"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核心模組</a:t>
            </a:r>
          </a:p>
        </p:txBody>
      </p:sp>
      <p:sp>
        <p:nvSpPr>
          <p:cNvPr id="2" name="投影片編號版面配置區 1">
            <a:extLst>
              <a:ext uri="{FF2B5EF4-FFF2-40B4-BE49-F238E27FC236}">
                <a16:creationId xmlns:a16="http://schemas.microsoft.com/office/drawing/2014/main" id="{8A17C156-99BD-4631-9D04-F552D2798C61}"/>
              </a:ext>
            </a:extLst>
          </p:cNvPr>
          <p:cNvSpPr>
            <a:spLocks noGrp="1"/>
          </p:cNvSpPr>
          <p:nvPr>
            <p:ph type="sldNum" sz="quarter" idx="4"/>
          </p:nvPr>
        </p:nvSpPr>
        <p:spPr/>
        <p:txBody>
          <a:bodyPr/>
          <a:lstStyle/>
          <a:p>
            <a:fld id="{7B3C8E2D-E91C-4BBB-B7BA-C2875630DAEF}" type="slidenum">
              <a:rPr lang="en-US" altLang="zh-HK" smtClean="0"/>
              <a:pPr/>
              <a:t>61</a:t>
            </a:fld>
            <a:endParaRPr lang="en-US" dirty="0"/>
          </a:p>
        </p:txBody>
      </p:sp>
    </p:spTree>
    <p:extLst>
      <p:ext uri="{BB962C8B-B14F-4D97-AF65-F5344CB8AC3E}">
        <p14:creationId xmlns:p14="http://schemas.microsoft.com/office/powerpoint/2010/main" val="307056772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Text Box 10"/>
          <p:cNvSpPr txBox="1">
            <a:spLocks noChangeArrowheads="1"/>
          </p:cNvSpPr>
          <p:nvPr/>
        </p:nvSpPr>
        <p:spPr bwMode="auto">
          <a:xfrm>
            <a:off x="2254156" y="1268760"/>
            <a:ext cx="8135938" cy="347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t">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spcBef>
                <a:spcPts val="150"/>
              </a:spcBef>
              <a:buClr>
                <a:srgbClr val="FF0066"/>
              </a:buClr>
              <a:buSzPct val="55000"/>
              <a:buNone/>
            </a:pPr>
            <a:r>
              <a:rPr lang="zh-TW" altLang="en-US" sz="3600">
                <a:solidFill>
                  <a:srgbClr val="C00000"/>
                </a:solidFill>
                <a:effectLst>
                  <a:outerShdw blurRad="38100" dist="38100" dir="2700000" algn="tl">
                    <a:srgbClr val="000000">
                      <a:alpha val="43137"/>
                    </a:srgbClr>
                  </a:outerShdw>
                </a:effectLst>
                <a:latin typeface="Tahoma"/>
                <a:ea typeface="微軟正黑體"/>
                <a:cs typeface="Tahoma"/>
              </a:rPr>
              <a:t>開學前 </a:t>
            </a:r>
            <a:r>
              <a:rPr lang="en-US" altLang="zh-TW" sz="3600">
                <a:solidFill>
                  <a:srgbClr val="C00000"/>
                </a:solidFill>
                <a:effectLst>
                  <a:outerShdw blurRad="38100" dist="38100" dir="2700000" algn="tl">
                    <a:srgbClr val="000000">
                      <a:alpha val="43137"/>
                    </a:srgbClr>
                  </a:outerShdw>
                </a:effectLst>
                <a:latin typeface="Tahoma"/>
                <a:ea typeface="微軟正黑體"/>
                <a:cs typeface="Tahoma"/>
              </a:rPr>
              <a:t>/ </a:t>
            </a:r>
            <a:r>
              <a:rPr lang="zh-TW" altLang="en-US" sz="3600">
                <a:solidFill>
                  <a:srgbClr val="C00000"/>
                </a:solidFill>
                <a:effectLst>
                  <a:outerShdw blurRad="38100" dist="38100" dir="2700000" algn="tl">
                    <a:srgbClr val="000000">
                      <a:alpha val="43137"/>
                    </a:srgbClr>
                  </a:outerShdw>
                </a:effectLst>
                <a:latin typeface="Tahoma"/>
                <a:ea typeface="微軟正黑體"/>
                <a:cs typeface="Tahoma"/>
              </a:rPr>
              <a:t>開學初</a:t>
            </a:r>
            <a:endParaRPr lang="en-US" altLang="zh-TW" sz="3600">
              <a:solidFill>
                <a:srgbClr val="C00000"/>
              </a:solidFill>
              <a:effectLst>
                <a:outerShdw blurRad="38100" dist="38100" dir="2700000" algn="tl">
                  <a:srgbClr val="000000">
                    <a:alpha val="43137"/>
                  </a:srgbClr>
                </a:outerShdw>
              </a:effectLst>
              <a:latin typeface="Tahoma"/>
              <a:ea typeface="微軟正黑體"/>
              <a:cs typeface="Tahoma"/>
            </a:endParaRPr>
          </a:p>
          <a:p>
            <a:pPr marL="0" indent="0">
              <a:spcBef>
                <a:spcPts val="150"/>
              </a:spcBef>
              <a:buClr>
                <a:srgbClr val="FF0066"/>
              </a:buClr>
              <a:buSzPct val="55000"/>
              <a:buNone/>
            </a:pPr>
            <a:endParaRPr lang="zh-TW" altLang="en-US" sz="1000">
              <a:solidFill>
                <a:srgbClr val="6600FF"/>
              </a:solidFill>
              <a:effectLst>
                <a:outerShdw blurRad="38100" dist="38100" dir="2700000" algn="tl">
                  <a:srgbClr val="000000">
                    <a:alpha val="43137"/>
                  </a:srgbClr>
                </a:outerShdw>
              </a:effectLst>
              <a:ea typeface="微軟正黑體" panose="020B0604030504040204" pitchFamily="34" charset="-120"/>
            </a:endParaRPr>
          </a:p>
          <a:p>
            <a:pPr marL="0" indent="0">
              <a:spcBef>
                <a:spcPts val="150"/>
              </a:spcBef>
              <a:buClr>
                <a:srgbClr val="FF0066"/>
              </a:buClr>
              <a:buSzPct val="55000"/>
              <a:buNone/>
            </a:pPr>
            <a:r>
              <a:rPr lang="zh-TW" altLang="en-US" sz="3600">
                <a:solidFill>
                  <a:srgbClr val="0000FF"/>
                </a:solidFill>
                <a:effectLst>
                  <a:outerShdw blurRad="38100" dist="38100" dir="2700000" algn="tl">
                    <a:srgbClr val="000000">
                      <a:alpha val="43137"/>
                    </a:srgbClr>
                  </a:outerShdw>
                </a:effectLst>
                <a:ea typeface="微軟正黑體" panose="020B0604030504040204" pitchFamily="34" charset="-120"/>
              </a:rPr>
              <a:t>過渡至新學年</a:t>
            </a:r>
          </a:p>
          <a:p>
            <a:pPr>
              <a:spcBef>
                <a:spcPts val="150"/>
              </a:spcBef>
              <a:buClr>
                <a:srgbClr val="D60093"/>
              </a:buClr>
              <a:buFont typeface="Wingdings" panose="05000000000000000000" pitchFamily="2" charset="2"/>
              <a:buChar char="§"/>
            </a:pPr>
            <a:r>
              <a:rPr lang="zh-TW" altLang="en-US" sz="3200">
                <a:solidFill>
                  <a:schemeClr val="tx1"/>
                </a:solidFill>
                <a:effectLst>
                  <a:outerShdw blurRad="38100" dist="38100" dir="2700000" algn="tl">
                    <a:srgbClr val="000000">
                      <a:alpha val="43137"/>
                    </a:srgbClr>
                  </a:outerShdw>
                </a:effectLst>
                <a:latin typeface="Tahoma"/>
                <a:ea typeface="微軟正黑體"/>
                <a:cs typeface="Tahoma"/>
              </a:rPr>
              <a:t>將現學年的雲端校管系統過渡到新學年</a:t>
            </a:r>
            <a:endParaRPr lang="en-US" altLang="zh-TW" sz="3200">
              <a:solidFill>
                <a:schemeClr val="tx1"/>
              </a:solidFill>
              <a:effectLst>
                <a:outerShdw blurRad="38100" dist="38100" dir="2700000" algn="tl">
                  <a:srgbClr val="000000">
                    <a:alpha val="43137"/>
                  </a:srgbClr>
                </a:outerShdw>
              </a:effectLst>
              <a:latin typeface="Tahoma"/>
              <a:ea typeface="微軟正黑體"/>
              <a:cs typeface="Tahoma"/>
            </a:endParaRPr>
          </a:p>
          <a:p>
            <a:pPr>
              <a:spcBef>
                <a:spcPts val="150"/>
              </a:spcBef>
              <a:buClr>
                <a:srgbClr val="D60093"/>
              </a:buClr>
              <a:buFont typeface="Wingdings" panose="05000000000000000000" pitchFamily="2" charset="2"/>
              <a:buChar char="§"/>
            </a:pPr>
            <a:r>
              <a:rPr lang="zh-TW" altLang="en-US" sz="3200">
                <a:solidFill>
                  <a:schemeClr val="tx1"/>
                </a:solidFill>
                <a:effectLst>
                  <a:outerShdw blurRad="38100" dist="38100" dir="2700000" algn="tl">
                    <a:srgbClr val="000000">
                      <a:alpha val="43137"/>
                    </a:srgbClr>
                  </a:outerShdw>
                </a:effectLst>
                <a:ea typeface="微軟正黑體" panose="020B0604030504040204" pitchFamily="34" charset="-120"/>
              </a:rPr>
              <a:t>過渡程序完成後，</a:t>
            </a:r>
            <a:r>
              <a:rPr lang="zh-TW" altLang="en-US" sz="3200">
                <a:solidFill>
                  <a:srgbClr val="FF0000"/>
                </a:solidFill>
                <a:effectLst>
                  <a:outerShdw blurRad="38100" dist="38100" dir="2700000" algn="tl">
                    <a:srgbClr val="000000">
                      <a:alpha val="43137"/>
                    </a:srgbClr>
                  </a:outerShdw>
                </a:effectLst>
                <a:ea typeface="微軟正黑體" panose="020B0604030504040204" pitchFamily="34" charset="-120"/>
              </a:rPr>
              <a:t>不能返回舊學年</a:t>
            </a:r>
            <a:endParaRPr lang="en-US" altLang="zh-TW" sz="3200">
              <a:solidFill>
                <a:srgbClr val="FF0000"/>
              </a:solidFill>
              <a:effectLst>
                <a:outerShdw blurRad="38100" dist="38100" dir="2700000" algn="tl">
                  <a:srgbClr val="000000">
                    <a:alpha val="43137"/>
                  </a:srgbClr>
                </a:outerShdw>
              </a:effectLst>
              <a:ea typeface="微軟正黑體" panose="020B0604030504040204" pitchFamily="34" charset="-120"/>
            </a:endParaRPr>
          </a:p>
          <a:p>
            <a:pPr>
              <a:spcBef>
                <a:spcPts val="150"/>
              </a:spcBef>
              <a:buClr>
                <a:srgbClr val="D60093"/>
              </a:buClr>
              <a:buFont typeface="Wingdings" panose="05000000000000000000" pitchFamily="2" charset="2"/>
              <a:buChar char="§"/>
            </a:pPr>
            <a:r>
              <a:rPr lang="zh-TW" altLang="en-US" sz="3200">
                <a:solidFill>
                  <a:schemeClr val="tx1"/>
                </a:solidFill>
                <a:effectLst>
                  <a:outerShdw blurRad="38100" dist="38100" dir="2700000" algn="tl">
                    <a:srgbClr val="000000">
                      <a:alpha val="43137"/>
                    </a:srgbClr>
                  </a:outerShdw>
                </a:effectLst>
                <a:ea typeface="微軟正黑體" panose="020B0604030504040204" pitchFamily="34" charset="-120"/>
              </a:rPr>
              <a:t>除</a:t>
            </a:r>
            <a:r>
              <a:rPr lang="zh-TW" altLang="en-US" sz="3200">
                <a:solidFill>
                  <a:srgbClr val="FF0000"/>
                </a:solidFill>
                <a:effectLst>
                  <a:outerShdw blurRad="38100" dist="38100" dir="2700000" algn="tl">
                    <a:srgbClr val="000000">
                      <a:alpha val="43137"/>
                    </a:srgbClr>
                  </a:outerShdw>
                </a:effectLst>
                <a:ea typeface="微軟正黑體" panose="020B0604030504040204" pitchFamily="34" charset="-120"/>
              </a:rPr>
              <a:t>課外活動</a:t>
            </a:r>
            <a:r>
              <a:rPr lang="zh-TW" altLang="en-US" sz="3200">
                <a:solidFill>
                  <a:schemeClr val="tx1"/>
                </a:solidFill>
                <a:effectLst>
                  <a:outerShdw blurRad="38100" dist="38100" dir="2700000" algn="tl">
                    <a:srgbClr val="000000">
                      <a:alpha val="43137"/>
                    </a:srgbClr>
                  </a:outerShdw>
                </a:effectLst>
                <a:ea typeface="微軟正黑體" panose="020B0604030504040204" pitchFamily="34" charset="-120"/>
              </a:rPr>
              <a:t>外，所有模組使用新學年資料</a:t>
            </a:r>
            <a:endParaRPr lang="en-US" altLang="zh-TW" sz="3200">
              <a:solidFill>
                <a:schemeClr val="tx1"/>
              </a:solidFill>
              <a:effectLst>
                <a:outerShdw blurRad="38100" dist="38100" dir="2700000" algn="tl">
                  <a:srgbClr val="000000">
                    <a:alpha val="43137"/>
                  </a:srgbClr>
                </a:outerShdw>
              </a:effectLst>
              <a:ea typeface="微軟正黑體" panose="020B0604030504040204" pitchFamily="34" charset="-120"/>
            </a:endParaRPr>
          </a:p>
          <a:p>
            <a:pPr>
              <a:spcBef>
                <a:spcPts val="150"/>
              </a:spcBef>
              <a:buClr>
                <a:srgbClr val="D60093"/>
              </a:buClr>
              <a:buFont typeface="Wingdings" panose="05000000000000000000" pitchFamily="2" charset="2"/>
              <a:buChar char="§"/>
            </a:pPr>
            <a:r>
              <a:rPr lang="zh-TW" altLang="en-US" sz="3200">
                <a:solidFill>
                  <a:schemeClr val="tx1"/>
                </a:solidFill>
                <a:effectLst>
                  <a:outerShdw blurRad="38100" dist="38100" dir="2700000" algn="tl">
                    <a:srgbClr val="000000">
                      <a:alpha val="43137"/>
                    </a:srgbClr>
                  </a:outerShdw>
                </a:effectLst>
                <a:ea typeface="微軟正黑體" panose="020B0604030504040204" pitchFamily="34" charset="-120"/>
              </a:rPr>
              <a:t>開始記錄新學年的學生出席資料</a:t>
            </a:r>
          </a:p>
        </p:txBody>
      </p:sp>
      <p:sp>
        <p:nvSpPr>
          <p:cNvPr id="5" name="Rectangle 2">
            <a:extLst>
              <a:ext uri="{FF2B5EF4-FFF2-40B4-BE49-F238E27FC236}">
                <a16:creationId xmlns:a16="http://schemas.microsoft.com/office/drawing/2014/main" id="{80A6E2E3-6954-42FB-98D6-3EA4AB5A3910}"/>
              </a:ext>
            </a:extLst>
          </p:cNvPr>
          <p:cNvSpPr>
            <a:spLocks noChangeArrowheads="1"/>
          </p:cNvSpPr>
          <p:nvPr/>
        </p:nvSpPr>
        <p:spPr bwMode="auto">
          <a:xfrm>
            <a:off x="3304709" y="35361"/>
            <a:ext cx="7325835"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學校</a:t>
            </a: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管理</a:t>
            </a:r>
            <a:endPar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0E7FEB4C-6A9C-4214-B32C-38A448099137}"/>
              </a:ext>
            </a:extLst>
          </p:cNvPr>
          <p:cNvSpPr>
            <a:spLocks noGrp="1"/>
          </p:cNvSpPr>
          <p:nvPr>
            <p:ph type="sldNum" sz="quarter" idx="4"/>
          </p:nvPr>
        </p:nvSpPr>
        <p:spPr/>
        <p:txBody>
          <a:bodyPr/>
          <a:lstStyle/>
          <a:p>
            <a:fld id="{7B3C8E2D-E91C-4BBB-B7BA-C2875630DAEF}" type="slidenum">
              <a:rPr lang="en-US" altLang="zh-HK" smtClean="0"/>
              <a:pPr/>
              <a:t>62</a:t>
            </a:fld>
            <a:endParaRPr lang="en-US" dirty="0"/>
          </a:p>
        </p:txBody>
      </p:sp>
    </p:spTree>
    <p:extLst>
      <p:ext uri="{BB962C8B-B14F-4D97-AF65-F5344CB8AC3E}">
        <p14:creationId xmlns:p14="http://schemas.microsoft.com/office/powerpoint/2010/main" val="60183948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ext Box 11"/>
          <p:cNvSpPr txBox="1">
            <a:spLocks noChangeArrowheads="1"/>
          </p:cNvSpPr>
          <p:nvPr/>
        </p:nvSpPr>
        <p:spPr bwMode="auto">
          <a:xfrm>
            <a:off x="2350940" y="1836327"/>
            <a:ext cx="7632849" cy="403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spcBef>
                <a:spcPct val="40000"/>
              </a:spcBef>
              <a:buClr>
                <a:srgbClr val="FF0066"/>
              </a:buClr>
              <a:buNone/>
            </a:pPr>
            <a:r>
              <a:rPr lang="zh-TW" altLang="en-US" sz="3200" dirty="0">
                <a:solidFill>
                  <a:srgbClr val="0000FF"/>
                </a:solidFill>
                <a:effectLst>
                  <a:outerShdw blurRad="38100" dist="38100" dir="2700000" algn="tl">
                    <a:srgbClr val="000000">
                      <a:alpha val="43137"/>
                    </a:srgbClr>
                  </a:outerShdw>
                </a:effectLst>
                <a:ea typeface="微軟正黑體" panose="020B0604030504040204" pitchFamily="34" charset="-120"/>
              </a:rPr>
              <a:t>班別及科目資料調查</a:t>
            </a:r>
            <a:endParaRPr lang="zh-TW" altLang="en-US" sz="800" dirty="0">
              <a:solidFill>
                <a:srgbClr val="0000FF"/>
              </a:solidFill>
              <a:effectLst>
                <a:outerShdw blurRad="38100" dist="38100" dir="2700000" algn="tl">
                  <a:srgbClr val="000000">
                    <a:alpha val="43137"/>
                  </a:srgbClr>
                </a:outerShdw>
              </a:effectLst>
              <a:ea typeface="微軟正黑體" panose="020B0604030504040204" pitchFamily="34" charset="-120"/>
            </a:endParaRPr>
          </a:p>
          <a:p>
            <a:pPr>
              <a:spcBef>
                <a:spcPts val="0"/>
              </a:spcBef>
              <a:buClr>
                <a:srgbClr val="D60093"/>
              </a:buClr>
              <a:buFont typeface="Wingdings" panose="05000000000000000000" pitchFamily="2" charset="2"/>
              <a:buChar char="§"/>
            </a:pP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九月中</a:t>
            </a: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傳送</a:t>
            </a: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班別及每班開辦科目</a:t>
            </a: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至教育局</a:t>
            </a:r>
            <a:endPar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endParaRPr>
          </a:p>
          <a:p>
            <a:pPr>
              <a:spcBef>
                <a:spcPts val="0"/>
              </a:spcBef>
              <a:buClr>
                <a:srgbClr val="D60093"/>
              </a:buClr>
              <a:buFont typeface="Wingdings" panose="05000000000000000000" pitchFamily="2" charset="2"/>
              <a:buChar char="§"/>
            </a:pP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傳送</a:t>
            </a: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教育局定義的科目</a:t>
            </a:r>
            <a:r>
              <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自行設定的科目須與教育局定義的科目作科目配對</a:t>
            </a:r>
            <a:r>
              <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rPr>
              <a:t>)</a:t>
            </a:r>
          </a:p>
          <a:p>
            <a:pPr>
              <a:spcBef>
                <a:spcPts val="0"/>
              </a:spcBef>
              <a:buClr>
                <a:srgbClr val="D60093"/>
              </a:buClr>
              <a:buFont typeface="Wingdings" panose="05000000000000000000" pitchFamily="2" charset="2"/>
              <a:buChar char="§"/>
            </a:pP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每班男女學生人數</a:t>
            </a: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以收生實況調查當日學生在學現況為準</a:t>
            </a:r>
            <a:endPar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endParaRPr>
          </a:p>
          <a:p>
            <a:pPr>
              <a:spcBef>
                <a:spcPts val="0"/>
              </a:spcBef>
              <a:buClr>
                <a:srgbClr val="D60093"/>
              </a:buClr>
              <a:buFont typeface="Wingdings" panose="05000000000000000000" pitchFamily="2" charset="2"/>
              <a:buChar char="§"/>
            </a:pPr>
            <a:r>
              <a:rPr lang="zh-TW" altLang="en-US" sz="3200" dirty="0">
                <a:solidFill>
                  <a:srgbClr val="0000FF"/>
                </a:solidFill>
                <a:effectLst>
                  <a:outerShdw blurRad="38100" dist="38100" dir="2700000" algn="tl">
                    <a:srgbClr val="000000">
                      <a:alpha val="43137"/>
                    </a:srgbClr>
                  </a:outerShdw>
                </a:effectLst>
                <a:ea typeface="微軟正黑體" panose="020B0604030504040204" pitchFamily="34" charset="-120"/>
              </a:rPr>
              <a:t>班別及科目資料調查</a:t>
            </a: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可傳送多於一次</a:t>
            </a:r>
            <a:endParaRPr lang="en-US" altLang="zh-TW" sz="3200" dirty="0">
              <a:solidFill>
                <a:srgbClr val="FF0000"/>
              </a:solidFill>
              <a:effectLst>
                <a:outerShdw blurRad="38100" dist="38100" dir="2700000" algn="tl">
                  <a:srgbClr val="000000">
                    <a:alpha val="43137"/>
                  </a:srgbClr>
                </a:outerShdw>
              </a:effectLst>
              <a:ea typeface="微軟正黑體" panose="020B0604030504040204" pitchFamily="34" charset="-120"/>
            </a:endParaRPr>
          </a:p>
        </p:txBody>
      </p:sp>
      <p:sp>
        <p:nvSpPr>
          <p:cNvPr id="3" name="矩形 2"/>
          <p:cNvSpPr/>
          <p:nvPr/>
        </p:nvSpPr>
        <p:spPr>
          <a:xfrm>
            <a:off x="2350940" y="1124744"/>
            <a:ext cx="3057247" cy="584775"/>
          </a:xfrm>
          <a:prstGeom prst="rect">
            <a:avLst/>
          </a:prstGeom>
        </p:spPr>
        <p:txBody>
          <a:bodyPr wrap="none">
            <a:spAutoFit/>
          </a:bodyPr>
          <a:lstStyle/>
          <a:p>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開學初、學年中</a:t>
            </a:r>
            <a:endParaRPr lang="zh-HK" altLang="en-US" sz="3200" dirty="0"/>
          </a:p>
        </p:txBody>
      </p:sp>
      <p:sp>
        <p:nvSpPr>
          <p:cNvPr id="6" name="Rectangle 2">
            <a:extLst>
              <a:ext uri="{FF2B5EF4-FFF2-40B4-BE49-F238E27FC236}">
                <a16:creationId xmlns:a16="http://schemas.microsoft.com/office/drawing/2014/main" id="{4C1CC179-7430-4F98-B026-04048067FEDB}"/>
              </a:ext>
            </a:extLst>
          </p:cNvPr>
          <p:cNvSpPr>
            <a:spLocks noChangeArrowheads="1"/>
          </p:cNvSpPr>
          <p:nvPr/>
        </p:nvSpPr>
        <p:spPr bwMode="auto">
          <a:xfrm>
            <a:off x="3304709" y="35361"/>
            <a:ext cx="7325835"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學校</a:t>
            </a: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管理</a:t>
            </a:r>
            <a:endPar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0B029ACE-5416-4152-9B35-F4E1FFB232F9}"/>
              </a:ext>
            </a:extLst>
          </p:cNvPr>
          <p:cNvSpPr>
            <a:spLocks noGrp="1"/>
          </p:cNvSpPr>
          <p:nvPr>
            <p:ph type="sldNum" sz="quarter" idx="4"/>
          </p:nvPr>
        </p:nvSpPr>
        <p:spPr/>
        <p:txBody>
          <a:bodyPr/>
          <a:lstStyle/>
          <a:p>
            <a:fld id="{7B3C8E2D-E91C-4BBB-B7BA-C2875630DAEF}" type="slidenum">
              <a:rPr lang="en-US" altLang="zh-HK" smtClean="0"/>
              <a:pPr/>
              <a:t>63</a:t>
            </a:fld>
            <a:endParaRPr lang="en-US" dirty="0"/>
          </a:p>
        </p:txBody>
      </p:sp>
    </p:spTree>
    <p:extLst>
      <p:ext uri="{BB962C8B-B14F-4D97-AF65-F5344CB8AC3E}">
        <p14:creationId xmlns:p14="http://schemas.microsoft.com/office/powerpoint/2010/main" val="105914249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ext Box 11"/>
          <p:cNvSpPr txBox="1">
            <a:spLocks noChangeArrowheads="1"/>
          </p:cNvSpPr>
          <p:nvPr/>
        </p:nvSpPr>
        <p:spPr bwMode="auto">
          <a:xfrm>
            <a:off x="2350940" y="1988840"/>
            <a:ext cx="7632849" cy="206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eaLnBrk="1" hangingPunct="1">
              <a:spcBef>
                <a:spcPct val="4000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ea typeface="微軟正黑體" panose="020B0604030504040204" pitchFamily="34" charset="-120"/>
              </a:rPr>
              <a:t>中學計劃科目資料</a:t>
            </a:r>
            <a:endParaRPr lang="en-US" altLang="zh-TW" sz="3200" dirty="0">
              <a:solidFill>
                <a:srgbClr val="0000FF"/>
              </a:solidFill>
              <a:effectLst>
                <a:outerShdw blurRad="38100" dist="38100" dir="2700000" algn="tl">
                  <a:srgbClr val="000000">
                    <a:alpha val="43137"/>
                  </a:srgbClr>
                </a:outerShdw>
              </a:effectLst>
              <a:ea typeface="微軟正黑體" panose="020B0604030504040204" pitchFamily="34" charset="-120"/>
            </a:endParaRPr>
          </a:p>
          <a:p>
            <a:pPr>
              <a:spcBef>
                <a:spcPts val="0"/>
              </a:spcBef>
              <a:buClr>
                <a:srgbClr val="D60093"/>
              </a:buClr>
              <a:buFont typeface="Wingdings" panose="05000000000000000000" pitchFamily="2" charset="2"/>
              <a:buChar char="§"/>
            </a:pP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二至三月傳送中四中五級計劃科目資料至教育局，呈報下學年每個核准班別的科目資料</a:t>
            </a:r>
          </a:p>
        </p:txBody>
      </p:sp>
      <p:sp>
        <p:nvSpPr>
          <p:cNvPr id="3" name="矩形 2"/>
          <p:cNvSpPr/>
          <p:nvPr/>
        </p:nvSpPr>
        <p:spPr>
          <a:xfrm>
            <a:off x="2350940" y="1124744"/>
            <a:ext cx="3057247" cy="584775"/>
          </a:xfrm>
          <a:prstGeom prst="rect">
            <a:avLst/>
          </a:prstGeom>
        </p:spPr>
        <p:txBody>
          <a:bodyPr wrap="none">
            <a:spAutoFit/>
          </a:bodyPr>
          <a:lstStyle/>
          <a:p>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開學初、學年中</a:t>
            </a:r>
            <a:endParaRPr lang="zh-HK" altLang="en-US" sz="3200" dirty="0"/>
          </a:p>
        </p:txBody>
      </p:sp>
      <p:sp>
        <p:nvSpPr>
          <p:cNvPr id="6" name="Rectangle 2">
            <a:extLst>
              <a:ext uri="{FF2B5EF4-FFF2-40B4-BE49-F238E27FC236}">
                <a16:creationId xmlns:a16="http://schemas.microsoft.com/office/drawing/2014/main" id="{3E5EDDBA-7A97-4A60-8FE7-A9C119EB91B9}"/>
              </a:ext>
            </a:extLst>
          </p:cNvPr>
          <p:cNvSpPr>
            <a:spLocks noChangeArrowheads="1"/>
          </p:cNvSpPr>
          <p:nvPr/>
        </p:nvSpPr>
        <p:spPr bwMode="auto">
          <a:xfrm>
            <a:off x="3304709" y="35361"/>
            <a:ext cx="7325835"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學校</a:t>
            </a: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管理</a:t>
            </a:r>
            <a:endPar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F663414B-04C1-43B6-91E4-4B36ED3A983F}"/>
              </a:ext>
            </a:extLst>
          </p:cNvPr>
          <p:cNvSpPr>
            <a:spLocks noGrp="1"/>
          </p:cNvSpPr>
          <p:nvPr>
            <p:ph type="sldNum" sz="quarter" idx="4"/>
          </p:nvPr>
        </p:nvSpPr>
        <p:spPr/>
        <p:txBody>
          <a:bodyPr/>
          <a:lstStyle/>
          <a:p>
            <a:fld id="{7B3C8E2D-E91C-4BBB-B7BA-C2875630DAEF}" type="slidenum">
              <a:rPr lang="en-US" altLang="zh-HK" smtClean="0"/>
              <a:pPr/>
              <a:t>64</a:t>
            </a:fld>
            <a:endParaRPr lang="en-US" dirty="0"/>
          </a:p>
        </p:txBody>
      </p:sp>
    </p:spTree>
    <p:extLst>
      <p:ext uri="{BB962C8B-B14F-4D97-AF65-F5344CB8AC3E}">
        <p14:creationId xmlns:p14="http://schemas.microsoft.com/office/powerpoint/2010/main" val="379709189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Text Box 7"/>
          <p:cNvSpPr txBox="1">
            <a:spLocks noChangeArrowheads="1"/>
          </p:cNvSpPr>
          <p:nvPr/>
        </p:nvSpPr>
        <p:spPr bwMode="auto">
          <a:xfrm>
            <a:off x="2252134" y="1324759"/>
            <a:ext cx="8640960" cy="496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nchor="t">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000"/>
              </a:spcBef>
              <a:buClr>
                <a:srgbClr val="CC0099"/>
              </a:buClr>
              <a:buSzPct val="55000"/>
              <a:buNone/>
            </a:pPr>
            <a:r>
              <a:rPr lang="zh-TW" altLang="en-US" sz="3200">
                <a:solidFill>
                  <a:srgbClr val="C00000"/>
                </a:solidFill>
                <a:effectLst>
                  <a:outerShdw blurRad="38100" dist="38100" dir="2700000" algn="tl">
                    <a:srgbClr val="000000">
                      <a:alpha val="43137"/>
                    </a:srgbClr>
                  </a:outerShdw>
                </a:effectLst>
                <a:ea typeface="微軟正黑體" panose="020B0604030504040204" pitchFamily="34" charset="-120"/>
              </a:rPr>
              <a:t>學年末</a:t>
            </a:r>
            <a:endParaRPr lang="en-US" altLang="zh-TW" sz="3200">
              <a:solidFill>
                <a:srgbClr val="C00000"/>
              </a:solidFill>
              <a:effectLst>
                <a:outerShdw blurRad="38100" dist="38100" dir="2700000" algn="tl">
                  <a:srgbClr val="000000">
                    <a:alpha val="43137"/>
                  </a:srgbClr>
                </a:outerShdw>
              </a:effectLst>
              <a:ea typeface="微軟正黑體" panose="020B0604030504040204" pitchFamily="34" charset="-120"/>
            </a:endParaRPr>
          </a:p>
          <a:p>
            <a:pPr>
              <a:spcBef>
                <a:spcPts val="30"/>
              </a:spcBef>
              <a:buClr>
                <a:srgbClr val="CC0099"/>
              </a:buClr>
              <a:buSzPct val="55000"/>
              <a:buNone/>
            </a:pPr>
            <a:endParaRPr lang="en-US" altLang="zh-TW" sz="80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30"/>
              </a:spcBef>
              <a:buClr>
                <a:srgbClr val="CC0099"/>
              </a:buClr>
              <a:buSzPct val="55000"/>
              <a:buNone/>
            </a:pPr>
            <a:r>
              <a:rPr lang="zh-TW" altLang="en-US" sz="320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策劃新學年</a:t>
            </a:r>
          </a:p>
          <a:p>
            <a:pPr>
              <a:spcBef>
                <a:spcPts val="500"/>
              </a:spcBef>
              <a:buClr>
                <a:srgbClr val="D60093"/>
              </a:buClr>
              <a:buSzPct val="55000"/>
            </a:pP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在系統</a:t>
            </a: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加入新的學年</a:t>
            </a: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，並將本學年相關模組的設定複製到新學年</a:t>
            </a:r>
          </a:p>
          <a:p>
            <a:pPr>
              <a:spcBef>
                <a:spcPts val="30"/>
              </a:spcBef>
              <a:buClr>
                <a:srgbClr val="CC0099"/>
              </a:buClr>
              <a:buSzPct val="55000"/>
              <a:buNone/>
            </a:pPr>
            <a:r>
              <a:rPr lang="zh-TW" altLang="en-US" sz="320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設定新學年的班級架構</a:t>
            </a:r>
          </a:p>
          <a:p>
            <a:pPr>
              <a:spcBef>
                <a:spcPts val="500"/>
              </a:spcBef>
              <a:buClr>
                <a:srgbClr val="D60093"/>
              </a:buClr>
              <a:buSzPct val="55000"/>
            </a:pP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設定後才可處理學生本學年的升級</a:t>
            </a:r>
            <a:r>
              <a:rPr lang="en-US" altLang="zh-TW"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a:t>
            </a: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留級</a:t>
            </a:r>
          </a:p>
          <a:p>
            <a:pPr>
              <a:spcBef>
                <a:spcPts val="30"/>
              </a:spcBef>
              <a:buClr>
                <a:srgbClr val="CC0099"/>
              </a:buClr>
              <a:buSzPct val="55000"/>
              <a:buNone/>
            </a:pPr>
            <a:r>
              <a:rPr lang="zh-TW" altLang="en-US" sz="320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預備時間表相關工作</a:t>
            </a:r>
          </a:p>
          <a:p>
            <a:pPr>
              <a:spcBef>
                <a:spcPts val="500"/>
              </a:spcBef>
              <a:buClr>
                <a:srgbClr val="D60093"/>
              </a:buClr>
              <a:buSzPct val="55000"/>
            </a:pP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如使用</a:t>
            </a: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cs typeface="Tahoma"/>
              </a:rPr>
              <a:t>雲端校管系統</a:t>
            </a: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編排時間表，應先</a:t>
            </a:r>
            <a:r>
              <a:rPr lang="zh-TW" altLang="en-US" sz="3200">
                <a:solidFill>
                  <a:srgbClr val="FF0000"/>
                </a:solidFill>
                <a:effectLst>
                  <a:outerShdw blurRad="38100" dist="38100" dir="2700000" algn="tl">
                    <a:srgbClr val="000000">
                      <a:alpha val="43137"/>
                    </a:srgbClr>
                  </a:outerShdw>
                </a:effectLst>
                <a:latin typeface="微軟正黑體"/>
                <a:ea typeface="微軟正黑體"/>
              </a:rPr>
              <a:t>處理下學年的學校資料</a:t>
            </a:r>
            <a:r>
              <a:rPr lang="en-US" altLang="zh-TW"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a:t>
            </a: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校舍、科目、校曆等</a:t>
            </a:r>
            <a:r>
              <a:rPr lang="en-US" altLang="zh-TW"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a:t>
            </a:r>
            <a:endParaRPr lang="zh-TW" altLang="en-US"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endParaRPr>
          </a:p>
        </p:txBody>
      </p:sp>
      <p:sp>
        <p:nvSpPr>
          <p:cNvPr id="5" name="Rectangle 2">
            <a:extLst>
              <a:ext uri="{FF2B5EF4-FFF2-40B4-BE49-F238E27FC236}">
                <a16:creationId xmlns:a16="http://schemas.microsoft.com/office/drawing/2014/main" id="{3F2D009B-A092-458B-806B-2CE7088799A1}"/>
              </a:ext>
            </a:extLst>
          </p:cNvPr>
          <p:cNvSpPr>
            <a:spLocks noChangeArrowheads="1"/>
          </p:cNvSpPr>
          <p:nvPr/>
        </p:nvSpPr>
        <p:spPr bwMode="auto">
          <a:xfrm>
            <a:off x="3304709" y="35361"/>
            <a:ext cx="7325835"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學校</a:t>
            </a: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管理</a:t>
            </a:r>
            <a:endPar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5DCD14F0-1203-46B9-A680-906B4548AF3B}"/>
              </a:ext>
            </a:extLst>
          </p:cNvPr>
          <p:cNvSpPr>
            <a:spLocks noGrp="1"/>
          </p:cNvSpPr>
          <p:nvPr>
            <p:ph type="sldNum" sz="quarter" idx="4"/>
          </p:nvPr>
        </p:nvSpPr>
        <p:spPr/>
        <p:txBody>
          <a:bodyPr/>
          <a:lstStyle/>
          <a:p>
            <a:fld id="{7B3C8E2D-E91C-4BBB-B7BA-C2875630DAEF}" type="slidenum">
              <a:rPr lang="en-US" altLang="zh-HK" smtClean="0"/>
              <a:pPr/>
              <a:t>65</a:t>
            </a:fld>
            <a:endParaRPr lang="en-US" dirty="0"/>
          </a:p>
        </p:txBody>
      </p:sp>
    </p:spTree>
    <p:extLst>
      <p:ext uri="{BB962C8B-B14F-4D97-AF65-F5344CB8AC3E}">
        <p14:creationId xmlns:p14="http://schemas.microsoft.com/office/powerpoint/2010/main" val="106861649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Text Box 8"/>
          <p:cNvSpPr txBox="1">
            <a:spLocks noChangeArrowheads="1"/>
          </p:cNvSpPr>
          <p:nvPr/>
        </p:nvSpPr>
        <p:spPr bwMode="auto">
          <a:xfrm>
            <a:off x="2207568" y="1268761"/>
            <a:ext cx="8993832" cy="454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新細明體" panose="02020500000000000000" pitchFamily="18" charset="-120"/>
              </a:defRPr>
            </a:lvl1pPr>
            <a:lvl2pPr marL="1076325" indent="-449263">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新細明體"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9pPr>
          </a:lstStyle>
          <a:p>
            <a:pPr>
              <a:spcBef>
                <a:spcPts val="500"/>
              </a:spcBef>
              <a:buClr>
                <a:schemeClr val="tx1"/>
              </a:buClr>
              <a:buNone/>
              <a:defRPr/>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學年末</a:t>
            </a:r>
            <a:endParaRPr lang="en-US" altLang="zh-TW" sz="3200" dirty="0">
              <a:solidFill>
                <a:srgbClr val="C00000"/>
              </a:solidFill>
              <a:effectLst>
                <a:outerShdw blurRad="38100" dist="38100" dir="2700000" algn="tl">
                  <a:srgbClr val="000000">
                    <a:alpha val="43137"/>
                  </a:srgbClr>
                </a:outerShdw>
              </a:effectLst>
              <a:ea typeface="微軟正黑體" panose="020B0604030504040204" pitchFamily="34" charset="-120"/>
            </a:endParaRPr>
          </a:p>
          <a:p>
            <a:pPr>
              <a:spcBef>
                <a:spcPts val="500"/>
              </a:spcBef>
              <a:buClr>
                <a:schemeClr val="tx1"/>
              </a:buClr>
              <a:buNone/>
              <a:defRPr/>
            </a:pPr>
            <a:endParaRPr lang="en-US" altLang="zh-TW" sz="800" dirty="0">
              <a:solidFill>
                <a:srgbClr val="C00000"/>
              </a:solidFill>
              <a:effectLst>
                <a:outerShdw blurRad="38100" dist="38100" dir="2700000" algn="tl">
                  <a:srgbClr val="000000">
                    <a:alpha val="43137"/>
                  </a:srgbClr>
                </a:outerShdw>
              </a:effectLst>
              <a:ea typeface="微軟正黑體" panose="020B0604030504040204" pitchFamily="34" charset="-120"/>
            </a:endParaRPr>
          </a:p>
          <a:p>
            <a:pPr>
              <a:spcBef>
                <a:spcPts val="500"/>
              </a:spcBef>
              <a:buClr>
                <a:schemeClr val="tx1"/>
              </a:buClr>
              <a:buNone/>
              <a:defRPr/>
            </a:pPr>
            <a:r>
              <a:rPr lang="zh-TW" altLang="en-US" sz="3200" dirty="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預備工作</a:t>
            </a:r>
          </a:p>
          <a:p>
            <a:pPr marL="457200" lvl="1" indent="-457200">
              <a:spcBef>
                <a:spcPts val="500"/>
              </a:spcBef>
              <a:buClr>
                <a:srgbClr val="D60093"/>
              </a:buClr>
              <a:buSzPct val="55000"/>
              <a:defRPr/>
            </a:pP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更新下學年教職員資料，可使用</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虛置教職員</a:t>
            </a: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暫代未聘任的教師</a:t>
            </a:r>
            <a:r>
              <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教職員資料模組</a:t>
            </a:r>
            <a:r>
              <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rPr>
              <a:t>)</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457200" lvl="1" indent="-457200">
              <a:spcBef>
                <a:spcPts val="500"/>
              </a:spcBef>
              <a:buClr>
                <a:srgbClr val="D60093"/>
              </a:buClr>
              <a:buSzPct val="55000"/>
              <a:defRPr/>
            </a:pP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在</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策劃新學年</a:t>
            </a: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開始下一學年</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892175" lvl="2" indent="-352425">
              <a:spcBef>
                <a:spcPts val="500"/>
              </a:spcBef>
              <a:buClr>
                <a:srgbClr val="D60093"/>
              </a:buClr>
              <a:buFont typeface="Wingdings" panose="05000000000000000000" pitchFamily="2" charset="2"/>
              <a:buChar char="u"/>
              <a:defRPr/>
            </a:pP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更新下學年班別結構及校舍設施</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892175" lvl="2" indent="-352425">
              <a:spcBef>
                <a:spcPts val="500"/>
              </a:spcBef>
              <a:buClr>
                <a:srgbClr val="D60093"/>
              </a:buClr>
              <a:buFont typeface="Wingdings" panose="05000000000000000000" pitchFamily="2" charset="2"/>
              <a:buChar char="u"/>
              <a:defRPr/>
            </a:pP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編修下學年科目資料及教擔</a:t>
            </a:r>
            <a:r>
              <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學校管理模組</a:t>
            </a:r>
            <a:r>
              <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endParaRPr>
          </a:p>
          <a:p>
            <a:pPr lvl="1">
              <a:spcBef>
                <a:spcPts val="500"/>
              </a:spcBef>
              <a:buClr>
                <a:schemeClr val="tx1"/>
              </a:buClr>
              <a:buFont typeface="Arial" panose="020B0604020202020204" pitchFamily="34" charset="0"/>
              <a:buChar char="•"/>
              <a:defRPr/>
            </a:pPr>
            <a:endParaRPr lang="zh-TW" altLang="en-US" sz="2800" dirty="0">
              <a:solidFill>
                <a:schemeClr val="tx1">
                  <a:lumMod val="95000"/>
                  <a:lumOff val="5000"/>
                </a:schemeClr>
              </a:solidFill>
              <a:latin typeface="Times New Roman" panose="02020603050405020304" pitchFamily="18" charset="0"/>
              <a:ea typeface="微軟正黑體" panose="020B0604030504040204" pitchFamily="34" charset="-120"/>
            </a:endParaRPr>
          </a:p>
        </p:txBody>
      </p:sp>
      <p:sp>
        <p:nvSpPr>
          <p:cNvPr id="10" name="Rectangle 2"/>
          <p:cNvSpPr>
            <a:spLocks noChangeArrowheads="1"/>
          </p:cNvSpPr>
          <p:nvPr/>
        </p:nvSpPr>
        <p:spPr bwMode="auto">
          <a:xfrm>
            <a:off x="4882850" y="1176727"/>
            <a:ext cx="7378858"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p>
            <a:pPr>
              <a:tabLst>
                <a:tab pos="8956675" algn="r"/>
              </a:tabLst>
            </a:pPr>
            <a:endParaRPr lang="zh-TW" altLang="en-US" dirty="0">
              <a:solidFill>
                <a:schemeClr val="accent5">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Rectangle 2">
            <a:extLst>
              <a:ext uri="{FF2B5EF4-FFF2-40B4-BE49-F238E27FC236}">
                <a16:creationId xmlns:a16="http://schemas.microsoft.com/office/drawing/2014/main" id="{D8FBBA71-8607-4676-AA9E-8097734856DD}"/>
              </a:ext>
            </a:extLst>
          </p:cNvPr>
          <p:cNvSpPr>
            <a:spLocks noChangeArrowheads="1"/>
          </p:cNvSpPr>
          <p:nvPr/>
        </p:nvSpPr>
        <p:spPr bwMode="auto">
          <a:xfrm>
            <a:off x="3304709" y="35361"/>
            <a:ext cx="7325835"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時間表編排</a:t>
            </a:r>
          </a:p>
        </p:txBody>
      </p:sp>
      <p:sp>
        <p:nvSpPr>
          <p:cNvPr id="2" name="投影片編號版面配置區 1">
            <a:extLst>
              <a:ext uri="{FF2B5EF4-FFF2-40B4-BE49-F238E27FC236}">
                <a16:creationId xmlns:a16="http://schemas.microsoft.com/office/drawing/2014/main" id="{94053599-EBDD-450B-AB33-939C850EF6A5}"/>
              </a:ext>
            </a:extLst>
          </p:cNvPr>
          <p:cNvSpPr>
            <a:spLocks noGrp="1"/>
          </p:cNvSpPr>
          <p:nvPr>
            <p:ph type="sldNum" sz="quarter" idx="4"/>
          </p:nvPr>
        </p:nvSpPr>
        <p:spPr/>
        <p:txBody>
          <a:bodyPr/>
          <a:lstStyle/>
          <a:p>
            <a:fld id="{7B3C8E2D-E91C-4BBB-B7BA-C2875630DAEF}" type="slidenum">
              <a:rPr lang="en-US" altLang="zh-HK" smtClean="0"/>
              <a:pPr/>
              <a:t>66</a:t>
            </a:fld>
            <a:endParaRPr lang="en-US" dirty="0"/>
          </a:p>
        </p:txBody>
      </p:sp>
    </p:spTree>
    <p:extLst>
      <p:ext uri="{BB962C8B-B14F-4D97-AF65-F5344CB8AC3E}">
        <p14:creationId xmlns:p14="http://schemas.microsoft.com/office/powerpoint/2010/main" val="336394816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Text Box 8"/>
          <p:cNvSpPr txBox="1">
            <a:spLocks noChangeArrowheads="1"/>
          </p:cNvSpPr>
          <p:nvPr/>
        </p:nvSpPr>
        <p:spPr bwMode="auto">
          <a:xfrm>
            <a:off x="2207568" y="1556792"/>
            <a:ext cx="8064896" cy="25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nchor="t">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新細明體" panose="02020500000000000000" pitchFamily="18" charset="-120"/>
              </a:defRPr>
            </a:lvl1pPr>
            <a:lvl2pPr marL="1076325" indent="-449263">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新細明體"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9pPr>
          </a:lstStyle>
          <a:p>
            <a:pPr>
              <a:spcBef>
                <a:spcPts val="1500"/>
              </a:spcBef>
              <a:buClr>
                <a:srgbClr val="D60093"/>
              </a:buClr>
              <a:buSzPct val="55000"/>
              <a:defRPr/>
            </a:pPr>
            <a:r>
              <a:rPr lang="zh-TW" altLang="en-US" sz="3200" dirty="0">
                <a:solidFill>
                  <a:srgbClr val="7030A0"/>
                </a:solidFill>
                <a:effectLst>
                  <a:outerShdw blurRad="38100" dist="38100" dir="2700000" algn="tl">
                    <a:srgbClr val="000000">
                      <a:alpha val="43137"/>
                    </a:srgbClr>
                  </a:outerShdw>
                </a:effectLst>
                <a:latin typeface="微軟正黑體"/>
                <a:ea typeface="微軟正黑體"/>
              </a:rPr>
              <a:t>獨立版時間表編排工具</a:t>
            </a:r>
            <a:r>
              <a:rPr lang="en-US" altLang="zh-TW" sz="3200" dirty="0">
                <a:solidFill>
                  <a:srgbClr val="7030A0"/>
                </a:solidFill>
                <a:effectLst>
                  <a:outerShdw blurRad="38100" dist="38100" dir="2700000" algn="tl">
                    <a:srgbClr val="000000">
                      <a:alpha val="43137"/>
                    </a:srgbClr>
                  </a:outerShdw>
                </a:effectLst>
                <a:latin typeface="微軟正黑體"/>
                <a:ea typeface="微軟正黑體"/>
              </a:rPr>
              <a:t>(STT)</a:t>
            </a:r>
            <a:r>
              <a:rPr lang="zh-TW" altLang="en-US" sz="3200" dirty="0">
                <a:solidFill>
                  <a:schemeClr val="tx1"/>
                </a:solidFill>
                <a:effectLst>
                  <a:outerShdw blurRad="38100" dist="38100" dir="2700000" algn="tl">
                    <a:srgbClr val="000000">
                      <a:alpha val="43137"/>
                    </a:srgbClr>
                  </a:outerShdw>
                </a:effectLst>
                <a:latin typeface="微軟正黑體"/>
                <a:ea typeface="微軟正黑體"/>
              </a:rPr>
              <a:t>：</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可在</a:t>
            </a:r>
            <a:r>
              <a:rPr lang="zh-TW" altLang="en-US" sz="3200" dirty="0">
                <a:solidFill>
                  <a:srgbClr val="7030A0"/>
                </a:solidFill>
                <a:effectLst>
                  <a:outerShdw blurRad="38100" dist="38100" dir="2700000" algn="tl">
                    <a:srgbClr val="000000">
                      <a:alpha val="43137"/>
                    </a:srgbClr>
                  </a:outerShdw>
                </a:effectLst>
                <a:latin typeface="微軟正黑體"/>
                <a:ea typeface="微軟正黑體"/>
              </a:rPr>
              <a:t>時間表編排</a:t>
            </a:r>
            <a:r>
              <a:rPr lang="en-US" altLang="zh-TW" sz="3200" dirty="0">
                <a:solidFill>
                  <a:srgbClr val="7030A0"/>
                </a:solidFill>
                <a:effectLst>
                  <a:outerShdw blurRad="38100" dist="38100" dir="2700000" algn="tl">
                    <a:srgbClr val="000000">
                      <a:alpha val="43137"/>
                    </a:srgbClr>
                  </a:outerShdw>
                </a:effectLst>
                <a:latin typeface="微軟正黑體"/>
                <a:ea typeface="微軟正黑體"/>
              </a:rPr>
              <a:t>(</a:t>
            </a:r>
            <a:r>
              <a:rPr lang="zh-TW" altLang="en-US" sz="3200" dirty="0">
                <a:solidFill>
                  <a:srgbClr val="7030A0"/>
                </a:solidFill>
                <a:effectLst>
                  <a:outerShdw blurRad="38100" dist="38100" dir="2700000" algn="tl">
                    <a:srgbClr val="000000">
                      <a:alpha val="43137"/>
                    </a:srgbClr>
                  </a:outerShdw>
                </a:effectLst>
                <a:latin typeface="微軟正黑體"/>
                <a:ea typeface="微軟正黑體"/>
              </a:rPr>
              <a:t>介面</a:t>
            </a:r>
            <a:r>
              <a:rPr lang="en-US" altLang="zh-TW" sz="3200" dirty="0">
                <a:solidFill>
                  <a:srgbClr val="7030A0"/>
                </a:solidFill>
                <a:effectLst>
                  <a:outerShdw blurRad="38100" dist="38100" dir="2700000" algn="tl">
                    <a:srgbClr val="000000">
                      <a:alpha val="43137"/>
                    </a:srgbClr>
                  </a:outerShdw>
                </a:effectLst>
                <a:latin typeface="微軟正黑體"/>
                <a:ea typeface="微軟正黑體"/>
              </a:rPr>
              <a:t>)</a:t>
            </a:r>
            <a:r>
              <a:rPr lang="zh-TW" altLang="en-US" sz="3200" dirty="0">
                <a:solidFill>
                  <a:srgbClr val="7030A0"/>
                </a:solidFill>
                <a:effectLst>
                  <a:outerShdw blurRad="38100" dist="38100" dir="2700000" algn="tl">
                    <a:srgbClr val="000000">
                      <a:alpha val="43137"/>
                    </a:srgbClr>
                  </a:outerShdw>
                </a:effectLst>
                <a:latin typeface="微軟正黑體"/>
                <a:ea typeface="微軟正黑體"/>
              </a:rPr>
              <a:t>模組</a:t>
            </a:r>
            <a:r>
              <a:rPr lang="zh-TW" altLang="en-US" sz="3200" dirty="0">
                <a:solidFill>
                  <a:srgbClr val="FF0000"/>
                </a:solidFill>
                <a:effectLst>
                  <a:outerShdw blurRad="38100" dist="38100" dir="2700000" algn="tl">
                    <a:srgbClr val="000000">
                      <a:alpha val="43137"/>
                    </a:srgbClr>
                  </a:outerShdw>
                </a:effectLst>
                <a:latin typeface="微軟正黑體"/>
                <a:ea typeface="微軟正黑體"/>
              </a:rPr>
              <a:t>匯出科目、教職員、房間及班別</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等資料</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a:ea typeface="微軟正黑體"/>
            </a:endParaRPr>
          </a:p>
          <a:p>
            <a:pPr marL="628650" indent="-628650">
              <a:spcBef>
                <a:spcPts val="1500"/>
              </a:spcBef>
              <a:buClr>
                <a:schemeClr val="tx1"/>
              </a:buClr>
              <a:buNone/>
              <a:defRPr/>
            </a:pPr>
            <a:r>
              <a:rPr lang="zh-TW" altLang="en-US" dirty="0">
                <a:solidFill>
                  <a:schemeClr val="tx1">
                    <a:lumMod val="95000"/>
                    <a:lumOff val="5000"/>
                  </a:schemeClr>
                </a:solidFill>
                <a:effectLst>
                  <a:outerShdw blurRad="38100" dist="38100" dir="2700000" algn="tl">
                    <a:srgbClr val="000000">
                      <a:alpha val="43137"/>
                    </a:srgbClr>
                  </a:outerShdw>
                </a:effectLst>
                <a:latin typeface="Times New Roman"/>
                <a:ea typeface="微軟正黑體"/>
                <a:cs typeface="Times New Roman"/>
              </a:rPr>
              <a:t>註：若在</a:t>
            </a:r>
            <a:r>
              <a:rPr lang="en-US" altLang="zh-TW" dirty="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STT</a:t>
            </a:r>
            <a:r>
              <a:rPr lang="zh-TW" altLang="en-US" dirty="0">
                <a:solidFill>
                  <a:schemeClr val="tx1">
                    <a:lumMod val="95000"/>
                    <a:lumOff val="5000"/>
                  </a:schemeClr>
                </a:solidFill>
                <a:effectLst>
                  <a:outerShdw blurRad="38100" dist="38100" dir="2700000" algn="tl">
                    <a:srgbClr val="000000">
                      <a:alpha val="43137"/>
                    </a:srgbClr>
                  </a:outerShdw>
                </a:effectLst>
                <a:latin typeface="Times New Roman"/>
                <a:ea typeface="微軟正黑體"/>
                <a:cs typeface="Times New Roman"/>
              </a:rPr>
              <a:t>新增</a:t>
            </a:r>
            <a:r>
              <a:rPr lang="en-US" altLang="zh-TW" dirty="0">
                <a:solidFill>
                  <a:schemeClr val="tx1">
                    <a:lumMod val="95000"/>
                    <a:lumOff val="5000"/>
                  </a:schemeClr>
                </a:solidFill>
                <a:effectLst>
                  <a:outerShdw blurRad="38100" dist="38100" dir="2700000" algn="tl">
                    <a:srgbClr val="000000">
                      <a:alpha val="43137"/>
                    </a:srgbClr>
                  </a:outerShdw>
                </a:effectLst>
                <a:latin typeface="Times New Roman"/>
                <a:ea typeface="微軟正黑體"/>
                <a:cs typeface="Times New Roman"/>
              </a:rPr>
              <a:t>/</a:t>
            </a:r>
            <a:r>
              <a:rPr lang="zh-TW" altLang="en-US" dirty="0">
                <a:solidFill>
                  <a:schemeClr val="tx1">
                    <a:lumMod val="95000"/>
                    <a:lumOff val="5000"/>
                  </a:schemeClr>
                </a:solidFill>
                <a:effectLst>
                  <a:outerShdw blurRad="38100" dist="38100" dir="2700000" algn="tl">
                    <a:srgbClr val="000000">
                      <a:alpha val="43137"/>
                    </a:srgbClr>
                  </a:outerShdw>
                </a:effectLst>
                <a:latin typeface="Times New Roman"/>
                <a:ea typeface="微軟正黑體"/>
                <a:cs typeface="Times New Roman"/>
              </a:rPr>
              <a:t>修改科目、教職員、房間及班別的代碼</a:t>
            </a:r>
            <a:r>
              <a:rPr lang="en-US" altLang="zh-TW" dirty="0">
                <a:solidFill>
                  <a:schemeClr val="tx1">
                    <a:lumMod val="95000"/>
                    <a:lumOff val="5000"/>
                  </a:schemeClr>
                </a:solidFill>
                <a:effectLst>
                  <a:outerShdw blurRad="38100" dist="38100" dir="2700000" algn="tl">
                    <a:srgbClr val="000000">
                      <a:alpha val="43137"/>
                    </a:srgbClr>
                  </a:outerShdw>
                </a:effectLst>
                <a:latin typeface="Times New Roman"/>
                <a:ea typeface="微軟正黑體"/>
                <a:cs typeface="Times New Roman"/>
              </a:rPr>
              <a:t>/</a:t>
            </a:r>
            <a:r>
              <a:rPr lang="zh-TW" altLang="en-US" dirty="0">
                <a:solidFill>
                  <a:schemeClr val="tx1">
                    <a:lumMod val="95000"/>
                    <a:lumOff val="5000"/>
                  </a:schemeClr>
                </a:solidFill>
                <a:effectLst>
                  <a:outerShdw blurRad="38100" dist="38100" dir="2700000" algn="tl">
                    <a:srgbClr val="000000">
                      <a:alpha val="43137"/>
                    </a:srgbClr>
                  </a:outerShdw>
                </a:effectLst>
                <a:latin typeface="Times New Roman"/>
                <a:ea typeface="微軟正黑體"/>
                <a:cs typeface="Times New Roman"/>
              </a:rPr>
              <a:t>名稱，須在雲端校管系統作出相對應的更新</a:t>
            </a:r>
          </a:p>
        </p:txBody>
      </p:sp>
      <p:sp>
        <p:nvSpPr>
          <p:cNvPr id="5" name="Rectangle 2">
            <a:extLst>
              <a:ext uri="{FF2B5EF4-FFF2-40B4-BE49-F238E27FC236}">
                <a16:creationId xmlns:a16="http://schemas.microsoft.com/office/drawing/2014/main" id="{D9B44798-520A-4417-A8CD-8B58EEA3C522}"/>
              </a:ext>
            </a:extLst>
          </p:cNvPr>
          <p:cNvSpPr>
            <a:spLocks noChangeArrowheads="1"/>
          </p:cNvSpPr>
          <p:nvPr/>
        </p:nvSpPr>
        <p:spPr bwMode="auto">
          <a:xfrm>
            <a:off x="3304709" y="35361"/>
            <a:ext cx="7325835"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時間表編排</a:t>
            </a:r>
          </a:p>
        </p:txBody>
      </p:sp>
      <p:sp>
        <p:nvSpPr>
          <p:cNvPr id="2" name="投影片編號版面配置區 1">
            <a:extLst>
              <a:ext uri="{FF2B5EF4-FFF2-40B4-BE49-F238E27FC236}">
                <a16:creationId xmlns:a16="http://schemas.microsoft.com/office/drawing/2014/main" id="{9B33C2F4-6E7D-4FB2-A21D-3C36C445D7FA}"/>
              </a:ext>
            </a:extLst>
          </p:cNvPr>
          <p:cNvSpPr>
            <a:spLocks noGrp="1"/>
          </p:cNvSpPr>
          <p:nvPr>
            <p:ph type="sldNum" sz="quarter" idx="4"/>
          </p:nvPr>
        </p:nvSpPr>
        <p:spPr/>
        <p:txBody>
          <a:bodyPr/>
          <a:lstStyle/>
          <a:p>
            <a:fld id="{7B3C8E2D-E91C-4BBB-B7BA-C2875630DAEF}" type="slidenum">
              <a:rPr lang="en-US" altLang="zh-HK" smtClean="0"/>
              <a:pPr/>
              <a:t>67</a:t>
            </a:fld>
            <a:endParaRPr lang="en-US" dirty="0"/>
          </a:p>
        </p:txBody>
      </p:sp>
    </p:spTree>
    <p:extLst>
      <p:ext uri="{BB962C8B-B14F-4D97-AF65-F5344CB8AC3E}">
        <p14:creationId xmlns:p14="http://schemas.microsoft.com/office/powerpoint/2010/main" val="271030653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Text Box 8"/>
          <p:cNvSpPr txBox="1">
            <a:spLocks noChangeArrowheads="1"/>
          </p:cNvSpPr>
          <p:nvPr/>
        </p:nvSpPr>
        <p:spPr bwMode="auto">
          <a:xfrm>
            <a:off x="2102515" y="1274028"/>
            <a:ext cx="7809490" cy="553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ct val="10000"/>
              </a:spcBef>
              <a:buClr>
                <a:schemeClr val="tx1"/>
              </a:buClr>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a:t>
            </a:r>
            <a:endPar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ct val="10000"/>
              </a:spcBef>
              <a:buClr>
                <a:schemeClr val="tx1"/>
              </a:buClr>
              <a:buFont typeface="Wingdings" panose="05000000000000000000" pitchFamily="2" charset="2"/>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編製時間表後</a:t>
            </a:r>
          </a:p>
          <a:p>
            <a:pPr marL="528638" lvl="1" indent="-457200">
              <a:spcBef>
                <a:spcPts val="800"/>
              </a:spcBef>
              <a:buClr>
                <a:srgbClr val="D60093"/>
              </a:buClr>
              <a:buFont typeface="Wingdings" panose="05000000000000000000" pitchFamily="2" charset="2"/>
              <a:buChar char="§"/>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把已完成的時間表設定為終結，</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可顯示各班時間表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學校管理模組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班別資料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班別時間表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528638" lvl="1" indent="-457200">
              <a:spcBef>
                <a:spcPts val="800"/>
              </a:spcBef>
              <a:buClr>
                <a:srgbClr val="D60093"/>
              </a:buClr>
              <a:buFont typeface="Wingdings" panose="05000000000000000000" pitchFamily="2" charset="2"/>
              <a:buChar char="§"/>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匯入已選擇為終結的時間表，</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可供編修代課資料用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教職員調配模組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28638" lvl="1" indent="-457200">
              <a:spcBef>
                <a:spcPts val="800"/>
              </a:spcBef>
              <a:buClr>
                <a:srgbClr val="D60093"/>
              </a:buClr>
              <a:buFont typeface="Wingdings" panose="05000000000000000000" pitchFamily="2" charset="2"/>
              <a:buChar char="§"/>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匯入後</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可顯示教師時間表</a:t>
            </a:r>
            <a:r>
              <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教職員資料模組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查詢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職務概況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時間表課擔</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lvl="1">
              <a:spcBef>
                <a:spcPts val="800"/>
              </a:spcBef>
              <a:buClr>
                <a:schemeClr val="tx1"/>
              </a:buClr>
              <a:buFont typeface="Wingdings" panose="05000000000000000000" pitchFamily="2" charset="2"/>
              <a:buChar char="Ø"/>
            </a:pPr>
            <a:endParaRPr lang="zh-TW" altLang="en-US" sz="2800" dirty="0">
              <a:solidFill>
                <a:schemeClr val="tx1">
                  <a:lumMod val="95000"/>
                  <a:lumOff val="5000"/>
                </a:schemeClr>
              </a:solidFill>
              <a:latin typeface="Times New Roman" panose="02020603050405020304" pitchFamily="18" charset="0"/>
              <a:ea typeface="微軟正黑體" panose="020B0604030504040204" pitchFamily="34" charset="-120"/>
            </a:endParaRPr>
          </a:p>
        </p:txBody>
      </p:sp>
      <p:sp>
        <p:nvSpPr>
          <p:cNvPr id="6" name="Rectangle 2">
            <a:extLst>
              <a:ext uri="{FF2B5EF4-FFF2-40B4-BE49-F238E27FC236}">
                <a16:creationId xmlns:a16="http://schemas.microsoft.com/office/drawing/2014/main" id="{C953D8C4-F0F6-47D9-87C0-CA3E04BE235F}"/>
              </a:ext>
            </a:extLst>
          </p:cNvPr>
          <p:cNvSpPr>
            <a:spLocks noChangeArrowheads="1"/>
          </p:cNvSpPr>
          <p:nvPr/>
        </p:nvSpPr>
        <p:spPr bwMode="auto">
          <a:xfrm>
            <a:off x="3304709" y="35361"/>
            <a:ext cx="7325835"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時間表編排</a:t>
            </a:r>
          </a:p>
        </p:txBody>
      </p:sp>
      <p:sp>
        <p:nvSpPr>
          <p:cNvPr id="2" name="投影片編號版面配置區 1">
            <a:extLst>
              <a:ext uri="{FF2B5EF4-FFF2-40B4-BE49-F238E27FC236}">
                <a16:creationId xmlns:a16="http://schemas.microsoft.com/office/drawing/2014/main" id="{A039D632-0797-45BB-9633-DFE3FEF2D27A}"/>
              </a:ext>
            </a:extLst>
          </p:cNvPr>
          <p:cNvSpPr>
            <a:spLocks noGrp="1"/>
          </p:cNvSpPr>
          <p:nvPr>
            <p:ph type="sldNum" sz="quarter" idx="4"/>
          </p:nvPr>
        </p:nvSpPr>
        <p:spPr/>
        <p:txBody>
          <a:bodyPr/>
          <a:lstStyle/>
          <a:p>
            <a:fld id="{7B3C8E2D-E91C-4BBB-B7BA-C2875630DAEF}" type="slidenum">
              <a:rPr lang="en-US" altLang="zh-HK" smtClean="0"/>
              <a:pPr/>
              <a:t>68</a:t>
            </a:fld>
            <a:endParaRPr lang="en-US" dirty="0"/>
          </a:p>
        </p:txBody>
      </p:sp>
    </p:spTree>
    <p:extLst>
      <p:ext uri="{BB962C8B-B14F-4D97-AF65-F5344CB8AC3E}">
        <p14:creationId xmlns:p14="http://schemas.microsoft.com/office/powerpoint/2010/main" val="322490548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287688" y="152400"/>
            <a:ext cx="7380312" cy="762000"/>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536575" indent="-536575">
              <a:spcBef>
                <a:spcPts val="1000"/>
              </a:spcBef>
              <a:buClr>
                <a:srgbClr val="CC0099"/>
              </a:buClr>
              <a:buSzPct val="55000"/>
            </a:pPr>
            <a:r>
              <a:rPr lang="zh-TW" altLang="en-US" sz="4000" dirty="0">
                <a:solidFill>
                  <a:srgbClr val="FF0000"/>
                </a:solidFill>
              </a:rPr>
              <a:t>與教職員資料相關應用模組</a:t>
            </a:r>
            <a:endParaRPr lang="en-US" altLang="zh-TW" sz="4000" dirty="0">
              <a:solidFill>
                <a:srgbClr val="FF0000"/>
              </a:solidFill>
            </a:endParaRPr>
          </a:p>
        </p:txBody>
      </p:sp>
      <p:sp>
        <p:nvSpPr>
          <p:cNvPr id="5" name="內容版面配置區 2"/>
          <p:cNvSpPr txBox="1">
            <a:spLocks/>
          </p:cNvSpPr>
          <p:nvPr/>
        </p:nvSpPr>
        <p:spPr>
          <a:xfrm>
            <a:off x="3287688" y="1700808"/>
            <a:ext cx="5220580" cy="3240360"/>
          </a:xfrm>
          <a:prstGeom prst="rect">
            <a:avLst/>
          </a:prstGeom>
        </p:spPr>
        <p:txBody>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教職員調配</a:t>
            </a:r>
          </a:p>
          <a:p>
            <a:pPr marL="0" indent="0" algn="ctr">
              <a:buNone/>
            </a:pPr>
            <a:endParaRPr lang="zh-TW" altLang="en-US" sz="5400" kern="0" dirty="0">
              <a:solidFill>
                <a:srgbClr val="FF0000"/>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BAF839D1-23C2-465D-8FDB-B09AD0CFD23C}"/>
              </a:ext>
            </a:extLst>
          </p:cNvPr>
          <p:cNvSpPr>
            <a:spLocks noGrp="1"/>
          </p:cNvSpPr>
          <p:nvPr>
            <p:ph type="sldNum" sz="quarter" idx="10"/>
          </p:nvPr>
        </p:nvSpPr>
        <p:spPr/>
        <p:txBody>
          <a:bodyPr/>
          <a:lstStyle/>
          <a:p>
            <a:fld id="{7B3C8E2D-E91C-4BBB-B7BA-C2875630DAEF}" type="slidenum">
              <a:rPr lang="en-US" altLang="zh-HK" smtClean="0"/>
              <a:pPr/>
              <a:t>69</a:t>
            </a:fld>
            <a:endParaRPr lang="en-US" dirty="0"/>
          </a:p>
        </p:txBody>
      </p:sp>
    </p:spTree>
    <p:extLst>
      <p:ext uri="{BB962C8B-B14F-4D97-AF65-F5344CB8AC3E}">
        <p14:creationId xmlns:p14="http://schemas.microsoft.com/office/powerpoint/2010/main" val="1922155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251685" y="152636"/>
            <a:ext cx="7163121" cy="762000"/>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tabLst>
                <a:tab pos="8956675" algn="r"/>
              </a:tabLst>
              <a:defRPr/>
            </a:pPr>
            <a:r>
              <a:rPr lang="en-US" altLang="zh-CN" sz="4000" kern="0" dirty="0">
                <a:solidFill>
                  <a:schemeClr val="tx2">
                    <a:lumMod val="75000"/>
                  </a:schemeClr>
                </a:solidFill>
                <a:effectLst>
                  <a:outerShdw blurRad="38100" dist="38100" dir="2700000" algn="tl">
                    <a:srgbClr val="000000">
                      <a:alpha val="43137"/>
                    </a:srgbClr>
                  </a:outerShdw>
                </a:effectLst>
              </a:rPr>
              <a:t>25</a:t>
            </a:r>
            <a:r>
              <a:rPr lang="zh-CN" altLang="en-US" sz="4000" kern="0" dirty="0">
                <a:solidFill>
                  <a:schemeClr val="tx2">
                    <a:lumMod val="75000"/>
                  </a:schemeClr>
                </a:solidFill>
                <a:effectLst>
                  <a:outerShdw blurRad="38100" dist="38100" dir="2700000" algn="tl">
                    <a:srgbClr val="000000">
                      <a:alpha val="43137"/>
                    </a:srgbClr>
                  </a:outerShdw>
                </a:effectLst>
              </a:rPr>
              <a:t>個模組</a:t>
            </a:r>
            <a:r>
              <a:rPr lang="en-US" altLang="zh-CN" sz="4000" kern="0" dirty="0">
                <a:solidFill>
                  <a:schemeClr val="tx2">
                    <a:lumMod val="75000"/>
                  </a:schemeClr>
                </a:solidFill>
                <a:effectLst>
                  <a:outerShdw blurRad="38100" dist="38100" dir="2700000" algn="tl">
                    <a:srgbClr val="000000">
                      <a:alpha val="43137"/>
                    </a:srgbClr>
                  </a:outerShdw>
                </a:effectLst>
              </a:rPr>
              <a:t>(</a:t>
            </a:r>
            <a:r>
              <a:rPr lang="zh-TW" altLang="en-US" sz="4000" kern="0" dirty="0">
                <a:solidFill>
                  <a:schemeClr val="tx2">
                    <a:lumMod val="75000"/>
                  </a:schemeClr>
                </a:solidFill>
                <a:effectLst>
                  <a:outerShdw blurRad="38100" dist="38100" dir="2700000" algn="tl">
                    <a:srgbClr val="000000">
                      <a:alpha val="43137"/>
                    </a:srgbClr>
                  </a:outerShdw>
                </a:effectLst>
              </a:rPr>
              <a:t>雲端校管系統</a:t>
            </a:r>
            <a:r>
              <a:rPr lang="en-US" altLang="zh-TW" sz="4000" kern="0" dirty="0">
                <a:solidFill>
                  <a:schemeClr val="tx2">
                    <a:lumMod val="75000"/>
                  </a:schemeClr>
                </a:solidFill>
                <a:effectLst>
                  <a:outerShdw blurRad="38100" dist="38100" dir="2700000" algn="tl">
                    <a:srgbClr val="000000">
                      <a:alpha val="43137"/>
                    </a:srgbClr>
                  </a:outerShdw>
                </a:effectLst>
              </a:rPr>
              <a:t>) </a:t>
            </a:r>
            <a:r>
              <a:rPr lang="zh-TW" altLang="en-US" sz="4000" kern="0" dirty="0">
                <a:effectLst>
                  <a:outerShdw blurRad="38100" dist="38100" dir="2700000" algn="tl">
                    <a:srgbClr val="000000">
                      <a:alpha val="43137"/>
                    </a:srgbClr>
                  </a:outerShdw>
                </a:effectLst>
              </a:rPr>
              <a:t>	</a:t>
            </a:r>
          </a:p>
        </p:txBody>
      </p:sp>
      <p:grpSp>
        <p:nvGrpSpPr>
          <p:cNvPr id="56" name="群組 55"/>
          <p:cNvGrpSpPr/>
          <p:nvPr/>
        </p:nvGrpSpPr>
        <p:grpSpPr>
          <a:xfrm>
            <a:off x="2063552" y="958048"/>
            <a:ext cx="7344816" cy="2073531"/>
            <a:chOff x="539552" y="1127466"/>
            <a:chExt cx="7344816" cy="2024174"/>
          </a:xfrm>
        </p:grpSpPr>
        <p:sp>
          <p:nvSpPr>
            <p:cNvPr id="8" name="Rectangle 3"/>
            <p:cNvSpPr txBox="1">
              <a:spLocks noChangeArrowheads="1"/>
            </p:cNvSpPr>
            <p:nvPr/>
          </p:nvSpPr>
          <p:spPr bwMode="auto">
            <a:xfrm>
              <a:off x="539552" y="2174485"/>
              <a:ext cx="7344816" cy="592140"/>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eaLnBrk="1" hangingPunct="1">
                <a:spcBef>
                  <a:spcPts val="800"/>
                </a:spcBef>
                <a:buClr>
                  <a:srgbClr val="CC0099"/>
                </a:buClr>
                <a:buSzPct val="55000"/>
                <a:buNone/>
              </a:pPr>
              <a:r>
                <a:rPr lang="zh-TW" altLang="en-GB" sz="3200" kern="0"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支援模組</a:t>
              </a:r>
              <a:r>
                <a:rPr lang="en-US" altLang="zh-TW" sz="3200" kern="0"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endParaRPr lang="zh-TW" altLang="en-US" sz="3600" kern="0" dirty="0">
                <a:solidFill>
                  <a:schemeClr val="accent5">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55" name="群組 54"/>
            <p:cNvGrpSpPr/>
            <p:nvPr/>
          </p:nvGrpSpPr>
          <p:grpSpPr>
            <a:xfrm>
              <a:off x="539552" y="1127466"/>
              <a:ext cx="7344816" cy="2024174"/>
              <a:chOff x="913186" y="1127466"/>
              <a:chExt cx="7344816" cy="2024174"/>
            </a:xfrm>
          </p:grpSpPr>
          <p:sp>
            <p:nvSpPr>
              <p:cNvPr id="6" name="Rectangle 3"/>
              <p:cNvSpPr txBox="1">
                <a:spLocks noChangeArrowheads="1"/>
              </p:cNvSpPr>
              <p:nvPr/>
            </p:nvSpPr>
            <p:spPr bwMode="auto">
              <a:xfrm>
                <a:off x="913186" y="1127466"/>
                <a:ext cx="7344816" cy="553405"/>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eaLnBrk="1" hangingPunct="1">
                  <a:spcBef>
                    <a:spcPts val="800"/>
                  </a:spcBef>
                  <a:buClr>
                    <a:srgbClr val="CC0099"/>
                  </a:buClr>
                  <a:buSzPct val="55000"/>
                  <a:buNone/>
                </a:pPr>
                <a:r>
                  <a:rPr lang="zh-TW" altLang="en-GB"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核心模組</a:t>
                </a:r>
                <a:r>
                  <a:rPr lang="en-US" altLang="zh-TW"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p>
            </p:txBody>
          </p:sp>
          <p:grpSp>
            <p:nvGrpSpPr>
              <p:cNvPr id="3" name="群組 2"/>
              <p:cNvGrpSpPr/>
              <p:nvPr/>
            </p:nvGrpSpPr>
            <p:grpSpPr>
              <a:xfrm>
                <a:off x="1066549" y="1692789"/>
                <a:ext cx="6421775" cy="404273"/>
                <a:chOff x="1066549" y="1660632"/>
                <a:chExt cx="6421775" cy="546993"/>
              </a:xfrm>
            </p:grpSpPr>
            <p:sp>
              <p:nvSpPr>
                <p:cNvPr id="9" name="AutoShape 9"/>
                <p:cNvSpPr>
                  <a:spLocks noChangeArrowheads="1"/>
                </p:cNvSpPr>
                <p:nvPr/>
              </p:nvSpPr>
              <p:spPr bwMode="auto">
                <a:xfrm>
                  <a:off x="2735796" y="1671831"/>
                  <a:ext cx="1494464" cy="532433"/>
                </a:xfrm>
                <a:prstGeom prst="roundRect">
                  <a:avLst>
                    <a:gd name="adj" fmla="val 12495"/>
                  </a:avLst>
                </a:prstGeom>
                <a:solidFill>
                  <a:srgbClr val="FFC000"/>
                </a:solidFill>
                <a:ln w="22225">
                  <a:solidFill>
                    <a:srgbClr val="063DE8"/>
                  </a:solidFill>
                  <a:round/>
                  <a:headEnd/>
                  <a:tailEnd/>
                </a:ln>
              </p:spPr>
              <p:txBody>
                <a:bodyPr wrap="none" anchor="ctr"/>
                <a:lstStyle/>
                <a:p>
                  <a:pPr algn="ctr" eaLnBrk="1" hangingPunct="1">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學校管理</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AutoShape 10"/>
                <p:cNvSpPr>
                  <a:spLocks noChangeArrowheads="1"/>
                </p:cNvSpPr>
                <p:nvPr/>
              </p:nvSpPr>
              <p:spPr bwMode="auto">
                <a:xfrm>
                  <a:off x="4388289" y="1660632"/>
                  <a:ext cx="1479705" cy="546993"/>
                </a:xfrm>
                <a:prstGeom prst="roundRect">
                  <a:avLst>
                    <a:gd name="adj" fmla="val 12495"/>
                  </a:avLst>
                </a:prstGeom>
                <a:solidFill>
                  <a:srgbClr val="FFC000"/>
                </a:solidFill>
                <a:ln w="22225">
                  <a:solidFill>
                    <a:srgbClr val="063DE8"/>
                  </a:solidFill>
                  <a:round/>
                  <a:headEnd/>
                  <a:tailEnd/>
                </a:ln>
              </p:spPr>
              <p:txBody>
                <a:bodyPr wrap="none" anchor="ctr"/>
                <a:lstStyle/>
                <a:p>
                  <a:pPr algn="ctr" eaLnBrk="1" hangingPunct="1">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教職員資料</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12" name="AutoShape 12"/>
                <p:cNvSpPr>
                  <a:spLocks noChangeArrowheads="1"/>
                </p:cNvSpPr>
                <p:nvPr/>
              </p:nvSpPr>
              <p:spPr bwMode="auto">
                <a:xfrm>
                  <a:off x="6012160" y="1660632"/>
                  <a:ext cx="1476164" cy="528998"/>
                </a:xfrm>
                <a:prstGeom prst="roundRect">
                  <a:avLst>
                    <a:gd name="adj" fmla="val 12495"/>
                  </a:avLst>
                </a:prstGeom>
                <a:solidFill>
                  <a:srgbClr val="FFC000"/>
                </a:solidFill>
                <a:ln w="22225">
                  <a:solidFill>
                    <a:srgbClr val="063DE8"/>
                  </a:solidFill>
                  <a:round/>
                  <a:headEnd/>
                  <a:tailEnd/>
                </a:ln>
              </p:spPr>
              <p:txBody>
                <a:bodyPr wrap="none" anchor="ctr"/>
                <a:lstStyle/>
                <a:p>
                  <a:pPr algn="ctr" eaLnBrk="1" hangingPunct="1">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AutoShape 9"/>
                <p:cNvSpPr>
                  <a:spLocks noChangeArrowheads="1"/>
                </p:cNvSpPr>
                <p:nvPr/>
              </p:nvSpPr>
              <p:spPr bwMode="auto">
                <a:xfrm>
                  <a:off x="1066549" y="1671898"/>
                  <a:ext cx="1494464" cy="532437"/>
                </a:xfrm>
                <a:prstGeom prst="roundRect">
                  <a:avLst>
                    <a:gd name="adj" fmla="val 12495"/>
                  </a:avLst>
                </a:prstGeom>
                <a:solidFill>
                  <a:srgbClr val="FFC000"/>
                </a:solidFill>
                <a:ln w="22225">
                  <a:solidFill>
                    <a:srgbClr val="063DE8"/>
                  </a:solidFill>
                  <a:round/>
                  <a:headEnd/>
                  <a:tailEnd/>
                </a:ln>
              </p:spPr>
              <p:txBody>
                <a:bodyPr wrap="none" anchor="ctr"/>
                <a:lstStyle/>
                <a:p>
                  <a:pPr algn="ctr" eaLnBrk="1" hangingPunct="1">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代碼管理</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2" name="群組 1"/>
              <p:cNvGrpSpPr/>
              <p:nvPr/>
            </p:nvGrpSpPr>
            <p:grpSpPr>
              <a:xfrm>
                <a:off x="1056479" y="2770521"/>
                <a:ext cx="6431845" cy="381119"/>
                <a:chOff x="1056479" y="3073745"/>
                <a:chExt cx="5754474" cy="340066"/>
              </a:xfrm>
            </p:grpSpPr>
            <p:sp>
              <p:nvSpPr>
                <p:cNvPr id="14" name="Rectangle 37"/>
                <p:cNvSpPr>
                  <a:spLocks noChangeArrowheads="1"/>
                </p:cNvSpPr>
                <p:nvPr/>
              </p:nvSpPr>
              <p:spPr bwMode="auto">
                <a:xfrm>
                  <a:off x="5502656" y="3084528"/>
                  <a:ext cx="1308297" cy="329283"/>
                </a:xfrm>
                <a:prstGeom prst="rect">
                  <a:avLst/>
                </a:prstGeom>
                <a:solidFill>
                  <a:srgbClr val="00FFFF"/>
                </a:solidFill>
                <a:ln w="22225">
                  <a:solidFill>
                    <a:srgbClr val="182DCA"/>
                  </a:solidFill>
                  <a:miter lim="800000"/>
                  <a:headEnd/>
                  <a:tailEnd/>
                </a:ln>
              </p:spPr>
              <p:txBody>
                <a:bodyPr wrap="square" lIns="90488" tIns="44450" rIns="90488" bIns="44450">
                  <a:spAutoFit/>
                </a:bodyPr>
                <a:lstStyle/>
                <a:p>
                  <a:pPr algn="ctr">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資料</a:t>
                  </a: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管理</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15" name="Rectangle 37"/>
                <p:cNvSpPr>
                  <a:spLocks noChangeArrowheads="1"/>
                </p:cNvSpPr>
                <p:nvPr/>
              </p:nvSpPr>
              <p:spPr bwMode="auto">
                <a:xfrm>
                  <a:off x="4037399" y="3075978"/>
                  <a:ext cx="1323870" cy="329703"/>
                </a:xfrm>
                <a:prstGeom prst="rect">
                  <a:avLst/>
                </a:prstGeom>
                <a:solidFill>
                  <a:srgbClr val="00FFFF"/>
                </a:solidFill>
                <a:ln w="22225">
                  <a:solidFill>
                    <a:srgbClr val="182DCA"/>
                  </a:solidFill>
                  <a:miter lim="800000"/>
                  <a:headEnd/>
                  <a:tailEnd/>
                </a:ln>
              </p:spPr>
              <p:txBody>
                <a:bodyPr wrap="square" lIns="90488" tIns="44450" rIns="90488" bIns="44450">
                  <a:spAutoFit/>
                </a:bodyPr>
                <a:lstStyle/>
                <a:p>
                  <a:pPr algn="ctr">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報告管理</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16" name="Rectangle 37"/>
                <p:cNvSpPr>
                  <a:spLocks noChangeArrowheads="1"/>
                </p:cNvSpPr>
                <p:nvPr/>
              </p:nvSpPr>
              <p:spPr bwMode="auto">
                <a:xfrm>
                  <a:off x="2558938" y="3078842"/>
                  <a:ext cx="1337073" cy="319470"/>
                </a:xfrm>
                <a:prstGeom prst="rect">
                  <a:avLst/>
                </a:prstGeom>
                <a:solidFill>
                  <a:srgbClr val="00FFFF"/>
                </a:solidFill>
                <a:ln w="22225">
                  <a:solidFill>
                    <a:srgbClr val="182DCA"/>
                  </a:solidFill>
                  <a:miter lim="800000"/>
                  <a:headEnd/>
                  <a:tailEnd/>
                </a:ln>
              </p:spPr>
              <p:txBody>
                <a:bodyPr wrap="square" lIns="90488" tIns="44450" rIns="90488" bIns="44450">
                  <a:spAutoFit/>
                </a:bodyPr>
                <a:lstStyle/>
                <a:p>
                  <a:pPr algn="ctr">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系統保安</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17" name="Rectangle 21"/>
                <p:cNvSpPr>
                  <a:spLocks noChangeArrowheads="1"/>
                </p:cNvSpPr>
                <p:nvPr/>
              </p:nvSpPr>
              <p:spPr bwMode="auto">
                <a:xfrm>
                  <a:off x="1056479" y="3073745"/>
                  <a:ext cx="1346084" cy="319470"/>
                </a:xfrm>
                <a:prstGeom prst="rect">
                  <a:avLst/>
                </a:prstGeom>
                <a:solidFill>
                  <a:srgbClr val="00FFFF"/>
                </a:solidFill>
                <a:ln w="22225">
                  <a:solidFill>
                    <a:srgbClr val="182DCA"/>
                  </a:solidFill>
                  <a:miter lim="800000"/>
                  <a:headEnd/>
                  <a:tailEnd/>
                </a:ln>
              </p:spPr>
              <p:txBody>
                <a:bodyPr wrap="square" lIns="90488" tIns="44450" rIns="90488" bIns="44450">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Tx/>
                    <a:buNone/>
                  </a:pP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聯遞系統</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grpSp>
        </p:grpSp>
      </p:grpSp>
      <p:sp>
        <p:nvSpPr>
          <p:cNvPr id="18" name="Line 78"/>
          <p:cNvSpPr>
            <a:spLocks noChangeShapeType="1"/>
          </p:cNvSpPr>
          <p:nvPr/>
        </p:nvSpPr>
        <p:spPr bwMode="auto">
          <a:xfrm flipV="1">
            <a:off x="8008363" y="6512559"/>
            <a:ext cx="865187" cy="3587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zh-HK" altLang="en-US" sz="1400" dirty="0">
              <a:latin typeface="微軟正黑體" panose="020B0604030504040204" pitchFamily="34" charset="-120"/>
              <a:ea typeface="微軟正黑體" panose="020B0604030504040204" pitchFamily="34" charset="-120"/>
            </a:endParaRPr>
          </a:p>
        </p:txBody>
      </p:sp>
      <p:sp>
        <p:nvSpPr>
          <p:cNvPr id="7" name="Rectangle 3"/>
          <p:cNvSpPr txBox="1">
            <a:spLocks noChangeArrowheads="1"/>
          </p:cNvSpPr>
          <p:nvPr/>
        </p:nvSpPr>
        <p:spPr bwMode="auto">
          <a:xfrm>
            <a:off x="2063552" y="3045549"/>
            <a:ext cx="7344816" cy="702756"/>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eaLnBrk="1" hangingPunct="1">
              <a:spcBef>
                <a:spcPts val="800"/>
              </a:spcBef>
              <a:buClr>
                <a:srgbClr val="CC0099"/>
              </a:buClr>
              <a:buSzPct val="55000"/>
              <a:buNone/>
            </a:pPr>
            <a:r>
              <a:rPr lang="zh-TW" altLang="en-GB" sz="3200" kern="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應用模組</a:t>
            </a:r>
            <a:r>
              <a:rPr lang="en-US" altLang="zh-TW" sz="3200" kern="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(17)</a:t>
            </a:r>
          </a:p>
        </p:txBody>
      </p:sp>
      <p:grpSp>
        <p:nvGrpSpPr>
          <p:cNvPr id="58" name="群組 57"/>
          <p:cNvGrpSpPr/>
          <p:nvPr/>
        </p:nvGrpSpPr>
        <p:grpSpPr>
          <a:xfrm>
            <a:off x="2206845" y="3573262"/>
            <a:ext cx="6910396" cy="2184180"/>
            <a:chOff x="596307" y="4088298"/>
            <a:chExt cx="6910396" cy="2184180"/>
          </a:xfrm>
        </p:grpSpPr>
        <p:sp>
          <p:nvSpPr>
            <p:cNvPr id="19" name="AutoShape 6"/>
            <p:cNvSpPr>
              <a:spLocks noChangeArrowheads="1"/>
            </p:cNvSpPr>
            <p:nvPr/>
          </p:nvSpPr>
          <p:spPr bwMode="auto">
            <a:xfrm>
              <a:off x="596307" y="4548508"/>
              <a:ext cx="1892104" cy="349501"/>
            </a:xfrm>
            <a:prstGeom prst="roundRect">
              <a:avLst>
                <a:gd name="adj" fmla="val 12495"/>
              </a:avLst>
            </a:prstGeom>
            <a:solidFill>
              <a:schemeClr val="accent2">
                <a:lumMod val="20000"/>
                <a:lumOff val="80000"/>
              </a:schemeClr>
            </a:solidFill>
            <a:ln w="22225">
              <a:solidFill>
                <a:srgbClr val="063DE8"/>
              </a:solidFill>
              <a:round/>
              <a:headEnd/>
              <a:tailEnd/>
            </a:ln>
            <a:effectLst/>
            <a:extLst/>
          </p:spPr>
          <p:txBody>
            <a:bodyPr wrap="none" anchor="ctr"/>
            <a:lstStyle>
              <a:lvl1pPr eaLnBrk="0" hangingPunct="0">
                <a:spcBef>
                  <a:spcPct val="20000"/>
                </a:spcBef>
                <a:buClr>
                  <a:schemeClr val="accent2"/>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rgbClr val="CC0099"/>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accent1"/>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4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9pPr>
            </a:lstStyle>
            <a:p>
              <a:pPr algn="ctr" eaLnBrk="1" hangingPunct="1">
                <a:spcBef>
                  <a:spcPct val="0"/>
                </a:spcBef>
                <a:buClrTx/>
                <a:buSzTx/>
                <a:buFont typeface="Wingdings" pitchFamily="2" charset="2"/>
                <a:buNone/>
                <a:defRPr/>
              </a:pPr>
              <a:r>
                <a:rPr lang="zh-TW" altLang="en-US" sz="1800" dirty="0">
                  <a:effectLst>
                    <a:outerShdw blurRad="38100" dist="38100" dir="2700000" algn="tl">
                      <a:srgbClr val="000000">
                        <a:alpha val="43137"/>
                      </a:srgbClr>
                    </a:outerShdw>
                  </a:effectLst>
                  <a:latin typeface="Arial" charset="0"/>
                  <a:ea typeface="微軟正黑體" panose="020B0604030504040204" pitchFamily="34" charset="-120"/>
                </a:rPr>
                <a:t>財務管理及策劃</a:t>
              </a:r>
              <a:endParaRPr lang="en-US" altLang="zh-TW" sz="1800" dirty="0">
                <a:effectLst>
                  <a:outerShdw blurRad="38100" dist="38100" dir="2700000" algn="tl">
                    <a:srgbClr val="000000">
                      <a:alpha val="43137"/>
                    </a:srgbClr>
                  </a:outerShdw>
                </a:effectLst>
                <a:latin typeface="Arial" charset="0"/>
                <a:ea typeface="微軟正黑體" panose="020B0604030504040204" pitchFamily="34" charset="-120"/>
              </a:endParaRPr>
            </a:p>
          </p:txBody>
        </p:sp>
        <p:sp>
          <p:nvSpPr>
            <p:cNvPr id="21" name="AutoShape 8"/>
            <p:cNvSpPr>
              <a:spLocks noChangeArrowheads="1"/>
            </p:cNvSpPr>
            <p:nvPr/>
          </p:nvSpPr>
          <p:spPr bwMode="auto">
            <a:xfrm>
              <a:off x="2725219" y="4104380"/>
              <a:ext cx="1508400" cy="371957"/>
            </a:xfrm>
            <a:prstGeom prst="roundRect">
              <a:avLst>
                <a:gd name="adj" fmla="val 12495"/>
              </a:avLst>
            </a:prstGeom>
            <a:solidFill>
              <a:schemeClr val="accent2">
                <a:lumMod val="20000"/>
                <a:lumOff val="80000"/>
              </a:schemeClr>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學生出席資料</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4" name="AutoShape 11"/>
            <p:cNvSpPr>
              <a:spLocks noChangeArrowheads="1"/>
            </p:cNvSpPr>
            <p:nvPr/>
          </p:nvSpPr>
          <p:spPr bwMode="auto">
            <a:xfrm>
              <a:off x="4339050" y="4104419"/>
              <a:ext cx="1508400" cy="369042"/>
            </a:xfrm>
            <a:prstGeom prst="roundRect">
              <a:avLst>
                <a:gd name="adj" fmla="val 12495"/>
              </a:avLst>
            </a:prstGeom>
            <a:solidFill>
              <a:schemeClr val="accent2">
                <a:lumMod val="20000"/>
                <a:lumOff val="80000"/>
              </a:schemeClr>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5" name="AutoShape 13"/>
            <p:cNvSpPr>
              <a:spLocks noChangeArrowheads="1"/>
            </p:cNvSpPr>
            <p:nvPr/>
          </p:nvSpPr>
          <p:spPr bwMode="auto">
            <a:xfrm>
              <a:off x="2706557" y="4994652"/>
              <a:ext cx="1508400" cy="375350"/>
            </a:xfrm>
            <a:prstGeom prst="roundRect">
              <a:avLst>
                <a:gd name="adj" fmla="val 12495"/>
              </a:avLst>
            </a:prstGeom>
            <a:solidFill>
              <a:schemeClr val="accent2">
                <a:lumMod val="20000"/>
                <a:lumOff val="80000"/>
              </a:schemeClr>
            </a:solidFill>
            <a:ln w="22225">
              <a:solidFill>
                <a:srgbClr val="063DE8"/>
              </a:solidFill>
              <a:round/>
              <a:headEnd/>
              <a:tailEnd/>
            </a:ln>
            <a:extLst/>
          </p:spPr>
          <p:txBody>
            <a:bodyPr wrap="none" anchor="ctr"/>
            <a:lstStyle/>
            <a:p>
              <a:pPr algn="ctr" eaLnBrk="1" hangingPunct="1">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6" name="AutoShape 14"/>
            <p:cNvSpPr>
              <a:spLocks noChangeArrowheads="1"/>
            </p:cNvSpPr>
            <p:nvPr/>
          </p:nvSpPr>
          <p:spPr bwMode="auto">
            <a:xfrm>
              <a:off x="4353743" y="5462276"/>
              <a:ext cx="1509969" cy="375350"/>
            </a:xfrm>
            <a:prstGeom prst="roundRect">
              <a:avLst>
                <a:gd name="adj" fmla="val 12495"/>
              </a:avLst>
            </a:prstGeom>
            <a:solidFill>
              <a:schemeClr val="accent2">
                <a:lumMod val="20000"/>
                <a:lumOff val="80000"/>
              </a:schemeClr>
            </a:solidFill>
            <a:ln w="25400">
              <a:solidFill>
                <a:srgbClr val="0000FF"/>
              </a:solidFill>
              <a:round/>
              <a:headEnd/>
              <a:tailEnd/>
            </a:ln>
            <a:effectLst/>
            <a:extLst/>
          </p:spPr>
          <p:txBody>
            <a:bodyPr wrap="none" anchor="ctr"/>
            <a:lstStyle/>
            <a:p>
              <a:pPr algn="ctr" eaLnBrk="1" hangingPunct="1">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學生學習概覽</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28" name="AutoShape 30"/>
            <p:cNvSpPr>
              <a:spLocks noChangeArrowheads="1"/>
            </p:cNvSpPr>
            <p:nvPr/>
          </p:nvSpPr>
          <p:spPr bwMode="auto">
            <a:xfrm>
              <a:off x="2714334" y="5873626"/>
              <a:ext cx="1497625" cy="380631"/>
            </a:xfrm>
            <a:prstGeom prst="roundRect">
              <a:avLst>
                <a:gd name="adj" fmla="val 12495"/>
              </a:avLst>
            </a:prstGeom>
            <a:solidFill>
              <a:schemeClr val="accent2">
                <a:lumMod val="20000"/>
                <a:lumOff val="80000"/>
              </a:schemeClr>
            </a:solidFill>
            <a:ln w="25400">
              <a:solidFill>
                <a:srgbClr val="0000FF"/>
              </a:solidFill>
              <a:round/>
              <a:headEnd/>
              <a:tailEnd/>
            </a:ln>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學位分配</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9" name="AutoShape 31"/>
            <p:cNvSpPr>
              <a:spLocks noChangeArrowheads="1"/>
            </p:cNvSpPr>
            <p:nvPr/>
          </p:nvSpPr>
          <p:spPr bwMode="auto">
            <a:xfrm>
              <a:off x="2725219" y="4551711"/>
              <a:ext cx="1489657" cy="355973"/>
            </a:xfrm>
            <a:prstGeom prst="roundRect">
              <a:avLst>
                <a:gd name="adj" fmla="val 12495"/>
              </a:avLst>
            </a:prstGeom>
            <a:solidFill>
              <a:schemeClr val="accent2">
                <a:lumMod val="20000"/>
                <a:lumOff val="80000"/>
              </a:schemeClr>
            </a:solidFill>
            <a:ln w="22225">
              <a:solidFill>
                <a:srgbClr val="063DE8"/>
              </a:solidFill>
              <a:round/>
              <a:headEnd/>
              <a:tailEnd/>
            </a:ln>
          </p:spPr>
          <p:txBody>
            <a:bodyPr wrap="none" anchor="ctr"/>
            <a:lstStyle/>
            <a:p>
              <a:pPr algn="ctr" eaLnBrk="1" hangingPunct="1">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課外活動</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1" name="AutoShape 57"/>
            <p:cNvSpPr>
              <a:spLocks noChangeArrowheads="1"/>
            </p:cNvSpPr>
            <p:nvPr/>
          </p:nvSpPr>
          <p:spPr bwMode="auto">
            <a:xfrm>
              <a:off x="597046" y="4974959"/>
              <a:ext cx="1882034" cy="374400"/>
            </a:xfrm>
            <a:prstGeom prst="roundRect">
              <a:avLst>
                <a:gd name="adj" fmla="val 12495"/>
              </a:avLst>
            </a:prstGeom>
            <a:solidFill>
              <a:schemeClr val="accent2">
                <a:lumMod val="20000"/>
                <a:lumOff val="80000"/>
              </a:schemeClr>
            </a:solidFill>
            <a:ln w="25400">
              <a:solidFill>
                <a:srgbClr val="0000FF"/>
              </a:solidFill>
              <a:round/>
              <a:headEnd/>
              <a:tailEnd/>
            </a:ln>
            <a:effectLst/>
            <a:extLst/>
          </p:spPr>
          <p:txBody>
            <a:bodyPr wrap="none" anchor="ctr"/>
            <a:lstStyle/>
            <a:p>
              <a:pPr algn="ctr" eaLnBrk="1" hangingPunct="1">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香港考評局程</a:t>
              </a: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序</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32" name="AutoShape 61"/>
            <p:cNvSpPr>
              <a:spLocks noChangeArrowheads="1"/>
            </p:cNvSpPr>
            <p:nvPr/>
          </p:nvSpPr>
          <p:spPr bwMode="auto">
            <a:xfrm>
              <a:off x="596307" y="5852311"/>
              <a:ext cx="1892104" cy="380631"/>
            </a:xfrm>
            <a:prstGeom prst="roundRect">
              <a:avLst>
                <a:gd name="adj" fmla="val 12495"/>
              </a:avLst>
            </a:prstGeom>
            <a:solidFill>
              <a:schemeClr val="accent2">
                <a:lumMod val="20000"/>
                <a:lumOff val="80000"/>
              </a:schemeClr>
            </a:solidFill>
            <a:ln w="22225">
              <a:solidFill>
                <a:srgbClr val="063DE8"/>
              </a:solidFill>
              <a:round/>
              <a:headEnd/>
              <a:tailEnd/>
            </a:ln>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Tx/>
                <a:buNone/>
              </a:pP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教職員調配</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44" name="AutoShape 57"/>
            <p:cNvSpPr>
              <a:spLocks noChangeArrowheads="1"/>
            </p:cNvSpPr>
            <p:nvPr/>
          </p:nvSpPr>
          <p:spPr bwMode="auto">
            <a:xfrm>
              <a:off x="2714335" y="5425354"/>
              <a:ext cx="1497625" cy="396944"/>
            </a:xfrm>
            <a:prstGeom prst="roundRect">
              <a:avLst>
                <a:gd name="adj" fmla="val 12495"/>
              </a:avLst>
            </a:prstGeom>
            <a:solidFill>
              <a:schemeClr val="accent2">
                <a:lumMod val="20000"/>
                <a:lumOff val="80000"/>
              </a:schemeClr>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Tx/>
                <a:buNone/>
              </a:pPr>
              <a:r>
                <a:rPr lang="zh-CN"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人才資料庫</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7" name="AutoShape 57"/>
            <p:cNvSpPr>
              <a:spLocks noChangeArrowheads="1"/>
            </p:cNvSpPr>
            <p:nvPr/>
          </p:nvSpPr>
          <p:spPr bwMode="auto">
            <a:xfrm>
              <a:off x="4351705" y="5898078"/>
              <a:ext cx="1508400" cy="374400"/>
            </a:xfrm>
            <a:prstGeom prst="roundRect">
              <a:avLst>
                <a:gd name="adj" fmla="val 12495"/>
              </a:avLst>
            </a:prstGeom>
            <a:solidFill>
              <a:schemeClr val="accent2">
                <a:lumMod val="20000"/>
                <a:lumOff val="80000"/>
              </a:schemeClr>
            </a:solidFill>
            <a:ln w="25400">
              <a:solidFill>
                <a:srgbClr val="0000FF"/>
              </a:solidFill>
              <a:round/>
              <a:headEnd/>
              <a:tailEnd/>
            </a:ln>
            <a:effectLs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None/>
              </a:pPr>
              <a:r>
                <a:rPr lang="zh-TW"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申請大專院校</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48" name="AutoShape 31"/>
            <p:cNvSpPr>
              <a:spLocks noChangeArrowheads="1"/>
            </p:cNvSpPr>
            <p:nvPr/>
          </p:nvSpPr>
          <p:spPr bwMode="auto">
            <a:xfrm>
              <a:off x="596307" y="4109851"/>
              <a:ext cx="1902529" cy="360525"/>
            </a:xfrm>
            <a:prstGeom prst="roundRect">
              <a:avLst>
                <a:gd name="adj" fmla="val 12495"/>
              </a:avLst>
            </a:prstGeom>
            <a:solidFill>
              <a:schemeClr val="accent2">
                <a:lumMod val="20000"/>
                <a:lumOff val="80000"/>
              </a:schemeClr>
            </a:solidFill>
            <a:ln w="22225">
              <a:solidFill>
                <a:srgbClr val="063DE8"/>
              </a:solidFill>
              <a:round/>
              <a:headEnd/>
              <a:tailEnd/>
            </a:ln>
          </p:spPr>
          <p:txBody>
            <a:bodyPr wrap="none" anchor="ctr"/>
            <a:lstStyle/>
            <a:p>
              <a:pPr algn="ctr" eaLnBrk="1" hangingPunct="1">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學校活動管理</a:t>
              </a:r>
            </a:p>
          </p:txBody>
        </p:sp>
        <p:sp>
          <p:nvSpPr>
            <p:cNvPr id="49" name="AutoShape 7"/>
            <p:cNvSpPr>
              <a:spLocks noChangeArrowheads="1"/>
            </p:cNvSpPr>
            <p:nvPr/>
          </p:nvSpPr>
          <p:spPr bwMode="auto">
            <a:xfrm>
              <a:off x="596308" y="5414521"/>
              <a:ext cx="1892103" cy="371579"/>
            </a:xfrm>
            <a:prstGeom prst="roundRect">
              <a:avLst>
                <a:gd name="adj" fmla="val 12495"/>
              </a:avLst>
            </a:prstGeom>
            <a:solidFill>
              <a:schemeClr val="accent2">
                <a:lumMod val="20000"/>
                <a:lumOff val="80000"/>
              </a:schemeClr>
            </a:solidFill>
            <a:ln w="22225">
              <a:solidFill>
                <a:srgbClr val="063DE8"/>
              </a:solidFill>
              <a:round/>
              <a:headEnd/>
              <a:tailEnd/>
            </a:ln>
          </p:spPr>
          <p:txBody>
            <a:bodyPr wrap="none" anchor="ctr"/>
            <a:lstStyle/>
            <a:p>
              <a:pPr algn="ctr" eaLnBrk="1" hangingPunct="1">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時間表編排</a:t>
              </a:r>
              <a:r>
                <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介面</a:t>
              </a:r>
              <a:r>
                <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51" name="AutoShape 54"/>
            <p:cNvSpPr>
              <a:spLocks noChangeArrowheads="1"/>
            </p:cNvSpPr>
            <p:nvPr/>
          </p:nvSpPr>
          <p:spPr bwMode="auto">
            <a:xfrm flipH="1" flipV="1">
              <a:off x="5975227" y="4088298"/>
              <a:ext cx="1531476" cy="833394"/>
            </a:xfrm>
            <a:prstGeom prst="roundRect">
              <a:avLst>
                <a:gd name="adj" fmla="val 12495"/>
              </a:avLst>
            </a:prstGeom>
            <a:solidFill>
              <a:schemeClr val="accent2">
                <a:lumMod val="20000"/>
                <a:lumOff val="80000"/>
              </a:schemeClr>
            </a:solidFill>
            <a:ln w="25400">
              <a:solidFill>
                <a:srgbClr val="0000FF"/>
              </a:solidFill>
              <a:round/>
              <a:headEnd/>
              <a:tailEnd/>
            </a:ln>
            <a:effectLst/>
            <a:extLst/>
          </p:spPr>
          <p:txBody>
            <a:bodyPr rot="10800000"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 typeface="Wingdings" panose="05000000000000000000" pitchFamily="2" charset="2"/>
                <a:buNone/>
              </a:pPr>
              <a:r>
                <a:rPr lang="zh-TW" altLang="en-US"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在職家庭及</a:t>
              </a:r>
              <a:endParaRPr lang="en-US" altLang="zh-TW"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eaLnBrk="1" hangingPunct="1">
                <a:spcBef>
                  <a:spcPct val="0"/>
                </a:spcBef>
                <a:buClrTx/>
                <a:buFont typeface="Wingdings" panose="05000000000000000000" pitchFamily="2" charset="2"/>
                <a:buNone/>
              </a:pPr>
              <a:r>
                <a:rPr lang="zh-TW" altLang="en-US"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學生資助事務處</a:t>
              </a:r>
              <a:endParaRPr lang="en-US" altLang="zh-TW"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eaLnBrk="1" hangingPunct="1">
                <a:spcBef>
                  <a:spcPct val="0"/>
                </a:spcBef>
                <a:buClrTx/>
                <a:buFont typeface="Wingdings" panose="05000000000000000000" pitchFamily="2" charset="2"/>
                <a:buNone/>
              </a:pPr>
              <a:r>
                <a:rPr lang="en-US" altLang="zh-TW"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學生資助處</a:t>
              </a:r>
              <a:r>
                <a:rPr lang="en-US" altLang="zh-TW"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57" name="AutoShape 15"/>
            <p:cNvSpPr>
              <a:spLocks noChangeArrowheads="1"/>
            </p:cNvSpPr>
            <p:nvPr/>
          </p:nvSpPr>
          <p:spPr bwMode="auto">
            <a:xfrm>
              <a:off x="4353743" y="4999724"/>
              <a:ext cx="1509969" cy="375390"/>
            </a:xfrm>
            <a:prstGeom prst="roundRect">
              <a:avLst>
                <a:gd name="adj" fmla="val 12495"/>
              </a:avLst>
            </a:prstGeom>
            <a:solidFill>
              <a:schemeClr val="accent2">
                <a:lumMod val="20000"/>
                <a:lumOff val="80000"/>
              </a:schemeClr>
            </a:solidFill>
            <a:ln w="25400">
              <a:solidFill>
                <a:srgbClr val="0000FF"/>
              </a:solidFill>
              <a:round/>
              <a:headEnd/>
              <a:tailEnd/>
            </a:ln>
          </p:spPr>
          <p:txBody>
            <a:bodyPr wrap="none" anchor="ctr"/>
            <a:lstStyle/>
            <a:p>
              <a:pPr algn="ctr" eaLnBrk="1" hangingPunct="1">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香港學科測驗</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1" name="AutoShape 11">
              <a:extLst>
                <a:ext uri="{FF2B5EF4-FFF2-40B4-BE49-F238E27FC236}">
                  <a16:creationId xmlns:a16="http://schemas.microsoft.com/office/drawing/2014/main" id="{AA2A3DB7-530A-44B0-8418-A45D2D532E86}"/>
                </a:ext>
              </a:extLst>
            </p:cNvPr>
            <p:cNvSpPr>
              <a:spLocks noChangeArrowheads="1"/>
            </p:cNvSpPr>
            <p:nvPr/>
          </p:nvSpPr>
          <p:spPr bwMode="auto">
            <a:xfrm>
              <a:off x="5975146" y="5031685"/>
              <a:ext cx="1508400" cy="374400"/>
            </a:xfrm>
            <a:prstGeom prst="roundRect">
              <a:avLst>
                <a:gd name="adj" fmla="val 12495"/>
              </a:avLst>
            </a:prstGeom>
            <a:solidFill>
              <a:schemeClr val="accent2">
                <a:lumMod val="20000"/>
                <a:lumOff val="80000"/>
              </a:schemeClr>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buNone/>
              </a:pP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設定</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38" name="AutoShape 11">
              <a:extLst>
                <a:ext uri="{FF2B5EF4-FFF2-40B4-BE49-F238E27FC236}">
                  <a16:creationId xmlns:a16="http://schemas.microsoft.com/office/drawing/2014/main" id="{20E923A5-FA28-417F-B59F-A3F3F58DD124}"/>
                </a:ext>
              </a:extLst>
            </p:cNvPr>
            <p:cNvSpPr>
              <a:spLocks noChangeArrowheads="1"/>
            </p:cNvSpPr>
            <p:nvPr/>
          </p:nvSpPr>
          <p:spPr bwMode="auto">
            <a:xfrm>
              <a:off x="4340851" y="4557967"/>
              <a:ext cx="1508400" cy="369042"/>
            </a:xfrm>
            <a:prstGeom prst="roundRect">
              <a:avLst>
                <a:gd name="adj" fmla="val 12495"/>
              </a:avLst>
            </a:prstGeom>
            <a:solidFill>
              <a:schemeClr val="accent2">
                <a:lumMod val="20000"/>
                <a:lumOff val="80000"/>
              </a:schemeClr>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特殊</a:t>
              </a: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65" name="AutoShape 54">
            <a:extLst>
              <a:ext uri="{FF2B5EF4-FFF2-40B4-BE49-F238E27FC236}">
                <a16:creationId xmlns:a16="http://schemas.microsoft.com/office/drawing/2014/main" id="{A3C8F6C0-7AC6-4738-9E55-F06BA9540E11}"/>
              </a:ext>
            </a:extLst>
          </p:cNvPr>
          <p:cNvSpPr>
            <a:spLocks noChangeArrowheads="1"/>
          </p:cNvSpPr>
          <p:nvPr/>
        </p:nvSpPr>
        <p:spPr bwMode="auto">
          <a:xfrm rot="10800000" flipH="1" flipV="1">
            <a:off x="2216915" y="6004483"/>
            <a:ext cx="8722358" cy="369042"/>
          </a:xfrm>
          <a:prstGeom prst="roundRect">
            <a:avLst>
              <a:gd name="adj" fmla="val 12495"/>
            </a:avLst>
          </a:prstGeom>
          <a:solidFill>
            <a:schemeClr val="bg1">
              <a:lumMod val="75000"/>
            </a:schemeClr>
          </a:solidFill>
          <a:ln w="25400">
            <a:solidFill>
              <a:schemeClr val="bg1">
                <a:lumMod val="85000"/>
              </a:schemeClr>
            </a:solidFill>
            <a:round/>
            <a:headEnd/>
            <a:tailEnd/>
          </a:ln>
          <a:effectLst/>
          <a:extLst/>
        </p:spPr>
        <p:txBody>
          <a:bodyPr wrap="none" anchor="ctr"/>
          <a:lstStyle/>
          <a:p>
            <a:r>
              <a:rPr lang="zh-TW" altLang="en-US"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已移除的模組：</a:t>
            </a:r>
            <a:r>
              <a:rPr lang="zh-HK" altLang="en-US" sz="16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應用學習</a:t>
            </a:r>
            <a:r>
              <a:rPr lang="zh-TW" altLang="en-US" sz="16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、資料選取工具、電子郵件、</a:t>
            </a:r>
            <a:r>
              <a:rPr lang="zh-TW" altLang="en-US"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時間表編排</a:t>
            </a:r>
            <a:r>
              <a:rPr lang="en-US" altLang="zh-TW"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網上版</a:t>
            </a:r>
            <a:r>
              <a:rPr lang="en-US" altLang="zh-TW"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zh-TW" sz="16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4" name="投影片編號版面配置區 3">
            <a:extLst>
              <a:ext uri="{FF2B5EF4-FFF2-40B4-BE49-F238E27FC236}">
                <a16:creationId xmlns:a16="http://schemas.microsoft.com/office/drawing/2014/main" id="{2A711637-A0AC-42B9-BAC2-F7F3DEF4FF92}"/>
              </a:ext>
            </a:extLst>
          </p:cNvPr>
          <p:cNvSpPr>
            <a:spLocks noGrp="1"/>
          </p:cNvSpPr>
          <p:nvPr>
            <p:ph type="sldNum" sz="quarter" idx="10"/>
          </p:nvPr>
        </p:nvSpPr>
        <p:spPr/>
        <p:txBody>
          <a:bodyPr/>
          <a:lstStyle/>
          <a:p>
            <a:fld id="{7B3C8E2D-E91C-4BBB-B7BA-C2875630DAEF}" type="slidenum">
              <a:rPr lang="en-US" altLang="zh-HK" smtClean="0"/>
              <a:pPr/>
              <a:t>7</a:t>
            </a:fld>
            <a:endParaRPr lang="en-US" dirty="0"/>
          </a:p>
        </p:txBody>
      </p:sp>
    </p:spTree>
    <p:extLst>
      <p:ext uri="{BB962C8B-B14F-4D97-AF65-F5344CB8AC3E}">
        <p14:creationId xmlns:p14="http://schemas.microsoft.com/office/powerpoint/2010/main" val="995969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descr="一張含有 文字, 螢幕擷取畫面, 陳列, 數字 的圖片&#10;&#10;自動產生的描述">
            <a:extLst>
              <a:ext uri="{FF2B5EF4-FFF2-40B4-BE49-F238E27FC236}">
                <a16:creationId xmlns:a16="http://schemas.microsoft.com/office/drawing/2014/main" id="{9202D8D1-C07B-B972-DFBC-AF9BB8B51CFE}"/>
              </a:ext>
            </a:extLst>
          </p:cNvPr>
          <p:cNvPicPr>
            <a:picLocks noChangeAspect="1"/>
          </p:cNvPicPr>
          <p:nvPr/>
        </p:nvPicPr>
        <p:blipFill>
          <a:blip r:embed="rId2"/>
          <a:stretch>
            <a:fillRect/>
          </a:stretch>
        </p:blipFill>
        <p:spPr>
          <a:xfrm>
            <a:off x="2669469" y="2135776"/>
            <a:ext cx="5761802" cy="2200745"/>
          </a:xfrm>
          <a:prstGeom prst="rect">
            <a:avLst/>
          </a:prstGeom>
          <a:ln>
            <a:solidFill>
              <a:schemeClr val="tx1"/>
            </a:solidFill>
          </a:ln>
        </p:spPr>
      </p:pic>
      <p:grpSp>
        <p:nvGrpSpPr>
          <p:cNvPr id="5" name="群組 4"/>
          <p:cNvGrpSpPr/>
          <p:nvPr/>
        </p:nvGrpSpPr>
        <p:grpSpPr>
          <a:xfrm>
            <a:off x="484183" y="1373144"/>
            <a:ext cx="2071765" cy="3385344"/>
            <a:chOff x="319076" y="1520788"/>
            <a:chExt cx="2071765" cy="3385344"/>
          </a:xfrm>
        </p:grpSpPr>
        <p:grpSp>
          <p:nvGrpSpPr>
            <p:cNvPr id="6" name="群組 5"/>
            <p:cNvGrpSpPr/>
            <p:nvPr/>
          </p:nvGrpSpPr>
          <p:grpSpPr>
            <a:xfrm>
              <a:off x="323528" y="1520788"/>
              <a:ext cx="2067313" cy="2233612"/>
              <a:chOff x="1476003" y="1483767"/>
              <a:chExt cx="2067313" cy="2233612"/>
            </a:xfrm>
          </p:grpSpPr>
          <p:sp>
            <p:nvSpPr>
              <p:cNvPr id="9"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0"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校曆、學校</a:t>
                </a:r>
                <a:br>
                  <a:rPr lang="zh-TW" altLang="en-US" sz="1600">
                    <a:solidFill>
                      <a:srgbClr val="9900CC"/>
                    </a:solidFill>
                    <a:latin typeface="微軟正黑體" panose="020B0604030504040204" pitchFamily="34" charset="-120"/>
                    <a:ea typeface="微軟正黑體" panose="020B0604030504040204" pitchFamily="34" charset="-120"/>
                  </a:rPr>
                </a:br>
                <a:r>
                  <a:rPr lang="zh-TW" altLang="en-US" sz="1600">
                    <a:solidFill>
                      <a:srgbClr val="9900CC"/>
                    </a:solidFill>
                    <a:latin typeface="微軟正黑體" panose="020B0604030504040204" pitchFamily="34" charset="-120"/>
                    <a:ea typeface="微軟正黑體" panose="020B0604030504040204" pitchFamily="34" charset="-120"/>
                  </a:rPr>
                  <a:t>及班別資料</a:t>
                </a:r>
              </a:p>
            </p:txBody>
          </p:sp>
          <p:sp>
            <p:nvSpPr>
              <p:cNvPr id="14"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各項代碼</a:t>
                </a:r>
              </a:p>
            </p:txBody>
          </p:sp>
        </p:grpSp>
        <p:sp>
          <p:nvSpPr>
            <p:cNvPr id="7" name="Oval 2076"/>
            <p:cNvSpPr>
              <a:spLocks noChangeArrowheads="1"/>
            </p:cNvSpPr>
            <p:nvPr/>
          </p:nvSpPr>
          <p:spPr bwMode="auto">
            <a:xfrm>
              <a:off x="319076" y="3825044"/>
              <a:ext cx="1079500" cy="1081088"/>
            </a:xfrm>
            <a:prstGeom prst="ellipse">
              <a:avLst/>
            </a:prstGeom>
            <a:gradFill rotWithShape="0">
              <a:gsLst>
                <a:gs pos="0">
                  <a:srgbClr val="6666FF"/>
                </a:gs>
                <a:gs pos="100000">
                  <a:srgbClr val="6666FF">
                    <a:gamma/>
                    <a:shade val="69804"/>
                    <a:invGamma/>
                  </a:srgbClr>
                </a:gs>
              </a:gsLst>
              <a:path path="shape">
                <a:fillToRect l="50000" t="50000" r="50000" b="50000"/>
              </a:path>
            </a:gradFill>
            <a:ln w="9525" algn="ctr">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8" name="Rectangle 2072"/>
            <p:cNvSpPr>
              <a:spLocks noChangeArrowheads="1"/>
            </p:cNvSpPr>
            <p:nvPr/>
          </p:nvSpPr>
          <p:spPr bwMode="auto">
            <a:xfrm>
              <a:off x="1307125" y="4061581"/>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教職員資料</a:t>
              </a:r>
            </a:p>
          </p:txBody>
        </p:sp>
      </p:grpSp>
      <p:sp>
        <p:nvSpPr>
          <p:cNvPr id="15" name="矩形 14"/>
          <p:cNvSpPr/>
          <p:nvPr/>
        </p:nvSpPr>
        <p:spPr>
          <a:xfrm>
            <a:off x="10339152" y="405504"/>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17" name="Rectangle 14"/>
          <p:cNvSpPr>
            <a:spLocks noChangeArrowheads="1"/>
          </p:cNvSpPr>
          <p:nvPr/>
        </p:nvSpPr>
        <p:spPr bwMode="auto">
          <a:xfrm>
            <a:off x="2666527" y="1179738"/>
            <a:ext cx="5131565" cy="839613"/>
          </a:xfrm>
          <a:prstGeom prst="rect">
            <a:avLst/>
          </a:prstGeom>
          <a:noFill/>
          <a:ln>
            <a:solidFill>
              <a:schemeClr val="tx1"/>
            </a:solid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nchor="t"/>
          <a:lstStyle/>
          <a:p>
            <a:pPr marL="452120" lvl="1" indent="-452120">
              <a:spcBef>
                <a:spcPts val="300"/>
              </a:spcBef>
              <a:buClr>
                <a:srgbClr val="CC0099"/>
              </a:buClr>
              <a:buSzPct val="55000"/>
              <a:buFont typeface="Wingdings" panose="05000000000000000000" pitchFamily="2" charset="2"/>
              <a:buChar char="n"/>
              <a:tabLst>
                <a:tab pos="2955925" algn="l"/>
              </a:tabLst>
              <a:defRPr/>
            </a:pPr>
            <a:r>
              <a:rPr lang="zh-TW" altLang="en-US" sz="3200">
                <a:solidFill>
                  <a:schemeClr val="tx1"/>
                </a:solidFill>
                <a:effectLst>
                  <a:outerShdw blurRad="38100" dist="38100" dir="2700000" algn="tl">
                    <a:srgbClr val="000000">
                      <a:alpha val="43137"/>
                    </a:srgbClr>
                  </a:outerShdw>
                </a:effectLst>
                <a:latin typeface="微軟正黑體"/>
                <a:ea typeface="微軟正黑體"/>
              </a:rPr>
              <a:t>編修教職員的缺席和假期</a:t>
            </a:r>
            <a:endParaRPr lang="en-US" altLang="zh-TW" sz="3200">
              <a:solidFill>
                <a:schemeClr val="tx1"/>
              </a:solidFill>
              <a:effectLst>
                <a:outerShdw blurRad="38100" dist="38100" dir="2700000" algn="tl">
                  <a:srgbClr val="000000">
                    <a:alpha val="43137"/>
                  </a:srgbClr>
                </a:outerShdw>
              </a:effectLst>
              <a:latin typeface="微軟正黑體"/>
              <a:ea typeface="微軟正黑體"/>
            </a:endParaRPr>
          </a:p>
          <a:p>
            <a:pPr marL="0" lvl="1" algn="ctr">
              <a:buClr>
                <a:srgbClr val="CC0099"/>
              </a:buClr>
              <a:buSzPct val="55000"/>
            </a:pP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lgn="ctr">
              <a:buClr>
                <a:srgbClr val="CC0099"/>
              </a:buClr>
              <a:buSzPct val="55000"/>
            </a:pP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lgn="ctr">
              <a:buClr>
                <a:srgbClr val="CC0099"/>
              </a:buClr>
              <a:buSzPct val="55000"/>
            </a:pP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lgn="ctr">
              <a:buClr>
                <a:srgbClr val="CC0099"/>
              </a:buClr>
              <a:buSzPct val="55000"/>
            </a:pPr>
            <a:endPar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0" name="Rectangle 14"/>
          <p:cNvSpPr>
            <a:spLocks noChangeArrowheads="1"/>
          </p:cNvSpPr>
          <p:nvPr/>
        </p:nvSpPr>
        <p:spPr bwMode="auto">
          <a:xfrm>
            <a:off x="6142525" y="3718281"/>
            <a:ext cx="3314120" cy="616874"/>
          </a:xfrm>
          <a:prstGeom prst="rect">
            <a:avLst/>
          </a:prstGeom>
          <a:solidFill>
            <a:schemeClr val="bg1"/>
          </a:solidFill>
          <a:ln>
            <a:solidFill>
              <a:schemeClr val="tx1"/>
            </a:solid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452438" lvl="1" indent="-452438">
              <a:spcBef>
                <a:spcPts val="300"/>
              </a:spcBef>
              <a:buClr>
                <a:srgbClr val="CC0099"/>
              </a:buClr>
              <a:buSzPct val="55000"/>
              <a:buFont typeface="Wingdings" panose="05000000000000000000" pitchFamily="2" charset="2"/>
              <a:buChar char="n"/>
              <a:tabLst>
                <a:tab pos="2955925" algn="l"/>
              </a:tabLst>
              <a:defRPr/>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編排教</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師</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代課</a:t>
            </a: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lgn="ctr">
              <a:buClr>
                <a:srgbClr val="CC0099"/>
              </a:buClr>
              <a:buSzPct val="55000"/>
              <a:buFont typeface="Wingdings" panose="05000000000000000000" pitchFamily="2" charset="2"/>
              <a:buChar char="n"/>
            </a:pPr>
            <a:endParaRPr lang="en-US" altLang="zh-TW"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lgn="ctr">
              <a:buClr>
                <a:srgbClr val="CC0099"/>
              </a:buClr>
              <a:buSzPct val="55000"/>
              <a:buFont typeface="Wingdings" panose="05000000000000000000" pitchFamily="2" charset="2"/>
              <a:buChar char="n"/>
            </a:pPr>
            <a:endParaRPr lang="en-US" altLang="zh-TW"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lgn="ctr">
              <a:buClr>
                <a:srgbClr val="CC0099"/>
              </a:buClr>
              <a:buSzPct val="55000"/>
              <a:buFont typeface="Wingdings" panose="05000000000000000000" pitchFamily="2" charset="2"/>
              <a:buChar char="n"/>
            </a:pPr>
            <a:endParaRPr lang="en-US" altLang="zh-TW"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lgn="ctr">
              <a:buClr>
                <a:srgbClr val="CC0099"/>
              </a:buClr>
              <a:buSzPct val="55000"/>
            </a:pPr>
            <a:endParaRPr lang="zh-TW" altLang="en-US"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2" name="Rectangle 14">
            <a:extLst>
              <a:ext uri="{FF2B5EF4-FFF2-40B4-BE49-F238E27FC236}">
                <a16:creationId xmlns:a16="http://schemas.microsoft.com/office/drawing/2014/main" id="{5C88BBB8-C761-B7C3-EADC-F9C75CDF6CDE}"/>
              </a:ext>
            </a:extLst>
          </p:cNvPr>
          <p:cNvSpPr>
            <a:spLocks noChangeArrowheads="1"/>
          </p:cNvSpPr>
          <p:nvPr/>
        </p:nvSpPr>
        <p:spPr bwMode="auto">
          <a:xfrm>
            <a:off x="3052746" y="1597270"/>
            <a:ext cx="2281894" cy="536902"/>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nchor="t"/>
          <a:lstStyle/>
          <a:p>
            <a:pPr marL="0" lvl="1">
              <a:spcBef>
                <a:spcPts val="300"/>
              </a:spcBef>
              <a:buClr>
                <a:srgbClr val="CC0099"/>
              </a:buClr>
              <a:buSzPct val="55000"/>
              <a:tabLst>
                <a:tab pos="2955925" algn="l"/>
              </a:tabLst>
              <a:defRPr/>
            </a:pPr>
            <a:r>
              <a:rPr lang="zh-TW" b="0">
                <a:solidFill>
                  <a:schemeClr val="tx1"/>
                </a:solidFill>
                <a:effectLst>
                  <a:outerShdw blurRad="38100" dist="38100" dir="2700000" algn="tl">
                    <a:srgbClr val="000000">
                      <a:alpha val="43137"/>
                    </a:srgbClr>
                  </a:outerShdw>
                </a:effectLst>
                <a:ea typeface="+mn-lt"/>
                <a:cs typeface="+mn-lt"/>
              </a:rPr>
              <a:t>(包括病假及</a:t>
            </a:r>
            <a:r>
              <a:rPr lang="zh-TW" altLang="en-US" b="0">
                <a:solidFill>
                  <a:schemeClr val="tx1"/>
                </a:solidFill>
                <a:effectLst>
                  <a:outerShdw blurRad="38100" dist="38100" dir="2700000" algn="tl">
                    <a:srgbClr val="000000">
                      <a:alpha val="43137"/>
                    </a:srgbClr>
                  </a:outerShdw>
                </a:effectLst>
                <a:ea typeface="+mn-lt"/>
                <a:cs typeface="+mn-lt"/>
              </a:rPr>
              <a:t>例</a:t>
            </a:r>
            <a:r>
              <a:rPr lang="zh-TW" b="0">
                <a:solidFill>
                  <a:schemeClr val="tx1"/>
                </a:solidFill>
                <a:effectLst>
                  <a:outerShdw blurRad="38100" dist="38100" dir="2700000" algn="tl">
                    <a:srgbClr val="000000">
                      <a:alpha val="43137"/>
                    </a:srgbClr>
                  </a:outerShdw>
                </a:effectLst>
                <a:ea typeface="+mn-lt"/>
                <a:cs typeface="+mn-lt"/>
              </a:rPr>
              <a:t>假)</a:t>
            </a:r>
            <a:endParaRPr lang="en-US" altLang="zh-TW">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24" name="圖片 23" descr="一張含有 文字, 螢幕擷取畫面, 陳列, 數字 的圖片&#10;&#10;自動產生的描述">
            <a:extLst>
              <a:ext uri="{FF2B5EF4-FFF2-40B4-BE49-F238E27FC236}">
                <a16:creationId xmlns:a16="http://schemas.microsoft.com/office/drawing/2014/main" id="{3C57E095-9152-2231-3739-136CB5DBAB5E}"/>
              </a:ext>
            </a:extLst>
          </p:cNvPr>
          <p:cNvPicPr>
            <a:picLocks noChangeAspect="1"/>
          </p:cNvPicPr>
          <p:nvPr/>
        </p:nvPicPr>
        <p:blipFill>
          <a:blip r:embed="rId3"/>
          <a:stretch>
            <a:fillRect/>
          </a:stretch>
        </p:blipFill>
        <p:spPr>
          <a:xfrm>
            <a:off x="6145329" y="4422010"/>
            <a:ext cx="5451711" cy="2021535"/>
          </a:xfrm>
          <a:prstGeom prst="rect">
            <a:avLst/>
          </a:prstGeom>
          <a:ln>
            <a:solidFill>
              <a:schemeClr val="tx1"/>
            </a:solidFill>
          </a:ln>
        </p:spPr>
      </p:pic>
      <p:sp>
        <p:nvSpPr>
          <p:cNvPr id="2" name="矩形 1">
            <a:extLst>
              <a:ext uri="{FF2B5EF4-FFF2-40B4-BE49-F238E27FC236}">
                <a16:creationId xmlns:a16="http://schemas.microsoft.com/office/drawing/2014/main" id="{B43EB36D-71C8-2170-CEEA-DDF6D43C35B0}"/>
              </a:ext>
            </a:extLst>
          </p:cNvPr>
          <p:cNvSpPr/>
          <p:nvPr/>
        </p:nvSpPr>
        <p:spPr bwMode="auto">
          <a:xfrm>
            <a:off x="2669969" y="2793669"/>
            <a:ext cx="5308269" cy="182089"/>
          </a:xfrm>
          <a:prstGeom prst="rect">
            <a:avLst/>
          </a:pr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3" name="矩形 2">
            <a:extLst>
              <a:ext uri="{FF2B5EF4-FFF2-40B4-BE49-F238E27FC236}">
                <a16:creationId xmlns:a16="http://schemas.microsoft.com/office/drawing/2014/main" id="{25B2EC82-B417-2BEF-EC85-77051C6004AB}"/>
              </a:ext>
            </a:extLst>
          </p:cNvPr>
          <p:cNvSpPr/>
          <p:nvPr/>
        </p:nvSpPr>
        <p:spPr bwMode="auto">
          <a:xfrm>
            <a:off x="2669968" y="3407227"/>
            <a:ext cx="2567049" cy="182089"/>
          </a:xfrm>
          <a:prstGeom prst="rect">
            <a:avLst/>
          </a:pr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4" name="矩形 3">
            <a:extLst>
              <a:ext uri="{FF2B5EF4-FFF2-40B4-BE49-F238E27FC236}">
                <a16:creationId xmlns:a16="http://schemas.microsoft.com/office/drawing/2014/main" id="{B93E6352-1461-D8B0-C908-A750241111BD}"/>
              </a:ext>
            </a:extLst>
          </p:cNvPr>
          <p:cNvSpPr/>
          <p:nvPr/>
        </p:nvSpPr>
        <p:spPr bwMode="auto">
          <a:xfrm>
            <a:off x="6137935" y="6043921"/>
            <a:ext cx="5456711" cy="409699"/>
          </a:xfrm>
          <a:prstGeom prst="rect">
            <a:avLst/>
          </a:pr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1" name="投影片編號版面配置區 10">
            <a:extLst>
              <a:ext uri="{FF2B5EF4-FFF2-40B4-BE49-F238E27FC236}">
                <a16:creationId xmlns:a16="http://schemas.microsoft.com/office/drawing/2014/main" id="{C6DC0587-B34C-4878-83F5-0AFDC68F2DBD}"/>
              </a:ext>
            </a:extLst>
          </p:cNvPr>
          <p:cNvSpPr>
            <a:spLocks noGrp="1"/>
          </p:cNvSpPr>
          <p:nvPr>
            <p:ph type="sldNum" sz="quarter" idx="4"/>
          </p:nvPr>
        </p:nvSpPr>
        <p:spPr/>
        <p:txBody>
          <a:bodyPr/>
          <a:lstStyle/>
          <a:p>
            <a:fld id="{7B3C8E2D-E91C-4BBB-B7BA-C2875630DAEF}" type="slidenum">
              <a:rPr lang="en-US" altLang="zh-HK" smtClean="0"/>
              <a:pPr/>
              <a:t>70</a:t>
            </a:fld>
            <a:endParaRPr lang="en-US" dirty="0"/>
          </a:p>
        </p:txBody>
      </p:sp>
      <p:sp>
        <p:nvSpPr>
          <p:cNvPr id="21" name="矩形 20">
            <a:extLst>
              <a:ext uri="{FF2B5EF4-FFF2-40B4-BE49-F238E27FC236}">
                <a16:creationId xmlns:a16="http://schemas.microsoft.com/office/drawing/2014/main" id="{E3FEE6D3-2A53-4365-8A25-37A0EF1F0C38}"/>
              </a:ext>
            </a:extLst>
          </p:cNvPr>
          <p:cNvSpPr/>
          <p:nvPr/>
        </p:nvSpPr>
        <p:spPr>
          <a:xfrm>
            <a:off x="3251684" y="224644"/>
            <a:ext cx="2749471" cy="707886"/>
          </a:xfrm>
          <a:prstGeom prst="rect">
            <a:avLst/>
          </a:prstGeom>
        </p:spPr>
        <p:txBody>
          <a:bodyPr wrap="none" lIns="91440" tIns="45720" rIns="91440" bIns="45720" anchor="t">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教職員調配</a:t>
            </a:r>
          </a:p>
        </p:txBody>
      </p:sp>
    </p:spTree>
    <p:extLst>
      <p:ext uri="{BB962C8B-B14F-4D97-AF65-F5344CB8AC3E}">
        <p14:creationId xmlns:p14="http://schemas.microsoft.com/office/powerpoint/2010/main" val="256336413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40061" y="1020678"/>
            <a:ext cx="8466954" cy="1175706"/>
          </a:xfrm>
          <a:prstGeom prst="rect">
            <a:avLst/>
          </a:prstGeom>
          <a:ln w="38100">
            <a:noFill/>
          </a:ln>
        </p:spPr>
        <p:txBody>
          <a:bodyPr wrap="square" lIns="91440" tIns="45720" rIns="91440" bIns="45720" anchor="t">
            <a:spAutoFit/>
          </a:bodyPr>
          <a:lstStyle/>
          <a:p>
            <a:pPr marL="0" lvl="1">
              <a:buClr>
                <a:srgbClr val="CC0099"/>
              </a:buClr>
              <a:buSzPct val="55000"/>
              <a:defRPr/>
            </a:pPr>
            <a:r>
              <a:rPr lang="zh-TW" altLang="en-US" sz="3200" ker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預備工作</a:t>
            </a:r>
            <a:endParaRPr lang="en-US" altLang="zh-TW" sz="3200" ker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buClr>
                <a:srgbClr val="CC0099"/>
              </a:buClr>
              <a:buSzPct val="55000"/>
              <a:buFont typeface="Wingdings" panose="05000000000000000000" pitchFamily="2" charset="2"/>
              <a:buChar char="n"/>
              <a:defRPr/>
            </a:pPr>
            <a:r>
              <a:rPr lang="zh-CN" altLang="en-US" sz="3200">
                <a:solidFill>
                  <a:srgbClr val="CC0099"/>
                </a:solidFill>
                <a:effectLst>
                  <a:outerShdw blurRad="38100" dist="38100" dir="2700000" algn="tl">
                    <a:srgbClr val="000000">
                      <a:alpha val="43137"/>
                    </a:srgbClr>
                  </a:outerShdw>
                </a:effectLst>
                <a:latin typeface="微軟正黑體"/>
                <a:ea typeface="微軟正黑體"/>
              </a:rPr>
              <a:t>匯入</a:t>
            </a:r>
            <a:r>
              <a:rPr lang="zh-TW" altLang="en-US" sz="3200">
                <a:solidFill>
                  <a:schemeClr val="tx1"/>
                </a:solidFill>
                <a:effectLst>
                  <a:outerShdw blurRad="38100" dist="38100" dir="2700000" algn="tl">
                    <a:srgbClr val="000000">
                      <a:alpha val="43137"/>
                    </a:srgbClr>
                  </a:outerShdw>
                </a:effectLst>
                <a:latin typeface="微軟正黑體"/>
                <a:ea typeface="微軟正黑體"/>
              </a:rPr>
              <a:t>儲存於</a:t>
            </a:r>
            <a:r>
              <a:rPr lang="zh-TW" altLang="en-US" sz="3200">
                <a:solidFill>
                  <a:srgbClr val="7030A0"/>
                </a:solidFill>
                <a:effectLst>
                  <a:outerShdw blurRad="38100" dist="38100" dir="2700000" algn="tl">
                    <a:srgbClr val="000000">
                      <a:alpha val="43137"/>
                    </a:srgbClr>
                  </a:outerShdw>
                </a:effectLst>
                <a:latin typeface="微軟正黑體"/>
                <a:ea typeface="微軟正黑體"/>
              </a:rPr>
              <a:t>時間表編排</a:t>
            </a:r>
            <a:r>
              <a:rPr lang="en-US" altLang="zh-TW" sz="3200">
                <a:solidFill>
                  <a:srgbClr val="7030A0"/>
                </a:solidFill>
                <a:effectLst>
                  <a:outerShdw blurRad="38100" dist="38100" dir="2700000" algn="tl">
                    <a:srgbClr val="000000">
                      <a:alpha val="43137"/>
                    </a:srgbClr>
                  </a:outerShdw>
                </a:effectLst>
                <a:latin typeface="微軟正黑體"/>
                <a:ea typeface="微軟正黑體"/>
              </a:rPr>
              <a:t>(</a:t>
            </a:r>
            <a:r>
              <a:rPr lang="zh-TW" altLang="en-US" sz="3200">
                <a:solidFill>
                  <a:srgbClr val="7030A0"/>
                </a:solidFill>
                <a:effectLst>
                  <a:outerShdw blurRad="38100" dist="38100" dir="2700000" algn="tl">
                    <a:srgbClr val="000000">
                      <a:alpha val="43137"/>
                    </a:srgbClr>
                  </a:outerShdw>
                </a:effectLst>
                <a:latin typeface="微軟正黑體"/>
                <a:ea typeface="微軟正黑體"/>
              </a:rPr>
              <a:t>介面</a:t>
            </a:r>
            <a:r>
              <a:rPr lang="en-US" altLang="zh-TW" sz="3200">
                <a:solidFill>
                  <a:srgbClr val="7030A0"/>
                </a:solidFill>
                <a:effectLst>
                  <a:outerShdw blurRad="38100" dist="38100" dir="2700000" algn="tl">
                    <a:srgbClr val="000000">
                      <a:alpha val="43137"/>
                    </a:srgbClr>
                  </a:outerShdw>
                </a:effectLst>
                <a:latin typeface="微軟正黑體"/>
                <a:ea typeface="微軟正黑體"/>
              </a:rPr>
              <a:t>)</a:t>
            </a:r>
            <a:r>
              <a:rPr lang="zh-TW" sz="3200">
                <a:solidFill>
                  <a:srgbClr val="7030A0"/>
                </a:solidFill>
                <a:effectLst>
                  <a:outerShdw blurRad="38100" dist="38100" dir="2700000" algn="tl">
                    <a:srgbClr val="000000">
                      <a:alpha val="43137"/>
                    </a:srgbClr>
                  </a:outerShdw>
                </a:effectLst>
                <a:latin typeface="Microsoft JhengHei"/>
                <a:ea typeface="Microsoft JhengHei"/>
              </a:rPr>
              <a:t>模組</a:t>
            </a:r>
            <a:r>
              <a:rPr lang="zh-TW" altLang="en-US" sz="3200">
                <a:solidFill>
                  <a:schemeClr val="tx1"/>
                </a:solidFill>
                <a:effectLst>
                  <a:outerShdw blurRad="38100" dist="38100" dir="2700000" algn="tl">
                    <a:srgbClr val="000000">
                      <a:alpha val="43137"/>
                    </a:srgbClr>
                  </a:outerShdw>
                </a:effectLst>
                <a:latin typeface="微軟正黑體"/>
                <a:ea typeface="微軟正黑體"/>
              </a:rPr>
              <a:t>的</a:t>
            </a:r>
            <a:r>
              <a:rPr lang="zh-TW" altLang="en-US" sz="3200">
                <a:solidFill>
                  <a:srgbClr val="CC0099"/>
                </a:solidFill>
                <a:effectLst>
                  <a:outerShdw blurRad="38100" dist="38100" dir="2700000" algn="tl">
                    <a:srgbClr val="000000">
                      <a:alpha val="43137"/>
                    </a:srgbClr>
                  </a:outerShdw>
                </a:effectLst>
                <a:latin typeface="微軟正黑體"/>
                <a:ea typeface="微軟正黑體"/>
              </a:rPr>
              <a:t>時間表</a:t>
            </a:r>
            <a:endParaRPr lang="en-US" altLang="zh-TW" sz="3200">
              <a:solidFill>
                <a:srgbClr val="CC0099"/>
              </a:solidFill>
              <a:effectLst>
                <a:outerShdw blurRad="38100" dist="38100" dir="2700000" algn="tl">
                  <a:srgbClr val="000000">
                    <a:alpha val="43137"/>
                  </a:srgbClr>
                </a:outerShdw>
              </a:effectLst>
              <a:latin typeface="微軟正黑體"/>
              <a:ea typeface="微軟正黑體"/>
            </a:endParaRPr>
          </a:p>
        </p:txBody>
      </p:sp>
      <p:sp>
        <p:nvSpPr>
          <p:cNvPr id="12" name="矩形 11"/>
          <p:cNvSpPr/>
          <p:nvPr/>
        </p:nvSpPr>
        <p:spPr>
          <a:xfrm>
            <a:off x="2040061" y="4056543"/>
            <a:ext cx="7174022" cy="584775"/>
          </a:xfrm>
          <a:prstGeom prst="rect">
            <a:avLst/>
          </a:prstGeom>
          <a:ln w="38100">
            <a:noFill/>
          </a:ln>
        </p:spPr>
        <p:txBody>
          <a:bodyPr wrap="square">
            <a:spAutoFit/>
          </a:bodyPr>
          <a:lstStyle/>
          <a:p>
            <a:pPr marL="444500" lvl="1" indent="-444500">
              <a:buClr>
                <a:srgbClr val="CC0099"/>
              </a:buClr>
              <a:buSzPct val="55000"/>
              <a:buFont typeface="Wingdings" panose="05000000000000000000" pitchFamily="2" charset="2"/>
              <a:buChar char="n"/>
              <a:defRPr/>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擬定</a:t>
            </a:r>
            <a:r>
              <a:rPr lang="zh-TW" altLang="en-US"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編排代課準則</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及</a:t>
            </a:r>
            <a:r>
              <a:rPr lang="zh-TW" altLang="en-US"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相關安排</a:t>
            </a:r>
            <a:endParaRPr lang="en-US" altLang="zh-TW"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10" name="矩形 9">
            <a:extLst>
              <a:ext uri="{FF2B5EF4-FFF2-40B4-BE49-F238E27FC236}">
                <a16:creationId xmlns:a16="http://schemas.microsoft.com/office/drawing/2014/main" id="{3E2EAFEC-8014-411B-B4BC-2C63FE43B9EF}"/>
              </a:ext>
            </a:extLst>
          </p:cNvPr>
          <p:cNvSpPr/>
          <p:nvPr/>
        </p:nvSpPr>
        <p:spPr>
          <a:xfrm>
            <a:off x="3251684" y="224644"/>
            <a:ext cx="2749471" cy="707886"/>
          </a:xfrm>
          <a:prstGeom prst="rect">
            <a:avLst/>
          </a:prstGeom>
        </p:spPr>
        <p:txBody>
          <a:bodyPr wrap="none" lIns="91440" tIns="45720" rIns="91440" bIns="45720" anchor="t">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教職員調配</a:t>
            </a:r>
          </a:p>
        </p:txBody>
      </p:sp>
      <p:pic>
        <p:nvPicPr>
          <p:cNvPr id="3" name="圖片 2" descr="一張含有 文字, 螢幕擷取畫面, 陳列, 軟體 的圖片&#10;&#10;自動產生的描述">
            <a:extLst>
              <a:ext uri="{FF2B5EF4-FFF2-40B4-BE49-F238E27FC236}">
                <a16:creationId xmlns:a16="http://schemas.microsoft.com/office/drawing/2014/main" id="{C5894977-DBDF-0C3A-02B4-AAC909C24566}"/>
              </a:ext>
            </a:extLst>
          </p:cNvPr>
          <p:cNvPicPr>
            <a:picLocks noChangeAspect="1"/>
          </p:cNvPicPr>
          <p:nvPr/>
        </p:nvPicPr>
        <p:blipFill>
          <a:blip r:embed="rId2"/>
          <a:stretch>
            <a:fillRect/>
          </a:stretch>
        </p:blipFill>
        <p:spPr>
          <a:xfrm>
            <a:off x="2109788" y="2195336"/>
            <a:ext cx="7972425" cy="1733550"/>
          </a:xfrm>
          <a:prstGeom prst="rect">
            <a:avLst/>
          </a:prstGeom>
          <a:ln>
            <a:solidFill>
              <a:schemeClr val="tx1"/>
            </a:solidFill>
          </a:ln>
        </p:spPr>
      </p:pic>
      <p:pic>
        <p:nvPicPr>
          <p:cNvPr id="4" name="圖片 3" descr="一張含有 文字, 螢幕擷取畫面, 字型, 數字 的圖片&#10;&#10;自動產生的描述">
            <a:extLst>
              <a:ext uri="{FF2B5EF4-FFF2-40B4-BE49-F238E27FC236}">
                <a16:creationId xmlns:a16="http://schemas.microsoft.com/office/drawing/2014/main" id="{98F5E257-D470-E761-C24A-657D28CAD5AB}"/>
              </a:ext>
            </a:extLst>
          </p:cNvPr>
          <p:cNvPicPr>
            <a:picLocks noChangeAspect="1"/>
          </p:cNvPicPr>
          <p:nvPr/>
        </p:nvPicPr>
        <p:blipFill>
          <a:blip r:embed="rId3"/>
          <a:stretch>
            <a:fillRect/>
          </a:stretch>
        </p:blipFill>
        <p:spPr>
          <a:xfrm>
            <a:off x="2110141" y="4638145"/>
            <a:ext cx="6391275" cy="1476375"/>
          </a:xfrm>
          <a:prstGeom prst="rect">
            <a:avLst/>
          </a:prstGeom>
          <a:ln>
            <a:solidFill>
              <a:schemeClr val="tx1"/>
            </a:solidFill>
          </a:ln>
        </p:spPr>
      </p:pic>
      <p:sp>
        <p:nvSpPr>
          <p:cNvPr id="2" name="矩形 1">
            <a:extLst>
              <a:ext uri="{FF2B5EF4-FFF2-40B4-BE49-F238E27FC236}">
                <a16:creationId xmlns:a16="http://schemas.microsoft.com/office/drawing/2014/main" id="{EDD2BF43-5FD4-CA40-9C90-721767E81696}"/>
              </a:ext>
            </a:extLst>
          </p:cNvPr>
          <p:cNvSpPr/>
          <p:nvPr/>
        </p:nvSpPr>
        <p:spPr bwMode="auto">
          <a:xfrm>
            <a:off x="3887190" y="2724396"/>
            <a:ext cx="815439" cy="330530"/>
          </a:xfrm>
          <a:prstGeom prst="rect">
            <a:avLst/>
          </a:pr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5" name="矩形 4">
            <a:extLst>
              <a:ext uri="{FF2B5EF4-FFF2-40B4-BE49-F238E27FC236}">
                <a16:creationId xmlns:a16="http://schemas.microsoft.com/office/drawing/2014/main" id="{0E255E34-F084-AE3A-DFCD-12250AF0592C}"/>
              </a:ext>
            </a:extLst>
          </p:cNvPr>
          <p:cNvSpPr/>
          <p:nvPr/>
        </p:nvSpPr>
        <p:spPr bwMode="auto">
          <a:xfrm>
            <a:off x="2105891" y="4891642"/>
            <a:ext cx="2863931" cy="330530"/>
          </a:xfrm>
          <a:prstGeom prst="rect">
            <a:avLst/>
          </a:pr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6" name="投影片編號版面配置區 5">
            <a:extLst>
              <a:ext uri="{FF2B5EF4-FFF2-40B4-BE49-F238E27FC236}">
                <a16:creationId xmlns:a16="http://schemas.microsoft.com/office/drawing/2014/main" id="{F5AEA4C4-21B6-4748-B11E-53738DD4C300}"/>
              </a:ext>
            </a:extLst>
          </p:cNvPr>
          <p:cNvSpPr>
            <a:spLocks noGrp="1"/>
          </p:cNvSpPr>
          <p:nvPr>
            <p:ph type="sldNum" sz="quarter" idx="10"/>
          </p:nvPr>
        </p:nvSpPr>
        <p:spPr/>
        <p:txBody>
          <a:bodyPr/>
          <a:lstStyle/>
          <a:p>
            <a:fld id="{7B3C8E2D-E91C-4BBB-B7BA-C2875630DAEF}" type="slidenum">
              <a:rPr lang="en-US" altLang="zh-HK" smtClean="0"/>
              <a:pPr/>
              <a:t>71</a:t>
            </a:fld>
            <a:endParaRPr lang="en-US" dirty="0"/>
          </a:p>
        </p:txBody>
      </p:sp>
    </p:spTree>
    <p:extLst>
      <p:ext uri="{BB962C8B-B14F-4D97-AF65-F5344CB8AC3E}">
        <p14:creationId xmlns:p14="http://schemas.microsoft.com/office/powerpoint/2010/main" val="1432037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4"/>
          <p:cNvSpPr>
            <a:spLocks noChangeArrowheads="1"/>
          </p:cNvSpPr>
          <p:nvPr/>
        </p:nvSpPr>
        <p:spPr bwMode="auto">
          <a:xfrm>
            <a:off x="2130355" y="1046959"/>
            <a:ext cx="2927340" cy="537803"/>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0" lvl="1">
              <a:spcBef>
                <a:spcPts val="300"/>
              </a:spcBef>
              <a:buClr>
                <a:srgbClr val="CC0099"/>
              </a:buClr>
              <a:buSzPct val="55000"/>
              <a:tabLst>
                <a:tab pos="2955925" algn="l"/>
              </a:tabLst>
              <a:defRPr/>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查詢病假結餘</a:t>
            </a:r>
          </a:p>
        </p:txBody>
      </p:sp>
      <p:sp>
        <p:nvSpPr>
          <p:cNvPr id="10" name="Rectangle 14"/>
          <p:cNvSpPr>
            <a:spLocks noChangeArrowheads="1"/>
          </p:cNvSpPr>
          <p:nvPr/>
        </p:nvSpPr>
        <p:spPr bwMode="auto">
          <a:xfrm>
            <a:off x="2130356" y="3822222"/>
            <a:ext cx="3610701" cy="537803"/>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0" lvl="1">
              <a:spcBef>
                <a:spcPts val="300"/>
              </a:spcBef>
              <a:buClr>
                <a:srgbClr val="CC0099"/>
              </a:buClr>
              <a:buSzPct val="55000"/>
              <a:tabLst>
                <a:tab pos="2955925" algn="l"/>
              </a:tabLst>
              <a:defRPr/>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查詢代課結餘累進</a:t>
            </a: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0E12C094-0ACD-4612-86C5-D189A593458E}"/>
              </a:ext>
            </a:extLst>
          </p:cNvPr>
          <p:cNvSpPr/>
          <p:nvPr/>
        </p:nvSpPr>
        <p:spPr>
          <a:xfrm>
            <a:off x="3251684" y="224644"/>
            <a:ext cx="2749471" cy="707886"/>
          </a:xfrm>
          <a:prstGeom prst="rect">
            <a:avLst/>
          </a:prstGeom>
        </p:spPr>
        <p:txBody>
          <a:bodyPr wrap="none" lIns="91440" tIns="45720" rIns="91440" bIns="45720" anchor="t">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教職員調配</a:t>
            </a:r>
          </a:p>
        </p:txBody>
      </p:sp>
      <p:pic>
        <p:nvPicPr>
          <p:cNvPr id="9" name="圖片 8" descr="一張含有 文字, 螢幕擷取畫面, 陳列, 軟體 的圖片&#10;&#10;自動產生的描述">
            <a:extLst>
              <a:ext uri="{FF2B5EF4-FFF2-40B4-BE49-F238E27FC236}">
                <a16:creationId xmlns:a16="http://schemas.microsoft.com/office/drawing/2014/main" id="{DC3443EF-FC71-CCBA-F858-A0CEA6FD3BF8}"/>
              </a:ext>
            </a:extLst>
          </p:cNvPr>
          <p:cNvPicPr>
            <a:picLocks noChangeAspect="1"/>
          </p:cNvPicPr>
          <p:nvPr/>
        </p:nvPicPr>
        <p:blipFill>
          <a:blip r:embed="rId2"/>
          <a:stretch>
            <a:fillRect/>
          </a:stretch>
        </p:blipFill>
        <p:spPr>
          <a:xfrm>
            <a:off x="2213034" y="1583326"/>
            <a:ext cx="6975711" cy="2233201"/>
          </a:xfrm>
          <a:prstGeom prst="rect">
            <a:avLst/>
          </a:prstGeom>
          <a:ln>
            <a:solidFill>
              <a:schemeClr val="tx1"/>
            </a:solidFill>
          </a:ln>
        </p:spPr>
      </p:pic>
      <p:pic>
        <p:nvPicPr>
          <p:cNvPr id="12" name="圖片 11" descr="一張含有 文字, 螢幕擷取畫面, 陳列, 數字 的圖片&#10;&#10;自動產生的描述">
            <a:extLst>
              <a:ext uri="{FF2B5EF4-FFF2-40B4-BE49-F238E27FC236}">
                <a16:creationId xmlns:a16="http://schemas.microsoft.com/office/drawing/2014/main" id="{9613330D-4C27-E2CB-A1DE-AF560EE30813}"/>
              </a:ext>
            </a:extLst>
          </p:cNvPr>
          <p:cNvPicPr>
            <a:picLocks noChangeAspect="1"/>
          </p:cNvPicPr>
          <p:nvPr/>
        </p:nvPicPr>
        <p:blipFill>
          <a:blip r:embed="rId3"/>
          <a:stretch>
            <a:fillRect/>
          </a:stretch>
        </p:blipFill>
        <p:spPr>
          <a:xfrm>
            <a:off x="2128368" y="4354924"/>
            <a:ext cx="7060377" cy="2080449"/>
          </a:xfrm>
          <a:prstGeom prst="rect">
            <a:avLst/>
          </a:prstGeom>
          <a:ln>
            <a:solidFill>
              <a:schemeClr val="tx1"/>
            </a:solidFill>
          </a:ln>
        </p:spPr>
      </p:pic>
      <p:sp>
        <p:nvSpPr>
          <p:cNvPr id="3" name="矩形 2">
            <a:extLst>
              <a:ext uri="{FF2B5EF4-FFF2-40B4-BE49-F238E27FC236}">
                <a16:creationId xmlns:a16="http://schemas.microsoft.com/office/drawing/2014/main" id="{E90FC0E2-BDA9-AFF2-37ED-19C9A8487755}"/>
              </a:ext>
            </a:extLst>
          </p:cNvPr>
          <p:cNvSpPr/>
          <p:nvPr/>
        </p:nvSpPr>
        <p:spPr bwMode="auto">
          <a:xfrm>
            <a:off x="7677398" y="3278578"/>
            <a:ext cx="1518062" cy="538348"/>
          </a:xfrm>
          <a:prstGeom prst="rect">
            <a:avLst/>
          </a:pr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5" name="矩形 4">
            <a:extLst>
              <a:ext uri="{FF2B5EF4-FFF2-40B4-BE49-F238E27FC236}">
                <a16:creationId xmlns:a16="http://schemas.microsoft.com/office/drawing/2014/main" id="{002BD3E5-F31F-8ADB-D166-4F54728F9FC3}"/>
              </a:ext>
            </a:extLst>
          </p:cNvPr>
          <p:cNvSpPr/>
          <p:nvPr/>
        </p:nvSpPr>
        <p:spPr bwMode="auto">
          <a:xfrm>
            <a:off x="6826333" y="5901045"/>
            <a:ext cx="2369127" cy="528452"/>
          </a:xfrm>
          <a:prstGeom prst="rect">
            <a:avLst/>
          </a:pr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2" name="投影片編號版面配置區 1">
            <a:extLst>
              <a:ext uri="{FF2B5EF4-FFF2-40B4-BE49-F238E27FC236}">
                <a16:creationId xmlns:a16="http://schemas.microsoft.com/office/drawing/2014/main" id="{2F318287-12C1-4AF5-8F1B-A72E58F0D78D}"/>
              </a:ext>
            </a:extLst>
          </p:cNvPr>
          <p:cNvSpPr>
            <a:spLocks noGrp="1"/>
          </p:cNvSpPr>
          <p:nvPr>
            <p:ph type="sldNum" sz="quarter" idx="10"/>
          </p:nvPr>
        </p:nvSpPr>
        <p:spPr/>
        <p:txBody>
          <a:bodyPr/>
          <a:lstStyle/>
          <a:p>
            <a:fld id="{7B3C8E2D-E91C-4BBB-B7BA-C2875630DAEF}" type="slidenum">
              <a:rPr lang="en-US" altLang="zh-HK" smtClean="0"/>
              <a:pPr/>
              <a:t>72</a:t>
            </a:fld>
            <a:endParaRPr lang="en-US" dirty="0"/>
          </a:p>
        </p:txBody>
      </p:sp>
    </p:spTree>
    <p:extLst>
      <p:ext uri="{BB962C8B-B14F-4D97-AF65-F5344CB8AC3E}">
        <p14:creationId xmlns:p14="http://schemas.microsoft.com/office/powerpoint/2010/main" val="3008296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txBox="1">
            <a:spLocks/>
          </p:cNvSpPr>
          <p:nvPr/>
        </p:nvSpPr>
        <p:spPr bwMode="auto">
          <a:xfrm>
            <a:off x="1516653" y="1772816"/>
            <a:ext cx="9094466" cy="2088232"/>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algn="ctr">
              <a:tabLst>
                <a:tab pos="4216400" algn="l"/>
              </a:tabLst>
              <a:defRPr/>
            </a:pPr>
            <a:r>
              <a:rPr lang="zh-TW" altLang="en-US" sz="4800" kern="0" dirty="0">
                <a:solidFill>
                  <a:schemeClr val="accent1">
                    <a:lumMod val="50000"/>
                  </a:schemeClr>
                </a:solidFill>
                <a:effectLst>
                  <a:outerShdw blurRad="38100" dist="38100" dir="2700000" algn="tl">
                    <a:srgbClr val="000000">
                      <a:alpha val="43137"/>
                    </a:srgbClr>
                  </a:outerShdw>
                </a:effectLst>
              </a:rPr>
              <a:t>與</a:t>
            </a:r>
            <a:r>
              <a:rPr lang="zh-TW" altLang="en-US" sz="4800" kern="0" dirty="0">
                <a:solidFill>
                  <a:srgbClr val="FF0000"/>
                </a:solidFill>
                <a:effectLst>
                  <a:outerShdw blurRad="38100" dist="38100" dir="2700000" algn="tl">
                    <a:srgbClr val="000000">
                      <a:alpha val="43137"/>
                    </a:srgbClr>
                  </a:outerShdw>
                </a:effectLst>
              </a:rPr>
              <a:t>教職員資料</a:t>
            </a:r>
            <a:r>
              <a:rPr lang="zh-TW" altLang="en-US" sz="4800" kern="0" dirty="0">
                <a:solidFill>
                  <a:schemeClr val="accent1">
                    <a:lumMod val="50000"/>
                  </a:schemeClr>
                </a:solidFill>
                <a:effectLst>
                  <a:outerShdw blurRad="38100" dist="38100" dir="2700000" algn="tl">
                    <a:srgbClr val="000000">
                      <a:alpha val="43137"/>
                    </a:srgbClr>
                  </a:outerShdw>
                </a:effectLst>
              </a:rPr>
              <a:t>相關</a:t>
            </a:r>
            <a:r>
              <a:rPr lang="zh-HK" altLang="en-US" sz="4800" kern="0" dirty="0">
                <a:solidFill>
                  <a:schemeClr val="accent1">
                    <a:lumMod val="50000"/>
                  </a:schemeClr>
                </a:solidFill>
                <a:effectLst>
                  <a:outerShdw blurRad="38100" dist="38100" dir="2700000" algn="tl">
                    <a:srgbClr val="000000">
                      <a:alpha val="43137"/>
                    </a:srgbClr>
                  </a:outerShdw>
                </a:effectLst>
              </a:rPr>
              <a:t>工作流程</a:t>
            </a:r>
            <a:endParaRPr lang="zh-TW" altLang="en-US" sz="4800" kern="0" dirty="0">
              <a:solidFill>
                <a:schemeClr val="accent1">
                  <a:lumMod val="50000"/>
                </a:schemeClr>
              </a:solidFill>
              <a:effectLst>
                <a:outerShdw blurRad="38100" dist="38100" dir="2700000" algn="tl">
                  <a:srgbClr val="000000">
                    <a:alpha val="43137"/>
                  </a:srgbClr>
                </a:outerShdw>
              </a:effectLst>
            </a:endParaRPr>
          </a:p>
        </p:txBody>
      </p:sp>
      <p:sp>
        <p:nvSpPr>
          <p:cNvPr id="2" name="投影片編號版面配置區 1">
            <a:extLst>
              <a:ext uri="{FF2B5EF4-FFF2-40B4-BE49-F238E27FC236}">
                <a16:creationId xmlns:a16="http://schemas.microsoft.com/office/drawing/2014/main" id="{3C2F84AB-A2C3-4AD9-A1F3-0F661BA0F2C6}"/>
              </a:ext>
            </a:extLst>
          </p:cNvPr>
          <p:cNvSpPr>
            <a:spLocks noGrp="1"/>
          </p:cNvSpPr>
          <p:nvPr>
            <p:ph type="sldNum" sz="quarter" idx="10"/>
          </p:nvPr>
        </p:nvSpPr>
        <p:spPr/>
        <p:txBody>
          <a:bodyPr/>
          <a:lstStyle/>
          <a:p>
            <a:fld id="{7B3C8E2D-E91C-4BBB-B7BA-C2875630DAEF}" type="slidenum">
              <a:rPr lang="en-US" altLang="zh-HK" smtClean="0"/>
              <a:pPr/>
              <a:t>73</a:t>
            </a:fld>
            <a:endParaRPr lang="en-US" dirty="0"/>
          </a:p>
        </p:txBody>
      </p:sp>
    </p:spTree>
    <p:extLst>
      <p:ext uri="{BB962C8B-B14F-4D97-AF65-F5344CB8AC3E}">
        <p14:creationId xmlns:p14="http://schemas.microsoft.com/office/powerpoint/2010/main" val="13438429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nvPr>
        </p:nvGraphicFramePr>
        <p:xfrm>
          <a:off x="2509837" y="1363020"/>
          <a:ext cx="7186600" cy="1584176"/>
        </p:xfrm>
        <a:graphic>
          <a:graphicData uri="http://schemas.openxmlformats.org/drawingml/2006/table">
            <a:tbl>
              <a:tblPr firstRow="1" firstCol="1" bandRow="1">
                <a:tableStyleId>{2D5ABB26-0587-4C30-8999-92F81FD0307C}</a:tableStyleId>
              </a:tblPr>
              <a:tblGrid>
                <a:gridCol w="7186600">
                  <a:extLst>
                    <a:ext uri="{9D8B030D-6E8A-4147-A177-3AD203B41FA5}">
                      <a16:colId xmlns:a16="http://schemas.microsoft.com/office/drawing/2014/main" val="2103457960"/>
                    </a:ext>
                  </a:extLst>
                </a:gridCol>
              </a:tblGrid>
              <a:tr h="158417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3600" b="1" u="none"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日常工作</a:t>
                      </a:r>
                      <a:endParaRPr lang="en-US" altLang="zh-TW" sz="3600" b="1" u="none"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457200" marR="0" lvl="0" indent="-457200" algn="l" defTabSz="914400" rtl="0" eaLnBrk="1" fontAlgn="auto" latinLnBrk="0" hangingPunct="1">
                        <a:lnSpc>
                          <a:spcPct val="100000"/>
                        </a:lnSpc>
                        <a:spcBef>
                          <a:spcPts val="0"/>
                        </a:spcBef>
                        <a:spcAft>
                          <a:spcPts val="0"/>
                        </a:spcAft>
                        <a:buClr>
                          <a:srgbClr val="D60093"/>
                        </a:buClr>
                        <a:buSzTx/>
                        <a:buFont typeface="Wingdings" panose="05000000000000000000" pitchFamily="2" charset="2"/>
                        <a:buChar char="§"/>
                        <a:tabLst/>
                        <a:defRPr/>
                      </a:pPr>
                      <a:r>
                        <a:rPr lang="zh-TW"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編修教職員</a:t>
                      </a:r>
                      <a:r>
                        <a:rPr lang="zh-TW" altLang="en-US" sz="3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3200" b="1"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缺席和假期</a:t>
                      </a:r>
                      <a:r>
                        <a:rPr lang="zh-TW"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紀錄</a:t>
                      </a:r>
                      <a:endParaRPr lang="en-US"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457200" marR="0" lvl="0" indent="-457200" algn="l" defTabSz="914400" rtl="0" eaLnBrk="1" fontAlgn="auto" latinLnBrk="0" hangingPunct="1">
                        <a:lnSpc>
                          <a:spcPct val="100000"/>
                        </a:lnSpc>
                        <a:spcBef>
                          <a:spcPts val="0"/>
                        </a:spcBef>
                        <a:spcAft>
                          <a:spcPts val="0"/>
                        </a:spcAft>
                        <a:buClr>
                          <a:srgbClr val="D60093"/>
                        </a:buClr>
                        <a:buSzTx/>
                        <a:buFont typeface="Wingdings" panose="05000000000000000000" pitchFamily="2" charset="2"/>
                        <a:buChar char="§"/>
                        <a:tabLst/>
                        <a:defRPr/>
                      </a:pPr>
                      <a:r>
                        <a:rPr lang="zh-TW"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安排</a:t>
                      </a:r>
                      <a:r>
                        <a:rPr lang="zh-TW" altLang="zh-TW"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代課</a:t>
                      </a:r>
                      <a:endParaRPr lang="en-US" altLang="zh-CN"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17780" marR="17780" marT="0" marB="0"/>
                </a:tc>
                <a:extLst>
                  <a:ext uri="{0D108BD9-81ED-4DB2-BD59-A6C34878D82A}">
                    <a16:rowId xmlns:a16="http://schemas.microsoft.com/office/drawing/2014/main" val="3486274607"/>
                  </a:ext>
                </a:extLst>
              </a:tr>
            </a:tbl>
          </a:graphicData>
        </a:graphic>
      </p:graphicFrame>
      <p:sp>
        <p:nvSpPr>
          <p:cNvPr id="7" name="矩形 6"/>
          <p:cNvSpPr/>
          <p:nvPr/>
        </p:nvSpPr>
        <p:spPr>
          <a:xfrm>
            <a:off x="2494001" y="3278682"/>
            <a:ext cx="1864942" cy="646331"/>
          </a:xfrm>
          <a:prstGeom prst="rect">
            <a:avLst/>
          </a:prstGeom>
        </p:spPr>
        <p:txBody>
          <a:bodyPr wrap="square">
            <a:spAutoFit/>
          </a:bodyPr>
          <a:lstStyle/>
          <a:p>
            <a:pPr>
              <a:spcBef>
                <a:spcPts val="150"/>
              </a:spcBef>
              <a:buClr>
                <a:srgbClr val="FF0066"/>
              </a:buClr>
              <a:buSzPct val="55000"/>
            </a:pPr>
            <a:r>
              <a:rPr lang="zh-TW" altLang="en-US" sz="3600" dirty="0">
                <a:solidFill>
                  <a:srgbClr val="FF0000"/>
                </a:solidFill>
                <a:effectLst>
                  <a:outerShdw blurRad="38100" dist="38100" dir="2700000" algn="tl">
                    <a:srgbClr val="000000">
                      <a:alpha val="43137"/>
                    </a:srgbClr>
                  </a:outerShdw>
                </a:effectLst>
                <a:ea typeface="微軟正黑體" panose="020B0604030504040204" pitchFamily="34" charset="-120"/>
              </a:rPr>
              <a:t>開學初</a:t>
            </a:r>
            <a:endParaRPr lang="en-US" altLang="zh-TW" sz="3600" dirty="0">
              <a:solidFill>
                <a:srgbClr val="FF0000"/>
              </a:solidFill>
              <a:effectLst>
                <a:outerShdw blurRad="38100" dist="38100" dir="2700000" algn="tl">
                  <a:srgbClr val="000000">
                    <a:alpha val="43137"/>
                  </a:srgbClr>
                </a:outerShdw>
              </a:effectLst>
              <a:ea typeface="微軟正黑體" panose="020B0604030504040204" pitchFamily="34" charset="-120"/>
            </a:endParaRPr>
          </a:p>
        </p:txBody>
      </p:sp>
      <p:graphicFrame>
        <p:nvGraphicFramePr>
          <p:cNvPr id="8" name="表格 7"/>
          <p:cNvGraphicFramePr>
            <a:graphicFrameLocks noGrp="1"/>
          </p:cNvGraphicFramePr>
          <p:nvPr>
            <p:extLst/>
          </p:nvPr>
        </p:nvGraphicFramePr>
        <p:xfrm>
          <a:off x="2541296" y="3925013"/>
          <a:ext cx="7186600" cy="1240735"/>
        </p:xfrm>
        <a:graphic>
          <a:graphicData uri="http://schemas.openxmlformats.org/drawingml/2006/table">
            <a:tbl>
              <a:tblPr firstRow="1" firstCol="1" bandRow="1">
                <a:tableStyleId>{2D5ABB26-0587-4C30-8999-92F81FD0307C}</a:tableStyleId>
              </a:tblPr>
              <a:tblGrid>
                <a:gridCol w="7186600">
                  <a:extLst>
                    <a:ext uri="{9D8B030D-6E8A-4147-A177-3AD203B41FA5}">
                      <a16:colId xmlns:a16="http://schemas.microsoft.com/office/drawing/2014/main" val="2103457960"/>
                    </a:ext>
                  </a:extLst>
                </a:gridCol>
              </a:tblGrid>
              <a:tr h="1240735">
                <a:tc>
                  <a:txBody>
                    <a:bodyPr/>
                    <a:lstStyle/>
                    <a:p>
                      <a:pPr marL="457200" marR="0" lvl="0" indent="-457200" algn="l" defTabSz="914400" rtl="0" eaLnBrk="1" fontAlgn="auto" latinLnBrk="0" hangingPunct="1">
                        <a:lnSpc>
                          <a:spcPct val="100000"/>
                        </a:lnSpc>
                        <a:spcBef>
                          <a:spcPts val="0"/>
                        </a:spcBef>
                        <a:spcAft>
                          <a:spcPts val="0"/>
                        </a:spcAft>
                        <a:buClr>
                          <a:srgbClr val="D60093"/>
                        </a:buClr>
                        <a:buSzTx/>
                        <a:buFont typeface="Wingdings" panose="05000000000000000000" pitchFamily="2" charset="2"/>
                        <a:buChar char="§"/>
                        <a:tabLst/>
                        <a:defRPr/>
                      </a:pPr>
                      <a:r>
                        <a:rPr lang="zh-TW" altLang="en-US" sz="3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計算教職員</a:t>
                      </a:r>
                      <a:r>
                        <a:rPr lang="zh-TW" altLang="en-US"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上學年病假結餘</a:t>
                      </a:r>
                      <a:endParaRPr lang="en-US" altLang="zh-TW"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457200" marR="0" lvl="0" indent="-457200" algn="l" defTabSz="914400" rtl="0" eaLnBrk="1" fontAlgn="auto" latinLnBrk="0" hangingPunct="1">
                        <a:lnSpc>
                          <a:spcPct val="100000"/>
                        </a:lnSpc>
                        <a:spcBef>
                          <a:spcPts val="0"/>
                        </a:spcBef>
                        <a:spcAft>
                          <a:spcPts val="0"/>
                        </a:spcAft>
                        <a:buClr>
                          <a:srgbClr val="D60093"/>
                        </a:buClr>
                        <a:buSzTx/>
                        <a:buFont typeface="Wingdings" panose="05000000000000000000" pitchFamily="2" charset="2"/>
                        <a:buChar char="§"/>
                        <a:tabLst/>
                        <a:defRPr/>
                      </a:pPr>
                      <a:r>
                        <a:rPr lang="zh-CN"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匯入</a:t>
                      </a:r>
                      <a:r>
                        <a:rPr lang="zh-TW" altLang="zh-TW" sz="3200" b="1" kern="1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時間表編排模組</a:t>
                      </a:r>
                      <a:r>
                        <a:rPr lang="zh-CN"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的教師上課資料</a:t>
                      </a:r>
                      <a:endParaRPr lang="en-US" altLang="zh-CN"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17780" marR="17780" marT="0" marB="0"/>
                </a:tc>
                <a:extLst>
                  <a:ext uri="{0D108BD9-81ED-4DB2-BD59-A6C34878D82A}">
                    <a16:rowId xmlns:a16="http://schemas.microsoft.com/office/drawing/2014/main" val="3486274607"/>
                  </a:ext>
                </a:extLst>
              </a:tr>
            </a:tbl>
          </a:graphicData>
        </a:graphic>
      </p:graphicFrame>
      <p:sp>
        <p:nvSpPr>
          <p:cNvPr id="9" name="矩形 8"/>
          <p:cNvSpPr/>
          <p:nvPr/>
        </p:nvSpPr>
        <p:spPr>
          <a:xfrm>
            <a:off x="10338469" y="397596"/>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10" name="矩形 9">
            <a:extLst>
              <a:ext uri="{FF2B5EF4-FFF2-40B4-BE49-F238E27FC236}">
                <a16:creationId xmlns:a16="http://schemas.microsoft.com/office/drawing/2014/main" id="{05D4E2E3-4B73-4205-9AF2-25DAA40DB15F}"/>
              </a:ext>
            </a:extLst>
          </p:cNvPr>
          <p:cNvSpPr/>
          <p:nvPr/>
        </p:nvSpPr>
        <p:spPr>
          <a:xfrm>
            <a:off x="3251684" y="224644"/>
            <a:ext cx="2749471" cy="2554545"/>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教職員調配</a:t>
            </a: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F8E39582-B5F3-4B5B-A069-DDC53A888B08}"/>
              </a:ext>
            </a:extLst>
          </p:cNvPr>
          <p:cNvSpPr>
            <a:spLocks noGrp="1"/>
          </p:cNvSpPr>
          <p:nvPr>
            <p:ph type="sldNum" sz="quarter" idx="10"/>
          </p:nvPr>
        </p:nvSpPr>
        <p:spPr/>
        <p:txBody>
          <a:bodyPr/>
          <a:lstStyle/>
          <a:p>
            <a:fld id="{7B3C8E2D-E91C-4BBB-B7BA-C2875630DAEF}" type="slidenum">
              <a:rPr lang="en-US" altLang="zh-HK" smtClean="0"/>
              <a:pPr/>
              <a:t>74</a:t>
            </a:fld>
            <a:endParaRPr lang="en-US" dirty="0"/>
          </a:p>
        </p:txBody>
      </p:sp>
    </p:spTree>
    <p:extLst>
      <p:ext uri="{BB962C8B-B14F-4D97-AF65-F5344CB8AC3E}">
        <p14:creationId xmlns:p14="http://schemas.microsoft.com/office/powerpoint/2010/main" val="24952471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a:xfrm>
            <a:off x="3287688" y="240347"/>
            <a:ext cx="7380312" cy="762000"/>
          </a:xfrm>
          <a:prstGeom prst="rect">
            <a:avLst/>
          </a:prstGeom>
        </p:spPr>
        <p:txBody>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536575" indent="-536575">
              <a:spcBef>
                <a:spcPts val="1000"/>
              </a:spcBef>
              <a:buClr>
                <a:srgbClr val="CC0099"/>
              </a:buClr>
              <a:buSzPct val="55000"/>
            </a:pPr>
            <a:r>
              <a:rPr lang="zh-TW" altLang="en-US" sz="4000" dirty="0">
                <a:solidFill>
                  <a:srgbClr val="FF0000"/>
                </a:solidFill>
              </a:rPr>
              <a:t>與學生資料相關應用模組</a:t>
            </a:r>
            <a:endParaRPr lang="en-US" altLang="zh-TW" sz="4000" dirty="0">
              <a:solidFill>
                <a:srgbClr val="FF0000"/>
              </a:solidFill>
            </a:endParaRPr>
          </a:p>
        </p:txBody>
      </p:sp>
      <p:sp>
        <p:nvSpPr>
          <p:cNvPr id="11" name="內容版面配置區 2"/>
          <p:cNvSpPr txBox="1">
            <a:spLocks/>
          </p:cNvSpPr>
          <p:nvPr/>
        </p:nvSpPr>
        <p:spPr>
          <a:xfrm>
            <a:off x="3143672" y="1484784"/>
            <a:ext cx="8172028" cy="4356484"/>
          </a:xfrm>
          <a:prstGeom prst="rect">
            <a:avLst/>
          </a:prstGeom>
        </p:spPr>
        <p:txBody>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533400" indent="-533400">
              <a:spcBef>
                <a:spcPts val="300"/>
              </a:spcBef>
              <a:buClr>
                <a:srgbClr val="D60093"/>
              </a:buClr>
              <a:buSzPct val="55000"/>
            </a:pPr>
            <a:r>
              <a:rPr lang="zh-TW" altLang="en-GB" sz="3200" dirty="0">
                <a:solidFill>
                  <a:srgbClr val="0000FF"/>
                </a:solidFill>
                <a:latin typeface="微軟正黑體" panose="020B0604030504040204" pitchFamily="34" charset="-120"/>
                <a:ea typeface="微軟正黑體" panose="020B0604030504040204" pitchFamily="34" charset="-120"/>
              </a:rPr>
              <a:t>學生出席資料</a:t>
            </a:r>
            <a:endParaRPr lang="en-GB"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D60093"/>
              </a:buClr>
              <a:buSzPct val="55000"/>
            </a:pPr>
            <a:r>
              <a:rPr lang="zh-TW" altLang="en-GB" sz="3200" dirty="0">
                <a:solidFill>
                  <a:srgbClr val="0000FF"/>
                </a:solidFill>
                <a:latin typeface="微軟正黑體" panose="020B0604030504040204" pitchFamily="34" charset="-120"/>
                <a:ea typeface="微軟正黑體" panose="020B0604030504040204" pitchFamily="34" charset="-120"/>
              </a:rPr>
              <a:t>課外活動</a:t>
            </a:r>
            <a:endParaRPr lang="en-US"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D60093"/>
              </a:buClr>
              <a:buSzPct val="55000"/>
            </a:pPr>
            <a:r>
              <a:rPr lang="zh-TW" altLang="en-GB" sz="3200" dirty="0">
                <a:solidFill>
                  <a:srgbClr val="0000FF"/>
                </a:solidFill>
                <a:latin typeface="微軟正黑體" panose="020B0604030504040204" pitchFamily="34" charset="-120"/>
                <a:ea typeface="微軟正黑體" panose="020B0604030504040204" pitchFamily="34" charset="-120"/>
              </a:rPr>
              <a:t>獎懲資料</a:t>
            </a:r>
            <a:endParaRPr lang="en-US"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D60093"/>
              </a:buClr>
              <a:buSzPct val="55000"/>
            </a:pPr>
            <a:r>
              <a:rPr lang="zh-TW" altLang="en-GB" sz="3200" dirty="0">
                <a:solidFill>
                  <a:srgbClr val="0000FF"/>
                </a:solidFill>
                <a:latin typeface="微軟正黑體" panose="020B0604030504040204" pitchFamily="34" charset="-120"/>
                <a:ea typeface="微軟正黑體" panose="020B0604030504040204" pitchFamily="34" charset="-120"/>
              </a:rPr>
              <a:t>學生成績</a:t>
            </a:r>
            <a:endParaRPr lang="en-US"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D60093"/>
              </a:buClr>
              <a:buSzPct val="55000"/>
            </a:pPr>
            <a:r>
              <a:rPr lang="zh-TW" altLang="en-US" sz="3200" dirty="0">
                <a:solidFill>
                  <a:srgbClr val="0000FF"/>
                </a:solidFill>
                <a:latin typeface="微軟正黑體" panose="020B0604030504040204" pitchFamily="34" charset="-120"/>
                <a:ea typeface="微軟正黑體" panose="020B0604030504040204" pitchFamily="34" charset="-120"/>
              </a:rPr>
              <a:t>人才資料庫</a:t>
            </a:r>
            <a:endParaRPr lang="en-US"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D60093"/>
              </a:buClr>
              <a:buSzPct val="55000"/>
            </a:pPr>
            <a:r>
              <a:rPr lang="zh-TW" altLang="zh-HK" sz="3200" dirty="0">
                <a:solidFill>
                  <a:srgbClr val="0000FF"/>
                </a:solidFill>
                <a:latin typeface="微軟正黑體" panose="020B0604030504040204" pitchFamily="34" charset="-120"/>
                <a:ea typeface="微軟正黑體" panose="020B0604030504040204" pitchFamily="34" charset="-120"/>
              </a:rPr>
              <a:t>在職家庭及學生資助事務處</a:t>
            </a:r>
            <a:r>
              <a:rPr lang="en-US" altLang="zh-HK" sz="3200" dirty="0">
                <a:solidFill>
                  <a:srgbClr val="0000FF"/>
                </a:solidFill>
                <a:latin typeface="微軟正黑體" panose="020B0604030504040204" pitchFamily="34" charset="-120"/>
                <a:ea typeface="微軟正黑體" panose="020B0604030504040204" pitchFamily="34" charset="-120"/>
              </a:rPr>
              <a:t>(</a:t>
            </a:r>
            <a:r>
              <a:rPr lang="zh-TW" altLang="zh-HK" sz="3200" dirty="0">
                <a:solidFill>
                  <a:srgbClr val="0000FF"/>
                </a:solidFill>
                <a:latin typeface="微軟正黑體" panose="020B0604030504040204" pitchFamily="34" charset="-120"/>
                <a:ea typeface="微軟正黑體" panose="020B0604030504040204" pitchFamily="34" charset="-120"/>
              </a:rPr>
              <a:t>學生資助處</a:t>
            </a:r>
            <a:r>
              <a:rPr lang="en-US" altLang="zh-HK" sz="3200" dirty="0">
                <a:solidFill>
                  <a:srgbClr val="0000FF"/>
                </a:solidFill>
                <a:latin typeface="微軟正黑體" panose="020B0604030504040204" pitchFamily="34" charset="-120"/>
                <a:ea typeface="微軟正黑體" panose="020B0604030504040204" pitchFamily="34" charset="-120"/>
              </a:rPr>
              <a:t>)</a:t>
            </a:r>
            <a:endParaRPr lang="en-US"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0070C0"/>
              </a:buClr>
            </a:pPr>
            <a:endParaRPr lang="en-US" altLang="zh-TW" sz="3600" dirty="0">
              <a:solidFill>
                <a:srgbClr val="0000FF"/>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A4EDBBAE-96AE-4DC2-A5C7-AADC05C547A8}"/>
              </a:ext>
            </a:extLst>
          </p:cNvPr>
          <p:cNvSpPr>
            <a:spLocks noGrp="1"/>
          </p:cNvSpPr>
          <p:nvPr>
            <p:ph type="sldNum" sz="quarter" idx="4"/>
          </p:nvPr>
        </p:nvSpPr>
        <p:spPr/>
        <p:txBody>
          <a:bodyPr/>
          <a:lstStyle/>
          <a:p>
            <a:fld id="{7B3C8E2D-E91C-4BBB-B7BA-C2875630DAEF}" type="slidenum">
              <a:rPr lang="en-US" altLang="zh-HK" smtClean="0"/>
              <a:pPr/>
              <a:t>75</a:t>
            </a:fld>
            <a:endParaRPr lang="en-US" dirty="0"/>
          </a:p>
        </p:txBody>
      </p:sp>
    </p:spTree>
    <p:extLst>
      <p:ext uri="{BB962C8B-B14F-4D97-AF65-F5344CB8AC3E}">
        <p14:creationId xmlns:p14="http://schemas.microsoft.com/office/powerpoint/2010/main" val="371626178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370122" y="1503857"/>
            <a:ext cx="5902342" cy="4425827"/>
          </a:xfrm>
          <a:prstGeom prst="rect">
            <a:avLst/>
          </a:prstGeom>
        </p:spPr>
        <p:txBody>
          <a:bodyPr wrap="square">
            <a:spAutoFit/>
          </a:bodyPr>
          <a:lstStyle/>
          <a:p>
            <a:pPr marL="457200" indent="-457200">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記錄學生</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出席</a:t>
            </a:r>
            <a:r>
              <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缺席資料</a:t>
            </a:r>
          </a:p>
          <a:p>
            <a:pPr marL="457200" indent="-457200">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除使用桌面</a:t>
            </a:r>
            <a:r>
              <a:rPr lang="zh-CN"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電腦</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外，還</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支援使用</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流動裝置</a:t>
            </a:r>
            <a:endParaRPr lang="en-US" altLang="zh-CN"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各種編修方法</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支援 </a:t>
            </a:r>
            <a:r>
              <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Chrome, Safari </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 </a:t>
            </a:r>
            <a:r>
              <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Edge</a:t>
            </a:r>
          </a:p>
          <a:p>
            <a:pPr marL="457200" indent="-457200">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可上傳檔案</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整批匯入出席資料</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buClr>
                <a:srgbClr val="CC0099"/>
              </a:buClr>
              <a:buSzPct val="55000"/>
              <a:buFont typeface="Wingdings" panose="05000000000000000000" pitchFamily="2" charset="2"/>
              <a:buChar char="n"/>
            </a:pPr>
            <a:endParaRPr lang="en-US" altLang="zh-TW" sz="3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矩形 6"/>
          <p:cNvSpPr/>
          <p:nvPr/>
        </p:nvSpPr>
        <p:spPr>
          <a:xfrm>
            <a:off x="0" y="1782314"/>
            <a:ext cx="3370444" cy="707886"/>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eaLnBrk="1" hangingPunct="1">
              <a:buClr>
                <a:srgbClr val="CC0099"/>
              </a:buClr>
              <a:buSzPct val="55000"/>
              <a:buFont typeface="Wingdings" panose="05000000000000000000" pitchFamily="2" charset="2"/>
              <a:buNone/>
            </a:pPr>
            <a:endParaRPr lang="en-GB" altLang="zh-TW"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8" name="矩形 7"/>
          <p:cNvSpPr/>
          <p:nvPr/>
        </p:nvSpPr>
        <p:spPr>
          <a:xfrm>
            <a:off x="10357260" y="400034"/>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grpSp>
        <p:nvGrpSpPr>
          <p:cNvPr id="10" name="群組 9"/>
          <p:cNvGrpSpPr/>
          <p:nvPr/>
        </p:nvGrpSpPr>
        <p:grpSpPr>
          <a:xfrm>
            <a:off x="2084471" y="1206992"/>
            <a:ext cx="2067313" cy="4538662"/>
            <a:chOff x="1476003" y="1483767"/>
            <a:chExt cx="2067313" cy="4538662"/>
          </a:xfrm>
        </p:grpSpPr>
        <p:sp>
          <p:nvSpPr>
            <p:cNvPr id="11"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2" name="Oval 4"/>
            <p:cNvSpPr>
              <a:spLocks noChangeArrowheads="1"/>
            </p:cNvSpPr>
            <p:nvPr/>
          </p:nvSpPr>
          <p:spPr bwMode="auto">
            <a:xfrm>
              <a:off x="1476003" y="3787229"/>
              <a:ext cx="1079500" cy="1081088"/>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5"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GB" sz="1600">
                  <a:solidFill>
                    <a:srgbClr val="9900CC"/>
                  </a:solidFill>
                  <a:latin typeface="微軟正黑體" panose="020B0604030504040204" pitchFamily="34" charset="-120"/>
                  <a:ea typeface="微軟正黑體" panose="020B0604030504040204" pitchFamily="34" charset="-120"/>
                </a:rPr>
                <a:t>座位表、</a:t>
              </a:r>
            </a:p>
            <a:p>
              <a:pPr algn="ctr" eaLnBrk="1" hangingPunct="1">
                <a:spcBef>
                  <a:spcPct val="0"/>
                </a:spcBef>
                <a:buClr>
                  <a:srgbClr val="CC0099"/>
                </a:buClr>
                <a:buSzPct val="55000"/>
                <a:buFont typeface="Wingdings" panose="05000000000000000000" pitchFamily="2" charset="2"/>
                <a:buNone/>
              </a:pPr>
              <a:r>
                <a:rPr lang="zh-TW" altLang="en-GB" sz="1600">
                  <a:solidFill>
                    <a:srgbClr val="9900CC"/>
                  </a:solidFill>
                  <a:latin typeface="微軟正黑體" panose="020B0604030504040204" pitchFamily="34" charset="-120"/>
                  <a:ea typeface="微軟正黑體" panose="020B0604030504040204" pitchFamily="34" charset="-120"/>
                </a:rPr>
                <a:t>學生資料</a:t>
              </a:r>
            </a:p>
          </p:txBody>
        </p:sp>
        <p:sp>
          <p:nvSpPr>
            <p:cNvPr id="16"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GB" sz="1600">
                  <a:solidFill>
                    <a:srgbClr val="9900CC"/>
                  </a:solidFill>
                  <a:latin typeface="微軟正黑體" panose="020B0604030504040204" pitchFamily="34" charset="-120"/>
                  <a:ea typeface="微軟正黑體" panose="020B0604030504040204" pitchFamily="34" charset="-120"/>
                </a:rPr>
                <a:t>校曆、</a:t>
              </a:r>
            </a:p>
            <a:p>
              <a:pPr algn="ctr" eaLnBrk="1" hangingPunct="1">
                <a:spcBef>
                  <a:spcPct val="0"/>
                </a:spcBef>
                <a:buClr>
                  <a:srgbClr val="CC0099"/>
                </a:buClr>
                <a:buSzPct val="55000"/>
                <a:buFont typeface="Wingdings" panose="05000000000000000000" pitchFamily="2" charset="2"/>
                <a:buNone/>
              </a:pPr>
              <a:r>
                <a:rPr lang="zh-TW" altLang="en-GB" sz="1600">
                  <a:solidFill>
                    <a:srgbClr val="9900CC"/>
                  </a:solidFill>
                  <a:latin typeface="微軟正黑體" panose="020B0604030504040204" pitchFamily="34" charset="-120"/>
                  <a:ea typeface="微軟正黑體" panose="020B0604030504040204" pitchFamily="34" charset="-120"/>
                </a:rPr>
                <a:t>班別</a:t>
              </a:r>
              <a:r>
                <a:rPr lang="zh-TW" altLang="en-US" sz="1600">
                  <a:solidFill>
                    <a:srgbClr val="9900CC"/>
                  </a:solidFill>
                  <a:latin typeface="微軟正黑體" panose="020B0604030504040204" pitchFamily="34" charset="-120"/>
                  <a:ea typeface="微軟正黑體" panose="020B0604030504040204" pitchFamily="34" charset="-120"/>
                </a:rPr>
                <a:t>資料</a:t>
              </a:r>
              <a:endParaRPr lang="zh-TW" altLang="en-GB" sz="1600">
                <a:solidFill>
                  <a:srgbClr val="9900CC"/>
                </a:solidFill>
                <a:latin typeface="微軟正黑體" panose="020B0604030504040204" pitchFamily="34" charset="-120"/>
                <a:ea typeface="微軟正黑體" panose="020B0604030504040204" pitchFamily="34" charset="-120"/>
              </a:endParaRPr>
            </a:p>
          </p:txBody>
        </p:sp>
        <p:sp>
          <p:nvSpPr>
            <p:cNvPr id="17"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GB" sz="1600" dirty="0">
                  <a:solidFill>
                    <a:srgbClr val="9900CC"/>
                  </a:solidFill>
                  <a:latin typeface="微軟正黑體" panose="020B0604030504040204" pitchFamily="34" charset="-120"/>
                  <a:ea typeface="微軟正黑體" panose="020B0604030504040204" pitchFamily="34" charset="-120"/>
                </a:rPr>
                <a:t>缺席</a:t>
              </a:r>
              <a:r>
                <a:rPr lang="zh-TW" altLang="en-US" sz="1600" dirty="0">
                  <a:solidFill>
                    <a:srgbClr val="9900CC"/>
                  </a:solidFill>
                  <a:latin typeface="微軟正黑體" panose="020B0604030504040204" pitchFamily="34" charset="-120"/>
                  <a:ea typeface="微軟正黑體" panose="020B0604030504040204" pitchFamily="34" charset="-120"/>
                </a:rPr>
                <a:t>、遲</a:t>
              </a:r>
              <a:r>
                <a:rPr lang="zh-TW" altLang="en-GB" sz="1600" dirty="0">
                  <a:solidFill>
                    <a:srgbClr val="9900CC"/>
                  </a:solidFill>
                  <a:latin typeface="微軟正黑體" panose="020B0604030504040204" pitchFamily="34" charset="-120"/>
                  <a:ea typeface="微軟正黑體" panose="020B0604030504040204" pitchFamily="34" charset="-120"/>
                </a:rPr>
                <a:t>到</a:t>
              </a:r>
            </a:p>
            <a:p>
              <a:pPr algn="ctr" eaLnBrk="1" hangingPunct="1">
                <a:spcBef>
                  <a:spcPct val="0"/>
                </a:spcBef>
                <a:buClr>
                  <a:srgbClr val="CC0099"/>
                </a:buClr>
                <a:buSzPct val="55000"/>
                <a:buFont typeface="Wingdings" panose="05000000000000000000" pitchFamily="2" charset="2"/>
                <a:buNone/>
              </a:pPr>
              <a:r>
                <a:rPr lang="zh-TW" altLang="en-GB" sz="1600" dirty="0">
                  <a:solidFill>
                    <a:srgbClr val="9900CC"/>
                  </a:solidFill>
                  <a:latin typeface="微軟正黑體" panose="020B0604030504040204" pitchFamily="34" charset="-120"/>
                  <a:ea typeface="微軟正黑體" panose="020B0604030504040204" pitchFamily="34" charset="-120"/>
                </a:rPr>
                <a:t>及</a:t>
              </a:r>
              <a:r>
                <a:rPr lang="zh-TW" altLang="en-US" sz="1600" dirty="0">
                  <a:solidFill>
                    <a:srgbClr val="9900CC"/>
                  </a:solidFill>
                  <a:latin typeface="微軟正黑體" panose="020B0604030504040204" pitchFamily="34" charset="-120"/>
                  <a:ea typeface="微軟正黑體" panose="020B0604030504040204" pitchFamily="34" charset="-120"/>
                </a:rPr>
                <a:t>早退</a:t>
              </a:r>
              <a:r>
                <a:rPr lang="zh-TW" altLang="en-GB" sz="1600" dirty="0">
                  <a:solidFill>
                    <a:srgbClr val="9900CC"/>
                  </a:solidFill>
                  <a:latin typeface="微軟正黑體" panose="020B0604030504040204" pitchFamily="34" charset="-120"/>
                  <a:ea typeface="微軟正黑體" panose="020B0604030504040204" pitchFamily="34" charset="-120"/>
                </a:rPr>
                <a:t>代碼</a:t>
              </a:r>
            </a:p>
          </p:txBody>
        </p:sp>
      </p:grpSp>
      <p:sp>
        <p:nvSpPr>
          <p:cNvPr id="18" name="矩形 17">
            <a:extLst>
              <a:ext uri="{FF2B5EF4-FFF2-40B4-BE49-F238E27FC236}">
                <a16:creationId xmlns:a16="http://schemas.microsoft.com/office/drawing/2014/main" id="{B837CF8F-0379-4832-8A1F-2D9DC6730A62}"/>
              </a:ext>
            </a:extLst>
          </p:cNvPr>
          <p:cNvSpPr/>
          <p:nvPr/>
        </p:nvSpPr>
        <p:spPr>
          <a:xfrm>
            <a:off x="3251684" y="224644"/>
            <a:ext cx="3262432" cy="3170099"/>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BE744B38-E0EA-48A4-937E-E3CC59F4D294}"/>
              </a:ext>
            </a:extLst>
          </p:cNvPr>
          <p:cNvSpPr>
            <a:spLocks noGrp="1"/>
          </p:cNvSpPr>
          <p:nvPr>
            <p:ph type="sldNum" sz="quarter" idx="4"/>
          </p:nvPr>
        </p:nvSpPr>
        <p:spPr/>
        <p:txBody>
          <a:bodyPr/>
          <a:lstStyle/>
          <a:p>
            <a:fld id="{7B3C8E2D-E91C-4BBB-B7BA-C2875630DAEF}" type="slidenum">
              <a:rPr lang="en-US" altLang="zh-HK" smtClean="0"/>
              <a:pPr/>
              <a:t>76</a:t>
            </a:fld>
            <a:endParaRPr lang="en-US" dirty="0"/>
          </a:p>
        </p:txBody>
      </p:sp>
    </p:spTree>
    <p:extLst>
      <p:ext uri="{BB962C8B-B14F-4D97-AF65-F5344CB8AC3E}">
        <p14:creationId xmlns:p14="http://schemas.microsoft.com/office/powerpoint/2010/main" val="417893125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txBox="1">
            <a:spLocks/>
          </p:cNvSpPr>
          <p:nvPr/>
        </p:nvSpPr>
        <p:spPr>
          <a:xfrm>
            <a:off x="152400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spcBef>
                <a:spcPct val="75000"/>
              </a:spcBef>
              <a:spcAft>
                <a:spcPct val="0"/>
              </a:spcAft>
              <a:buClr>
                <a:schemeClr val="accent2"/>
              </a:buClr>
              <a:buFont typeface="Wingdings" panose="05000000000000000000" pitchFamily="2" charset="2"/>
              <a:buChar char="n"/>
              <a:defRPr sz="2400" b="1" kern="1200">
                <a:solidFill>
                  <a:srgbClr val="660066"/>
                </a:solidFill>
                <a:latin typeface="Tahoma" panose="020B0604030504040204" pitchFamily="34" charset="0"/>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b="1" kern="1200">
                <a:solidFill>
                  <a:srgbClr val="9900CC"/>
                </a:solidFill>
                <a:latin typeface="Tahoma" panose="020B0604030504040204" pitchFamily="34" charset="0"/>
                <a:ea typeface="PMingLiU" panose="02020500000000000000" pitchFamily="18" charset="-120"/>
                <a:cs typeface="+mn-cs"/>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4000" b="1" kern="1200">
                <a:solidFill>
                  <a:srgbClr val="6600CC"/>
                </a:solidFill>
                <a:latin typeface="Tahoma" panose="020B0604030504040204" pitchFamily="34" charset="0"/>
                <a:ea typeface="PMingLiU" panose="02020500000000000000" pitchFamily="18" charset="-120"/>
                <a:cs typeface="+mn-cs"/>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b="1" kern="1200">
                <a:solidFill>
                  <a:srgbClr val="333399"/>
                </a:solidFill>
                <a:latin typeface="Tahoma" panose="020B0604030504040204" pitchFamily="34" charset="0"/>
                <a:ea typeface="PMingLiU" panose="02020500000000000000" pitchFamily="18" charset="-120"/>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9pPr>
          </a:lstStyle>
          <a:p>
            <a:pPr>
              <a:spcBef>
                <a:spcPct val="0"/>
              </a:spcBef>
              <a:buClrTx/>
              <a:buFontTx/>
              <a:buNone/>
            </a:pPr>
            <a:endParaRPr lang="en-US" altLang="zh-TW" sz="1000" dirty="0">
              <a:solidFill>
                <a:srgbClr val="669900"/>
              </a:solidFill>
            </a:endParaRPr>
          </a:p>
        </p:txBody>
      </p:sp>
      <p:sp>
        <p:nvSpPr>
          <p:cNvPr id="9" name="Text Box 110"/>
          <p:cNvSpPr txBox="1">
            <a:spLocks noChangeArrowheads="1"/>
          </p:cNvSpPr>
          <p:nvPr/>
        </p:nvSpPr>
        <p:spPr bwMode="auto">
          <a:xfrm>
            <a:off x="2063552" y="1124744"/>
            <a:ext cx="8352928" cy="594653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52" tIns="53483" rIns="102852" bIns="53483" anchor="ctr">
            <a:spAutoFit/>
          </a:bodyPr>
          <a:lstStyle>
            <a:lvl1pPr defTabSz="1044575">
              <a:spcBef>
                <a:spcPct val="20000"/>
              </a:spcBef>
              <a:buChar char="•"/>
              <a:defRPr kumimoji="1" sz="3700">
                <a:solidFill>
                  <a:schemeClr val="tx1"/>
                </a:solidFill>
                <a:latin typeface="Times New Roman" panose="02020603050405020304" pitchFamily="18" charset="0"/>
                <a:ea typeface="新細明體" panose="02020500000000000000" pitchFamily="18" charset="-120"/>
              </a:defRPr>
            </a:lvl1pPr>
            <a:lvl2pPr marL="522288" indent="-327025" defTabSz="1044575">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2pPr>
            <a:lvl3pPr marL="1044575" indent="-261938" defTabSz="1044575">
              <a:spcBef>
                <a:spcPct val="20000"/>
              </a:spcBef>
              <a:buChar char="•"/>
              <a:defRPr kumimoji="1" sz="2700">
                <a:solidFill>
                  <a:schemeClr val="tx1"/>
                </a:solidFill>
                <a:latin typeface="Times New Roman" panose="02020603050405020304" pitchFamily="18" charset="0"/>
                <a:ea typeface="新細明體" panose="02020500000000000000" pitchFamily="18" charset="-120"/>
              </a:defRPr>
            </a:lvl3pPr>
            <a:lvl4pPr marL="1566863" indent="-261938" defTabSz="1044575">
              <a:spcBef>
                <a:spcPct val="20000"/>
              </a:spcBef>
              <a:buChar char="–"/>
              <a:defRPr kumimoji="1" sz="2300">
                <a:solidFill>
                  <a:schemeClr val="tx1"/>
                </a:solidFill>
                <a:latin typeface="Times New Roman" panose="02020603050405020304" pitchFamily="18" charset="0"/>
                <a:ea typeface="新細明體" panose="02020500000000000000" pitchFamily="18" charset="-120"/>
              </a:defRPr>
            </a:lvl4pPr>
            <a:lvl5pPr marL="2090738" indent="-260350" defTabSz="1044575">
              <a:spcBef>
                <a:spcPct val="20000"/>
              </a:spcBef>
              <a:buChar char="»"/>
              <a:defRPr kumimoji="1" sz="2300">
                <a:solidFill>
                  <a:schemeClr val="tx1"/>
                </a:solidFill>
                <a:latin typeface="Times New Roman" panose="02020603050405020304" pitchFamily="18" charset="0"/>
                <a:ea typeface="新細明體" panose="02020500000000000000" pitchFamily="18" charset="-120"/>
              </a:defRPr>
            </a:lvl5pPr>
            <a:lvl6pPr marL="25479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6pPr>
            <a:lvl7pPr marL="30051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7pPr>
            <a:lvl8pPr marL="34623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8pPr>
            <a:lvl9pPr marL="39195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9pPr>
          </a:lstStyle>
          <a:p>
            <a:pPr defTabSz="914400">
              <a:spcBef>
                <a:spcPts val="500"/>
              </a:spcBef>
              <a:spcAft>
                <a:spcPts val="0"/>
              </a:spcAft>
              <a:buNone/>
              <a:defRPr/>
            </a:pPr>
            <a:r>
              <a:rPr lang="zh-TW" altLang="en-US" sz="3200" kern="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預備工作</a:t>
            </a:r>
            <a:endParaRPr lang="en-US" altLang="zh-TW" sz="3200" kern="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457200" indent="-457200">
              <a:spcBef>
                <a:spcPts val="300"/>
              </a:spcBef>
              <a:buClr>
                <a:srgbClr val="CC0099"/>
              </a:buClr>
              <a:buSzPct val="55000"/>
              <a:buFont typeface="Wingdings" panose="05000000000000000000" pitchFamily="2" charset="2"/>
              <a:buChar char="n"/>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學校管理模組</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：設定</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校曆</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班別</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資料</a:t>
            </a:r>
            <a:endParaRPr lang="zh-HK"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300"/>
              </a:spcBef>
              <a:buClr>
                <a:srgbClr val="CC0099"/>
              </a:buClr>
              <a:buSzPct val="55000"/>
              <a:buFont typeface="Wingdings" panose="05000000000000000000" pitchFamily="2" charset="2"/>
              <a:buChar char="n"/>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學生資料模組</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：設定</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班別</a:t>
            </a:r>
            <a:r>
              <a:rPr lang="zh-CN"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班號</a:t>
            </a:r>
            <a:r>
              <a:rPr lang="zh-CN"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座位表</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457200" indent="-457200">
              <a:spcBef>
                <a:spcPts val="300"/>
              </a:spcBef>
              <a:buClr>
                <a:srgbClr val="CC0099"/>
              </a:buClr>
              <a:buSzPct val="55000"/>
              <a:buFont typeface="Wingdings" panose="05000000000000000000" pitchFamily="2" charset="2"/>
              <a:buChar char="n"/>
            </a:pPr>
            <a:r>
              <a:rPr lang="zh-CN"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代碼管理</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模組</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：設定</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缺課</a:t>
            </a:r>
            <a:r>
              <a:rPr lang="zh-CN"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遲到</a:t>
            </a:r>
            <a:r>
              <a:rPr lang="zh-CN"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早退的</a:t>
            </a:r>
            <a:r>
              <a:rPr lang="en-US" altLang="zh-CN"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			 </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原因代碼</a:t>
            </a:r>
            <a:endPar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300"/>
              </a:spcBef>
              <a:buClr>
                <a:srgbClr val="CC0099"/>
              </a:buClr>
              <a:buSzPct val="55000"/>
              <a:buFont typeface="Wingdings" panose="05000000000000000000" pitchFamily="2" charset="2"/>
              <a:buChar char="n"/>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學生出席資料模組</a:t>
            </a:r>
            <a:endParaRPr lang="en-US" altLang="zh-TW"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979488" lvl="1" indent="-457200">
              <a:spcBef>
                <a:spcPts val="300"/>
              </a:spcBef>
              <a:buClr>
                <a:srgbClr val="CC0099"/>
              </a:buClr>
              <a:buSzPct val="55000"/>
              <a:buFont typeface="Wingdings" panose="05000000000000000000" pitchFamily="2" charset="2"/>
              <a:buChar char="u"/>
              <a:defRPr/>
            </a:pP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設定</a:t>
            </a:r>
            <a:r>
              <a:rPr lang="zh-TW" altLang="en-US"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出席紀錄參數</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例如：</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預設原因</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要跟進的連續缺課日數</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每日點名次數</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p>
          <a:p>
            <a:pPr marL="979488" lvl="1" indent="-457200">
              <a:spcBef>
                <a:spcPts val="300"/>
              </a:spcBef>
              <a:buClr>
                <a:srgbClr val="CC0099"/>
              </a:buClr>
              <a:buSzPct val="55000"/>
              <a:buFont typeface="Wingdings" panose="05000000000000000000" pitchFamily="2" charset="2"/>
              <a:buChar char="u"/>
              <a:defRPr/>
            </a:pP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設定</a:t>
            </a:r>
            <a:r>
              <a:rPr lang="zh-TW" altLang="en-US"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特別出席日</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：可為其他非上課日設定需要點名的班級</a:t>
            </a:r>
          </a:p>
          <a:p>
            <a:pPr marL="979488" lvl="1" indent="-457200">
              <a:spcBef>
                <a:spcPts val="300"/>
              </a:spcBef>
              <a:buClr>
                <a:srgbClr val="CC0099"/>
              </a:buClr>
              <a:buSzPct val="55000"/>
              <a:buFont typeface="Wingdings" panose="05000000000000000000" pitchFamily="2" charset="2"/>
              <a:buChar char="u"/>
              <a:defRPr/>
            </a:pPr>
            <a:endParaRPr lang="zh-TW" altLang="en-US"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8" name="矩形 7">
            <a:extLst>
              <a:ext uri="{FF2B5EF4-FFF2-40B4-BE49-F238E27FC236}">
                <a16:creationId xmlns:a16="http://schemas.microsoft.com/office/drawing/2014/main" id="{FFD1D737-75E7-45D1-9865-8FB8AB16ECFF}"/>
              </a:ext>
            </a:extLst>
          </p:cNvPr>
          <p:cNvSpPr/>
          <p:nvPr/>
        </p:nvSpPr>
        <p:spPr>
          <a:xfrm>
            <a:off x="3251684" y="224644"/>
            <a:ext cx="3262432" cy="3170099"/>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DE7D20E0-A821-4487-82D9-36279326F34F}"/>
              </a:ext>
            </a:extLst>
          </p:cNvPr>
          <p:cNvSpPr>
            <a:spLocks noGrp="1"/>
          </p:cNvSpPr>
          <p:nvPr>
            <p:ph type="sldNum" sz="quarter" idx="10"/>
          </p:nvPr>
        </p:nvSpPr>
        <p:spPr/>
        <p:txBody>
          <a:bodyPr/>
          <a:lstStyle/>
          <a:p>
            <a:fld id="{7B3C8E2D-E91C-4BBB-B7BA-C2875630DAEF}" type="slidenum">
              <a:rPr lang="en-US" altLang="zh-HK" smtClean="0"/>
              <a:pPr/>
              <a:t>77</a:t>
            </a:fld>
            <a:endParaRPr lang="en-US" dirty="0"/>
          </a:p>
        </p:txBody>
      </p:sp>
    </p:spTree>
    <p:extLst>
      <p:ext uri="{BB962C8B-B14F-4D97-AF65-F5344CB8AC3E}">
        <p14:creationId xmlns:p14="http://schemas.microsoft.com/office/powerpoint/2010/main" val="22284080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txBox="1">
            <a:spLocks/>
          </p:cNvSpPr>
          <p:nvPr/>
        </p:nvSpPr>
        <p:spPr>
          <a:xfrm>
            <a:off x="152400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spcBef>
                <a:spcPct val="75000"/>
              </a:spcBef>
              <a:spcAft>
                <a:spcPct val="0"/>
              </a:spcAft>
              <a:buClr>
                <a:schemeClr val="accent2"/>
              </a:buClr>
              <a:buFont typeface="Wingdings" panose="05000000000000000000" pitchFamily="2" charset="2"/>
              <a:buChar char="n"/>
              <a:defRPr sz="2400" b="1" kern="1200">
                <a:solidFill>
                  <a:srgbClr val="660066"/>
                </a:solidFill>
                <a:latin typeface="Tahoma" panose="020B0604030504040204" pitchFamily="34" charset="0"/>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b="1" kern="1200">
                <a:solidFill>
                  <a:srgbClr val="9900CC"/>
                </a:solidFill>
                <a:latin typeface="Tahoma" panose="020B0604030504040204" pitchFamily="34" charset="0"/>
                <a:ea typeface="PMingLiU" panose="02020500000000000000" pitchFamily="18" charset="-120"/>
                <a:cs typeface="+mn-cs"/>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4000" b="1" kern="1200">
                <a:solidFill>
                  <a:srgbClr val="6600CC"/>
                </a:solidFill>
                <a:latin typeface="Tahoma" panose="020B0604030504040204" pitchFamily="34" charset="0"/>
                <a:ea typeface="PMingLiU" panose="02020500000000000000" pitchFamily="18" charset="-120"/>
                <a:cs typeface="+mn-cs"/>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b="1" kern="1200">
                <a:solidFill>
                  <a:srgbClr val="333399"/>
                </a:solidFill>
                <a:latin typeface="Tahoma" panose="020B0604030504040204" pitchFamily="34" charset="0"/>
                <a:ea typeface="PMingLiU" panose="02020500000000000000" pitchFamily="18" charset="-120"/>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9pPr>
          </a:lstStyle>
          <a:p>
            <a:pPr>
              <a:spcBef>
                <a:spcPct val="0"/>
              </a:spcBef>
              <a:buClrTx/>
              <a:buFontTx/>
              <a:buNone/>
            </a:pPr>
            <a:endParaRPr lang="en-US" altLang="zh-TW" sz="1000" dirty="0">
              <a:solidFill>
                <a:srgbClr val="669900"/>
              </a:solidFill>
            </a:endParaRPr>
          </a:p>
        </p:txBody>
      </p:sp>
      <p:sp>
        <p:nvSpPr>
          <p:cNvPr id="6" name="Text Box 3"/>
          <p:cNvSpPr txBox="1">
            <a:spLocks noChangeArrowheads="1"/>
          </p:cNvSpPr>
          <p:nvPr/>
        </p:nvSpPr>
        <p:spPr bwMode="auto">
          <a:xfrm>
            <a:off x="7140116" y="1376772"/>
            <a:ext cx="3204357" cy="3145384"/>
          </a:xfrm>
          <a:prstGeom prst="rect">
            <a:avLst/>
          </a:prstGeom>
          <a:solidFill>
            <a:schemeClr val="bg1"/>
          </a:solidFill>
          <a:ln>
            <a:noFill/>
          </a:ln>
          <a:effectLst>
            <a:outerShdw dist="35921" dir="2700000" algn="ctr" rotWithShape="0">
              <a:srgbClr val="FFFFC8"/>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354013" indent="-354013">
              <a:spcBef>
                <a:spcPct val="20000"/>
              </a:spcBef>
              <a:buClr>
                <a:srgbClr val="CC0099"/>
              </a:buClr>
              <a:buSzPct val="55000"/>
            </a:pP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每日點名次數</a:t>
            </a:r>
            <a:r>
              <a:rPr lang="zh-TW" altLang="en-US" sz="3200" dirty="0">
                <a:solidFill>
                  <a:srgbClr val="CC0099"/>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最多兩次</a:t>
            </a:r>
          </a:p>
          <a:p>
            <a:pPr marL="354013" indent="-354013">
              <a:spcBef>
                <a:spcPct val="20000"/>
              </a:spcBef>
              <a:buClr>
                <a:srgbClr val="CC0099"/>
              </a:buClr>
              <a:buSzPct val="55000"/>
            </a:pPr>
            <a:r>
              <a:rPr lang="zh-TW" altLang="en-US" sz="3200" dirty="0">
                <a:solidFill>
                  <a:srgbClr val="CC0099"/>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切勿在學期中修改點名次數</a:t>
            </a: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，否則所有缺席紀錄將被取消</a:t>
            </a:r>
            <a:endParaRPr lang="zh-TW" altLang="en-US" sz="40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p:txBody>
      </p:sp>
      <p:sp>
        <p:nvSpPr>
          <p:cNvPr id="10" name="矩形 9">
            <a:extLst>
              <a:ext uri="{FF2B5EF4-FFF2-40B4-BE49-F238E27FC236}">
                <a16:creationId xmlns:a16="http://schemas.microsoft.com/office/drawing/2014/main" id="{5FFA904B-9779-44A4-AE4A-248F85845026}"/>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pic>
        <p:nvPicPr>
          <p:cNvPr id="2" name="圖片 1">
            <a:extLst>
              <a:ext uri="{FF2B5EF4-FFF2-40B4-BE49-F238E27FC236}">
                <a16:creationId xmlns:a16="http://schemas.microsoft.com/office/drawing/2014/main" id="{6141AE43-FC88-462F-AE3E-938BDCAC4F35}"/>
              </a:ext>
            </a:extLst>
          </p:cNvPr>
          <p:cNvPicPr>
            <a:picLocks noChangeAspect="1"/>
          </p:cNvPicPr>
          <p:nvPr/>
        </p:nvPicPr>
        <p:blipFill>
          <a:blip r:embed="rId2"/>
          <a:stretch>
            <a:fillRect/>
          </a:stretch>
        </p:blipFill>
        <p:spPr>
          <a:xfrm>
            <a:off x="827768" y="1207363"/>
            <a:ext cx="6176714" cy="5215620"/>
          </a:xfrm>
          <a:prstGeom prst="rect">
            <a:avLst/>
          </a:prstGeom>
        </p:spPr>
      </p:pic>
      <p:sp>
        <p:nvSpPr>
          <p:cNvPr id="3" name="投影片編號版面配置區 2">
            <a:extLst>
              <a:ext uri="{FF2B5EF4-FFF2-40B4-BE49-F238E27FC236}">
                <a16:creationId xmlns:a16="http://schemas.microsoft.com/office/drawing/2014/main" id="{F94428E4-FBA0-4C15-A0D7-651851E37BF6}"/>
              </a:ext>
            </a:extLst>
          </p:cNvPr>
          <p:cNvSpPr>
            <a:spLocks noGrp="1"/>
          </p:cNvSpPr>
          <p:nvPr>
            <p:ph type="sldNum" sz="quarter" idx="10"/>
          </p:nvPr>
        </p:nvSpPr>
        <p:spPr/>
        <p:txBody>
          <a:bodyPr/>
          <a:lstStyle/>
          <a:p>
            <a:fld id="{7B3C8E2D-E91C-4BBB-B7BA-C2875630DAEF}" type="slidenum">
              <a:rPr lang="en-US" altLang="zh-HK" smtClean="0"/>
              <a:pPr/>
              <a:t>78</a:t>
            </a:fld>
            <a:endParaRPr lang="en-US" dirty="0"/>
          </a:p>
        </p:txBody>
      </p:sp>
    </p:spTree>
    <p:extLst>
      <p:ext uri="{BB962C8B-B14F-4D97-AF65-F5344CB8AC3E}">
        <p14:creationId xmlns:p14="http://schemas.microsoft.com/office/powerpoint/2010/main" val="24809391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0" y="1128984"/>
            <a:ext cx="8964488" cy="2677656"/>
          </a:xfrm>
          <a:prstGeom prst="rect">
            <a:avLst/>
          </a:prstGeom>
        </p:spPr>
        <p:txBody>
          <a:bodyPr wrap="square">
            <a:spAutoFit/>
          </a:bodyPr>
          <a:lstStyle/>
          <a:p>
            <a:pPr marL="914400" lvl="4" indent="-457200">
              <a:spcBef>
                <a:spcPts val="300"/>
              </a:spcBef>
              <a:buClr>
                <a:srgbClr val="CC0099"/>
              </a:buClr>
              <a:buSzPct val="55000"/>
              <a:buFont typeface="Wingdings" panose="05000000000000000000" pitchFamily="2" charset="2"/>
              <a:buChar char="n"/>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可按學校情況選擇合適的記錄方式編修出席資料</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1438275" lvl="2" indent="-457200">
              <a:spcBef>
                <a:spcPts val="0"/>
              </a:spcBef>
              <a:buClr>
                <a:srgbClr val="D60093"/>
              </a:buClr>
              <a:buSzPct val="55000"/>
              <a:buFont typeface="Wingdings" panose="05000000000000000000" pitchFamily="2" charset="2"/>
              <a:buChar char="u"/>
              <a:defRPr/>
            </a:pP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依班 </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適合個別課室</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28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a:t>
            </a:r>
            <a:r>
              <a:rPr lang="zh-TW" altLang="en-US" sz="28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模組</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已設定座位表的班別才可使用</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1438275" lvl="2" indent="-457200">
              <a:spcBef>
                <a:spcPts val="0"/>
              </a:spcBef>
              <a:buClr>
                <a:srgbClr val="D60093"/>
              </a:buClr>
              <a:buSzPct val="55000"/>
              <a:buFont typeface="Wingdings" panose="05000000000000000000" pitchFamily="2" charset="2"/>
              <a:buChar char="u"/>
              <a:defRPr/>
            </a:pP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依學生 </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方便編修長期缺課的學生</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1438275" lvl="2" indent="-457200">
              <a:spcBef>
                <a:spcPts val="0"/>
              </a:spcBef>
              <a:buClr>
                <a:srgbClr val="D60093"/>
              </a:buClr>
              <a:buSzPct val="55000"/>
              <a:buFont typeface="Wingdings" panose="05000000000000000000" pitchFamily="2" charset="2"/>
              <a:buChar char="u"/>
              <a:defRPr/>
            </a:pP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整批處理 </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適合校務處使用</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1438275" lvl="2" indent="-457200">
              <a:spcBef>
                <a:spcPts val="0"/>
              </a:spcBef>
              <a:buClr>
                <a:srgbClr val="D60093"/>
              </a:buClr>
              <a:buSzPct val="55000"/>
              <a:buFont typeface="Wingdings" panose="05000000000000000000" pitchFamily="2" charset="2"/>
              <a:buChar char="u"/>
              <a:defRPr/>
            </a:pP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依班名單</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適合個別課室</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B6B122E6-6997-4635-B313-EDE5F953FF7F}"/>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grpSp>
        <p:nvGrpSpPr>
          <p:cNvPr id="12" name="群組 11">
            <a:extLst>
              <a:ext uri="{FF2B5EF4-FFF2-40B4-BE49-F238E27FC236}">
                <a16:creationId xmlns:a16="http://schemas.microsoft.com/office/drawing/2014/main" id="{2497FE08-44D5-4130-9F1A-28AD8B18EF7E}"/>
              </a:ext>
            </a:extLst>
          </p:cNvPr>
          <p:cNvGrpSpPr/>
          <p:nvPr/>
        </p:nvGrpSpPr>
        <p:grpSpPr>
          <a:xfrm>
            <a:off x="603682" y="3737500"/>
            <a:ext cx="10235953" cy="2777256"/>
            <a:chOff x="1242874" y="3737500"/>
            <a:chExt cx="9596761" cy="2777256"/>
          </a:xfrm>
        </p:grpSpPr>
        <p:pic>
          <p:nvPicPr>
            <p:cNvPr id="2" name="圖片 1">
              <a:extLst>
                <a:ext uri="{FF2B5EF4-FFF2-40B4-BE49-F238E27FC236}">
                  <a16:creationId xmlns:a16="http://schemas.microsoft.com/office/drawing/2014/main" id="{72D196D9-66E1-4002-AA8F-67F6FB1218E9}"/>
                </a:ext>
              </a:extLst>
            </p:cNvPr>
            <p:cNvPicPr>
              <a:picLocks noChangeAspect="1"/>
            </p:cNvPicPr>
            <p:nvPr/>
          </p:nvPicPr>
          <p:blipFill>
            <a:blip r:embed="rId2"/>
            <a:stretch>
              <a:fillRect/>
            </a:stretch>
          </p:blipFill>
          <p:spPr>
            <a:xfrm>
              <a:off x="1310935" y="3737500"/>
              <a:ext cx="9528700" cy="2777256"/>
            </a:xfrm>
            <a:prstGeom prst="rect">
              <a:avLst/>
            </a:prstGeom>
          </p:spPr>
        </p:pic>
        <p:sp>
          <p:nvSpPr>
            <p:cNvPr id="5" name="矩形 4">
              <a:extLst>
                <a:ext uri="{FF2B5EF4-FFF2-40B4-BE49-F238E27FC236}">
                  <a16:creationId xmlns:a16="http://schemas.microsoft.com/office/drawing/2014/main" id="{D284177C-DB3B-41ED-9EFF-E962E2C8F81E}"/>
                </a:ext>
              </a:extLst>
            </p:cNvPr>
            <p:cNvSpPr/>
            <p:nvPr/>
          </p:nvSpPr>
          <p:spPr bwMode="auto">
            <a:xfrm>
              <a:off x="3755254" y="5912528"/>
              <a:ext cx="133165" cy="230819"/>
            </a:xfrm>
            <a:prstGeom prst="rect">
              <a:avLst/>
            </a:prstGeom>
            <a:solidFill>
              <a:srgbClr val="FFFFCC"/>
            </a:solidFill>
            <a:ln w="25400">
              <a:solidFill>
                <a:srgbClr val="FFFFCC"/>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1" name="矩形: 圓角 10">
              <a:extLst>
                <a:ext uri="{FF2B5EF4-FFF2-40B4-BE49-F238E27FC236}">
                  <a16:creationId xmlns:a16="http://schemas.microsoft.com/office/drawing/2014/main" id="{2E714E0A-8838-4B56-A5E4-C682E2A9D822}"/>
                </a:ext>
              </a:extLst>
            </p:cNvPr>
            <p:cNvSpPr/>
            <p:nvPr/>
          </p:nvSpPr>
          <p:spPr bwMode="auto">
            <a:xfrm>
              <a:off x="1242874" y="4021584"/>
              <a:ext cx="3018408" cy="479395"/>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sp>
        <p:nvSpPr>
          <p:cNvPr id="4" name="投影片編號版面配置區 3">
            <a:extLst>
              <a:ext uri="{FF2B5EF4-FFF2-40B4-BE49-F238E27FC236}">
                <a16:creationId xmlns:a16="http://schemas.microsoft.com/office/drawing/2014/main" id="{C51A8EB1-AAB8-472D-A5E0-C84F065C45DC}"/>
              </a:ext>
            </a:extLst>
          </p:cNvPr>
          <p:cNvSpPr>
            <a:spLocks noGrp="1"/>
          </p:cNvSpPr>
          <p:nvPr>
            <p:ph type="sldNum" sz="quarter" idx="4"/>
          </p:nvPr>
        </p:nvSpPr>
        <p:spPr/>
        <p:txBody>
          <a:bodyPr/>
          <a:lstStyle/>
          <a:p>
            <a:fld id="{7B3C8E2D-E91C-4BBB-B7BA-C2875630DAEF}" type="slidenum">
              <a:rPr lang="en-US" altLang="zh-HK" smtClean="0"/>
              <a:pPr/>
              <a:t>79</a:t>
            </a:fld>
            <a:endParaRPr lang="en-US" dirty="0"/>
          </a:p>
        </p:txBody>
      </p:sp>
    </p:spTree>
    <p:extLst>
      <p:ext uri="{BB962C8B-B14F-4D97-AF65-F5344CB8AC3E}">
        <p14:creationId xmlns:p14="http://schemas.microsoft.com/office/powerpoint/2010/main" val="11477434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1528534" y="1988840"/>
            <a:ext cx="9144000" cy="1728192"/>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algn="ctr">
              <a:buClr>
                <a:schemeClr val="accent5">
                  <a:lumMod val="10000"/>
                </a:schemeClr>
              </a:buClr>
              <a:defRPr/>
            </a:pPr>
            <a:r>
              <a:rPr lang="en-US" altLang="zh-CN" sz="5400" kern="0" dirty="0">
                <a:solidFill>
                  <a:srgbClr val="C00000"/>
                </a:solidFill>
                <a:effectLst>
                  <a:outerShdw blurRad="38100" dist="38100" dir="2700000" algn="tl">
                    <a:srgbClr val="000000">
                      <a:alpha val="43137"/>
                    </a:srgbClr>
                  </a:outerShdw>
                </a:effectLst>
              </a:rPr>
              <a:t>(</a:t>
            </a:r>
            <a:r>
              <a:rPr lang="zh-CN" altLang="en-US" sz="5400" kern="0" dirty="0">
                <a:solidFill>
                  <a:srgbClr val="C00000"/>
                </a:solidFill>
                <a:effectLst>
                  <a:outerShdw blurRad="38100" dist="38100" dir="2700000" algn="tl">
                    <a:srgbClr val="000000">
                      <a:alpha val="43137"/>
                    </a:srgbClr>
                  </a:outerShdw>
                </a:effectLst>
              </a:rPr>
              <a:t>二</a:t>
            </a:r>
            <a:r>
              <a:rPr lang="en-US" altLang="zh-CN" sz="5400" kern="0" dirty="0">
                <a:solidFill>
                  <a:srgbClr val="C00000"/>
                </a:solidFill>
                <a:effectLst>
                  <a:outerShdw blurRad="38100" dist="38100" dir="2700000" algn="tl">
                    <a:srgbClr val="000000">
                      <a:alpha val="43137"/>
                    </a:srgbClr>
                  </a:outerShdw>
                </a:effectLst>
              </a:rPr>
              <a:t>)</a:t>
            </a:r>
            <a:r>
              <a:rPr lang="zh-TW" altLang="en-US" sz="5400" kern="0" dirty="0">
                <a:solidFill>
                  <a:srgbClr val="C00000"/>
                </a:solidFill>
                <a:effectLst>
                  <a:outerShdw blurRad="38100" dist="38100" dir="2700000" algn="tl">
                    <a:srgbClr val="000000">
                      <a:alpha val="43137"/>
                    </a:srgbClr>
                  </a:outerShdw>
                </a:effectLst>
              </a:rPr>
              <a:t>主要模組的工作及流程</a:t>
            </a:r>
          </a:p>
        </p:txBody>
      </p:sp>
      <p:sp>
        <p:nvSpPr>
          <p:cNvPr id="2" name="投影片編號版面配置區 1">
            <a:extLst>
              <a:ext uri="{FF2B5EF4-FFF2-40B4-BE49-F238E27FC236}">
                <a16:creationId xmlns:a16="http://schemas.microsoft.com/office/drawing/2014/main" id="{2ACE8B5B-67BC-4309-B333-4EDE1CA54E32}"/>
              </a:ext>
            </a:extLst>
          </p:cNvPr>
          <p:cNvSpPr>
            <a:spLocks noGrp="1"/>
          </p:cNvSpPr>
          <p:nvPr>
            <p:ph type="sldNum" sz="quarter" idx="10"/>
          </p:nvPr>
        </p:nvSpPr>
        <p:spPr/>
        <p:txBody>
          <a:bodyPr/>
          <a:lstStyle/>
          <a:p>
            <a:fld id="{7B3C8E2D-E91C-4BBB-B7BA-C2875630DAEF}" type="slidenum">
              <a:rPr lang="en-US" altLang="zh-HK" smtClean="0"/>
              <a:pPr/>
              <a:t>8</a:t>
            </a:fld>
            <a:endParaRPr lang="en-US" dirty="0"/>
          </a:p>
        </p:txBody>
      </p:sp>
    </p:spTree>
    <p:extLst>
      <p:ext uri="{BB962C8B-B14F-4D97-AF65-F5344CB8AC3E}">
        <p14:creationId xmlns:p14="http://schemas.microsoft.com/office/powerpoint/2010/main" val="974611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txBox="1">
            <a:spLocks/>
          </p:cNvSpPr>
          <p:nvPr/>
        </p:nvSpPr>
        <p:spPr>
          <a:xfrm>
            <a:off x="152400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spcBef>
                <a:spcPct val="75000"/>
              </a:spcBef>
              <a:spcAft>
                <a:spcPct val="0"/>
              </a:spcAft>
              <a:buClr>
                <a:schemeClr val="accent2"/>
              </a:buClr>
              <a:buFont typeface="Wingdings" panose="05000000000000000000" pitchFamily="2" charset="2"/>
              <a:buChar char="n"/>
              <a:defRPr sz="2400" b="1" kern="1200">
                <a:solidFill>
                  <a:srgbClr val="660066"/>
                </a:solidFill>
                <a:latin typeface="Tahoma" panose="020B0604030504040204" pitchFamily="34" charset="0"/>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b="1" kern="1200">
                <a:solidFill>
                  <a:srgbClr val="9900CC"/>
                </a:solidFill>
                <a:latin typeface="Tahoma" panose="020B0604030504040204" pitchFamily="34" charset="0"/>
                <a:ea typeface="PMingLiU" panose="02020500000000000000" pitchFamily="18" charset="-120"/>
                <a:cs typeface="+mn-cs"/>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4000" b="1" kern="1200">
                <a:solidFill>
                  <a:srgbClr val="6600CC"/>
                </a:solidFill>
                <a:latin typeface="Tahoma" panose="020B0604030504040204" pitchFamily="34" charset="0"/>
                <a:ea typeface="PMingLiU" panose="02020500000000000000" pitchFamily="18" charset="-120"/>
                <a:cs typeface="+mn-cs"/>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b="1" kern="1200">
                <a:solidFill>
                  <a:srgbClr val="333399"/>
                </a:solidFill>
                <a:latin typeface="Tahoma" panose="020B0604030504040204" pitchFamily="34" charset="0"/>
                <a:ea typeface="PMingLiU" panose="02020500000000000000" pitchFamily="18" charset="-120"/>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9pPr>
          </a:lstStyle>
          <a:p>
            <a:pPr>
              <a:spcBef>
                <a:spcPct val="0"/>
              </a:spcBef>
              <a:buClrTx/>
              <a:buFontTx/>
              <a:buNone/>
            </a:pPr>
            <a:endParaRPr lang="en-US" altLang="zh-TW" sz="1000" dirty="0">
              <a:solidFill>
                <a:srgbClr val="669900"/>
              </a:solidFill>
            </a:endParaRPr>
          </a:p>
        </p:txBody>
      </p:sp>
      <p:sp>
        <p:nvSpPr>
          <p:cNvPr id="7" name="Text Box 3"/>
          <p:cNvSpPr txBox="1">
            <a:spLocks noChangeArrowheads="1"/>
          </p:cNvSpPr>
          <p:nvPr/>
        </p:nvSpPr>
        <p:spPr bwMode="auto">
          <a:xfrm>
            <a:off x="1919537" y="1053237"/>
            <a:ext cx="8108813" cy="256984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354013" indent="-354013" algn="just">
              <a:buClr>
                <a:srgbClr val="CC0099"/>
              </a:buClr>
              <a:buSzPct val="55000"/>
            </a:pP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依班點名</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功能：沒有缺席紀錄的學生會</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預設</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為出席</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4013" indent="-354013" algn="just">
              <a:buClr>
                <a:srgbClr val="CC0099"/>
              </a:buClr>
              <a:buSzPct val="55000"/>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如沒有使用網上校管系統點名，可使用</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輸入資料功能</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，把使用其他方法記錄學生出席的數據</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整批匯入</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校管系統</a:t>
            </a:r>
          </a:p>
        </p:txBody>
      </p:sp>
      <p:sp>
        <p:nvSpPr>
          <p:cNvPr id="9" name="矩形 8">
            <a:extLst>
              <a:ext uri="{FF2B5EF4-FFF2-40B4-BE49-F238E27FC236}">
                <a16:creationId xmlns:a16="http://schemas.microsoft.com/office/drawing/2014/main" id="{1E8C2713-A20C-4F39-848A-172420D88F8F}"/>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pic>
        <p:nvPicPr>
          <p:cNvPr id="2" name="圖片 1">
            <a:extLst>
              <a:ext uri="{FF2B5EF4-FFF2-40B4-BE49-F238E27FC236}">
                <a16:creationId xmlns:a16="http://schemas.microsoft.com/office/drawing/2014/main" id="{FFD1684E-C4A8-4EC7-8F8D-15F58DB305DB}"/>
              </a:ext>
            </a:extLst>
          </p:cNvPr>
          <p:cNvPicPr>
            <a:picLocks noChangeAspect="1"/>
          </p:cNvPicPr>
          <p:nvPr/>
        </p:nvPicPr>
        <p:blipFill>
          <a:blip r:embed="rId2"/>
          <a:stretch>
            <a:fillRect/>
          </a:stretch>
        </p:blipFill>
        <p:spPr>
          <a:xfrm>
            <a:off x="2230376" y="3623078"/>
            <a:ext cx="7543939" cy="2698547"/>
          </a:xfrm>
          <a:prstGeom prst="rect">
            <a:avLst/>
          </a:prstGeom>
        </p:spPr>
      </p:pic>
      <p:sp>
        <p:nvSpPr>
          <p:cNvPr id="3" name="投影片編號版面配置區 2">
            <a:extLst>
              <a:ext uri="{FF2B5EF4-FFF2-40B4-BE49-F238E27FC236}">
                <a16:creationId xmlns:a16="http://schemas.microsoft.com/office/drawing/2014/main" id="{5C0D1A2A-9FF5-4CD4-A5CD-3D4464F261C5}"/>
              </a:ext>
            </a:extLst>
          </p:cNvPr>
          <p:cNvSpPr>
            <a:spLocks noGrp="1"/>
          </p:cNvSpPr>
          <p:nvPr>
            <p:ph type="sldNum" sz="quarter" idx="10"/>
          </p:nvPr>
        </p:nvSpPr>
        <p:spPr/>
        <p:txBody>
          <a:bodyPr/>
          <a:lstStyle/>
          <a:p>
            <a:fld id="{7B3C8E2D-E91C-4BBB-B7BA-C2875630DAEF}" type="slidenum">
              <a:rPr lang="en-US" altLang="zh-HK" smtClean="0"/>
              <a:pPr/>
              <a:t>80</a:t>
            </a:fld>
            <a:endParaRPr lang="en-US" dirty="0"/>
          </a:p>
        </p:txBody>
      </p:sp>
    </p:spTree>
    <p:extLst>
      <p:ext uri="{BB962C8B-B14F-4D97-AF65-F5344CB8AC3E}">
        <p14:creationId xmlns:p14="http://schemas.microsoft.com/office/powerpoint/2010/main" val="32807743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99556" y="1116493"/>
            <a:ext cx="8388932" cy="1931298"/>
          </a:xfrm>
          <a:prstGeom prst="rect">
            <a:avLst/>
          </a:prstGeom>
        </p:spPr>
        <p:txBody>
          <a:bodyPr wrap="square">
            <a:spAutoFit/>
          </a:bodyPr>
          <a:lstStyle/>
          <a:p>
            <a:pPr marL="457200" indent="-457200">
              <a:spcBef>
                <a:spcPts val="300"/>
              </a:spcBef>
              <a:buClr>
                <a:srgbClr val="CC0099"/>
              </a:buClr>
              <a:buSzPct val="55000"/>
              <a:buFont typeface="Wingdings" panose="05000000000000000000" pitchFamily="2" charset="2"/>
              <a:buChar char="n"/>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編修學生缺席</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懷疑退學紀錄</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300"/>
              </a:spcBef>
              <a:buClr>
                <a:srgbClr val="CC0099"/>
              </a:buClr>
              <a:buSzPct val="55000"/>
              <a:buFont typeface="Wingdings" panose="05000000000000000000" pitchFamily="2" charset="2"/>
              <a:buChar char="n"/>
              <a:defRPr/>
            </a:pP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呈報缺課個案</a:t>
            </a:r>
            <a:endPar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1073150" lvl="3" indent="-447675">
              <a:spcBef>
                <a:spcPts val="300"/>
              </a:spcBef>
              <a:buClr>
                <a:srgbClr val="CC0099"/>
              </a:buClr>
              <a:buSzPct val="55000"/>
              <a:buFont typeface="Wingdings" panose="05000000000000000000" pitchFamily="2" charset="2"/>
              <a:buChar char="u"/>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學生</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連續缺課的第七天當日</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呈報</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表格</a:t>
            </a:r>
            <a:r>
              <a:rPr lang="en-US" altLang="zh-TW"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a:t>
            </a:r>
          </a:p>
          <a:p>
            <a:pPr marL="1073150" lvl="3" indent="-447675">
              <a:spcBef>
                <a:spcPts val="300"/>
              </a:spcBef>
              <a:buClr>
                <a:srgbClr val="CC0099"/>
              </a:buClr>
              <a:buSzPct val="55000"/>
              <a:buFont typeface="Wingdings" panose="05000000000000000000" pitchFamily="2" charset="2"/>
              <a:buChar char="u"/>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懷疑退學學生</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復課後</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呈報</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表格</a:t>
            </a:r>
            <a:r>
              <a:rPr lang="en-US" altLang="zh-TW"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B</a:t>
            </a:r>
            <a:endParaRPr lang="en-US" altLang="zh-TW" sz="2800" dirty="0"/>
          </a:p>
        </p:txBody>
      </p:sp>
      <p:sp>
        <p:nvSpPr>
          <p:cNvPr id="8" name="矩形 7">
            <a:extLst>
              <a:ext uri="{FF2B5EF4-FFF2-40B4-BE49-F238E27FC236}">
                <a16:creationId xmlns:a16="http://schemas.microsoft.com/office/drawing/2014/main" id="{9E14E5C4-9DCF-453D-A199-B0A9091650F8}"/>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pic>
        <p:nvPicPr>
          <p:cNvPr id="2" name="圖片 1">
            <a:extLst>
              <a:ext uri="{FF2B5EF4-FFF2-40B4-BE49-F238E27FC236}">
                <a16:creationId xmlns:a16="http://schemas.microsoft.com/office/drawing/2014/main" id="{1F1FA84B-0EB1-4810-83F1-3118482BBD04}"/>
              </a:ext>
            </a:extLst>
          </p:cNvPr>
          <p:cNvPicPr>
            <a:picLocks noChangeAspect="1"/>
          </p:cNvPicPr>
          <p:nvPr/>
        </p:nvPicPr>
        <p:blipFill>
          <a:blip r:embed="rId2"/>
          <a:stretch>
            <a:fillRect/>
          </a:stretch>
        </p:blipFill>
        <p:spPr>
          <a:xfrm>
            <a:off x="2671347" y="2997508"/>
            <a:ext cx="6259590" cy="3471329"/>
          </a:xfrm>
          <a:prstGeom prst="rect">
            <a:avLst/>
          </a:prstGeom>
        </p:spPr>
      </p:pic>
      <p:sp>
        <p:nvSpPr>
          <p:cNvPr id="5" name="矩形 4">
            <a:extLst>
              <a:ext uri="{FF2B5EF4-FFF2-40B4-BE49-F238E27FC236}">
                <a16:creationId xmlns:a16="http://schemas.microsoft.com/office/drawing/2014/main" id="{BDF0B2C9-87CD-4E1D-8AD1-220743A7436A}"/>
              </a:ext>
            </a:extLst>
          </p:cNvPr>
          <p:cNvSpPr/>
          <p:nvPr/>
        </p:nvSpPr>
        <p:spPr bwMode="auto">
          <a:xfrm>
            <a:off x="3932808" y="4350058"/>
            <a:ext cx="319597" cy="106532"/>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7" name="矩形 6">
            <a:extLst>
              <a:ext uri="{FF2B5EF4-FFF2-40B4-BE49-F238E27FC236}">
                <a16:creationId xmlns:a16="http://schemas.microsoft.com/office/drawing/2014/main" id="{67929641-122C-40E3-B689-2AEF2D0221EE}"/>
              </a:ext>
            </a:extLst>
          </p:cNvPr>
          <p:cNvSpPr/>
          <p:nvPr/>
        </p:nvSpPr>
        <p:spPr bwMode="auto">
          <a:xfrm>
            <a:off x="7050352" y="4182857"/>
            <a:ext cx="319597" cy="106532"/>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9" name="矩形 8">
            <a:extLst>
              <a:ext uri="{FF2B5EF4-FFF2-40B4-BE49-F238E27FC236}">
                <a16:creationId xmlns:a16="http://schemas.microsoft.com/office/drawing/2014/main" id="{671974B0-6855-433E-97E5-9889FFBD0269}"/>
              </a:ext>
            </a:extLst>
          </p:cNvPr>
          <p:cNvSpPr/>
          <p:nvPr/>
        </p:nvSpPr>
        <p:spPr bwMode="auto">
          <a:xfrm>
            <a:off x="7238264" y="4557199"/>
            <a:ext cx="319597" cy="106532"/>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4" name="投影片編號版面配置區 3">
            <a:extLst>
              <a:ext uri="{FF2B5EF4-FFF2-40B4-BE49-F238E27FC236}">
                <a16:creationId xmlns:a16="http://schemas.microsoft.com/office/drawing/2014/main" id="{2DB78B0C-06F1-4D65-B8F2-9D6B22DCE352}"/>
              </a:ext>
            </a:extLst>
          </p:cNvPr>
          <p:cNvSpPr>
            <a:spLocks noGrp="1"/>
          </p:cNvSpPr>
          <p:nvPr>
            <p:ph type="sldNum" sz="quarter" idx="4"/>
          </p:nvPr>
        </p:nvSpPr>
        <p:spPr/>
        <p:txBody>
          <a:bodyPr/>
          <a:lstStyle/>
          <a:p>
            <a:fld id="{7B3C8E2D-E91C-4BBB-B7BA-C2875630DAEF}" type="slidenum">
              <a:rPr lang="en-US" altLang="zh-HK" smtClean="0"/>
              <a:pPr/>
              <a:t>81</a:t>
            </a:fld>
            <a:endParaRPr lang="en-US" dirty="0"/>
          </a:p>
        </p:txBody>
      </p:sp>
    </p:spTree>
    <p:extLst>
      <p:ext uri="{BB962C8B-B14F-4D97-AF65-F5344CB8AC3E}">
        <p14:creationId xmlns:p14="http://schemas.microsoft.com/office/powerpoint/2010/main" val="3351403620"/>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01916" y="1305395"/>
            <a:ext cx="9223898" cy="1040285"/>
          </a:xfrm>
          <a:prstGeom prst="rect">
            <a:avLst/>
          </a:prstGeom>
        </p:spPr>
        <p:txBody>
          <a:bodyPr wrap="square">
            <a:spAutoFit/>
          </a:bodyPr>
          <a:lstStyle/>
          <a:p>
            <a:pPr marL="457200" indent="-457200">
              <a:buClr>
                <a:srgbClr val="C00000"/>
              </a:buClr>
              <a:buFont typeface="Wingdings" panose="05000000000000000000" pitchFamily="2" charset="2"/>
              <a:buChar cha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分配教職員</a:t>
            </a:r>
            <a:r>
              <a:rPr lang="zh-TW" altLang="en-US"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接收登入提示訊息</a:t>
            </a:r>
            <a:endParaRPr lang="en-US" altLang="zh-TW"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buClr>
                <a:srgbClr val="C00000"/>
              </a:buClr>
              <a:buFont typeface="Wingdings" panose="05000000000000000000" pitchFamily="2" charset="2"/>
              <a:buChar cha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如有學生</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連續缺課六天及</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或七天或以上</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2800" dirty="0">
                <a:solidFill>
                  <a:schemeClr val="tx2">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提示電郵</a:t>
            </a:r>
            <a:endParaRPr lang="en-US" altLang="zh-TW" sz="2800" dirty="0">
              <a:solidFill>
                <a:schemeClr val="tx2">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71C99E70-BEFD-4D66-A3CD-5A727DA04F1C}"/>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pic>
        <p:nvPicPr>
          <p:cNvPr id="4" name="圖片 3">
            <a:extLst>
              <a:ext uri="{FF2B5EF4-FFF2-40B4-BE49-F238E27FC236}">
                <a16:creationId xmlns:a16="http://schemas.microsoft.com/office/drawing/2014/main" id="{232A29A4-7F87-4125-811E-FDB74B08EDC2}"/>
              </a:ext>
            </a:extLst>
          </p:cNvPr>
          <p:cNvPicPr>
            <a:picLocks noChangeAspect="1"/>
          </p:cNvPicPr>
          <p:nvPr/>
        </p:nvPicPr>
        <p:blipFill>
          <a:blip r:embed="rId2"/>
          <a:stretch>
            <a:fillRect/>
          </a:stretch>
        </p:blipFill>
        <p:spPr>
          <a:xfrm>
            <a:off x="1947403" y="2658220"/>
            <a:ext cx="8144918" cy="3813601"/>
          </a:xfrm>
          <a:prstGeom prst="rect">
            <a:avLst/>
          </a:prstGeom>
        </p:spPr>
      </p:pic>
      <p:sp>
        <p:nvSpPr>
          <p:cNvPr id="5" name="矩形: 圓角 4">
            <a:extLst>
              <a:ext uri="{FF2B5EF4-FFF2-40B4-BE49-F238E27FC236}">
                <a16:creationId xmlns:a16="http://schemas.microsoft.com/office/drawing/2014/main" id="{A8D001EE-43C4-4366-BB2C-811CFEDE17D7}"/>
              </a:ext>
            </a:extLst>
          </p:cNvPr>
          <p:cNvSpPr/>
          <p:nvPr/>
        </p:nvSpPr>
        <p:spPr bwMode="auto">
          <a:xfrm>
            <a:off x="3861786" y="5486398"/>
            <a:ext cx="355108" cy="275208"/>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8" name="矩形: 圓角 7">
            <a:extLst>
              <a:ext uri="{FF2B5EF4-FFF2-40B4-BE49-F238E27FC236}">
                <a16:creationId xmlns:a16="http://schemas.microsoft.com/office/drawing/2014/main" id="{95965FF9-E878-4EB2-AC80-FBC8DFC8AE48}"/>
              </a:ext>
            </a:extLst>
          </p:cNvPr>
          <p:cNvSpPr/>
          <p:nvPr/>
        </p:nvSpPr>
        <p:spPr bwMode="auto">
          <a:xfrm>
            <a:off x="3870664" y="5797118"/>
            <a:ext cx="355107" cy="275208"/>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0" name="矩形: 圓角 9">
            <a:extLst>
              <a:ext uri="{FF2B5EF4-FFF2-40B4-BE49-F238E27FC236}">
                <a16:creationId xmlns:a16="http://schemas.microsoft.com/office/drawing/2014/main" id="{40DEA920-5AD1-4C29-AAAF-4241FAF9AD28}"/>
              </a:ext>
            </a:extLst>
          </p:cNvPr>
          <p:cNvSpPr/>
          <p:nvPr/>
        </p:nvSpPr>
        <p:spPr bwMode="auto">
          <a:xfrm>
            <a:off x="4918228" y="6125593"/>
            <a:ext cx="372864" cy="275208"/>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9" name="矩形: 圓角 8">
            <a:extLst>
              <a:ext uri="{FF2B5EF4-FFF2-40B4-BE49-F238E27FC236}">
                <a16:creationId xmlns:a16="http://schemas.microsoft.com/office/drawing/2014/main" id="{EA08823A-DB1F-42F8-8FA7-1F5B1F2EF323}"/>
              </a:ext>
            </a:extLst>
          </p:cNvPr>
          <p:cNvSpPr/>
          <p:nvPr/>
        </p:nvSpPr>
        <p:spPr bwMode="auto">
          <a:xfrm>
            <a:off x="2405849" y="5486398"/>
            <a:ext cx="372862" cy="275208"/>
          </a:xfrm>
          <a:prstGeom prst="roundRect">
            <a:avLst/>
          </a:prstGeom>
          <a:noFill/>
          <a:ln w="25400">
            <a:solidFill>
              <a:srgbClr val="0000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2" name="矩形: 圓角 11">
            <a:extLst>
              <a:ext uri="{FF2B5EF4-FFF2-40B4-BE49-F238E27FC236}">
                <a16:creationId xmlns:a16="http://schemas.microsoft.com/office/drawing/2014/main" id="{07A2DF65-3AFF-462E-ACB6-170A73B73787}"/>
              </a:ext>
            </a:extLst>
          </p:cNvPr>
          <p:cNvSpPr/>
          <p:nvPr/>
        </p:nvSpPr>
        <p:spPr bwMode="auto">
          <a:xfrm>
            <a:off x="2405849" y="6125594"/>
            <a:ext cx="372862" cy="275208"/>
          </a:xfrm>
          <a:prstGeom prst="roundRect">
            <a:avLst/>
          </a:prstGeom>
          <a:noFill/>
          <a:ln w="25400">
            <a:solidFill>
              <a:srgbClr val="0000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1" name="矩形 10">
            <a:extLst>
              <a:ext uri="{FF2B5EF4-FFF2-40B4-BE49-F238E27FC236}">
                <a16:creationId xmlns:a16="http://schemas.microsoft.com/office/drawing/2014/main" id="{285F7D6C-813F-4F14-BB61-C2ED3103C063}"/>
              </a:ext>
            </a:extLst>
          </p:cNvPr>
          <p:cNvSpPr/>
          <p:nvPr/>
        </p:nvSpPr>
        <p:spPr bwMode="auto">
          <a:xfrm>
            <a:off x="6122634" y="5486398"/>
            <a:ext cx="491231" cy="184554"/>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4" name="矩形 13">
            <a:extLst>
              <a:ext uri="{FF2B5EF4-FFF2-40B4-BE49-F238E27FC236}">
                <a16:creationId xmlns:a16="http://schemas.microsoft.com/office/drawing/2014/main" id="{588F6AF2-65B7-4663-BAE8-F7A57F0FFE8D}"/>
              </a:ext>
            </a:extLst>
          </p:cNvPr>
          <p:cNvSpPr/>
          <p:nvPr/>
        </p:nvSpPr>
        <p:spPr bwMode="auto">
          <a:xfrm>
            <a:off x="6156431" y="5823352"/>
            <a:ext cx="491231" cy="184554"/>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5" name="矩形 14">
            <a:extLst>
              <a:ext uri="{FF2B5EF4-FFF2-40B4-BE49-F238E27FC236}">
                <a16:creationId xmlns:a16="http://schemas.microsoft.com/office/drawing/2014/main" id="{558C8ADD-113D-4CAE-BC74-8FF634BB1CD0}"/>
              </a:ext>
            </a:extLst>
          </p:cNvPr>
          <p:cNvSpPr/>
          <p:nvPr/>
        </p:nvSpPr>
        <p:spPr bwMode="auto">
          <a:xfrm>
            <a:off x="6157115" y="6116716"/>
            <a:ext cx="491231" cy="184554"/>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6" name="矩形 15">
            <a:extLst>
              <a:ext uri="{FF2B5EF4-FFF2-40B4-BE49-F238E27FC236}">
                <a16:creationId xmlns:a16="http://schemas.microsoft.com/office/drawing/2014/main" id="{95BD7956-C430-408D-9BD5-6208F2DCE90F}"/>
              </a:ext>
            </a:extLst>
          </p:cNvPr>
          <p:cNvSpPr/>
          <p:nvPr/>
        </p:nvSpPr>
        <p:spPr bwMode="auto">
          <a:xfrm>
            <a:off x="7001289" y="5486398"/>
            <a:ext cx="491231" cy="184554"/>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7" name="矩形 16">
            <a:extLst>
              <a:ext uri="{FF2B5EF4-FFF2-40B4-BE49-F238E27FC236}">
                <a16:creationId xmlns:a16="http://schemas.microsoft.com/office/drawing/2014/main" id="{E0B3C910-AF37-4E10-8F69-D2823F0B3D16}"/>
              </a:ext>
            </a:extLst>
          </p:cNvPr>
          <p:cNvSpPr/>
          <p:nvPr/>
        </p:nvSpPr>
        <p:spPr bwMode="auto">
          <a:xfrm>
            <a:off x="7010165" y="5814873"/>
            <a:ext cx="491231" cy="184554"/>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8" name="矩形 17">
            <a:extLst>
              <a:ext uri="{FF2B5EF4-FFF2-40B4-BE49-F238E27FC236}">
                <a16:creationId xmlns:a16="http://schemas.microsoft.com/office/drawing/2014/main" id="{19E1B276-3A84-4463-A26D-744AC381FC66}"/>
              </a:ext>
            </a:extLst>
          </p:cNvPr>
          <p:cNvSpPr/>
          <p:nvPr/>
        </p:nvSpPr>
        <p:spPr bwMode="auto">
          <a:xfrm>
            <a:off x="7008454" y="6125593"/>
            <a:ext cx="491231" cy="184554"/>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9" name="矩形: 圓角 18">
            <a:extLst>
              <a:ext uri="{FF2B5EF4-FFF2-40B4-BE49-F238E27FC236}">
                <a16:creationId xmlns:a16="http://schemas.microsoft.com/office/drawing/2014/main" id="{A93EDBEF-30E6-4922-B06C-B38B3F87904C}"/>
              </a:ext>
            </a:extLst>
          </p:cNvPr>
          <p:cNvSpPr/>
          <p:nvPr/>
        </p:nvSpPr>
        <p:spPr bwMode="auto">
          <a:xfrm>
            <a:off x="4918228" y="5477520"/>
            <a:ext cx="355108" cy="275208"/>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2" name="投影片編號版面配置區 1">
            <a:extLst>
              <a:ext uri="{FF2B5EF4-FFF2-40B4-BE49-F238E27FC236}">
                <a16:creationId xmlns:a16="http://schemas.microsoft.com/office/drawing/2014/main" id="{40EC2090-B6D2-41DE-B6CA-7C943189F513}"/>
              </a:ext>
            </a:extLst>
          </p:cNvPr>
          <p:cNvSpPr>
            <a:spLocks noGrp="1"/>
          </p:cNvSpPr>
          <p:nvPr>
            <p:ph type="sldNum" sz="quarter" idx="4"/>
          </p:nvPr>
        </p:nvSpPr>
        <p:spPr/>
        <p:txBody>
          <a:bodyPr/>
          <a:lstStyle/>
          <a:p>
            <a:fld id="{7B3C8E2D-E91C-4BBB-B7BA-C2875630DAEF}" type="slidenum">
              <a:rPr lang="en-US" altLang="zh-HK" smtClean="0"/>
              <a:pPr/>
              <a:t>82</a:t>
            </a:fld>
            <a:endParaRPr lang="en-US" dirty="0"/>
          </a:p>
        </p:txBody>
      </p:sp>
    </p:spTree>
    <p:extLst>
      <p:ext uri="{BB962C8B-B14F-4D97-AF65-F5344CB8AC3E}">
        <p14:creationId xmlns:p14="http://schemas.microsoft.com/office/powerpoint/2010/main" val="123135240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2225794" y="1229026"/>
            <a:ext cx="7272808" cy="2246769"/>
          </a:xfrm>
          <a:prstGeom prst="rect">
            <a:avLst/>
          </a:prstGeom>
          <a:solidFill>
            <a:schemeClr val="bg1"/>
          </a:solidFill>
          <a:ln>
            <a:noFill/>
          </a:ln>
          <a:effectLst/>
          <a:extLst/>
        </p:spPr>
        <p:txBody>
          <a:bodyPr wrap="square">
            <a:spAutoFit/>
          </a:bodyPr>
          <a:lstStyle>
            <a:lvl1pPr eaLnBrk="0" hangingPunct="0">
              <a:defRPr sz="3200" b="1">
                <a:solidFill>
                  <a:srgbClr val="0000FF"/>
                </a:solidFill>
                <a:latin typeface="Trebuchet MS" pitchFamily="34" charset="0"/>
                <a:ea typeface="新細明體" pitchFamily="18" charset="-120"/>
              </a:defRPr>
            </a:lvl1pPr>
            <a:lvl2pPr marL="742950" indent="-285750" eaLnBrk="0" hangingPunct="0">
              <a:defRPr sz="3200" b="1">
                <a:solidFill>
                  <a:srgbClr val="0000FF"/>
                </a:solidFill>
                <a:latin typeface="Trebuchet MS" pitchFamily="34" charset="0"/>
                <a:ea typeface="新細明體" pitchFamily="18" charset="-120"/>
              </a:defRPr>
            </a:lvl2pPr>
            <a:lvl3pPr marL="1143000" indent="-228600" eaLnBrk="0" hangingPunct="0">
              <a:defRPr sz="3200" b="1">
                <a:solidFill>
                  <a:srgbClr val="0000FF"/>
                </a:solidFill>
                <a:latin typeface="Trebuchet MS" pitchFamily="34" charset="0"/>
                <a:ea typeface="新細明體" pitchFamily="18" charset="-120"/>
              </a:defRPr>
            </a:lvl3pPr>
            <a:lvl4pPr marL="1600200" indent="-228600" eaLnBrk="0" hangingPunct="0">
              <a:defRPr sz="3200" b="1">
                <a:solidFill>
                  <a:srgbClr val="0000FF"/>
                </a:solidFill>
                <a:latin typeface="Trebuchet MS" pitchFamily="34" charset="0"/>
                <a:ea typeface="新細明體" pitchFamily="18" charset="-120"/>
              </a:defRPr>
            </a:lvl4pPr>
            <a:lvl5pPr marL="2057400" indent="-228600" eaLnBrk="0" hangingPunct="0">
              <a:defRPr sz="3200" b="1">
                <a:solidFill>
                  <a:srgbClr val="0000FF"/>
                </a:solidFill>
                <a:latin typeface="Trebuchet MS" pitchFamily="34" charset="0"/>
                <a:ea typeface="新細明體" pitchFamily="18" charset="-120"/>
              </a:defRPr>
            </a:lvl5pPr>
            <a:lvl6pPr marL="2514600" indent="-228600" eaLnBrk="0" fontAlgn="base" hangingPunct="0">
              <a:spcBef>
                <a:spcPct val="20000"/>
              </a:spcBef>
              <a:spcAft>
                <a:spcPct val="0"/>
              </a:spcAft>
              <a:buClr>
                <a:schemeClr val="bg1"/>
              </a:buClr>
              <a:buSzPct val="100000"/>
              <a:buFont typeface="Wingdings" pitchFamily="2" charset="2"/>
              <a:defRPr sz="3200" b="1">
                <a:solidFill>
                  <a:srgbClr val="0000FF"/>
                </a:solidFill>
                <a:latin typeface="Trebuchet MS" pitchFamily="34" charset="0"/>
                <a:ea typeface="新細明體" pitchFamily="18" charset="-120"/>
              </a:defRPr>
            </a:lvl6pPr>
            <a:lvl7pPr marL="2971800" indent="-228600" eaLnBrk="0" fontAlgn="base" hangingPunct="0">
              <a:spcBef>
                <a:spcPct val="20000"/>
              </a:spcBef>
              <a:spcAft>
                <a:spcPct val="0"/>
              </a:spcAft>
              <a:buClr>
                <a:schemeClr val="bg1"/>
              </a:buClr>
              <a:buSzPct val="100000"/>
              <a:buFont typeface="Wingdings" pitchFamily="2" charset="2"/>
              <a:defRPr sz="3200" b="1">
                <a:solidFill>
                  <a:srgbClr val="0000FF"/>
                </a:solidFill>
                <a:latin typeface="Trebuchet MS" pitchFamily="34" charset="0"/>
                <a:ea typeface="新細明體" pitchFamily="18" charset="-120"/>
              </a:defRPr>
            </a:lvl7pPr>
            <a:lvl8pPr marL="3429000" indent="-228600" eaLnBrk="0" fontAlgn="base" hangingPunct="0">
              <a:spcBef>
                <a:spcPct val="20000"/>
              </a:spcBef>
              <a:spcAft>
                <a:spcPct val="0"/>
              </a:spcAft>
              <a:buClr>
                <a:schemeClr val="bg1"/>
              </a:buClr>
              <a:buSzPct val="100000"/>
              <a:buFont typeface="Wingdings" pitchFamily="2" charset="2"/>
              <a:defRPr sz="3200" b="1">
                <a:solidFill>
                  <a:srgbClr val="0000FF"/>
                </a:solidFill>
                <a:latin typeface="Trebuchet MS" pitchFamily="34" charset="0"/>
                <a:ea typeface="新細明體" pitchFamily="18" charset="-120"/>
              </a:defRPr>
            </a:lvl8pPr>
            <a:lvl9pPr marL="3886200" indent="-228600" eaLnBrk="0" fontAlgn="base" hangingPunct="0">
              <a:spcBef>
                <a:spcPct val="20000"/>
              </a:spcBef>
              <a:spcAft>
                <a:spcPct val="0"/>
              </a:spcAft>
              <a:buClr>
                <a:schemeClr val="bg1"/>
              </a:buClr>
              <a:buSzPct val="100000"/>
              <a:buFont typeface="Wingdings" pitchFamily="2" charset="2"/>
              <a:defRPr sz="3200" b="1">
                <a:solidFill>
                  <a:srgbClr val="0000FF"/>
                </a:solidFill>
                <a:latin typeface="Trebuchet MS" pitchFamily="34" charset="0"/>
                <a:ea typeface="新細明體" pitchFamily="18" charset="-120"/>
              </a:defRPr>
            </a:lvl9pPr>
          </a:lstStyle>
          <a:p>
            <a:pPr eaLnBrk="1" hangingPunct="1">
              <a:spcBef>
                <a:spcPct val="50000"/>
              </a:spcBef>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如有學生</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連續缺課八天或以上</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，系統將傳送</a:t>
            </a:r>
            <a:r>
              <a:rPr lang="zh-TW" altLang="en-US" sz="2800" dirty="0">
                <a:solidFill>
                  <a:schemeClr val="tx2">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提示電郵</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予</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514350" indent="-514350" eaLnBrk="1" hangingPunct="1">
              <a:spcBef>
                <a:spcPct val="50000"/>
              </a:spcBef>
              <a:buClr>
                <a:srgbClr val="D60093"/>
              </a:buClr>
              <a:buFont typeface="Wingdings" panose="05000000000000000000" pitchFamily="2" charset="2"/>
              <a:buChar char="§"/>
            </a:pP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「校長組別」</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14350" indent="-514350" eaLnBrk="1" hangingPunct="1">
              <a:spcBef>
                <a:spcPct val="50000"/>
              </a:spcBef>
              <a:buClr>
                <a:srgbClr val="D60093"/>
              </a:buClr>
              <a:buFont typeface="Wingdings" panose="05000000000000000000" pitchFamily="2" charset="2"/>
              <a:buChar cha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教育局缺課個案專責小組</a:t>
            </a:r>
          </a:p>
        </p:txBody>
      </p:sp>
      <p:sp>
        <p:nvSpPr>
          <p:cNvPr id="7" name="矩形 6">
            <a:extLst>
              <a:ext uri="{FF2B5EF4-FFF2-40B4-BE49-F238E27FC236}">
                <a16:creationId xmlns:a16="http://schemas.microsoft.com/office/drawing/2014/main" id="{789E8115-E5D6-4375-9EF4-4C257C6385F5}"/>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pic>
        <p:nvPicPr>
          <p:cNvPr id="2" name="圖片 1">
            <a:extLst>
              <a:ext uri="{FF2B5EF4-FFF2-40B4-BE49-F238E27FC236}">
                <a16:creationId xmlns:a16="http://schemas.microsoft.com/office/drawing/2014/main" id="{93B1BBEB-BC81-42F7-85DB-9AA529D66B91}"/>
              </a:ext>
            </a:extLst>
          </p:cNvPr>
          <p:cNvPicPr>
            <a:picLocks noChangeAspect="1"/>
          </p:cNvPicPr>
          <p:nvPr/>
        </p:nvPicPr>
        <p:blipFill>
          <a:blip r:embed="rId2"/>
          <a:stretch>
            <a:fillRect/>
          </a:stretch>
        </p:blipFill>
        <p:spPr>
          <a:xfrm>
            <a:off x="1416034" y="3688858"/>
            <a:ext cx="8909150" cy="2711941"/>
          </a:xfrm>
          <a:prstGeom prst="rect">
            <a:avLst/>
          </a:prstGeom>
        </p:spPr>
      </p:pic>
      <p:sp>
        <p:nvSpPr>
          <p:cNvPr id="3" name="投影片編號版面配置區 2">
            <a:extLst>
              <a:ext uri="{FF2B5EF4-FFF2-40B4-BE49-F238E27FC236}">
                <a16:creationId xmlns:a16="http://schemas.microsoft.com/office/drawing/2014/main" id="{839A4EFE-0149-4D7A-A156-9E5864AF99EE}"/>
              </a:ext>
            </a:extLst>
          </p:cNvPr>
          <p:cNvSpPr>
            <a:spLocks noGrp="1"/>
          </p:cNvSpPr>
          <p:nvPr>
            <p:ph type="sldNum" sz="quarter" idx="4"/>
          </p:nvPr>
        </p:nvSpPr>
        <p:spPr/>
        <p:txBody>
          <a:bodyPr/>
          <a:lstStyle/>
          <a:p>
            <a:fld id="{7B3C8E2D-E91C-4BBB-B7BA-C2875630DAEF}" type="slidenum">
              <a:rPr lang="en-US" altLang="zh-HK" smtClean="0"/>
              <a:pPr/>
              <a:t>83</a:t>
            </a:fld>
            <a:endParaRPr lang="en-US" dirty="0"/>
          </a:p>
        </p:txBody>
      </p:sp>
    </p:spTree>
    <p:extLst>
      <p:ext uri="{BB962C8B-B14F-4D97-AF65-F5344CB8AC3E}">
        <p14:creationId xmlns:p14="http://schemas.microsoft.com/office/powerpoint/2010/main" val="1846984018"/>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79576" y="1229567"/>
            <a:ext cx="7344816" cy="1815882"/>
          </a:xfrm>
          <a:prstGeom prst="rect">
            <a:avLst/>
          </a:prstGeom>
        </p:spPr>
        <p:txBody>
          <a:bodyPr wrap="square">
            <a:spAutoFit/>
          </a:bodyPr>
          <a:lstStyle/>
          <a:p>
            <a:pPr marL="457200" indent="-457200">
              <a:spcBef>
                <a:spcPts val="500"/>
              </a:spcBef>
              <a:buClr>
                <a:srgbClr val="CC0099"/>
              </a:buClr>
              <a:buSzPct val="55000"/>
              <a:buFont typeface="Wingdings" panose="05000000000000000000" pitchFamily="2" charset="2"/>
              <a:buChar char="n"/>
            </a:pP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自動搜尋</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連續缺席七日或以上的懷疑退學學生</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0"/>
              </a:spcBef>
              <a:buClr>
                <a:srgbClr val="CC0099"/>
              </a:buClr>
              <a:buSzPct val="55000"/>
              <a:buFont typeface="Wingdings" panose="05000000000000000000" pitchFamily="2" charset="2"/>
              <a:buChar char="u"/>
            </a:pPr>
            <a:r>
              <a:rPr lang="zh-TW" altLang="en-US" sz="28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學校管理模組 </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校曆資料 </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0"/>
              </a:spcBef>
              <a:buClr>
                <a:srgbClr val="CC0099"/>
              </a:buClr>
              <a:buSzPct val="55000"/>
              <a:buFont typeface="Wingdings" panose="05000000000000000000" pitchFamily="2" charset="2"/>
              <a:buChar char="u"/>
            </a:pPr>
            <a:r>
              <a:rPr lang="zh-TW" altLang="en-US" sz="28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學生出席資料模組 </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出席紀錄</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11895211-51C0-405C-A35D-FCC016BAE3D8}"/>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pic>
        <p:nvPicPr>
          <p:cNvPr id="4" name="圖片 3">
            <a:extLst>
              <a:ext uri="{FF2B5EF4-FFF2-40B4-BE49-F238E27FC236}">
                <a16:creationId xmlns:a16="http://schemas.microsoft.com/office/drawing/2014/main" id="{87B8003E-45E3-4BB6-BD30-28C5F201BE7C}"/>
              </a:ext>
            </a:extLst>
          </p:cNvPr>
          <p:cNvPicPr>
            <a:picLocks noChangeAspect="1"/>
          </p:cNvPicPr>
          <p:nvPr/>
        </p:nvPicPr>
        <p:blipFill>
          <a:blip r:embed="rId2"/>
          <a:stretch>
            <a:fillRect/>
          </a:stretch>
        </p:blipFill>
        <p:spPr>
          <a:xfrm>
            <a:off x="1242877" y="3298602"/>
            <a:ext cx="8851037" cy="3083720"/>
          </a:xfrm>
          <a:prstGeom prst="rect">
            <a:avLst/>
          </a:prstGeom>
        </p:spPr>
      </p:pic>
      <p:sp>
        <p:nvSpPr>
          <p:cNvPr id="2" name="投影片編號版面配置區 1">
            <a:extLst>
              <a:ext uri="{FF2B5EF4-FFF2-40B4-BE49-F238E27FC236}">
                <a16:creationId xmlns:a16="http://schemas.microsoft.com/office/drawing/2014/main" id="{BBA92FB4-692B-46FB-B5BB-90EE20504703}"/>
              </a:ext>
            </a:extLst>
          </p:cNvPr>
          <p:cNvSpPr>
            <a:spLocks noGrp="1"/>
          </p:cNvSpPr>
          <p:nvPr>
            <p:ph type="sldNum" sz="quarter" idx="4"/>
          </p:nvPr>
        </p:nvSpPr>
        <p:spPr/>
        <p:txBody>
          <a:bodyPr/>
          <a:lstStyle/>
          <a:p>
            <a:fld id="{7B3C8E2D-E91C-4BBB-B7BA-C2875630DAEF}" type="slidenum">
              <a:rPr lang="en-US" altLang="zh-HK" smtClean="0"/>
              <a:pPr/>
              <a:t>84</a:t>
            </a:fld>
            <a:endParaRPr lang="en-US" dirty="0"/>
          </a:p>
        </p:txBody>
      </p:sp>
    </p:spTree>
    <p:extLst>
      <p:ext uri="{BB962C8B-B14F-4D97-AF65-F5344CB8AC3E}">
        <p14:creationId xmlns:p14="http://schemas.microsoft.com/office/powerpoint/2010/main" val="2794328382"/>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nvPr>
        </p:nvGraphicFramePr>
        <p:xfrm>
          <a:off x="2423592" y="1628800"/>
          <a:ext cx="7741960" cy="2590800"/>
        </p:xfrm>
        <a:graphic>
          <a:graphicData uri="http://schemas.openxmlformats.org/drawingml/2006/table">
            <a:tbl>
              <a:tblPr firstRow="1" firstCol="1" bandRow="1">
                <a:tableStyleId>{2D5ABB26-0587-4C30-8999-92F81FD0307C}</a:tableStyleId>
              </a:tblPr>
              <a:tblGrid>
                <a:gridCol w="7741960">
                  <a:extLst>
                    <a:ext uri="{9D8B030D-6E8A-4147-A177-3AD203B41FA5}">
                      <a16:colId xmlns:a16="http://schemas.microsoft.com/office/drawing/2014/main" val="2103457960"/>
                    </a:ext>
                  </a:extLst>
                </a:gridCol>
              </a:tblGrid>
              <a:tr h="28803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3200" b="1" u="none"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日常工作</a:t>
                      </a:r>
                      <a:endParaRPr lang="en-US" altLang="zh-TW" sz="3200" b="1" u="none"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444500" lvl="1" indent="-444500" algn="l" rtl="0" eaLnBrk="1" fontAlgn="base" hangingPunct="1">
                        <a:spcBef>
                          <a:spcPts val="300"/>
                        </a:spcBef>
                        <a:spcAft>
                          <a:spcPct val="0"/>
                        </a:spcAft>
                        <a:buClr>
                          <a:srgbClr val="CC0099"/>
                        </a:buClr>
                        <a:buSzPct val="55000"/>
                        <a:buFont typeface="Wingdings" panose="05000000000000000000" pitchFamily="2" charset="2"/>
                        <a:buChar char="n"/>
                      </a:pPr>
                      <a:r>
                        <a:rPr lang="zh-TW"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更新學生出席紀錄</a:t>
                      </a:r>
                      <a:r>
                        <a:rPr lang="en-US"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缺席</a:t>
                      </a:r>
                      <a:r>
                        <a:rPr lang="en-US"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遲到</a:t>
                      </a:r>
                      <a:r>
                        <a:rPr lang="en-US"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早退</a:t>
                      </a:r>
                      <a:r>
                        <a:rPr lang="en-US"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endParaRPr lang="zh-TW"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444500" marR="0" lvl="1" indent="-444500" algn="l" defTabSz="914400" rtl="0" eaLnBrk="1" fontAlgn="base" latinLnBrk="0" hangingPunct="1">
                        <a:lnSpc>
                          <a:spcPct val="100000"/>
                        </a:lnSpc>
                        <a:spcBef>
                          <a:spcPts val="300"/>
                        </a:spcBef>
                        <a:spcAft>
                          <a:spcPct val="0"/>
                        </a:spcAft>
                        <a:buClr>
                          <a:srgbClr val="CC0099"/>
                        </a:buClr>
                        <a:buSzPct val="55000"/>
                        <a:buFont typeface="Wingdings" panose="05000000000000000000" pitchFamily="2" charset="2"/>
                        <a:buChar char="n"/>
                        <a:tabLst/>
                        <a:defRPr/>
                      </a:pPr>
                      <a:r>
                        <a:rPr lang="zh-CN"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呈交</a:t>
                      </a:r>
                      <a:r>
                        <a:rPr lang="zh-CN" altLang="en-US"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表格</a:t>
                      </a:r>
                      <a:r>
                        <a:rPr lang="en-US" altLang="zh-CN"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a:t>
                      </a:r>
                      <a:r>
                        <a:rPr lang="zh-CN" altLang="en-US"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懷疑退學</a:t>
                      </a:r>
                      <a:r>
                        <a:rPr lang="en-US" altLang="zh-CN"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及</a:t>
                      </a:r>
                      <a:r>
                        <a:rPr lang="zh-CN" altLang="en-US"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表格</a:t>
                      </a:r>
                      <a:r>
                        <a:rPr lang="en-US" altLang="zh-TW"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B</a:t>
                      </a:r>
                      <a:r>
                        <a:rPr lang="en-US" altLang="zh-CN"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復課</a:t>
                      </a:r>
                      <a:r>
                        <a:rPr lang="en-US" altLang="zh-CN"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p>
                    <a:p>
                      <a:pPr marL="444500" lvl="1" indent="-444500" algn="l" rtl="0" eaLnBrk="1" fontAlgn="base" hangingPunct="1">
                        <a:spcBef>
                          <a:spcPts val="300"/>
                        </a:spcBef>
                        <a:spcAft>
                          <a:spcPct val="0"/>
                        </a:spcAft>
                        <a:buClr>
                          <a:srgbClr val="CC0099"/>
                        </a:buClr>
                        <a:buSzPct val="55000"/>
                        <a:buFont typeface="Wingdings" panose="05000000000000000000" pitchFamily="2" charset="2"/>
                        <a:buChar char="n"/>
                      </a:pPr>
                      <a:r>
                        <a:rPr lang="zh-TW"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提取學生出席資料</a:t>
                      </a:r>
                      <a:r>
                        <a:rPr lang="zh-TW"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至</a:t>
                      </a:r>
                      <a:r>
                        <a:rPr lang="zh-TW" altLang="zh-TW" sz="3200" b="1" kern="1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學生成績</a:t>
                      </a:r>
                      <a:r>
                        <a:rPr lang="zh-TW" altLang="en-US" sz="3200" b="1" kern="1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模組</a:t>
                      </a:r>
                      <a:endParaRPr lang="en-US" altLang="zh-TW" sz="3200" b="1" kern="1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444500" marR="0" lvl="1" indent="-444500" algn="l" defTabSz="914400" rtl="0" eaLnBrk="1" fontAlgn="base" latinLnBrk="0" hangingPunct="1">
                        <a:lnSpc>
                          <a:spcPct val="100000"/>
                        </a:lnSpc>
                        <a:spcBef>
                          <a:spcPts val="300"/>
                        </a:spcBef>
                        <a:spcAft>
                          <a:spcPct val="0"/>
                        </a:spcAft>
                        <a:buClr>
                          <a:srgbClr val="CC0099"/>
                        </a:buClr>
                        <a:buSzPct val="55000"/>
                        <a:buFont typeface="Wingdings" panose="05000000000000000000" pitchFamily="2" charset="2"/>
                        <a:buChar char="n"/>
                        <a:tabLst/>
                        <a:defRPr/>
                      </a:pPr>
                      <a:r>
                        <a:rPr lang="zh-TW" altLang="en-US" sz="3200" b="1"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開學初</a:t>
                      </a:r>
                      <a:r>
                        <a:rPr lang="zh-TW" altLang="zh-TW" sz="3200" b="1"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設定</a:t>
                      </a:r>
                      <a:r>
                        <a:rPr lang="zh-TW" altLang="zh-TW"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出席紀錄參數</a:t>
                      </a:r>
                      <a:r>
                        <a:rPr lang="zh-TW" altLang="zh-TW" sz="3200" b="1"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zh-TW"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特別出席日</a:t>
                      </a:r>
                      <a:endParaRPr lang="en-US" altLang="zh-TW"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17780" marR="17780" marT="0" marB="0"/>
                </a:tc>
                <a:extLst>
                  <a:ext uri="{0D108BD9-81ED-4DB2-BD59-A6C34878D82A}">
                    <a16:rowId xmlns:a16="http://schemas.microsoft.com/office/drawing/2014/main" val="3486274607"/>
                  </a:ext>
                </a:extLst>
              </a:tr>
            </a:tbl>
          </a:graphicData>
        </a:graphic>
      </p:graphicFrame>
      <p:sp>
        <p:nvSpPr>
          <p:cNvPr id="7" name="矩形 6">
            <a:extLst>
              <a:ext uri="{FF2B5EF4-FFF2-40B4-BE49-F238E27FC236}">
                <a16:creationId xmlns:a16="http://schemas.microsoft.com/office/drawing/2014/main" id="{DA3C7272-E5BD-4D48-80DA-41FE9A45A3E0}"/>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sp>
        <p:nvSpPr>
          <p:cNvPr id="2" name="投影片編號版面配置區 1">
            <a:extLst>
              <a:ext uri="{FF2B5EF4-FFF2-40B4-BE49-F238E27FC236}">
                <a16:creationId xmlns:a16="http://schemas.microsoft.com/office/drawing/2014/main" id="{088B196C-75C8-4CC2-A9CF-FAF26FA5E7EC}"/>
              </a:ext>
            </a:extLst>
          </p:cNvPr>
          <p:cNvSpPr>
            <a:spLocks noGrp="1"/>
          </p:cNvSpPr>
          <p:nvPr>
            <p:ph type="sldNum" sz="quarter" idx="10"/>
          </p:nvPr>
        </p:nvSpPr>
        <p:spPr/>
        <p:txBody>
          <a:bodyPr/>
          <a:lstStyle/>
          <a:p>
            <a:fld id="{7B3C8E2D-E91C-4BBB-B7BA-C2875630DAEF}" type="slidenum">
              <a:rPr lang="en-US" altLang="zh-HK" smtClean="0"/>
              <a:pPr/>
              <a:t>85</a:t>
            </a:fld>
            <a:endParaRPr lang="en-US" dirty="0"/>
          </a:p>
        </p:txBody>
      </p:sp>
    </p:spTree>
    <p:extLst>
      <p:ext uri="{BB962C8B-B14F-4D97-AF65-F5344CB8AC3E}">
        <p14:creationId xmlns:p14="http://schemas.microsoft.com/office/powerpoint/2010/main" val="30814443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2074"/>
          <p:cNvSpPr>
            <a:spLocks noGrp="1" noChangeArrowheads="1"/>
          </p:cNvSpPr>
          <p:nvPr>
            <p:ph type="title"/>
          </p:nvPr>
        </p:nvSpPr>
        <p:spPr>
          <a:xfrm>
            <a:off x="3251684" y="122925"/>
            <a:ext cx="2563502" cy="762000"/>
          </a:xfr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eaLnBrk="1" hangingPunct="1">
              <a:buClr>
                <a:srgbClr val="CC0099"/>
              </a:buClr>
              <a:buSzPct val="55000"/>
              <a:buFont typeface="Wingdings" panose="05000000000000000000" pitchFamily="2" charset="2"/>
              <a:buNone/>
            </a:pPr>
            <a:r>
              <a:rPr lang="zh-TW" altLang="en-GB" sz="4000" kern="1200" dirty="0">
                <a:solidFill>
                  <a:srgbClr val="002060"/>
                </a:solidFill>
              </a:rPr>
              <a:t>課外活動</a:t>
            </a:r>
            <a:endParaRPr lang="en-GB" altLang="zh-TW" sz="4000" kern="1200" dirty="0">
              <a:solidFill>
                <a:srgbClr val="002060"/>
              </a:solidFill>
            </a:endParaRPr>
          </a:p>
        </p:txBody>
      </p:sp>
      <p:sp>
        <p:nvSpPr>
          <p:cNvPr id="17411" name="Rectangle 2062"/>
          <p:cNvSpPr>
            <a:spLocks noChangeArrowheads="1"/>
          </p:cNvSpPr>
          <p:nvPr/>
        </p:nvSpPr>
        <p:spPr bwMode="auto">
          <a:xfrm>
            <a:off x="4511868" y="1510231"/>
            <a:ext cx="6048628" cy="4861024"/>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444500" lvl="1" indent="-444500">
              <a:spcBef>
                <a:spcPts val="30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學生課外活動</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活動項目</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30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處理課外活動</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申請</a:t>
            </a:r>
          </a:p>
          <a:p>
            <a:pPr marL="444500" lvl="1" indent="-444500">
              <a:spcBef>
                <a:spcPts val="30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網上報名</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矩形 9"/>
          <p:cNvSpPr/>
          <p:nvPr/>
        </p:nvSpPr>
        <p:spPr>
          <a:xfrm>
            <a:off x="10311992" y="398370"/>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grpSp>
        <p:nvGrpSpPr>
          <p:cNvPr id="6" name="群組 5"/>
          <p:cNvGrpSpPr/>
          <p:nvPr/>
        </p:nvGrpSpPr>
        <p:grpSpPr>
          <a:xfrm>
            <a:off x="2047206" y="1510231"/>
            <a:ext cx="2071765" cy="4538662"/>
            <a:chOff x="319076" y="1520788"/>
            <a:chExt cx="2071765" cy="4538662"/>
          </a:xfrm>
        </p:grpSpPr>
        <p:grpSp>
          <p:nvGrpSpPr>
            <p:cNvPr id="7" name="群組 6"/>
            <p:cNvGrpSpPr/>
            <p:nvPr/>
          </p:nvGrpSpPr>
          <p:grpSpPr>
            <a:xfrm>
              <a:off x="323528" y="1520788"/>
              <a:ext cx="2067313" cy="4538662"/>
              <a:chOff x="1476003" y="1483767"/>
              <a:chExt cx="2067313" cy="4538662"/>
            </a:xfrm>
          </p:grpSpPr>
          <p:sp>
            <p:nvSpPr>
              <p:cNvPr id="11"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2"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GB" sz="1600" dirty="0">
                    <a:solidFill>
                      <a:srgbClr val="9900CC"/>
                    </a:solidFill>
                    <a:latin typeface="微軟正黑體" panose="020B0604030504040204" pitchFamily="34" charset="-120"/>
                    <a:ea typeface="微軟正黑體" panose="020B0604030504040204" pitchFamily="34" charset="-120"/>
                  </a:rPr>
                  <a:t>學生資料</a:t>
                </a:r>
              </a:p>
            </p:txBody>
          </p:sp>
          <p:sp>
            <p:nvSpPr>
              <p:cNvPr id="15"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課外活動、</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職位等代碼</a:t>
                </a:r>
              </a:p>
            </p:txBody>
          </p:sp>
          <p:sp>
            <p:nvSpPr>
              <p:cNvPr id="16"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課外活動、</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職位等代碼</a:t>
                </a:r>
              </a:p>
            </p:txBody>
          </p:sp>
        </p:grpSp>
        <p:sp>
          <p:nvSpPr>
            <p:cNvPr id="8" name="Oval 2076"/>
            <p:cNvSpPr>
              <a:spLocks noChangeArrowheads="1"/>
            </p:cNvSpPr>
            <p:nvPr/>
          </p:nvSpPr>
          <p:spPr bwMode="auto">
            <a:xfrm>
              <a:off x="319076" y="3825044"/>
              <a:ext cx="1079500" cy="1081088"/>
            </a:xfrm>
            <a:prstGeom prst="ellipse">
              <a:avLst/>
            </a:prstGeom>
            <a:gradFill rotWithShape="0">
              <a:gsLst>
                <a:gs pos="0">
                  <a:srgbClr val="6666FF"/>
                </a:gs>
                <a:gs pos="100000">
                  <a:srgbClr val="6666FF">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9" name="Rectangle 2072"/>
            <p:cNvSpPr>
              <a:spLocks noChangeArrowheads="1"/>
            </p:cNvSpPr>
            <p:nvPr/>
          </p:nvSpPr>
          <p:spPr bwMode="auto">
            <a:xfrm>
              <a:off x="1307125" y="4061581"/>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GB" sz="1600" dirty="0">
                  <a:solidFill>
                    <a:srgbClr val="9900CC"/>
                  </a:solidFill>
                  <a:latin typeface="微軟正黑體" panose="020B0604030504040204" pitchFamily="34" charset="-120"/>
                  <a:ea typeface="微軟正黑體" panose="020B0604030504040204" pitchFamily="34" charset="-120"/>
                </a:rPr>
                <a:t>負責活動的</a:t>
              </a:r>
            </a:p>
            <a:p>
              <a:pPr algn="ctr" eaLnBrk="1" hangingPunct="1">
                <a:spcBef>
                  <a:spcPct val="0"/>
                </a:spcBef>
                <a:buClr>
                  <a:srgbClr val="CC0099"/>
                </a:buClr>
                <a:buSzPct val="55000"/>
                <a:buFont typeface="Wingdings" panose="05000000000000000000" pitchFamily="2" charset="2"/>
                <a:buNone/>
              </a:pPr>
              <a:r>
                <a:rPr lang="zh-TW" altLang="en-GB" sz="1600" dirty="0">
                  <a:solidFill>
                    <a:srgbClr val="9900CC"/>
                  </a:solidFill>
                  <a:latin typeface="微軟正黑體" panose="020B0604030504040204" pitchFamily="34" charset="-120"/>
                  <a:ea typeface="微軟正黑體" panose="020B0604030504040204" pitchFamily="34" charset="-120"/>
                </a:rPr>
                <a:t>教職員資料</a:t>
              </a:r>
            </a:p>
          </p:txBody>
        </p:sp>
      </p:grpSp>
      <p:sp>
        <p:nvSpPr>
          <p:cNvPr id="2" name="投影片編號版面配置區 1">
            <a:extLst>
              <a:ext uri="{FF2B5EF4-FFF2-40B4-BE49-F238E27FC236}">
                <a16:creationId xmlns:a16="http://schemas.microsoft.com/office/drawing/2014/main" id="{A9830BD5-938E-4F99-970A-D37FA264FF12}"/>
              </a:ext>
            </a:extLst>
          </p:cNvPr>
          <p:cNvSpPr>
            <a:spLocks noGrp="1"/>
          </p:cNvSpPr>
          <p:nvPr>
            <p:ph type="sldNum" sz="quarter" idx="10"/>
          </p:nvPr>
        </p:nvSpPr>
        <p:spPr/>
        <p:txBody>
          <a:bodyPr/>
          <a:lstStyle/>
          <a:p>
            <a:fld id="{7B3C8E2D-E91C-4BBB-B7BA-C2875630DAEF}" type="slidenum">
              <a:rPr lang="en-US" altLang="zh-HK" smtClean="0"/>
              <a:pPr/>
              <a:t>86</a:t>
            </a:fld>
            <a:endParaRPr lang="en-US" dirty="0"/>
          </a:p>
        </p:txBody>
      </p:sp>
    </p:spTree>
    <p:extLst>
      <p:ext uri="{BB962C8B-B14F-4D97-AF65-F5344CB8AC3E}">
        <p14:creationId xmlns:p14="http://schemas.microsoft.com/office/powerpoint/2010/main" val="4140114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32"/>
          <p:cNvSpPr>
            <a:spLocks noGrp="1" noChangeArrowheads="1"/>
          </p:cNvSpPr>
          <p:nvPr>
            <p:ph type="title"/>
          </p:nvPr>
        </p:nvSpPr>
        <p:spPr>
          <a:xfrm>
            <a:off x="3251684" y="116632"/>
            <a:ext cx="2563502" cy="762000"/>
          </a:xfr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eaLnBrk="1" hangingPunct="1">
              <a:buClr>
                <a:srgbClr val="CC0099"/>
              </a:buClr>
              <a:buSzPct val="55000"/>
              <a:buFont typeface="Wingdings" panose="05000000000000000000" pitchFamily="2" charset="2"/>
              <a:buNone/>
            </a:pPr>
            <a:r>
              <a:rPr lang="zh-TW" altLang="en-GB" sz="4000" kern="1200">
                <a:solidFill>
                  <a:srgbClr val="002060"/>
                </a:solidFill>
              </a:rPr>
              <a:t>獎懲資料</a:t>
            </a:r>
            <a:endParaRPr lang="en-GB" altLang="zh-TW" sz="4000" kern="1200">
              <a:solidFill>
                <a:srgbClr val="002060"/>
              </a:solidFill>
            </a:endParaRPr>
          </a:p>
        </p:txBody>
      </p:sp>
      <p:sp>
        <p:nvSpPr>
          <p:cNvPr id="18435" name="Rectangle 14"/>
          <p:cNvSpPr>
            <a:spLocks noChangeArrowheads="1"/>
          </p:cNvSpPr>
          <p:nvPr/>
        </p:nvSpPr>
        <p:spPr bwMode="auto">
          <a:xfrm>
            <a:off x="4727848" y="1196752"/>
            <a:ext cx="5544616" cy="5090266"/>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4500" lvl="1" indent="-444500">
              <a:spcBef>
                <a:spcPts val="300"/>
              </a:spcBef>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編修</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19175" lvl="2" indent="-457200">
              <a:spcBef>
                <a:spcPts val="300"/>
              </a:spcBef>
              <a:buClr>
                <a:srgbClr val="CC0099"/>
              </a:buClr>
              <a:buSzPct val="55000"/>
              <a:buFont typeface="Wingdings" panose="05000000000000000000" pitchFamily="2" charset="2"/>
              <a:buChar char="u"/>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依學生</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個別事件</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a:t>
            </a:r>
          </a:p>
          <a:p>
            <a:pPr marL="1019175" lvl="2" indent="-457200">
              <a:spcBef>
                <a:spcPts val="300"/>
              </a:spcBef>
              <a:buClr>
                <a:srgbClr val="CC0099"/>
              </a:buClr>
              <a:buSzPct val="55000"/>
              <a:buFont typeface="Wingdings" panose="05000000000000000000" pitchFamily="2" charset="2"/>
              <a:buChar char="u"/>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整批處理</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集體事件</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19175" lvl="2" indent="-457200">
              <a:spcBef>
                <a:spcPts val="300"/>
              </a:spcBef>
              <a:buClr>
                <a:srgbClr val="CC0099"/>
              </a:buClr>
              <a:buSzPct val="55000"/>
              <a:buFont typeface="Wingdings" panose="05000000000000000000" pitchFamily="2" charset="2"/>
              <a:buChar char="u"/>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依課外活動</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依活動項目</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endParaRPr>
          </a:p>
          <a:p>
            <a:pPr marL="1019175" lvl="2" indent="-457200">
              <a:spcBef>
                <a:spcPts val="300"/>
              </a:spcBef>
              <a:buClr>
                <a:srgbClr val="CC0099"/>
              </a:buClr>
              <a:buSzPct val="55000"/>
              <a:buFont typeface="Wingdings" panose="05000000000000000000" pitchFamily="2" charset="2"/>
              <a:buChar char="u"/>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依學生出席</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endParaRPr>
          </a:p>
          <a:p>
            <a:pPr marL="561975" lvl="2" indent="0">
              <a:spcBef>
                <a:spcPts val="300"/>
              </a:spcBef>
              <a:buClr>
                <a:srgbClr val="CC0099"/>
              </a:buClr>
              <a:buSzPct val="55000"/>
              <a:buNone/>
              <a:defRPr/>
            </a:pP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300"/>
              </a:spcBef>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編修</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留堂班資料</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19175" lvl="2" indent="-457200">
              <a:spcBef>
                <a:spcPts val="300"/>
              </a:spcBef>
              <a:buClr>
                <a:srgbClr val="CC0099"/>
              </a:buClr>
              <a:buSzPct val="55000"/>
              <a:buFont typeface="Wingdings" panose="05000000000000000000" pitchFamily="2" charset="2"/>
              <a:buChar char="u"/>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編排學生、教師</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endParaRPr>
          </a:p>
          <a:p>
            <a:pPr marL="1019175" lvl="2" indent="-457200">
              <a:spcBef>
                <a:spcPts val="300"/>
              </a:spcBef>
              <a:buClr>
                <a:srgbClr val="CC0099"/>
              </a:buClr>
              <a:buSzPct val="55000"/>
              <a:buFont typeface="Wingdings" panose="05000000000000000000" pitchFamily="2" charset="2"/>
              <a:buChar char="u"/>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列印留堂班名單</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矩形 7"/>
          <p:cNvSpPr/>
          <p:nvPr/>
        </p:nvSpPr>
        <p:spPr>
          <a:xfrm>
            <a:off x="10272464" y="392077"/>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grpSp>
        <p:nvGrpSpPr>
          <p:cNvPr id="6" name="群組 5"/>
          <p:cNvGrpSpPr/>
          <p:nvPr/>
        </p:nvGrpSpPr>
        <p:grpSpPr>
          <a:xfrm>
            <a:off x="2279577" y="1426478"/>
            <a:ext cx="2215780" cy="4538662"/>
            <a:chOff x="319076" y="1520788"/>
            <a:chExt cx="2071765" cy="4538662"/>
          </a:xfrm>
        </p:grpSpPr>
        <p:grpSp>
          <p:nvGrpSpPr>
            <p:cNvPr id="7" name="群組 6"/>
            <p:cNvGrpSpPr/>
            <p:nvPr/>
          </p:nvGrpSpPr>
          <p:grpSpPr>
            <a:xfrm>
              <a:off x="323528" y="1520788"/>
              <a:ext cx="2067313" cy="4538662"/>
              <a:chOff x="1476003" y="1483767"/>
              <a:chExt cx="2067313" cy="4538662"/>
            </a:xfrm>
          </p:grpSpPr>
          <p:sp>
            <p:nvSpPr>
              <p:cNvPr id="11"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2"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GB" sz="1600">
                    <a:solidFill>
                      <a:srgbClr val="9900CC"/>
                    </a:solidFill>
                    <a:latin typeface="微軟正黑體" panose="020B0604030504040204" pitchFamily="34" charset="-120"/>
                    <a:ea typeface="微軟正黑體" panose="020B0604030504040204" pitchFamily="34" charset="-120"/>
                  </a:rPr>
                  <a:t>學生資料</a:t>
                </a:r>
              </a:p>
            </p:txBody>
          </p:sp>
          <p:sp>
            <p:nvSpPr>
              <p:cNvPr id="15"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學年、</a:t>
                </a:r>
              </a:p>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班別資料</a:t>
                </a:r>
              </a:p>
            </p:txBody>
          </p:sp>
          <p:sp>
            <p:nvSpPr>
              <p:cNvPr id="16"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獎懲事項</a:t>
                </a:r>
              </a:p>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代碼</a:t>
                </a:r>
              </a:p>
            </p:txBody>
          </p:sp>
        </p:grpSp>
        <p:sp>
          <p:nvSpPr>
            <p:cNvPr id="9" name="Oval 2076"/>
            <p:cNvSpPr>
              <a:spLocks noChangeArrowheads="1"/>
            </p:cNvSpPr>
            <p:nvPr/>
          </p:nvSpPr>
          <p:spPr bwMode="auto">
            <a:xfrm>
              <a:off x="319076" y="3825044"/>
              <a:ext cx="1079500" cy="1081088"/>
            </a:xfrm>
            <a:prstGeom prst="ellipse">
              <a:avLst/>
            </a:prstGeom>
            <a:gradFill rotWithShape="0">
              <a:gsLst>
                <a:gs pos="0">
                  <a:srgbClr val="6666FF"/>
                </a:gs>
                <a:gs pos="100000">
                  <a:srgbClr val="6666FF">
                    <a:gamma/>
                    <a:shade val="69804"/>
                    <a:invGamma/>
                  </a:srgbClr>
                </a:gs>
              </a:gsLst>
              <a:path path="shape">
                <a:fillToRect l="50000" t="50000" r="50000" b="50000"/>
              </a:path>
            </a:gradFill>
            <a:ln w="9525" algn="ctr">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0" name="Rectangle 2072"/>
            <p:cNvSpPr>
              <a:spLocks noChangeArrowheads="1"/>
            </p:cNvSpPr>
            <p:nvPr/>
          </p:nvSpPr>
          <p:spPr bwMode="auto">
            <a:xfrm>
              <a:off x="1307125" y="4061581"/>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獎懲負責人</a:t>
              </a:r>
            </a:p>
          </p:txBody>
        </p:sp>
      </p:grpSp>
      <p:sp>
        <p:nvSpPr>
          <p:cNvPr id="2" name="投影片編號版面配置區 1">
            <a:extLst>
              <a:ext uri="{FF2B5EF4-FFF2-40B4-BE49-F238E27FC236}">
                <a16:creationId xmlns:a16="http://schemas.microsoft.com/office/drawing/2014/main" id="{5308D308-4CF4-4092-A2AB-5D3141C8BE7F}"/>
              </a:ext>
            </a:extLst>
          </p:cNvPr>
          <p:cNvSpPr>
            <a:spLocks noGrp="1"/>
          </p:cNvSpPr>
          <p:nvPr>
            <p:ph type="sldNum" sz="quarter" idx="10"/>
          </p:nvPr>
        </p:nvSpPr>
        <p:spPr/>
        <p:txBody>
          <a:bodyPr/>
          <a:lstStyle/>
          <a:p>
            <a:fld id="{7B3C8E2D-E91C-4BBB-B7BA-C2875630DAEF}" type="slidenum">
              <a:rPr lang="en-US" altLang="zh-HK" smtClean="0"/>
              <a:pPr/>
              <a:t>87</a:t>
            </a:fld>
            <a:endParaRPr lang="en-US" dirty="0"/>
          </a:p>
        </p:txBody>
      </p:sp>
    </p:spTree>
    <p:extLst>
      <p:ext uri="{BB962C8B-B14F-4D97-AF65-F5344CB8AC3E}">
        <p14:creationId xmlns:p14="http://schemas.microsoft.com/office/powerpoint/2010/main" val="702591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txBox="1">
            <a:spLocks/>
          </p:cNvSpPr>
          <p:nvPr/>
        </p:nvSpPr>
        <p:spPr>
          <a:xfrm>
            <a:off x="152400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spcBef>
                <a:spcPct val="75000"/>
              </a:spcBef>
              <a:spcAft>
                <a:spcPct val="0"/>
              </a:spcAft>
              <a:buClr>
                <a:schemeClr val="accent2"/>
              </a:buClr>
              <a:buFont typeface="Wingdings" panose="05000000000000000000" pitchFamily="2" charset="2"/>
              <a:buChar char="n"/>
              <a:defRPr sz="2400" b="1" kern="1200">
                <a:solidFill>
                  <a:srgbClr val="660066"/>
                </a:solidFill>
                <a:latin typeface="Tahoma" panose="020B0604030504040204" pitchFamily="34" charset="0"/>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b="1" kern="1200">
                <a:solidFill>
                  <a:srgbClr val="9900CC"/>
                </a:solidFill>
                <a:latin typeface="Tahoma" panose="020B0604030504040204" pitchFamily="34" charset="0"/>
                <a:ea typeface="PMingLiU" panose="02020500000000000000" pitchFamily="18" charset="-120"/>
                <a:cs typeface="+mn-cs"/>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4000" b="1" kern="1200">
                <a:solidFill>
                  <a:srgbClr val="6600CC"/>
                </a:solidFill>
                <a:latin typeface="Tahoma" panose="020B0604030504040204" pitchFamily="34" charset="0"/>
                <a:ea typeface="PMingLiU" panose="02020500000000000000" pitchFamily="18" charset="-120"/>
                <a:cs typeface="+mn-cs"/>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b="1" kern="1200">
                <a:solidFill>
                  <a:srgbClr val="333399"/>
                </a:solidFill>
                <a:latin typeface="Tahoma" panose="020B0604030504040204" pitchFamily="34" charset="0"/>
                <a:ea typeface="PMingLiU" panose="02020500000000000000" pitchFamily="18" charset="-120"/>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9pPr>
          </a:lstStyle>
          <a:p>
            <a:pPr>
              <a:spcBef>
                <a:spcPct val="0"/>
              </a:spcBef>
              <a:buClrTx/>
              <a:buFontTx/>
              <a:buNone/>
            </a:pPr>
            <a:endParaRPr lang="en-US" altLang="zh-TW" sz="1000" dirty="0">
              <a:solidFill>
                <a:srgbClr val="669900"/>
              </a:solidFill>
            </a:endParaRPr>
          </a:p>
        </p:txBody>
      </p:sp>
      <p:sp>
        <p:nvSpPr>
          <p:cNvPr id="8" name="Rectangle 32"/>
          <p:cNvSpPr>
            <a:spLocks noGrp="1" noChangeArrowheads="1"/>
          </p:cNvSpPr>
          <p:nvPr>
            <p:ph type="title"/>
          </p:nvPr>
        </p:nvSpPr>
        <p:spPr>
          <a:xfrm>
            <a:off x="3251684" y="116632"/>
            <a:ext cx="2563502" cy="762000"/>
          </a:xfr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eaLnBrk="1" hangingPunct="1">
              <a:buClr>
                <a:srgbClr val="CC0099"/>
              </a:buClr>
              <a:buSzPct val="55000"/>
              <a:buFont typeface="Wingdings" panose="05000000000000000000" pitchFamily="2" charset="2"/>
              <a:buNone/>
            </a:pPr>
            <a:r>
              <a:rPr lang="zh-TW" altLang="en-GB" sz="4000" kern="1200" dirty="0">
                <a:solidFill>
                  <a:srgbClr val="002060"/>
                </a:solidFill>
              </a:rPr>
              <a:t>獎懲資料</a:t>
            </a:r>
            <a:endParaRPr lang="en-GB" altLang="zh-TW" sz="4000" kern="1200" dirty="0">
              <a:solidFill>
                <a:srgbClr val="002060"/>
              </a:solidFill>
            </a:endParaRPr>
          </a:p>
        </p:txBody>
      </p:sp>
      <p:sp>
        <p:nvSpPr>
          <p:cNvPr id="2" name="矩形 1"/>
          <p:cNvSpPr/>
          <p:nvPr/>
        </p:nvSpPr>
        <p:spPr>
          <a:xfrm>
            <a:off x="6112058" y="1224753"/>
            <a:ext cx="4852814" cy="1077218"/>
          </a:xfrm>
          <a:prstGeom prst="rect">
            <a:avLst/>
          </a:prstGeom>
        </p:spPr>
        <p:txBody>
          <a:bodyPr wrap="square">
            <a:spAutoFit/>
          </a:bodyPr>
          <a:lstStyle/>
          <a:p>
            <a:pPr marL="268288" lvl="1" indent="-268288">
              <a:spcBef>
                <a:spcPts val="300"/>
              </a:spcBef>
              <a:buClr>
                <a:srgbClr val="CC0099"/>
              </a:buClr>
              <a:buSzPct val="55000"/>
              <a:buFont typeface="Wingdings" panose="05000000000000000000" pitchFamily="2" charset="2"/>
              <a:buChar char="n"/>
            </a:pPr>
            <a:r>
              <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開學前</a:t>
            </a:r>
            <a:r>
              <a:rPr lang="en-US" altLang="zh-TW"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開學初 </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修訂</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a:t>
            </a:r>
            <a:r>
              <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規則</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、預設等級</a:t>
            </a:r>
          </a:p>
        </p:txBody>
      </p:sp>
      <p:sp>
        <p:nvSpPr>
          <p:cNvPr id="10" name="矩形 9"/>
          <p:cNvSpPr/>
          <p:nvPr/>
        </p:nvSpPr>
        <p:spPr>
          <a:xfrm>
            <a:off x="1494251" y="4870693"/>
            <a:ext cx="9235614" cy="1769715"/>
          </a:xfrm>
          <a:prstGeom prst="rect">
            <a:avLst/>
          </a:prstGeom>
        </p:spPr>
        <p:txBody>
          <a:bodyPr wrap="square">
            <a:spAutoFit/>
          </a:bodyPr>
          <a:lstStyle/>
          <a:p>
            <a:pPr fontAlgn="auto">
              <a:spcBef>
                <a:spcPts val="0"/>
              </a:spcBef>
              <a:spcAft>
                <a:spcPts val="0"/>
              </a:spcAft>
              <a:defRPr/>
            </a:pPr>
            <a:endParaRPr lang="en-US" altLang="zh-TW" sz="105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auto">
              <a:spcBef>
                <a:spcPts val="0"/>
              </a:spcBef>
              <a:spcAft>
                <a:spcPts val="0"/>
              </a:spcAft>
              <a:defRPr/>
            </a:pPr>
            <a:r>
              <a:rPr lang="zh-TW" altLang="en-US"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日常工作</a:t>
            </a:r>
            <a:endParaRPr lang="en-US" altLang="zh-TW"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300"/>
              </a:spcBef>
              <a:buClr>
                <a:srgbClr val="CC0099"/>
              </a:buClr>
              <a:buSzPct val="55000"/>
              <a:buFont typeface="Wingdings" panose="05000000000000000000" pitchFamily="2" charset="2"/>
              <a:buChar char="n"/>
              <a:tabLst>
                <a:tab pos="457200" algn="l"/>
              </a:tabLst>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更新學生</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獎懲紀錄</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嘉許信</a:t>
            </a:r>
            <a:r>
              <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警告信，</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列印</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留堂班名單</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endParaRPr>
          </a:p>
        </p:txBody>
      </p:sp>
      <p:pic>
        <p:nvPicPr>
          <p:cNvPr id="4" name="圖片 3"/>
          <p:cNvPicPr>
            <a:picLocks noChangeAspect="1"/>
          </p:cNvPicPr>
          <p:nvPr/>
        </p:nvPicPr>
        <p:blipFill>
          <a:blip r:embed="rId2"/>
          <a:stretch>
            <a:fillRect/>
          </a:stretch>
        </p:blipFill>
        <p:spPr>
          <a:xfrm>
            <a:off x="1591369" y="1063154"/>
            <a:ext cx="4488575" cy="4094038"/>
          </a:xfrm>
          <a:prstGeom prst="rect">
            <a:avLst/>
          </a:prstGeom>
        </p:spPr>
      </p:pic>
      <p:pic>
        <p:nvPicPr>
          <p:cNvPr id="7" name="圖片 6"/>
          <p:cNvPicPr>
            <a:picLocks noChangeAspect="1"/>
          </p:cNvPicPr>
          <p:nvPr/>
        </p:nvPicPr>
        <p:blipFill>
          <a:blip r:embed="rId3"/>
          <a:stretch>
            <a:fillRect/>
          </a:stretch>
        </p:blipFill>
        <p:spPr>
          <a:xfrm>
            <a:off x="3989923" y="2301971"/>
            <a:ext cx="6564950" cy="2887960"/>
          </a:xfrm>
          <a:prstGeom prst="rect">
            <a:avLst/>
          </a:prstGeom>
        </p:spPr>
      </p:pic>
      <p:sp>
        <p:nvSpPr>
          <p:cNvPr id="3" name="投影片編號版面配置區 2">
            <a:extLst>
              <a:ext uri="{FF2B5EF4-FFF2-40B4-BE49-F238E27FC236}">
                <a16:creationId xmlns:a16="http://schemas.microsoft.com/office/drawing/2014/main" id="{88BCE381-5B86-40CB-8F23-9440788DAB5F}"/>
              </a:ext>
            </a:extLst>
          </p:cNvPr>
          <p:cNvSpPr>
            <a:spLocks noGrp="1"/>
          </p:cNvSpPr>
          <p:nvPr>
            <p:ph type="sldNum" sz="quarter" idx="10"/>
          </p:nvPr>
        </p:nvSpPr>
        <p:spPr/>
        <p:txBody>
          <a:bodyPr/>
          <a:lstStyle/>
          <a:p>
            <a:fld id="{7B3C8E2D-E91C-4BBB-B7BA-C2875630DAEF}" type="slidenum">
              <a:rPr lang="en-US" altLang="zh-HK" smtClean="0"/>
              <a:pPr/>
              <a:t>88</a:t>
            </a:fld>
            <a:endParaRPr lang="en-US" dirty="0"/>
          </a:p>
        </p:txBody>
      </p:sp>
    </p:spTree>
    <p:extLst>
      <p:ext uri="{BB962C8B-B14F-4D97-AF65-F5344CB8AC3E}">
        <p14:creationId xmlns:p14="http://schemas.microsoft.com/office/powerpoint/2010/main" val="19389955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txBox="1">
            <a:spLocks/>
          </p:cNvSpPr>
          <p:nvPr/>
        </p:nvSpPr>
        <p:spPr>
          <a:xfrm>
            <a:off x="152400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spcBef>
                <a:spcPct val="75000"/>
              </a:spcBef>
              <a:spcAft>
                <a:spcPct val="0"/>
              </a:spcAft>
              <a:buClr>
                <a:schemeClr val="accent2"/>
              </a:buClr>
              <a:buFont typeface="Wingdings" panose="05000000000000000000" pitchFamily="2" charset="2"/>
              <a:buChar char="n"/>
              <a:defRPr sz="2400" b="1" kern="1200">
                <a:solidFill>
                  <a:srgbClr val="660066"/>
                </a:solidFill>
                <a:latin typeface="Tahoma" panose="020B0604030504040204" pitchFamily="34" charset="0"/>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b="1" kern="1200">
                <a:solidFill>
                  <a:srgbClr val="9900CC"/>
                </a:solidFill>
                <a:latin typeface="Tahoma" panose="020B0604030504040204" pitchFamily="34" charset="0"/>
                <a:ea typeface="PMingLiU" panose="02020500000000000000" pitchFamily="18" charset="-120"/>
                <a:cs typeface="+mn-cs"/>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4000" b="1" kern="1200">
                <a:solidFill>
                  <a:srgbClr val="6600CC"/>
                </a:solidFill>
                <a:latin typeface="Tahoma" panose="020B0604030504040204" pitchFamily="34" charset="0"/>
                <a:ea typeface="PMingLiU" panose="02020500000000000000" pitchFamily="18" charset="-120"/>
                <a:cs typeface="+mn-cs"/>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b="1" kern="1200">
                <a:solidFill>
                  <a:srgbClr val="333399"/>
                </a:solidFill>
                <a:latin typeface="Tahoma" panose="020B0604030504040204" pitchFamily="34" charset="0"/>
                <a:ea typeface="PMingLiU" panose="02020500000000000000" pitchFamily="18" charset="-120"/>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9pPr>
          </a:lstStyle>
          <a:p>
            <a:pPr>
              <a:spcBef>
                <a:spcPct val="0"/>
              </a:spcBef>
              <a:buClrTx/>
              <a:buFontTx/>
              <a:buNone/>
            </a:pPr>
            <a:endParaRPr lang="en-US" altLang="zh-TW" sz="1000">
              <a:solidFill>
                <a:srgbClr val="669900"/>
              </a:solidFill>
            </a:endParaRPr>
          </a:p>
        </p:txBody>
      </p:sp>
      <p:pic>
        <p:nvPicPr>
          <p:cNvPr id="5" name="圖片 4" descr="一張含有 文字, 螢幕擷取畫面, 陳列, 軟體 的圖片&#10;&#10;自動產生的描述">
            <a:extLst>
              <a:ext uri="{FF2B5EF4-FFF2-40B4-BE49-F238E27FC236}">
                <a16:creationId xmlns:a16="http://schemas.microsoft.com/office/drawing/2014/main" id="{368429FC-F501-C5F7-AC68-9A27854ACA4D}"/>
              </a:ext>
            </a:extLst>
          </p:cNvPr>
          <p:cNvPicPr>
            <a:picLocks noChangeAspect="1"/>
          </p:cNvPicPr>
          <p:nvPr/>
        </p:nvPicPr>
        <p:blipFill>
          <a:blip r:embed="rId2"/>
          <a:stretch>
            <a:fillRect/>
          </a:stretch>
        </p:blipFill>
        <p:spPr>
          <a:xfrm>
            <a:off x="631658" y="1148149"/>
            <a:ext cx="10226843" cy="3879914"/>
          </a:xfrm>
          <a:prstGeom prst="rect">
            <a:avLst/>
          </a:prstGeom>
        </p:spPr>
      </p:pic>
      <p:sp>
        <p:nvSpPr>
          <p:cNvPr id="2" name="矩形 1"/>
          <p:cNvSpPr/>
          <p:nvPr/>
        </p:nvSpPr>
        <p:spPr>
          <a:xfrm>
            <a:off x="6734466" y="1145873"/>
            <a:ext cx="5186626" cy="1115690"/>
          </a:xfrm>
          <a:prstGeom prst="rect">
            <a:avLst/>
          </a:prstGeom>
        </p:spPr>
        <p:txBody>
          <a:bodyPr wrap="square" lIns="91440" tIns="45720" rIns="91440" bIns="45720" anchor="t">
            <a:spAutoFit/>
          </a:bodyPr>
          <a:lstStyle/>
          <a:p>
            <a:pPr marL="267970" lvl="1" indent="-267970">
              <a:spcBef>
                <a:spcPts val="300"/>
              </a:spcBef>
              <a:buClr>
                <a:srgbClr val="CC0099"/>
              </a:buClr>
              <a:buSzPct val="55000"/>
              <a:buFont typeface="Wingdings" panose="05000000000000000000" pitchFamily="2" charset="2"/>
              <a:buChar char="n"/>
            </a:pPr>
            <a:r>
              <a:rPr lang="zh-TW" altLang="en-US" sz="3200" kern="0">
                <a:solidFill>
                  <a:schemeClr val="tx1"/>
                </a:solidFill>
                <a:effectLst>
                  <a:outerShdw blurRad="38100" dist="38100" dir="2700000" algn="tl">
                    <a:srgbClr val="000000">
                      <a:alpha val="43137"/>
                    </a:srgbClr>
                  </a:outerShdw>
                </a:effectLst>
                <a:latin typeface="微軟正黑體"/>
                <a:ea typeface="微軟正黑體"/>
              </a:rPr>
              <a:t>開學前</a:t>
            </a:r>
            <a:r>
              <a:rPr lang="en-US" altLang="zh-TW" sz="3200" kern="0">
                <a:solidFill>
                  <a:schemeClr val="tx1"/>
                </a:solidFill>
                <a:effectLst>
                  <a:outerShdw blurRad="38100" dist="38100" dir="2700000" algn="tl">
                    <a:srgbClr val="000000">
                      <a:alpha val="43137"/>
                    </a:srgbClr>
                  </a:outerShdw>
                </a:effectLst>
                <a:latin typeface="微軟正黑體"/>
                <a:ea typeface="微軟正黑體"/>
              </a:rPr>
              <a:t>/</a:t>
            </a:r>
            <a:r>
              <a:rPr lang="zh-TW" altLang="en-US" sz="3200" kern="0">
                <a:solidFill>
                  <a:schemeClr val="tx1"/>
                </a:solidFill>
                <a:effectLst>
                  <a:outerShdw blurRad="38100" dist="38100" dir="2700000" algn="tl">
                    <a:srgbClr val="000000">
                      <a:alpha val="43137"/>
                    </a:srgbClr>
                  </a:outerShdw>
                </a:effectLst>
                <a:latin typeface="微軟正黑體"/>
                <a:ea typeface="微軟正黑體"/>
              </a:rPr>
              <a:t>開學初 </a:t>
            </a:r>
            <a:endParaRPr lang="zh-TW">
              <a:solidFill>
                <a:schemeClr val="tx1"/>
              </a:solidFill>
              <a:latin typeface="微軟正黑體"/>
              <a:ea typeface="微軟正黑體"/>
            </a:endParaRPr>
          </a:p>
          <a:p>
            <a:pPr marL="0" lvl="1">
              <a:spcBef>
                <a:spcPts val="300"/>
              </a:spcBef>
              <a:buClr>
                <a:srgbClr val="CC0099"/>
              </a:buClr>
              <a:buSzPct val="55000"/>
            </a:pPr>
            <a:r>
              <a:rPr lang="zh-TW" altLang="zh-TW" sz="3200">
                <a:solidFill>
                  <a:schemeClr val="tx1"/>
                </a:solidFill>
                <a:effectLst>
                  <a:outerShdw blurRad="38100" dist="38100" dir="2700000" algn="tl">
                    <a:srgbClr val="000000">
                      <a:alpha val="43137"/>
                    </a:srgbClr>
                  </a:outerShdw>
                </a:effectLst>
                <a:latin typeface="微軟正黑體"/>
                <a:ea typeface="微軟正黑體"/>
              </a:rPr>
              <a:t>   設定</a:t>
            </a:r>
            <a:r>
              <a:rPr lang="zh-TW" altLang="zh-TW" sz="3200">
                <a:solidFill>
                  <a:srgbClr val="CC0099"/>
                </a:solidFill>
                <a:effectLst>
                  <a:outerShdw blurRad="38100" dist="38100" dir="2700000" algn="tl">
                    <a:srgbClr val="000000">
                      <a:alpha val="43137"/>
                    </a:srgbClr>
                  </a:outerShdw>
                </a:effectLst>
                <a:latin typeface="微軟正黑體"/>
                <a:ea typeface="微軟正黑體"/>
              </a:rPr>
              <a:t>獎懲規則</a:t>
            </a:r>
            <a:r>
              <a:rPr lang="zh-TW" altLang="en-US" sz="3200">
                <a:solidFill>
                  <a:srgbClr val="CC0099"/>
                </a:solidFill>
                <a:effectLst>
                  <a:outerShdw blurRad="38100" dist="38100" dir="2700000" algn="tl">
                    <a:srgbClr val="000000">
                      <a:alpha val="43137"/>
                    </a:srgbClr>
                  </a:outerShdw>
                </a:effectLst>
                <a:latin typeface="微軟正黑體"/>
                <a:ea typeface="微軟正黑體"/>
              </a:rPr>
              <a:t>、預設等級</a:t>
            </a:r>
            <a:endParaRPr lang="zh-TW">
              <a:latin typeface="微軟正黑體"/>
              <a:ea typeface="微軟正黑體"/>
            </a:endParaRPr>
          </a:p>
        </p:txBody>
      </p:sp>
      <p:sp>
        <p:nvSpPr>
          <p:cNvPr id="10" name="矩形 9"/>
          <p:cNvSpPr/>
          <p:nvPr/>
        </p:nvSpPr>
        <p:spPr>
          <a:xfrm>
            <a:off x="212706" y="5226779"/>
            <a:ext cx="11054022" cy="1277273"/>
          </a:xfrm>
          <a:prstGeom prst="rect">
            <a:avLst/>
          </a:prstGeom>
        </p:spPr>
        <p:txBody>
          <a:bodyPr wrap="square">
            <a:spAutoFit/>
          </a:bodyPr>
          <a:lstStyle/>
          <a:p>
            <a:pPr fontAlgn="auto">
              <a:spcBef>
                <a:spcPts val="0"/>
              </a:spcBef>
              <a:spcAft>
                <a:spcPts val="0"/>
              </a:spcAft>
              <a:defRPr/>
            </a:pPr>
            <a:endParaRPr lang="en-US" altLang="zh-TW" sz="1050" ker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auto">
              <a:spcBef>
                <a:spcPts val="0"/>
              </a:spcBef>
              <a:spcAft>
                <a:spcPts val="0"/>
              </a:spcAft>
              <a:defRPr/>
            </a:pPr>
            <a:r>
              <a:rPr lang="zh-TW" altLang="en-US" sz="3200" ker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日常工作</a:t>
            </a:r>
            <a:endParaRPr lang="en-US" altLang="zh-TW" sz="3200" ker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300"/>
              </a:spcBef>
              <a:buClr>
                <a:srgbClr val="CC0099"/>
              </a:buClr>
              <a:buSzPct val="55000"/>
              <a:buFont typeface="Wingdings" panose="05000000000000000000" pitchFamily="2" charset="2"/>
              <a:buChar char="n"/>
              <a:tabLst>
                <a:tab pos="457200" algn="l"/>
              </a:tabLst>
            </a:pPr>
            <a:r>
              <a:rPr lang="zh-TW"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更新學生</a:t>
            </a:r>
            <a:r>
              <a:rPr lang="zh-TW" altLang="zh-TW"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獎懲紀錄</a:t>
            </a:r>
            <a:r>
              <a:rPr lang="zh-TW" altLang="en-US"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r>
              <a:rPr lang="zh-TW" altLang="en-US"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嘉許信</a:t>
            </a:r>
            <a:r>
              <a:rPr lang="en-US" altLang="zh-TW"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警告信，</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列印</a:t>
            </a:r>
            <a:r>
              <a:rPr lang="zh-TW" altLang="en-US"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留堂班名單</a:t>
            </a:r>
            <a:endParaRPr lang="en-US" altLang="zh-TW"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1" name="矩形 1">
            <a:extLst>
              <a:ext uri="{FF2B5EF4-FFF2-40B4-BE49-F238E27FC236}">
                <a16:creationId xmlns:a16="http://schemas.microsoft.com/office/drawing/2014/main" id="{4FC019ED-094B-B94C-E65A-413976C74E40}"/>
              </a:ext>
            </a:extLst>
          </p:cNvPr>
          <p:cNvSpPr>
            <a:spLocks noChangeArrowheads="1"/>
          </p:cNvSpPr>
          <p:nvPr/>
        </p:nvSpPr>
        <p:spPr bwMode="auto">
          <a:xfrm>
            <a:off x="626681" y="1186753"/>
            <a:ext cx="4390434" cy="755104"/>
          </a:xfrm>
          <a:prstGeom prst="rect">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HK" altLang="en-US" sz="4000">
              <a:solidFill>
                <a:srgbClr val="FF0000"/>
              </a:solidFill>
              <a:latin typeface="Times New Roman" panose="02020603050405020304" pitchFamily="18" charset="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8FF6AB8F-CAB6-4584-A17F-2937B6DCCF90}"/>
              </a:ext>
            </a:extLst>
          </p:cNvPr>
          <p:cNvSpPr>
            <a:spLocks noGrp="1"/>
          </p:cNvSpPr>
          <p:nvPr>
            <p:ph type="sldNum" sz="quarter" idx="10"/>
          </p:nvPr>
        </p:nvSpPr>
        <p:spPr/>
        <p:txBody>
          <a:bodyPr/>
          <a:lstStyle/>
          <a:p>
            <a:fld id="{7B3C8E2D-E91C-4BBB-B7BA-C2875630DAEF}" type="slidenum">
              <a:rPr lang="en-US" altLang="zh-HK" smtClean="0"/>
              <a:pPr/>
              <a:t>89</a:t>
            </a:fld>
            <a:endParaRPr lang="en-US" dirty="0"/>
          </a:p>
        </p:txBody>
      </p:sp>
      <p:sp>
        <p:nvSpPr>
          <p:cNvPr id="12" name="Rectangle 32">
            <a:extLst>
              <a:ext uri="{FF2B5EF4-FFF2-40B4-BE49-F238E27FC236}">
                <a16:creationId xmlns:a16="http://schemas.microsoft.com/office/drawing/2014/main" id="{088F0B13-F986-46A4-A5AC-3BB68CBA85E1}"/>
              </a:ext>
            </a:extLst>
          </p:cNvPr>
          <p:cNvSpPr txBox="1">
            <a:spLocks noChangeArrowheads="1"/>
          </p:cNvSpPr>
          <p:nvPr/>
        </p:nvSpPr>
        <p:spPr bwMode="auto">
          <a:xfrm>
            <a:off x="3251684" y="116632"/>
            <a:ext cx="256350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4" rIns="91349" bIns="45674" numCol="1" anchor="b" anchorCtr="0" compatLnSpc="1">
            <a:prstTxWarp prst="textNoShape">
              <a:avLst/>
            </a:prstTxWarp>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a:buClr>
                <a:srgbClr val="CC0099"/>
              </a:buClr>
              <a:buSzPct val="55000"/>
              <a:buFont typeface="Wingdings" panose="05000000000000000000" pitchFamily="2" charset="2"/>
              <a:buNone/>
            </a:pPr>
            <a:r>
              <a:rPr lang="zh-TW" altLang="en-GB" sz="4000" kern="1200">
                <a:solidFill>
                  <a:srgbClr val="002060"/>
                </a:solidFill>
              </a:rPr>
              <a:t>獎懲資料</a:t>
            </a:r>
            <a:endParaRPr lang="en-GB" sz="4000" kern="1200">
              <a:solidFill>
                <a:srgbClr val="002060"/>
              </a:solidFill>
            </a:endParaRPr>
          </a:p>
        </p:txBody>
      </p:sp>
    </p:spTree>
    <p:extLst>
      <p:ext uri="{BB962C8B-B14F-4D97-AF65-F5344CB8AC3E}">
        <p14:creationId xmlns:p14="http://schemas.microsoft.com/office/powerpoint/2010/main" val="274395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a:xfrm>
            <a:off x="1524000" y="2708921"/>
            <a:ext cx="9144000" cy="864096"/>
          </a:xfrm>
          <a:prstGeom prst="rect">
            <a:avLst/>
          </a:prstGeom>
        </p:spPr>
        <p:txBody>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algn="ctr">
              <a:buNone/>
            </a:pPr>
            <a:endParaRPr lang="en-US" altLang="zh-TW" sz="4800" kern="0" dirty="0">
              <a:solidFill>
                <a:schemeClr val="accent4">
                  <a:lumMod val="95000"/>
                  <a:lumOff val="5000"/>
                </a:schemeClr>
              </a:solidFill>
              <a:latin typeface="微軟正黑體" panose="020B0604030504040204" pitchFamily="34" charset="-120"/>
              <a:ea typeface="微軟正黑體" panose="020B0604030504040204" pitchFamily="34" charset="-120"/>
            </a:endParaRPr>
          </a:p>
          <a:p>
            <a:pPr marL="0" indent="0" algn="ctr">
              <a:buNone/>
            </a:pPr>
            <a:endParaRPr lang="zh-TW" altLang="en-US" sz="4800" kern="0" dirty="0">
              <a:solidFill>
                <a:schemeClr val="accent4">
                  <a:lumMod val="95000"/>
                  <a:lumOff val="5000"/>
                </a:schemeClr>
              </a:solidFill>
              <a:latin typeface="微軟正黑體" panose="020B0604030504040204" pitchFamily="34" charset="-120"/>
              <a:ea typeface="微軟正黑體" panose="020B0604030504040204" pitchFamily="34" charset="-120"/>
            </a:endParaRPr>
          </a:p>
        </p:txBody>
      </p:sp>
      <p:sp>
        <p:nvSpPr>
          <p:cNvPr id="6" name="矩形 5"/>
          <p:cNvSpPr/>
          <p:nvPr/>
        </p:nvSpPr>
        <p:spPr>
          <a:xfrm>
            <a:off x="3215680" y="224644"/>
            <a:ext cx="3636404" cy="707886"/>
          </a:xfrm>
          <a:prstGeom prst="rect">
            <a:avLst/>
          </a:prstGeom>
        </p:spPr>
        <p:txBody>
          <a:bodyPr wrap="square">
            <a:spAutoFit/>
          </a:bodyPr>
          <a:lstStyle/>
          <a:p>
            <a:pPr>
              <a:buClr>
                <a:srgbClr val="CC0099"/>
              </a:buClr>
              <a:buSzPct val="55000"/>
            </a:pPr>
            <a:r>
              <a:rPr lang="en-US" altLang="zh-TW" sz="40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40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支援模組</a:t>
            </a:r>
            <a:endParaRPr lang="en-US" altLang="zh-TW" sz="40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內容版面配置區 2"/>
          <p:cNvSpPr txBox="1">
            <a:spLocks/>
          </p:cNvSpPr>
          <p:nvPr/>
        </p:nvSpPr>
        <p:spPr>
          <a:xfrm>
            <a:off x="3287688" y="1700809"/>
            <a:ext cx="4212468" cy="4284477"/>
          </a:xfrm>
          <a:prstGeom prst="rect">
            <a:avLst/>
          </a:prstGeom>
        </p:spPr>
        <p:txBody>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536575" lvl="1" indent="-536575">
              <a:spcBef>
                <a:spcPts val="500"/>
              </a:spcBef>
              <a:buSzPct val="55000"/>
              <a:tabLst>
                <a:tab pos="8956675" algn="r"/>
              </a:tabLst>
              <a:defRPr/>
            </a:pPr>
            <a:r>
              <a:rPr lang="zh-TW" altLang="en-GB" sz="4000" kern="0" dirty="0">
                <a:solidFill>
                  <a:srgbClr val="6600FF"/>
                </a:solidFill>
                <a:latin typeface="微軟正黑體" panose="020B0604030504040204" pitchFamily="34" charset="-120"/>
                <a:ea typeface="微軟正黑體" panose="020B0604030504040204" pitchFamily="34" charset="-120"/>
              </a:rPr>
              <a:t>系統保安</a:t>
            </a:r>
            <a:endParaRPr lang="zh-TW" altLang="en-US"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r>
              <a:rPr lang="zh-TW" altLang="en-GB" sz="4000" kern="0" dirty="0">
                <a:solidFill>
                  <a:srgbClr val="6600FF"/>
                </a:solidFill>
                <a:latin typeface="微軟正黑體" panose="020B0604030504040204" pitchFamily="34" charset="-120"/>
                <a:ea typeface="微軟正黑體" panose="020B0604030504040204" pitchFamily="34" charset="-120"/>
              </a:rPr>
              <a:t>聯遞系統</a:t>
            </a:r>
            <a:endParaRPr lang="zh-TW" altLang="en-US" sz="4000" kern="0" dirty="0">
              <a:solidFill>
                <a:srgbClr val="6600FF"/>
              </a:solidFill>
              <a:latin typeface="微軟正黑體" panose="020B0604030504040204" pitchFamily="34" charset="-120"/>
              <a:ea typeface="微軟正黑體" panose="020B0604030504040204" pitchFamily="34" charset="-120"/>
            </a:endParaRPr>
          </a:p>
          <a:p>
            <a:pPr marL="536575" lvl="1" indent="-536575">
              <a:spcBef>
                <a:spcPts val="500"/>
              </a:spcBef>
              <a:buSzPct val="55000"/>
              <a:tabLst>
                <a:tab pos="8956675" algn="r"/>
              </a:tabLst>
            </a:pPr>
            <a:r>
              <a:rPr lang="zh-TW" altLang="en-US" sz="4000" kern="0" dirty="0">
                <a:solidFill>
                  <a:srgbClr val="6600FF"/>
                </a:solidFill>
                <a:latin typeface="微軟正黑體" panose="020B0604030504040204" pitchFamily="34" charset="-120"/>
                <a:ea typeface="微軟正黑體" panose="020B0604030504040204" pitchFamily="34" charset="-120"/>
              </a:rPr>
              <a:t>資料管理</a:t>
            </a:r>
          </a:p>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報告管理</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endParaRPr lang="en-US" altLang="zh-TW" sz="4000" kern="0" dirty="0">
              <a:solidFill>
                <a:srgbClr val="002060"/>
              </a:solidFill>
              <a:latin typeface="微軟正黑體" panose="020B0604030504040204" pitchFamily="34" charset="-120"/>
              <a:ea typeface="微軟正黑體" panose="020B0604030504040204" pitchFamily="34" charset="-120"/>
            </a:endParaRPr>
          </a:p>
          <a:p>
            <a:pPr marL="0" indent="0" algn="ctr">
              <a:buNone/>
            </a:pPr>
            <a:endParaRPr lang="en-US" altLang="zh-TW" sz="4000" kern="0" dirty="0">
              <a:solidFill>
                <a:schemeClr val="accent4">
                  <a:lumMod val="95000"/>
                  <a:lumOff val="5000"/>
                </a:schemeClr>
              </a:solidFill>
              <a:latin typeface="微軟正黑體" panose="020B0604030504040204" pitchFamily="34" charset="-120"/>
              <a:ea typeface="微軟正黑體" panose="020B0604030504040204" pitchFamily="34" charset="-120"/>
            </a:endParaRPr>
          </a:p>
          <a:p>
            <a:pPr marL="0" indent="0" algn="ctr">
              <a:buNone/>
            </a:pPr>
            <a:endParaRPr lang="zh-TW" altLang="en-US" sz="4000" kern="0" dirty="0">
              <a:solidFill>
                <a:schemeClr val="accent4">
                  <a:lumMod val="95000"/>
                  <a:lumOff val="5000"/>
                </a:schemeClr>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870BA6E5-EBEF-4DF1-A36D-DCFDB7E81753}"/>
              </a:ext>
            </a:extLst>
          </p:cNvPr>
          <p:cNvSpPr>
            <a:spLocks noGrp="1"/>
          </p:cNvSpPr>
          <p:nvPr>
            <p:ph type="sldNum" sz="quarter" idx="10"/>
          </p:nvPr>
        </p:nvSpPr>
        <p:spPr/>
        <p:txBody>
          <a:bodyPr/>
          <a:lstStyle/>
          <a:p>
            <a:fld id="{7B3C8E2D-E91C-4BBB-B7BA-C2875630DAEF}" type="slidenum">
              <a:rPr lang="en-US" altLang="zh-HK" smtClean="0"/>
              <a:pPr/>
              <a:t>9</a:t>
            </a:fld>
            <a:endParaRPr lang="en-US" dirty="0"/>
          </a:p>
        </p:txBody>
      </p:sp>
    </p:spTree>
    <p:extLst>
      <p:ext uri="{BB962C8B-B14F-4D97-AF65-F5344CB8AC3E}">
        <p14:creationId xmlns:p14="http://schemas.microsoft.com/office/powerpoint/2010/main" val="1938774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37"/>
          <p:cNvSpPr>
            <a:spLocks noGrp="1" noChangeArrowheads="1"/>
          </p:cNvSpPr>
          <p:nvPr>
            <p:ph type="title"/>
          </p:nvPr>
        </p:nvSpPr>
        <p:spPr>
          <a:xfrm>
            <a:off x="3287688" y="116632"/>
            <a:ext cx="2491494" cy="762000"/>
          </a:xfr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eaLnBrk="1" hangingPunct="1">
              <a:buClr>
                <a:srgbClr val="CC0099"/>
              </a:buClr>
              <a:buSzPct val="55000"/>
              <a:buFont typeface="Wingdings" panose="05000000000000000000" pitchFamily="2" charset="2"/>
              <a:buNone/>
            </a:pPr>
            <a:r>
              <a:rPr lang="zh-TW" altLang="en-GB" sz="4000" kern="1200" dirty="0">
                <a:solidFill>
                  <a:srgbClr val="002060"/>
                </a:solidFill>
              </a:rPr>
              <a:t>學生成績</a:t>
            </a:r>
            <a:endParaRPr lang="en-GB" altLang="zh-TW" sz="4000" kern="1200" dirty="0">
              <a:solidFill>
                <a:srgbClr val="002060"/>
              </a:solidFill>
            </a:endParaRPr>
          </a:p>
        </p:txBody>
      </p:sp>
      <p:sp>
        <p:nvSpPr>
          <p:cNvPr id="19459" name="Rectangle 14"/>
          <p:cNvSpPr>
            <a:spLocks noChangeArrowheads="1"/>
          </p:cNvSpPr>
          <p:nvPr/>
        </p:nvSpPr>
        <p:spPr bwMode="auto">
          <a:xfrm>
            <a:off x="5159897" y="1742373"/>
            <a:ext cx="4768767" cy="2156606"/>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444500" lvl="1" indent="-444500">
              <a:spcBef>
                <a:spcPts val="30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處理學生</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評核</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30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列印</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成績表</a:t>
            </a:r>
          </a:p>
          <a:p>
            <a:pPr marL="444500" lvl="1" indent="-444500">
              <a:spcBef>
                <a:spcPts val="30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設定下學年</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升留級</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30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編排下學年</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班號</a:t>
            </a:r>
          </a:p>
        </p:txBody>
      </p:sp>
      <p:sp>
        <p:nvSpPr>
          <p:cNvPr id="7" name="矩形 6"/>
          <p:cNvSpPr/>
          <p:nvPr/>
        </p:nvSpPr>
        <p:spPr>
          <a:xfrm>
            <a:off x="10311992" y="396897"/>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grpSp>
        <p:nvGrpSpPr>
          <p:cNvPr id="6" name="群組 5"/>
          <p:cNvGrpSpPr/>
          <p:nvPr/>
        </p:nvGrpSpPr>
        <p:grpSpPr>
          <a:xfrm>
            <a:off x="2488678" y="1516075"/>
            <a:ext cx="2239171" cy="4538662"/>
            <a:chOff x="319076" y="1520788"/>
            <a:chExt cx="2239171" cy="4538662"/>
          </a:xfrm>
        </p:grpSpPr>
        <p:grpSp>
          <p:nvGrpSpPr>
            <p:cNvPr id="8" name="群組 7"/>
            <p:cNvGrpSpPr/>
            <p:nvPr/>
          </p:nvGrpSpPr>
          <p:grpSpPr>
            <a:xfrm>
              <a:off x="323528" y="1520788"/>
              <a:ext cx="2067313" cy="4538662"/>
              <a:chOff x="1476003" y="1483767"/>
              <a:chExt cx="2067313" cy="4538662"/>
            </a:xfrm>
          </p:grpSpPr>
          <p:sp>
            <p:nvSpPr>
              <p:cNvPr id="11"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2"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GB" sz="1600" dirty="0">
                    <a:solidFill>
                      <a:srgbClr val="9900CC"/>
                    </a:solidFill>
                    <a:latin typeface="微軟正黑體" panose="020B0604030504040204" pitchFamily="34" charset="-120"/>
                    <a:ea typeface="微軟正黑體" panose="020B0604030504040204" pitchFamily="34" charset="-120"/>
                  </a:rPr>
                  <a:t>學生資料</a:t>
                </a:r>
                <a:r>
                  <a:rPr lang="zh-TW" altLang="en-US" sz="1600" dirty="0">
                    <a:solidFill>
                      <a:srgbClr val="9900CC"/>
                    </a:solidFill>
                    <a:latin typeface="微軟正黑體" panose="020B0604030504040204" pitchFamily="34" charset="-120"/>
                    <a:ea typeface="微軟正黑體" panose="020B0604030504040204" pitchFamily="34" charset="-120"/>
                  </a:rPr>
                  <a:t>、</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所讀科目</a:t>
                </a:r>
                <a:endParaRPr lang="zh-TW" altLang="en-GB" sz="1600" dirty="0">
                  <a:solidFill>
                    <a:srgbClr val="9900CC"/>
                  </a:solidFill>
                  <a:latin typeface="微軟正黑體" panose="020B0604030504040204" pitchFamily="34" charset="-120"/>
                  <a:ea typeface="微軟正黑體" panose="020B0604030504040204" pitchFamily="34" charset="-120"/>
                </a:endParaRPr>
              </a:p>
            </p:txBody>
          </p:sp>
          <p:sp>
            <p:nvSpPr>
              <p:cNvPr id="15"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考績、班別</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及科目資料</a:t>
                </a:r>
              </a:p>
            </p:txBody>
          </p:sp>
          <p:sp>
            <p:nvSpPr>
              <p:cNvPr id="16"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科目、分卷</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及其他代碼</a:t>
                </a:r>
              </a:p>
            </p:txBody>
          </p:sp>
        </p:grpSp>
        <p:sp>
          <p:nvSpPr>
            <p:cNvPr id="9" name="Oval 2076"/>
            <p:cNvSpPr>
              <a:spLocks noChangeArrowheads="1"/>
            </p:cNvSpPr>
            <p:nvPr/>
          </p:nvSpPr>
          <p:spPr bwMode="auto">
            <a:xfrm>
              <a:off x="319076" y="3825044"/>
              <a:ext cx="1079500" cy="1081088"/>
            </a:xfrm>
            <a:prstGeom prst="ellipse">
              <a:avLst/>
            </a:prstGeom>
            <a:gradFill rotWithShape="0">
              <a:gsLst>
                <a:gs pos="0">
                  <a:srgbClr val="6666FF"/>
                </a:gs>
                <a:gs pos="100000">
                  <a:srgbClr val="6666FF">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0" name="Rectangle 2072"/>
            <p:cNvSpPr>
              <a:spLocks noChangeArrowheads="1"/>
            </p:cNvSpPr>
            <p:nvPr/>
          </p:nvSpPr>
          <p:spPr bwMode="auto">
            <a:xfrm>
              <a:off x="1307125" y="4061581"/>
              <a:ext cx="1251122"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有教學職務</a:t>
              </a:r>
              <a:endParaRPr lang="en-US" altLang="zh-TW" sz="1600" dirty="0">
                <a:solidFill>
                  <a:srgbClr val="9900CC"/>
                </a:solidFill>
                <a:latin typeface="微軟正黑體" panose="020B0604030504040204" pitchFamily="34" charset="-120"/>
                <a:ea typeface="微軟正黑體" panose="020B0604030504040204" pitchFamily="34" charset="-120"/>
              </a:endParaRP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的</a:t>
              </a:r>
              <a:r>
                <a:rPr lang="zh-TW" altLang="en-GB" sz="1600" dirty="0">
                  <a:solidFill>
                    <a:srgbClr val="9900CC"/>
                  </a:solidFill>
                  <a:latin typeface="微軟正黑體" panose="020B0604030504040204" pitchFamily="34" charset="-120"/>
                  <a:ea typeface="微軟正黑體" panose="020B0604030504040204" pitchFamily="34" charset="-120"/>
                </a:rPr>
                <a:t>教</a:t>
              </a:r>
              <a:r>
                <a:rPr lang="zh-TW" altLang="en-US" sz="1600" dirty="0">
                  <a:solidFill>
                    <a:srgbClr val="9900CC"/>
                  </a:solidFill>
                  <a:latin typeface="微軟正黑體" panose="020B0604030504040204" pitchFamily="34" charset="-120"/>
                  <a:ea typeface="微軟正黑體" panose="020B0604030504040204" pitchFamily="34" charset="-120"/>
                </a:rPr>
                <a:t>職</a:t>
              </a:r>
              <a:r>
                <a:rPr lang="zh-TW" altLang="en-GB" sz="1600" dirty="0">
                  <a:solidFill>
                    <a:srgbClr val="9900CC"/>
                  </a:solidFill>
                  <a:latin typeface="微軟正黑體" panose="020B0604030504040204" pitchFamily="34" charset="-120"/>
                  <a:ea typeface="微軟正黑體" panose="020B0604030504040204" pitchFamily="34" charset="-120"/>
                </a:rPr>
                <a:t>員資料</a:t>
              </a:r>
            </a:p>
          </p:txBody>
        </p:sp>
      </p:grpSp>
      <p:sp>
        <p:nvSpPr>
          <p:cNvPr id="2" name="投影片編號版面配置區 1">
            <a:extLst>
              <a:ext uri="{FF2B5EF4-FFF2-40B4-BE49-F238E27FC236}">
                <a16:creationId xmlns:a16="http://schemas.microsoft.com/office/drawing/2014/main" id="{5FC6DEFA-89B1-4A36-8F48-B5E3E1E6ADCC}"/>
              </a:ext>
            </a:extLst>
          </p:cNvPr>
          <p:cNvSpPr>
            <a:spLocks noGrp="1"/>
          </p:cNvSpPr>
          <p:nvPr>
            <p:ph type="sldNum" sz="quarter" idx="10"/>
          </p:nvPr>
        </p:nvSpPr>
        <p:spPr/>
        <p:txBody>
          <a:bodyPr/>
          <a:lstStyle/>
          <a:p>
            <a:fld id="{7B3C8E2D-E91C-4BBB-B7BA-C2875630DAEF}" type="slidenum">
              <a:rPr lang="en-US" altLang="zh-HK" smtClean="0"/>
              <a:pPr/>
              <a:t>90</a:t>
            </a:fld>
            <a:endParaRPr lang="en-US" dirty="0"/>
          </a:p>
        </p:txBody>
      </p:sp>
    </p:spTree>
    <p:extLst>
      <p:ext uri="{BB962C8B-B14F-4D97-AF65-F5344CB8AC3E}">
        <p14:creationId xmlns:p14="http://schemas.microsoft.com/office/powerpoint/2010/main" val="3112356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a:extLst/>
          </p:cNvPr>
          <p:cNvSpPr txBox="1">
            <a:spLocks/>
          </p:cNvSpPr>
          <p:nvPr/>
        </p:nvSpPr>
        <p:spPr bwMode="auto">
          <a:xfrm>
            <a:off x="1588908" y="1024929"/>
            <a:ext cx="7164796" cy="723172"/>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spcBef>
                <a:spcPts val="2000"/>
              </a:spcBef>
              <a:buClr>
                <a:srgbClr val="CC0099"/>
              </a:buClr>
              <a:buSzPct val="55000"/>
              <a:defRPr/>
            </a:pPr>
            <a:r>
              <a:rPr lang="zh-TW" altLang="en-US" sz="3200" kern="0" dirty="0">
                <a:solidFill>
                  <a:schemeClr val="tx1"/>
                </a:solidFill>
                <a:effectLst>
                  <a:outerShdw blurRad="38100" dist="38100" dir="2700000" algn="tl">
                    <a:srgbClr val="000000">
                      <a:alpha val="43137"/>
                    </a:srgbClr>
                  </a:outerShdw>
                </a:effectLst>
              </a:rPr>
              <a:t>輸入積分和等級</a:t>
            </a:r>
            <a:endParaRPr lang="zh-HK" altLang="en-US" sz="1800" kern="0" dirty="0">
              <a:solidFill>
                <a:schemeClr val="tx1"/>
              </a:solidFill>
              <a:effectLst>
                <a:outerShdw blurRad="38100" dist="38100" dir="2700000" algn="tl">
                  <a:srgbClr val="000000">
                    <a:alpha val="43137"/>
                  </a:srgbClr>
                </a:outerShdw>
              </a:effectLst>
            </a:endParaRPr>
          </a:p>
        </p:txBody>
      </p:sp>
      <p:sp>
        <p:nvSpPr>
          <p:cNvPr id="12" name="Rectangle 37"/>
          <p:cNvSpPr txBox="1">
            <a:spLocks noChangeArrowheads="1"/>
          </p:cNvSpPr>
          <p:nvPr/>
        </p:nvSpPr>
        <p:spPr>
          <a:xfrm>
            <a:off x="3287688" y="116632"/>
            <a:ext cx="2491494"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buFont typeface="Wingdings" panose="05000000000000000000" pitchFamily="2" charset="2"/>
              <a:buNone/>
            </a:pPr>
            <a:r>
              <a:rPr lang="zh-TW" altLang="en-GB" sz="4000" dirty="0">
                <a:solidFill>
                  <a:srgbClr val="002060"/>
                </a:solidFill>
              </a:rPr>
              <a:t>學生成績</a:t>
            </a:r>
            <a:endParaRPr lang="en-GB" altLang="zh-TW" sz="4000" dirty="0">
              <a:solidFill>
                <a:srgbClr val="002060"/>
              </a:solidFill>
            </a:endParaRPr>
          </a:p>
        </p:txBody>
      </p:sp>
      <p:sp>
        <p:nvSpPr>
          <p:cNvPr id="13" name="標題 1">
            <a:extLst/>
          </p:cNvPr>
          <p:cNvSpPr txBox="1">
            <a:spLocks/>
          </p:cNvSpPr>
          <p:nvPr/>
        </p:nvSpPr>
        <p:spPr bwMode="auto">
          <a:xfrm>
            <a:off x="2908986" y="1698974"/>
            <a:ext cx="7164796" cy="594108"/>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457200" indent="-457200" eaLnBrk="1" hangingPunct="1">
              <a:spcBef>
                <a:spcPts val="2000"/>
              </a:spcBef>
              <a:buClr>
                <a:srgbClr val="CC0099"/>
              </a:buClr>
              <a:buSzPct val="55000"/>
              <a:buFont typeface="Wingdings" panose="05000000000000000000" pitchFamily="2" charset="2"/>
              <a:buChar char="n"/>
              <a:defRPr/>
            </a:pPr>
            <a:r>
              <a:rPr lang="zh-TW" altLang="en-US" kern="0" dirty="0">
                <a:solidFill>
                  <a:schemeClr val="tx1"/>
                </a:solidFill>
                <a:effectLst>
                  <a:outerShdw blurRad="38100" dist="38100" dir="2700000" algn="tl">
                    <a:srgbClr val="000000">
                      <a:alpha val="43137"/>
                    </a:srgbClr>
                  </a:outerShdw>
                </a:effectLst>
              </a:rPr>
              <a:t>在介面</a:t>
            </a:r>
            <a:r>
              <a:rPr lang="zh-TW" altLang="en-US" kern="0" dirty="0">
                <a:solidFill>
                  <a:srgbClr val="CC0099"/>
                </a:solidFill>
                <a:effectLst>
                  <a:outerShdw blurRad="38100" dist="38100" dir="2700000" algn="tl">
                    <a:srgbClr val="000000">
                      <a:alpha val="43137"/>
                    </a:srgbClr>
                  </a:outerShdw>
                </a:effectLst>
              </a:rPr>
              <a:t>直接輸入</a:t>
            </a:r>
            <a:endParaRPr lang="zh-HK" altLang="en-US" kern="0" dirty="0">
              <a:solidFill>
                <a:srgbClr val="CC0099"/>
              </a:solidFill>
              <a:effectLst>
                <a:outerShdw blurRad="38100" dist="38100" dir="2700000" algn="tl">
                  <a:srgbClr val="000000">
                    <a:alpha val="43137"/>
                  </a:srgbClr>
                </a:outerShdw>
              </a:effectLst>
            </a:endParaRPr>
          </a:p>
        </p:txBody>
      </p:sp>
      <p:pic>
        <p:nvPicPr>
          <p:cNvPr id="3" name="圖片 2">
            <a:extLst>
              <a:ext uri="{FF2B5EF4-FFF2-40B4-BE49-F238E27FC236}">
                <a16:creationId xmlns:a16="http://schemas.microsoft.com/office/drawing/2014/main" id="{303CC135-A326-49F8-9051-8AC41DD304B7}"/>
              </a:ext>
            </a:extLst>
          </p:cNvPr>
          <p:cNvPicPr>
            <a:picLocks noChangeAspect="1"/>
          </p:cNvPicPr>
          <p:nvPr/>
        </p:nvPicPr>
        <p:blipFill rotWithShape="1">
          <a:blip r:embed="rId2"/>
          <a:srcRect b="7985"/>
          <a:stretch/>
        </p:blipFill>
        <p:spPr>
          <a:xfrm>
            <a:off x="370745" y="2321369"/>
            <a:ext cx="5317349" cy="3640766"/>
          </a:xfrm>
          <a:prstGeom prst="rect">
            <a:avLst/>
          </a:prstGeom>
          <a:ln>
            <a:solidFill>
              <a:schemeClr val="bg1">
                <a:lumMod val="50000"/>
              </a:schemeClr>
            </a:solidFill>
          </a:ln>
        </p:spPr>
      </p:pic>
      <p:pic>
        <p:nvPicPr>
          <p:cNvPr id="4" name="圖片 3">
            <a:extLst>
              <a:ext uri="{FF2B5EF4-FFF2-40B4-BE49-F238E27FC236}">
                <a16:creationId xmlns:a16="http://schemas.microsoft.com/office/drawing/2014/main" id="{5D53FDFA-C360-4D54-A942-FCEFA66B97D9}"/>
              </a:ext>
            </a:extLst>
          </p:cNvPr>
          <p:cNvPicPr>
            <a:picLocks noChangeAspect="1"/>
          </p:cNvPicPr>
          <p:nvPr/>
        </p:nvPicPr>
        <p:blipFill>
          <a:blip r:embed="rId3"/>
          <a:stretch>
            <a:fillRect/>
          </a:stretch>
        </p:blipFill>
        <p:spPr>
          <a:xfrm>
            <a:off x="5779182" y="2321369"/>
            <a:ext cx="6311721" cy="3640766"/>
          </a:xfrm>
          <a:prstGeom prst="rect">
            <a:avLst/>
          </a:prstGeom>
          <a:ln>
            <a:solidFill>
              <a:schemeClr val="bg1">
                <a:lumMod val="50000"/>
              </a:schemeClr>
            </a:solidFill>
          </a:ln>
        </p:spPr>
      </p:pic>
      <p:sp>
        <p:nvSpPr>
          <p:cNvPr id="9" name="標題 1">
            <a:extLst>
              <a:ext uri="{FF2B5EF4-FFF2-40B4-BE49-F238E27FC236}">
                <a16:creationId xmlns:a16="http://schemas.microsoft.com/office/drawing/2014/main" id="{57B778EF-9F91-42D3-8D07-DC6A5D88FEFB}"/>
              </a:ext>
            </a:extLst>
          </p:cNvPr>
          <p:cNvSpPr txBox="1">
            <a:spLocks/>
          </p:cNvSpPr>
          <p:nvPr/>
        </p:nvSpPr>
        <p:spPr bwMode="auto">
          <a:xfrm>
            <a:off x="2298914" y="5990422"/>
            <a:ext cx="8844473" cy="594108"/>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spcBef>
                <a:spcPts val="2000"/>
              </a:spcBef>
              <a:buClr>
                <a:srgbClr val="CC0099"/>
              </a:buClr>
              <a:buSzPct val="55000"/>
              <a:defRPr/>
            </a:pPr>
            <a:r>
              <a:rPr lang="zh-TW" altLang="en-US" kern="0" dirty="0">
                <a:solidFill>
                  <a:schemeClr val="tx1"/>
                </a:solidFill>
                <a:effectLst>
                  <a:outerShdw blurRad="38100" dist="38100" dir="2700000" algn="tl">
                    <a:srgbClr val="000000">
                      <a:alpha val="43137"/>
                    </a:srgbClr>
                  </a:outerShdw>
                </a:effectLst>
              </a:rPr>
              <a:t>傳統介面                                   表格介面                              </a:t>
            </a:r>
            <a:endParaRPr lang="zh-HK" altLang="en-US" kern="0" dirty="0">
              <a:solidFill>
                <a:srgbClr val="CC0099"/>
              </a:solidFill>
              <a:effectLst>
                <a:outerShdw blurRad="38100" dist="38100" dir="2700000" algn="tl">
                  <a:srgbClr val="000000">
                    <a:alpha val="43137"/>
                  </a:srgbClr>
                </a:outerShdw>
              </a:effectLst>
            </a:endParaRPr>
          </a:p>
        </p:txBody>
      </p:sp>
      <p:sp>
        <p:nvSpPr>
          <p:cNvPr id="2" name="投影片編號版面配置區 1">
            <a:extLst>
              <a:ext uri="{FF2B5EF4-FFF2-40B4-BE49-F238E27FC236}">
                <a16:creationId xmlns:a16="http://schemas.microsoft.com/office/drawing/2014/main" id="{513D3F62-E2D4-4F5B-A5A1-808A2E3661E3}"/>
              </a:ext>
            </a:extLst>
          </p:cNvPr>
          <p:cNvSpPr>
            <a:spLocks noGrp="1"/>
          </p:cNvSpPr>
          <p:nvPr>
            <p:ph type="sldNum" sz="quarter" idx="10"/>
          </p:nvPr>
        </p:nvSpPr>
        <p:spPr/>
        <p:txBody>
          <a:bodyPr/>
          <a:lstStyle/>
          <a:p>
            <a:fld id="{7B3C8E2D-E91C-4BBB-B7BA-C2875630DAEF}" type="slidenum">
              <a:rPr lang="en-US" altLang="zh-HK" smtClean="0"/>
              <a:pPr/>
              <a:t>91</a:t>
            </a:fld>
            <a:endParaRPr lang="en-US" dirty="0"/>
          </a:p>
        </p:txBody>
      </p:sp>
    </p:spTree>
    <p:extLst>
      <p:ext uri="{BB962C8B-B14F-4D97-AF65-F5344CB8AC3E}">
        <p14:creationId xmlns:p14="http://schemas.microsoft.com/office/powerpoint/2010/main" val="9053085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B544D39A-913C-4707-8301-7D9421C01229}"/>
              </a:ext>
            </a:extLst>
          </p:cNvPr>
          <p:cNvPicPr>
            <a:picLocks noChangeAspect="1"/>
          </p:cNvPicPr>
          <p:nvPr/>
        </p:nvPicPr>
        <p:blipFill>
          <a:blip r:embed="rId2"/>
          <a:stretch>
            <a:fillRect/>
          </a:stretch>
        </p:blipFill>
        <p:spPr>
          <a:xfrm>
            <a:off x="4993294" y="3354220"/>
            <a:ext cx="6713805" cy="3192759"/>
          </a:xfrm>
          <a:prstGeom prst="rect">
            <a:avLst/>
          </a:prstGeom>
        </p:spPr>
      </p:pic>
      <p:sp>
        <p:nvSpPr>
          <p:cNvPr id="6" name="TextBox 5">
            <a:extLst/>
          </p:cNvPr>
          <p:cNvSpPr txBox="1"/>
          <p:nvPr/>
        </p:nvSpPr>
        <p:spPr>
          <a:xfrm>
            <a:off x="1777684" y="1242005"/>
            <a:ext cx="8890317" cy="584775"/>
          </a:xfrm>
          <a:prstGeom prst="rect">
            <a:avLst/>
          </a:prstGeom>
          <a:solidFill>
            <a:schemeClr val="bg1">
              <a:alpha val="0"/>
            </a:schemeClr>
          </a:solidFill>
          <a:ln w="50800">
            <a:noFill/>
          </a:ln>
        </p:spPr>
        <p:txBody>
          <a:bodyPr wrap="square">
            <a:spAutoFit/>
          </a:bodyPr>
          <a:lstStyle/>
          <a:p>
            <a:pPr marL="457200" indent="-457200">
              <a:spcBef>
                <a:spcPts val="2000"/>
              </a:spcBef>
              <a:buClr>
                <a:srgbClr val="CC0099"/>
              </a:buClr>
              <a:buSzPct val="55000"/>
              <a:buFont typeface="Wingdings" panose="05000000000000000000" pitchFamily="2" charset="2"/>
              <a:buChar char="n"/>
              <a:defRPr/>
            </a:pPr>
            <a:r>
              <a:rPr lang="zh-TW" altLang="en-US" sz="32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按班別</a:t>
            </a:r>
            <a:r>
              <a:rPr lang="en-US" altLang="zh-TW" sz="32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a:t>
            </a:r>
            <a:r>
              <a:rPr lang="zh-TW" altLang="en-US" sz="32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按教師</a:t>
            </a:r>
            <a:r>
              <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整批下載檔案，輸入資料</a:t>
            </a:r>
            <a:endParaRPr lang="zh-HK"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sp>
        <p:nvSpPr>
          <p:cNvPr id="9" name="Rectangle 37">
            <a:extLst>
              <a:ext uri="{FF2B5EF4-FFF2-40B4-BE49-F238E27FC236}">
                <a16:creationId xmlns:a16="http://schemas.microsoft.com/office/drawing/2014/main" id="{DED1A921-F58A-4559-B4BA-4A9CABF86448}"/>
              </a:ext>
            </a:extLst>
          </p:cNvPr>
          <p:cNvSpPr txBox="1">
            <a:spLocks noChangeArrowheads="1"/>
          </p:cNvSpPr>
          <p:nvPr/>
        </p:nvSpPr>
        <p:spPr>
          <a:xfrm>
            <a:off x="3287688" y="116632"/>
            <a:ext cx="2491494"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buFont typeface="Wingdings" panose="05000000000000000000" pitchFamily="2" charset="2"/>
              <a:buNone/>
            </a:pPr>
            <a:r>
              <a:rPr lang="zh-TW" altLang="en-GB" sz="4000" dirty="0">
                <a:solidFill>
                  <a:srgbClr val="002060"/>
                </a:solidFill>
              </a:rPr>
              <a:t>學生成績</a:t>
            </a:r>
            <a:endParaRPr lang="en-GB" altLang="zh-TW" sz="4000" dirty="0">
              <a:solidFill>
                <a:srgbClr val="002060"/>
              </a:solidFill>
            </a:endParaRPr>
          </a:p>
        </p:txBody>
      </p:sp>
      <p:pic>
        <p:nvPicPr>
          <p:cNvPr id="7" name="圖片 6">
            <a:extLst>
              <a:ext uri="{FF2B5EF4-FFF2-40B4-BE49-F238E27FC236}">
                <a16:creationId xmlns:a16="http://schemas.microsoft.com/office/drawing/2014/main" id="{EF43A716-4045-4F23-A5D5-0B7DA5F4BB5B}"/>
              </a:ext>
            </a:extLst>
          </p:cNvPr>
          <p:cNvPicPr>
            <a:picLocks noChangeAspect="1"/>
          </p:cNvPicPr>
          <p:nvPr/>
        </p:nvPicPr>
        <p:blipFill>
          <a:blip r:embed="rId3"/>
          <a:stretch>
            <a:fillRect/>
          </a:stretch>
        </p:blipFill>
        <p:spPr>
          <a:xfrm>
            <a:off x="121297" y="1882152"/>
            <a:ext cx="6713805" cy="3399395"/>
          </a:xfrm>
          <a:prstGeom prst="rect">
            <a:avLst/>
          </a:prstGeom>
        </p:spPr>
      </p:pic>
      <p:sp>
        <p:nvSpPr>
          <p:cNvPr id="2" name="投影片編號版面配置區 1">
            <a:extLst>
              <a:ext uri="{FF2B5EF4-FFF2-40B4-BE49-F238E27FC236}">
                <a16:creationId xmlns:a16="http://schemas.microsoft.com/office/drawing/2014/main" id="{2EE125F8-AC42-439C-9F23-DC1F2BF2D54C}"/>
              </a:ext>
            </a:extLst>
          </p:cNvPr>
          <p:cNvSpPr>
            <a:spLocks noGrp="1"/>
          </p:cNvSpPr>
          <p:nvPr>
            <p:ph type="sldNum" sz="quarter" idx="10"/>
          </p:nvPr>
        </p:nvSpPr>
        <p:spPr/>
        <p:txBody>
          <a:bodyPr/>
          <a:lstStyle/>
          <a:p>
            <a:fld id="{7B3C8E2D-E91C-4BBB-B7BA-C2875630DAEF}" type="slidenum">
              <a:rPr lang="en-US" altLang="zh-HK" smtClean="0"/>
              <a:pPr/>
              <a:t>92</a:t>
            </a:fld>
            <a:endParaRPr lang="en-US" dirty="0"/>
          </a:p>
        </p:txBody>
      </p:sp>
    </p:spTree>
    <p:extLst>
      <p:ext uri="{BB962C8B-B14F-4D97-AF65-F5344CB8AC3E}">
        <p14:creationId xmlns:p14="http://schemas.microsoft.com/office/powerpoint/2010/main" val="27438538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524000" y="1089025"/>
            <a:ext cx="9144000" cy="1265238"/>
          </a:xfrm>
        </p:spPr>
        <p:txBody>
          <a:bodyPr/>
          <a:lstStyle/>
          <a:p>
            <a:pPr algn="ctr"/>
            <a:r>
              <a:rPr kumimoji="1" lang="zh-HK" altLang="zh-HK" dirty="0">
                <a:solidFill>
                  <a:schemeClr val="tx1"/>
                </a:solidFill>
                <a:effectLst>
                  <a:outerShdw blurRad="38100" dist="38100" dir="2700000" algn="tl">
                    <a:srgbClr val="000000">
                      <a:alpha val="43137"/>
                    </a:srgbClr>
                  </a:outerShdw>
                </a:effectLst>
              </a:rPr>
              <a:t>提</a:t>
            </a:r>
            <a:r>
              <a:rPr kumimoji="1" lang="zh-TW" altLang="zh-HK" dirty="0">
                <a:solidFill>
                  <a:schemeClr val="tx1"/>
                </a:solidFill>
                <a:effectLst>
                  <a:outerShdw blurRad="38100" dist="38100" dir="2700000" algn="tl">
                    <a:srgbClr val="000000">
                      <a:alpha val="43137"/>
                    </a:srgbClr>
                  </a:outerShdw>
                </a:effectLst>
              </a:rPr>
              <a:t>供</a:t>
            </a:r>
            <a:r>
              <a:rPr kumimoji="1" lang="zh-HK" altLang="zh-HK" dirty="0">
                <a:solidFill>
                  <a:schemeClr val="tx1"/>
                </a:solidFill>
                <a:effectLst>
                  <a:outerShdw blurRad="38100" dist="38100" dir="2700000" algn="tl">
                    <a:srgbClr val="000000">
                      <a:alpha val="43137"/>
                    </a:srgbClr>
                  </a:outerShdw>
                </a:effectLst>
              </a:rPr>
              <a:t>多</a:t>
            </a:r>
            <a:r>
              <a:rPr kumimoji="1" lang="zh-TW" altLang="en-US" dirty="0">
                <a:solidFill>
                  <a:schemeClr val="tx1"/>
                </a:solidFill>
                <a:effectLst>
                  <a:outerShdw blurRad="38100" dist="38100" dir="2700000" algn="tl">
                    <a:srgbClr val="000000">
                      <a:alpha val="43137"/>
                    </a:srgbClr>
                  </a:outerShdw>
                </a:effectLst>
              </a:rPr>
              <a:t>款</a:t>
            </a:r>
            <a:r>
              <a:rPr kumimoji="1" lang="zh-HK" altLang="zh-HK" dirty="0">
                <a:solidFill>
                  <a:schemeClr val="tx1"/>
                </a:solidFill>
                <a:effectLst>
                  <a:outerShdw blurRad="38100" dist="38100" dir="2700000" algn="tl">
                    <a:srgbClr val="000000">
                      <a:alpha val="43137"/>
                    </a:srgbClr>
                  </a:outerShdw>
                </a:effectLst>
              </a:rPr>
              <a:t>統</a:t>
            </a:r>
            <a:r>
              <a:rPr kumimoji="1" lang="zh-TW" altLang="zh-HK" dirty="0">
                <a:solidFill>
                  <a:schemeClr val="tx1"/>
                </a:solidFill>
                <a:effectLst>
                  <a:outerShdw blurRad="38100" dist="38100" dir="2700000" algn="tl">
                    <a:srgbClr val="000000">
                      <a:alpha val="43137"/>
                    </a:srgbClr>
                  </a:outerShdw>
                </a:effectLst>
              </a:rPr>
              <a:t>計</a:t>
            </a:r>
            <a:r>
              <a:rPr kumimoji="1" lang="zh-HK" altLang="zh-HK" dirty="0">
                <a:solidFill>
                  <a:schemeClr val="tx1"/>
                </a:solidFill>
                <a:effectLst>
                  <a:outerShdw blurRad="38100" dist="38100" dir="2700000" algn="tl">
                    <a:srgbClr val="000000">
                      <a:alpha val="43137"/>
                    </a:srgbClr>
                  </a:outerShdw>
                </a:effectLst>
              </a:rPr>
              <a:t>及分析報</a:t>
            </a:r>
            <a:r>
              <a:rPr kumimoji="1" lang="zh-TW" altLang="zh-HK" dirty="0">
                <a:solidFill>
                  <a:schemeClr val="tx1"/>
                </a:solidFill>
                <a:effectLst>
                  <a:outerShdw blurRad="38100" dist="38100" dir="2700000" algn="tl">
                    <a:srgbClr val="000000">
                      <a:alpha val="43137"/>
                    </a:srgbClr>
                  </a:outerShdw>
                </a:effectLst>
              </a:rPr>
              <a:t>告</a:t>
            </a:r>
            <a:br>
              <a:rPr kumimoji="1" lang="en-US" altLang="zh-TW" dirty="0">
                <a:solidFill>
                  <a:schemeClr val="tx1"/>
                </a:solidFill>
                <a:effectLst>
                  <a:outerShdw blurRad="38100" dist="38100" dir="2700000" algn="tl">
                    <a:srgbClr val="000000">
                      <a:alpha val="43137"/>
                    </a:srgbClr>
                  </a:outerShdw>
                </a:effectLst>
              </a:rPr>
            </a:br>
            <a:r>
              <a:rPr kumimoji="1" lang="zh-TW" altLang="en-US" dirty="0">
                <a:solidFill>
                  <a:schemeClr val="tx1"/>
                </a:solidFill>
                <a:effectLst>
                  <a:outerShdw blurRad="38100" dist="38100" dir="2700000" algn="tl">
                    <a:srgbClr val="000000">
                      <a:alpha val="43137"/>
                    </a:srgbClr>
                  </a:outerShdw>
                </a:effectLst>
              </a:rPr>
              <a:t>可</a:t>
            </a:r>
            <a:r>
              <a:rPr kumimoji="1" lang="zh-HK" altLang="zh-HK" dirty="0">
                <a:solidFill>
                  <a:schemeClr val="tx1"/>
                </a:solidFill>
                <a:effectLst>
                  <a:outerShdw blurRad="38100" dist="38100" dir="2700000" algn="tl">
                    <a:srgbClr val="000000">
                      <a:alpha val="43137"/>
                    </a:srgbClr>
                  </a:outerShdw>
                </a:effectLst>
              </a:rPr>
              <a:t>根</a:t>
            </a:r>
            <a:r>
              <a:rPr kumimoji="1" lang="zh-TW" altLang="zh-HK" dirty="0">
                <a:solidFill>
                  <a:schemeClr val="tx1"/>
                </a:solidFill>
                <a:effectLst>
                  <a:outerShdw blurRad="38100" dist="38100" dir="2700000" algn="tl">
                    <a:srgbClr val="000000">
                      <a:alpha val="43137"/>
                    </a:srgbClr>
                  </a:outerShdw>
                </a:effectLst>
              </a:rPr>
              <a:t>據考績資料</a:t>
            </a:r>
            <a:r>
              <a:rPr kumimoji="1" lang="zh-TW" altLang="en-US" dirty="0">
                <a:solidFill>
                  <a:schemeClr val="tx1"/>
                </a:solidFill>
                <a:effectLst>
                  <a:outerShdw blurRad="38100" dist="38100" dir="2700000" algn="tl">
                    <a:srgbClr val="000000">
                      <a:alpha val="43137"/>
                    </a:srgbClr>
                  </a:outerShdw>
                </a:effectLst>
              </a:rPr>
              <a:t>，</a:t>
            </a:r>
            <a:r>
              <a:rPr kumimoji="1" lang="zh-TW" altLang="zh-HK" dirty="0">
                <a:solidFill>
                  <a:schemeClr val="tx1"/>
                </a:solidFill>
                <a:effectLst>
                  <a:outerShdw blurRad="38100" dist="38100" dir="2700000" algn="tl">
                    <a:srgbClr val="000000">
                      <a:alpha val="43137"/>
                    </a:srgbClr>
                  </a:outerShdw>
                </a:effectLst>
              </a:rPr>
              <a:t>自動</a:t>
            </a:r>
            <a:r>
              <a:rPr kumimoji="1" lang="zh-HK" altLang="zh-HK" dirty="0">
                <a:solidFill>
                  <a:schemeClr val="tx1"/>
                </a:solidFill>
                <a:effectLst>
                  <a:outerShdw blurRad="38100" dist="38100" dir="2700000" algn="tl">
                    <a:srgbClr val="000000">
                      <a:alpha val="43137"/>
                    </a:srgbClr>
                  </a:outerShdw>
                </a:effectLst>
              </a:rPr>
              <a:t>進</a:t>
            </a:r>
            <a:r>
              <a:rPr kumimoji="1" lang="zh-TW" altLang="zh-HK" dirty="0">
                <a:solidFill>
                  <a:schemeClr val="tx1"/>
                </a:solidFill>
                <a:effectLst>
                  <a:outerShdw blurRad="38100" dist="38100" dir="2700000" algn="tl">
                    <a:srgbClr val="000000">
                      <a:alpha val="43137"/>
                    </a:srgbClr>
                  </a:outerShdw>
                </a:effectLst>
              </a:rPr>
              <a:t>行計算</a:t>
            </a:r>
            <a:r>
              <a:rPr kumimoji="1" lang="zh-HK" altLang="zh-HK" dirty="0">
                <a:solidFill>
                  <a:schemeClr val="tx1"/>
                </a:solidFill>
                <a:effectLst>
                  <a:outerShdw blurRad="38100" dist="38100" dir="2700000" algn="tl">
                    <a:srgbClr val="000000">
                      <a:alpha val="43137"/>
                    </a:srgbClr>
                  </a:outerShdw>
                </a:effectLst>
              </a:rPr>
              <a:t>和分析</a:t>
            </a:r>
            <a:endParaRPr lang="zh-HK" altLang="en-US" dirty="0"/>
          </a:p>
        </p:txBody>
      </p:sp>
      <p:sp>
        <p:nvSpPr>
          <p:cNvPr id="7" name="Rectangle 37">
            <a:extLst>
              <a:ext uri="{FF2B5EF4-FFF2-40B4-BE49-F238E27FC236}">
                <a16:creationId xmlns:a16="http://schemas.microsoft.com/office/drawing/2014/main" id="{17B66009-1513-43B5-AC61-C2862948BC9E}"/>
              </a:ext>
            </a:extLst>
          </p:cNvPr>
          <p:cNvSpPr txBox="1">
            <a:spLocks noChangeArrowheads="1"/>
          </p:cNvSpPr>
          <p:nvPr/>
        </p:nvSpPr>
        <p:spPr>
          <a:xfrm>
            <a:off x="3287688" y="116632"/>
            <a:ext cx="2491494"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buFont typeface="Wingdings" panose="05000000000000000000" pitchFamily="2" charset="2"/>
              <a:buNone/>
            </a:pPr>
            <a:r>
              <a:rPr lang="zh-TW" altLang="en-GB" sz="4000" dirty="0">
                <a:solidFill>
                  <a:srgbClr val="002060"/>
                </a:solidFill>
              </a:rPr>
              <a:t>學生成績</a:t>
            </a:r>
            <a:endParaRPr lang="en-GB" altLang="zh-TW" sz="4000" dirty="0">
              <a:solidFill>
                <a:srgbClr val="002060"/>
              </a:solidFill>
            </a:endParaRPr>
          </a:p>
        </p:txBody>
      </p:sp>
      <p:pic>
        <p:nvPicPr>
          <p:cNvPr id="4" name="圖片 3">
            <a:extLst>
              <a:ext uri="{FF2B5EF4-FFF2-40B4-BE49-F238E27FC236}">
                <a16:creationId xmlns:a16="http://schemas.microsoft.com/office/drawing/2014/main" id="{FB50D626-A1B0-4562-A9BA-EC3D3EBCD04D}"/>
              </a:ext>
            </a:extLst>
          </p:cNvPr>
          <p:cNvPicPr>
            <a:picLocks noChangeAspect="1"/>
          </p:cNvPicPr>
          <p:nvPr/>
        </p:nvPicPr>
        <p:blipFill>
          <a:blip r:embed="rId3"/>
          <a:stretch>
            <a:fillRect/>
          </a:stretch>
        </p:blipFill>
        <p:spPr>
          <a:xfrm>
            <a:off x="3217987" y="2431505"/>
            <a:ext cx="5944674" cy="4102172"/>
          </a:xfrm>
          <a:prstGeom prst="rect">
            <a:avLst/>
          </a:prstGeom>
        </p:spPr>
      </p:pic>
      <p:sp>
        <p:nvSpPr>
          <p:cNvPr id="3" name="投影片編號版面配置區 2">
            <a:extLst>
              <a:ext uri="{FF2B5EF4-FFF2-40B4-BE49-F238E27FC236}">
                <a16:creationId xmlns:a16="http://schemas.microsoft.com/office/drawing/2014/main" id="{5161881F-395C-4A25-9D52-5FE67622CCBE}"/>
              </a:ext>
            </a:extLst>
          </p:cNvPr>
          <p:cNvSpPr>
            <a:spLocks noGrp="1"/>
          </p:cNvSpPr>
          <p:nvPr>
            <p:ph type="sldNum" sz="quarter" idx="4"/>
          </p:nvPr>
        </p:nvSpPr>
        <p:spPr/>
        <p:txBody>
          <a:bodyPr/>
          <a:lstStyle/>
          <a:p>
            <a:fld id="{7B3C8E2D-E91C-4BBB-B7BA-C2875630DAEF}" type="slidenum">
              <a:rPr lang="en-US" altLang="zh-HK" smtClean="0"/>
              <a:pPr/>
              <a:t>93</a:t>
            </a:fld>
            <a:endParaRPr lang="en-US" dirty="0"/>
          </a:p>
        </p:txBody>
      </p:sp>
    </p:spTree>
    <p:extLst>
      <p:ext uri="{BB962C8B-B14F-4D97-AF65-F5344CB8AC3E}">
        <p14:creationId xmlns:p14="http://schemas.microsoft.com/office/powerpoint/2010/main" val="3000271073"/>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37"/>
          <p:cNvSpPr>
            <a:spLocks noGrp="1" noChangeArrowheads="1"/>
          </p:cNvSpPr>
          <p:nvPr>
            <p:ph type="title"/>
          </p:nvPr>
        </p:nvSpPr>
        <p:spPr>
          <a:xfrm>
            <a:off x="3287688" y="116632"/>
            <a:ext cx="2491494" cy="762000"/>
          </a:xfr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eaLnBrk="1" hangingPunct="1">
              <a:buClr>
                <a:srgbClr val="CC0099"/>
              </a:buClr>
              <a:buSzPct val="55000"/>
              <a:buFont typeface="Wingdings" panose="05000000000000000000" pitchFamily="2" charset="2"/>
              <a:buNone/>
            </a:pPr>
            <a:r>
              <a:rPr lang="zh-TW" altLang="en-GB" sz="4000" kern="1200" dirty="0">
                <a:solidFill>
                  <a:srgbClr val="002060"/>
                </a:solidFill>
              </a:rPr>
              <a:t>學生成績</a:t>
            </a:r>
            <a:endParaRPr lang="en-GB" altLang="zh-TW" sz="4000" kern="1200" dirty="0">
              <a:solidFill>
                <a:srgbClr val="002060"/>
              </a:solidFill>
            </a:endParaRPr>
          </a:p>
        </p:txBody>
      </p:sp>
      <p:sp>
        <p:nvSpPr>
          <p:cNvPr id="5" name="矩形 4"/>
          <p:cNvSpPr/>
          <p:nvPr/>
        </p:nvSpPr>
        <p:spPr>
          <a:xfrm>
            <a:off x="2207569" y="1484785"/>
            <a:ext cx="8006087" cy="3693319"/>
          </a:xfrm>
          <a:prstGeom prst="rect">
            <a:avLst/>
          </a:prstGeom>
        </p:spPr>
        <p:txBody>
          <a:bodyPr wrap="square">
            <a:spAutoFit/>
          </a:bodyPr>
          <a:lstStyle/>
          <a:p>
            <a:pPr fontAlgn="auto">
              <a:spcBef>
                <a:spcPts val="0"/>
              </a:spcBef>
              <a:spcAft>
                <a:spcPts val="0"/>
              </a:spcAft>
              <a:tabLst>
                <a:tab pos="457200" algn="l"/>
              </a:tabLst>
              <a:defRPr/>
            </a:pPr>
            <a:r>
              <a:rPr lang="zh-TW" altLang="en-US"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日常工作</a:t>
            </a:r>
          </a:p>
          <a:p>
            <a:pPr marL="444500" lvl="1" indent="-444500">
              <a:spcBef>
                <a:spcPts val="300"/>
              </a:spcBef>
              <a:buClr>
                <a:srgbClr val="CC0099"/>
              </a:buClr>
              <a:buSzPct val="55000"/>
              <a:buFont typeface="Wingdings" panose="05000000000000000000" pitchFamily="2" charset="2"/>
              <a:buChar char="n"/>
              <a:tabLst>
                <a:tab pos="457200" algn="l"/>
              </a:tabLst>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設定現學期、學生退修、免修和考績缺席紀錄</a:t>
            </a:r>
          </a:p>
          <a:p>
            <a:pPr marL="444500" lvl="1" indent="-444500">
              <a:spcBef>
                <a:spcPts val="300"/>
              </a:spcBef>
              <a:buClr>
                <a:srgbClr val="CC0099"/>
              </a:buClr>
              <a:buSzPct val="55000"/>
              <a:buFont typeface="Wingdings" panose="05000000000000000000" pitchFamily="2" charset="2"/>
              <a:buChar char="n"/>
              <a:tabLst>
                <a:tab pos="457200" algn="l"/>
              </a:tabLst>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輸入積分、評語</a:t>
            </a:r>
          </a:p>
          <a:p>
            <a:pPr marL="444500" lvl="1" indent="-444500">
              <a:spcBef>
                <a:spcPts val="300"/>
              </a:spcBef>
              <a:buClr>
                <a:srgbClr val="CC0099"/>
              </a:buClr>
              <a:buSzPct val="55000"/>
              <a:buFont typeface="Wingdings" panose="05000000000000000000" pitchFamily="2" charset="2"/>
              <a:buChar char="n"/>
              <a:tabLst>
                <a:tab pos="457200" algn="l"/>
              </a:tabLst>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整合數據，匯入學生出席、獎懲資料模組的數據合併結果</a:t>
            </a:r>
          </a:p>
          <a:p>
            <a:pPr marL="444500" lvl="1" indent="-444500">
              <a:spcBef>
                <a:spcPts val="300"/>
              </a:spcBef>
              <a:buClr>
                <a:srgbClr val="CC0099"/>
              </a:buClr>
              <a:buSzPct val="55000"/>
              <a:buFont typeface="Wingdings" panose="05000000000000000000" pitchFamily="2" charset="2"/>
              <a:buChar char="n"/>
              <a:tabLst>
                <a:tab pos="457200" algn="l"/>
              </a:tabLst>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列印成績表</a:t>
            </a:r>
          </a:p>
        </p:txBody>
      </p:sp>
      <p:sp>
        <p:nvSpPr>
          <p:cNvPr id="2" name="投影片編號版面配置區 1">
            <a:extLst>
              <a:ext uri="{FF2B5EF4-FFF2-40B4-BE49-F238E27FC236}">
                <a16:creationId xmlns:a16="http://schemas.microsoft.com/office/drawing/2014/main" id="{5CA10F0C-FEC6-4AAB-9B77-3D0A84B62651}"/>
              </a:ext>
            </a:extLst>
          </p:cNvPr>
          <p:cNvSpPr>
            <a:spLocks noGrp="1"/>
          </p:cNvSpPr>
          <p:nvPr>
            <p:ph type="sldNum" sz="quarter" idx="10"/>
          </p:nvPr>
        </p:nvSpPr>
        <p:spPr/>
        <p:txBody>
          <a:bodyPr/>
          <a:lstStyle/>
          <a:p>
            <a:fld id="{7B3C8E2D-E91C-4BBB-B7BA-C2875630DAEF}" type="slidenum">
              <a:rPr lang="en-US" altLang="zh-HK" smtClean="0"/>
              <a:pPr/>
              <a:t>94</a:t>
            </a:fld>
            <a:endParaRPr lang="en-US" dirty="0"/>
          </a:p>
        </p:txBody>
      </p:sp>
    </p:spTree>
    <p:extLst>
      <p:ext uri="{BB962C8B-B14F-4D97-AF65-F5344CB8AC3E}">
        <p14:creationId xmlns:p14="http://schemas.microsoft.com/office/powerpoint/2010/main" val="1355670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2149" y="1381410"/>
            <a:ext cx="4982201" cy="584775"/>
          </a:xfrm>
          <a:prstGeom prst="rect">
            <a:avLst/>
          </a:prstGeom>
        </p:spPr>
        <p:txBody>
          <a:bodyPr wrap="square">
            <a:spAutoFit/>
          </a:bodyPr>
          <a:lstStyle/>
          <a:p>
            <a:r>
              <a:rPr lang="zh-TW" altLang="en-US" sz="3200" kern="0" dirty="0">
                <a:latin typeface="微軟正黑體" panose="020B0604030504040204" pitchFamily="34" charset="-120"/>
                <a:ea typeface="微軟正黑體" panose="020B0604030504040204" pitchFamily="34" charset="-120"/>
              </a:rPr>
              <a:t>學生成績（</a:t>
            </a:r>
            <a:r>
              <a:rPr lang="en-US" altLang="zh-TW" sz="3200" kern="0" dirty="0">
                <a:latin typeface="微軟正黑體" panose="020B0604030504040204" pitchFamily="34" charset="-120"/>
                <a:ea typeface="微軟正黑體" panose="020B0604030504040204" pitchFamily="34" charset="-120"/>
              </a:rPr>
              <a:t>ASR</a:t>
            </a:r>
            <a:r>
              <a:rPr lang="zh-TW" altLang="en-US" sz="3200" kern="0" dirty="0">
                <a:latin typeface="微軟正黑體" panose="020B0604030504040204" pitchFamily="34" charset="-120"/>
                <a:ea typeface="微軟正黑體" panose="020B0604030504040204" pitchFamily="34" charset="-120"/>
              </a:rPr>
              <a:t>）</a:t>
            </a:r>
            <a:endParaRPr lang="en-US" altLang="zh-TW" sz="3200" kern="0" dirty="0">
              <a:latin typeface="微軟正黑體" panose="020B0604030504040204" pitchFamily="34" charset="-120"/>
              <a:ea typeface="微軟正黑體" panose="020B0604030504040204" pitchFamily="34" charset="-120"/>
            </a:endParaRPr>
          </a:p>
        </p:txBody>
      </p:sp>
      <p:sp>
        <p:nvSpPr>
          <p:cNvPr id="7" name="Rectangle 37">
            <a:extLst>
              <a:ext uri="{FF2B5EF4-FFF2-40B4-BE49-F238E27FC236}">
                <a16:creationId xmlns:a16="http://schemas.microsoft.com/office/drawing/2014/main" id="{681FC6ED-4E69-440A-87D9-4882879EB390}"/>
              </a:ext>
            </a:extLst>
          </p:cNvPr>
          <p:cNvSpPr txBox="1">
            <a:spLocks noChangeArrowheads="1"/>
          </p:cNvSpPr>
          <p:nvPr/>
        </p:nvSpPr>
        <p:spPr>
          <a:xfrm>
            <a:off x="3287688" y="116632"/>
            <a:ext cx="3927924"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pPr>
            <a:r>
              <a:rPr lang="zh-TW" altLang="en-US" sz="4000" dirty="0">
                <a:solidFill>
                  <a:srgbClr val="002060"/>
                </a:solidFill>
              </a:rPr>
              <a:t>主要新增功能 </a:t>
            </a:r>
          </a:p>
        </p:txBody>
      </p:sp>
      <p:pic>
        <p:nvPicPr>
          <p:cNvPr id="2" name="圖片 1">
            <a:extLst>
              <a:ext uri="{FF2B5EF4-FFF2-40B4-BE49-F238E27FC236}">
                <a16:creationId xmlns:a16="http://schemas.microsoft.com/office/drawing/2014/main" id="{890BDE87-D877-4CEB-9292-ABE352F3CBEF}"/>
              </a:ext>
            </a:extLst>
          </p:cNvPr>
          <p:cNvPicPr>
            <a:picLocks noChangeAspect="1"/>
          </p:cNvPicPr>
          <p:nvPr/>
        </p:nvPicPr>
        <p:blipFill>
          <a:blip r:embed="rId2"/>
          <a:stretch>
            <a:fillRect/>
          </a:stretch>
        </p:blipFill>
        <p:spPr>
          <a:xfrm>
            <a:off x="6083648" y="1484980"/>
            <a:ext cx="5543269" cy="1274655"/>
          </a:xfrm>
          <a:prstGeom prst="rect">
            <a:avLst/>
          </a:prstGeom>
        </p:spPr>
      </p:pic>
      <p:pic>
        <p:nvPicPr>
          <p:cNvPr id="4" name="圖片 3">
            <a:extLst>
              <a:ext uri="{FF2B5EF4-FFF2-40B4-BE49-F238E27FC236}">
                <a16:creationId xmlns:a16="http://schemas.microsoft.com/office/drawing/2014/main" id="{B7EC1051-811E-4F77-BC2E-C72EE8913E95}"/>
              </a:ext>
            </a:extLst>
          </p:cNvPr>
          <p:cNvPicPr>
            <a:picLocks noChangeAspect="1"/>
          </p:cNvPicPr>
          <p:nvPr/>
        </p:nvPicPr>
        <p:blipFill>
          <a:blip r:embed="rId3"/>
          <a:stretch>
            <a:fillRect/>
          </a:stretch>
        </p:blipFill>
        <p:spPr>
          <a:xfrm>
            <a:off x="6083648" y="3140945"/>
            <a:ext cx="5532527" cy="1461274"/>
          </a:xfrm>
          <a:prstGeom prst="rect">
            <a:avLst/>
          </a:prstGeom>
        </p:spPr>
      </p:pic>
      <p:pic>
        <p:nvPicPr>
          <p:cNvPr id="6" name="圖片 5">
            <a:extLst>
              <a:ext uri="{FF2B5EF4-FFF2-40B4-BE49-F238E27FC236}">
                <a16:creationId xmlns:a16="http://schemas.microsoft.com/office/drawing/2014/main" id="{10D585BE-2278-4178-8A4B-7433896B9B00}"/>
              </a:ext>
            </a:extLst>
          </p:cNvPr>
          <p:cNvPicPr>
            <a:picLocks noChangeAspect="1"/>
          </p:cNvPicPr>
          <p:nvPr/>
        </p:nvPicPr>
        <p:blipFill>
          <a:blip r:embed="rId4"/>
          <a:stretch>
            <a:fillRect/>
          </a:stretch>
        </p:blipFill>
        <p:spPr>
          <a:xfrm>
            <a:off x="6060559" y="5039102"/>
            <a:ext cx="5543268" cy="1402701"/>
          </a:xfrm>
          <a:prstGeom prst="rect">
            <a:avLst/>
          </a:prstGeom>
        </p:spPr>
      </p:pic>
      <p:sp>
        <p:nvSpPr>
          <p:cNvPr id="8" name="矩形 7">
            <a:extLst>
              <a:ext uri="{FF2B5EF4-FFF2-40B4-BE49-F238E27FC236}">
                <a16:creationId xmlns:a16="http://schemas.microsoft.com/office/drawing/2014/main" id="{1CB0F1BE-B629-4A8C-96F7-BC87A1CCF5E4}"/>
              </a:ext>
            </a:extLst>
          </p:cNvPr>
          <p:cNvSpPr/>
          <p:nvPr/>
        </p:nvSpPr>
        <p:spPr>
          <a:xfrm>
            <a:off x="672149" y="2317632"/>
            <a:ext cx="4982201" cy="1274195"/>
          </a:xfrm>
          <a:prstGeom prst="rect">
            <a:avLst/>
          </a:prstGeom>
        </p:spPr>
        <p:txBody>
          <a:bodyPr wrap="square">
            <a:spAutoFit/>
          </a:bodyPr>
          <a:lstStyle/>
          <a:p>
            <a:r>
              <a:rPr lang="zh-TW" altLang="en-US" sz="2400" b="0" kern="0" dirty="0">
                <a:latin typeface="微軟正黑體" panose="020B0604030504040204" pitchFamily="34" charset="-120"/>
                <a:ea typeface="微軟正黑體" panose="020B0604030504040204" pitchFamily="34" charset="-120"/>
              </a:rPr>
              <a:t>優化成績表Ｍ、Ｌ及Ｋ，</a:t>
            </a:r>
            <a:endParaRPr lang="en-US" altLang="zh-TW" sz="2400" b="0" kern="0" dirty="0">
              <a:latin typeface="微軟正黑體" panose="020B0604030504040204" pitchFamily="34" charset="-120"/>
              <a:ea typeface="微軟正黑體" panose="020B0604030504040204" pitchFamily="34" charset="-120"/>
            </a:endParaRPr>
          </a:p>
          <a:p>
            <a:r>
              <a:rPr lang="zh-TW" altLang="en-US" sz="2400" b="0" kern="0" dirty="0">
                <a:latin typeface="微軟正黑體" panose="020B0604030504040204" pitchFamily="34" charset="-120"/>
                <a:ea typeface="微軟正黑體" panose="020B0604030504040204" pitchFamily="34" charset="-120"/>
              </a:rPr>
              <a:t>用戶能以分拆檔案形式，匯出每個學生的紀錄</a:t>
            </a:r>
            <a:endParaRPr lang="en-US" altLang="zh-TW" sz="2400" b="0" kern="0" dirty="0">
              <a:latin typeface="微軟正黑體" panose="020B0604030504040204" pitchFamily="34" charset="-120"/>
              <a:ea typeface="微軟正黑體" panose="020B0604030504040204" pitchFamily="34" charset="-120"/>
            </a:endParaRPr>
          </a:p>
        </p:txBody>
      </p:sp>
      <p:sp>
        <p:nvSpPr>
          <p:cNvPr id="9" name="箭號: 向下 8">
            <a:extLst>
              <a:ext uri="{FF2B5EF4-FFF2-40B4-BE49-F238E27FC236}">
                <a16:creationId xmlns:a16="http://schemas.microsoft.com/office/drawing/2014/main" id="{BC475AAC-FA4D-4A63-96AB-D27730DD9CA2}"/>
              </a:ext>
            </a:extLst>
          </p:cNvPr>
          <p:cNvSpPr/>
          <p:nvPr/>
        </p:nvSpPr>
        <p:spPr bwMode="auto">
          <a:xfrm>
            <a:off x="8612155" y="2827176"/>
            <a:ext cx="485192" cy="246228"/>
          </a:xfrm>
          <a:prstGeom prst="downArrow">
            <a:avLst/>
          </a:prstGeom>
          <a:solidFill>
            <a:schemeClr val="tx2">
              <a:lumMod val="60000"/>
              <a:lumOff val="40000"/>
            </a:schemeClr>
          </a:solidFill>
          <a:ln w="25400">
            <a:solidFill>
              <a:schemeClr val="tx2">
                <a:lumMod val="60000"/>
                <a:lumOff val="40000"/>
              </a:schemeClr>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0" name="箭號: 向下 9">
            <a:extLst>
              <a:ext uri="{FF2B5EF4-FFF2-40B4-BE49-F238E27FC236}">
                <a16:creationId xmlns:a16="http://schemas.microsoft.com/office/drawing/2014/main" id="{578A67F2-CF33-40E0-949E-41DDC7937377}"/>
              </a:ext>
            </a:extLst>
          </p:cNvPr>
          <p:cNvSpPr/>
          <p:nvPr/>
        </p:nvSpPr>
        <p:spPr bwMode="auto">
          <a:xfrm>
            <a:off x="8632015" y="4725333"/>
            <a:ext cx="485192" cy="246228"/>
          </a:xfrm>
          <a:prstGeom prst="downArrow">
            <a:avLst/>
          </a:prstGeom>
          <a:solidFill>
            <a:schemeClr val="tx2">
              <a:lumMod val="60000"/>
              <a:lumOff val="40000"/>
            </a:schemeClr>
          </a:solidFill>
          <a:ln w="25400">
            <a:solidFill>
              <a:schemeClr val="tx2">
                <a:lumMod val="60000"/>
                <a:lumOff val="40000"/>
              </a:schemeClr>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5" name="投影片編號版面配置區 4">
            <a:extLst>
              <a:ext uri="{FF2B5EF4-FFF2-40B4-BE49-F238E27FC236}">
                <a16:creationId xmlns:a16="http://schemas.microsoft.com/office/drawing/2014/main" id="{23C83AC8-7210-4234-8C7F-5940582E3459}"/>
              </a:ext>
            </a:extLst>
          </p:cNvPr>
          <p:cNvSpPr>
            <a:spLocks noGrp="1"/>
          </p:cNvSpPr>
          <p:nvPr>
            <p:ph type="sldNum" sz="quarter" idx="4"/>
          </p:nvPr>
        </p:nvSpPr>
        <p:spPr/>
        <p:txBody>
          <a:bodyPr/>
          <a:lstStyle/>
          <a:p>
            <a:fld id="{7B3C8E2D-E91C-4BBB-B7BA-C2875630DAEF}" type="slidenum">
              <a:rPr lang="en-US" altLang="zh-HK" smtClean="0"/>
              <a:pPr/>
              <a:t>95</a:t>
            </a:fld>
            <a:endParaRPr lang="en-US" dirty="0"/>
          </a:p>
        </p:txBody>
      </p:sp>
    </p:spTree>
    <p:extLst>
      <p:ext uri="{BB962C8B-B14F-4D97-AF65-F5344CB8AC3E}">
        <p14:creationId xmlns:p14="http://schemas.microsoft.com/office/powerpoint/2010/main" val="997208633"/>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群組 17"/>
          <p:cNvGrpSpPr/>
          <p:nvPr/>
        </p:nvGrpSpPr>
        <p:grpSpPr>
          <a:xfrm>
            <a:off x="2020847" y="1124744"/>
            <a:ext cx="2067313" cy="4538662"/>
            <a:chOff x="1476003" y="1483767"/>
            <a:chExt cx="2067313" cy="4538662"/>
          </a:xfrm>
        </p:grpSpPr>
        <p:sp>
          <p:nvSpPr>
            <p:cNvPr id="19"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0" name="Oval 4"/>
            <p:cNvSpPr>
              <a:spLocks noChangeArrowheads="1"/>
            </p:cNvSpPr>
            <p:nvPr/>
          </p:nvSpPr>
          <p:spPr bwMode="auto">
            <a:xfrm>
              <a:off x="1476003" y="3787229"/>
              <a:ext cx="1079500" cy="1081088"/>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1"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6"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7"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學生資料</a:t>
              </a:r>
            </a:p>
          </p:txBody>
        </p:sp>
        <p:sp>
          <p:nvSpPr>
            <p:cNvPr id="28"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學校及</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班別資料</a:t>
              </a:r>
              <a:endParaRPr lang="zh-TW" altLang="en-GB" sz="1600" dirty="0">
                <a:solidFill>
                  <a:srgbClr val="9900CC"/>
                </a:solidFill>
                <a:latin typeface="微軟正黑體" panose="020B0604030504040204" pitchFamily="34" charset="-120"/>
                <a:ea typeface="微軟正黑體" panose="020B0604030504040204" pitchFamily="34" charset="-120"/>
              </a:endParaRPr>
            </a:p>
          </p:txBody>
        </p:sp>
        <p:sp>
          <p:nvSpPr>
            <p:cNvPr id="29"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各項代碼</a:t>
              </a:r>
            </a:p>
          </p:txBody>
        </p:sp>
      </p:grpSp>
      <p:sp>
        <p:nvSpPr>
          <p:cNvPr id="30" name="矩形 29"/>
          <p:cNvSpPr/>
          <p:nvPr/>
        </p:nvSpPr>
        <p:spPr>
          <a:xfrm>
            <a:off x="10321045" y="379366"/>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14" name="Rectangle 14"/>
          <p:cNvSpPr>
            <a:spLocks noChangeArrowheads="1"/>
          </p:cNvSpPr>
          <p:nvPr/>
        </p:nvSpPr>
        <p:spPr bwMode="auto">
          <a:xfrm>
            <a:off x="4232452" y="1331459"/>
            <a:ext cx="5679973" cy="4735718"/>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444500" lvl="1" indent="-444500">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接收學生資助處的資料</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學校書簿津貼</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學生車船津貼申請結果</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44500" lvl="1" indent="-444500">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發送學生資助處的資料</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學校書簿津貼</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學生車船津貼酌情推薦</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44500" lvl="1" indent="-444500">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只限</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校長、</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在職家庭及學生資助事務處</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存取資料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5" name="Rectangle 37">
            <a:extLst>
              <a:ext uri="{FF2B5EF4-FFF2-40B4-BE49-F238E27FC236}">
                <a16:creationId xmlns:a16="http://schemas.microsoft.com/office/drawing/2014/main" id="{69AB9506-3124-436F-A3CD-123E846AA1FC}"/>
              </a:ext>
            </a:extLst>
          </p:cNvPr>
          <p:cNvSpPr txBox="1">
            <a:spLocks noChangeArrowheads="1"/>
          </p:cNvSpPr>
          <p:nvPr/>
        </p:nvSpPr>
        <p:spPr>
          <a:xfrm>
            <a:off x="3287687" y="116632"/>
            <a:ext cx="4579773"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Clr>
                <a:srgbClr val="CC0099"/>
              </a:buClr>
              <a:buSzPct val="55000"/>
            </a:pPr>
            <a:r>
              <a:rPr lang="zh-TW" altLang="en-US" sz="4000" dirty="0">
                <a:solidFill>
                  <a:srgbClr val="002060"/>
                </a:solidFill>
              </a:rPr>
              <a:t>學生資助處</a:t>
            </a:r>
          </a:p>
        </p:txBody>
      </p:sp>
      <p:sp>
        <p:nvSpPr>
          <p:cNvPr id="2" name="投影片編號版面配置區 1">
            <a:extLst>
              <a:ext uri="{FF2B5EF4-FFF2-40B4-BE49-F238E27FC236}">
                <a16:creationId xmlns:a16="http://schemas.microsoft.com/office/drawing/2014/main" id="{50C08EFE-CBD4-4C6B-8E38-4294268DC465}"/>
              </a:ext>
            </a:extLst>
          </p:cNvPr>
          <p:cNvSpPr>
            <a:spLocks noGrp="1"/>
          </p:cNvSpPr>
          <p:nvPr>
            <p:ph type="sldNum" sz="quarter" idx="4"/>
          </p:nvPr>
        </p:nvSpPr>
        <p:spPr/>
        <p:txBody>
          <a:bodyPr/>
          <a:lstStyle/>
          <a:p>
            <a:fld id="{7B3C8E2D-E91C-4BBB-B7BA-C2875630DAEF}" type="slidenum">
              <a:rPr lang="en-US" altLang="zh-HK" smtClean="0"/>
              <a:pPr/>
              <a:t>96</a:t>
            </a:fld>
            <a:endParaRPr lang="en-US" dirty="0"/>
          </a:p>
        </p:txBody>
      </p:sp>
    </p:spTree>
    <p:extLst>
      <p:ext uri="{BB962C8B-B14F-4D97-AF65-F5344CB8AC3E}">
        <p14:creationId xmlns:p14="http://schemas.microsoft.com/office/powerpoint/2010/main" val="840391539"/>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16912" y="1484784"/>
            <a:ext cx="7723504" cy="3703578"/>
          </a:xfrm>
          <a:prstGeom prst="rect">
            <a:avLst/>
          </a:prstGeom>
        </p:spPr>
        <p:txBody>
          <a:bodyPr wrap="square">
            <a:spAutoFit/>
          </a:bodyPr>
          <a:lstStyle/>
          <a:p>
            <a:pPr>
              <a:spcBef>
                <a:spcPts val="150"/>
              </a:spcBef>
              <a:spcAft>
                <a:spcPts val="0"/>
              </a:spcAft>
            </a:pPr>
            <a:r>
              <a:rPr lang="zh-TW" altLang="en-US" sz="36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日常工作</a:t>
            </a:r>
          </a:p>
          <a:p>
            <a:pPr marL="444500" lvl="1" indent="-444500">
              <a:spcBef>
                <a:spcPts val="15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匯入聯遞系統最新訊息</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444500" lvl="1" indent="-444500">
              <a:spcBef>
                <a:spcPts val="15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酌情</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推薦學生車船津貼</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書簿津貼及車船津貼酌情狀況、酌情狀況理由等</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44500" lvl="1" indent="-444500">
              <a:spcBef>
                <a:spcPts val="15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學生書簿津貼及車船津貼結果</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150"/>
              </a:spcBef>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遞交未能配對的結果報告</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150"/>
              </a:spcBef>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遞交學生離校匯報表</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Rectangle 37">
            <a:extLst>
              <a:ext uri="{FF2B5EF4-FFF2-40B4-BE49-F238E27FC236}">
                <a16:creationId xmlns:a16="http://schemas.microsoft.com/office/drawing/2014/main" id="{45832CDF-AE30-41C0-9BD4-5744C68A1F24}"/>
              </a:ext>
            </a:extLst>
          </p:cNvPr>
          <p:cNvSpPr txBox="1">
            <a:spLocks noChangeArrowheads="1"/>
          </p:cNvSpPr>
          <p:nvPr/>
        </p:nvSpPr>
        <p:spPr>
          <a:xfrm>
            <a:off x="3287687" y="116632"/>
            <a:ext cx="4579773"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Clr>
                <a:srgbClr val="CC0099"/>
              </a:buClr>
              <a:buSzPct val="55000"/>
            </a:pPr>
            <a:r>
              <a:rPr lang="zh-TW" altLang="en-US" sz="4000" dirty="0">
                <a:solidFill>
                  <a:srgbClr val="002060"/>
                </a:solidFill>
              </a:rPr>
              <a:t>學生資助處</a:t>
            </a:r>
          </a:p>
        </p:txBody>
      </p:sp>
      <p:sp>
        <p:nvSpPr>
          <p:cNvPr id="2" name="投影片編號版面配置區 1">
            <a:extLst>
              <a:ext uri="{FF2B5EF4-FFF2-40B4-BE49-F238E27FC236}">
                <a16:creationId xmlns:a16="http://schemas.microsoft.com/office/drawing/2014/main" id="{C26269C6-AF3C-48C3-8299-7CD34C7EE5EA}"/>
              </a:ext>
            </a:extLst>
          </p:cNvPr>
          <p:cNvSpPr>
            <a:spLocks noGrp="1"/>
          </p:cNvSpPr>
          <p:nvPr>
            <p:ph type="sldNum" sz="quarter" idx="10"/>
          </p:nvPr>
        </p:nvSpPr>
        <p:spPr/>
        <p:txBody>
          <a:bodyPr/>
          <a:lstStyle/>
          <a:p>
            <a:fld id="{7B3C8E2D-E91C-4BBB-B7BA-C2875630DAEF}" type="slidenum">
              <a:rPr lang="en-US" altLang="zh-HK" smtClean="0"/>
              <a:pPr/>
              <a:t>97</a:t>
            </a:fld>
            <a:endParaRPr lang="en-US" dirty="0"/>
          </a:p>
        </p:txBody>
      </p:sp>
    </p:spTree>
    <p:extLst>
      <p:ext uri="{BB962C8B-B14F-4D97-AF65-F5344CB8AC3E}">
        <p14:creationId xmlns:p14="http://schemas.microsoft.com/office/powerpoint/2010/main" val="1584038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8"/>
          <p:cNvSpPr>
            <a:spLocks noChangeArrowheads="1"/>
          </p:cNvSpPr>
          <p:nvPr/>
        </p:nvSpPr>
        <p:spPr bwMode="auto">
          <a:xfrm>
            <a:off x="1847528" y="2670137"/>
            <a:ext cx="1079500" cy="1081088"/>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CN" altLang="en-US" sz="2400"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endParaRPr lang="en-US" altLang="zh-CN" sz="2400"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a:p>
            <a:pPr algn="ctr" eaLnBrk="1" hangingPunct="1">
              <a:buClr>
                <a:srgbClr val="CC0099"/>
              </a:buClr>
              <a:buSzPct val="55000"/>
              <a:buFont typeface="Wingdings" panose="05000000000000000000" pitchFamily="2" charset="2"/>
              <a:buNone/>
            </a:pPr>
            <a:r>
              <a:rPr lang="zh-CN" altLang="en-US" sz="2400"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sz="2400"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1847529" y="1520788"/>
            <a:ext cx="2067313" cy="4538662"/>
            <a:chOff x="1476003" y="1483767"/>
            <a:chExt cx="2067313" cy="4538662"/>
          </a:xfrm>
        </p:grpSpPr>
        <p:sp>
          <p:nvSpPr>
            <p:cNvPr id="19"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0" name="Oval 4"/>
            <p:cNvSpPr>
              <a:spLocks noChangeArrowheads="1"/>
            </p:cNvSpPr>
            <p:nvPr/>
          </p:nvSpPr>
          <p:spPr bwMode="auto">
            <a:xfrm>
              <a:off x="1476003" y="3787229"/>
              <a:ext cx="1079500" cy="1081088"/>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6"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7"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學生資料</a:t>
              </a:r>
            </a:p>
          </p:txBody>
        </p:sp>
        <p:sp>
          <p:nvSpPr>
            <p:cNvPr id="29"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各項代碼</a:t>
              </a:r>
            </a:p>
          </p:txBody>
        </p:sp>
        <p:sp>
          <p:nvSpPr>
            <p:cNvPr id="28"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班別資料</a:t>
              </a:r>
            </a:p>
          </p:txBody>
        </p:sp>
      </p:grpSp>
      <p:sp>
        <p:nvSpPr>
          <p:cNvPr id="14" name="矩形 13"/>
          <p:cNvSpPr/>
          <p:nvPr/>
        </p:nvSpPr>
        <p:spPr>
          <a:xfrm>
            <a:off x="10357259" y="424912"/>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15" name="Rectangle 2"/>
          <p:cNvSpPr>
            <a:spLocks noChangeArrowheads="1"/>
          </p:cNvSpPr>
          <p:nvPr/>
        </p:nvSpPr>
        <p:spPr bwMode="auto">
          <a:xfrm>
            <a:off x="4110248" y="1246438"/>
            <a:ext cx="6378240" cy="1174033"/>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444500" lvl="1" indent="-444500">
              <a:spcBef>
                <a:spcPts val="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收集學生數據和資料，規畫適切的</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校本資優教育政策和培育課程</a:t>
            </a:r>
          </a:p>
        </p:txBody>
      </p:sp>
      <p:sp>
        <p:nvSpPr>
          <p:cNvPr id="3" name="矩形 2"/>
          <p:cNvSpPr/>
          <p:nvPr/>
        </p:nvSpPr>
        <p:spPr>
          <a:xfrm>
            <a:off x="4240050" y="4969664"/>
            <a:ext cx="6427950" cy="1569660"/>
          </a:xfrm>
          <a:prstGeom prst="rect">
            <a:avLst/>
          </a:prstGeom>
        </p:spPr>
        <p:txBody>
          <a:bodyPr wrap="square">
            <a:spAutoFit/>
          </a:bodyPr>
          <a:lstStyle/>
          <a:p>
            <a:pPr marL="0" lvl="1">
              <a:buClr>
                <a:srgbClr val="CC0099"/>
              </a:buClr>
              <a:buSzPct val="55000"/>
            </a:pPr>
            <a:r>
              <a:rPr lang="zh-TW" altLang="en-US"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日常工作</a:t>
            </a:r>
          </a:p>
          <a:p>
            <a:pPr marL="444500" lvl="1" indent="-444500">
              <a:spcBef>
                <a:spcPts val="0"/>
              </a:spcBef>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編修資料庫</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學業成績、比賽成績、其他</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等</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46" name="群組 45"/>
          <p:cNvGrpSpPr/>
          <p:nvPr/>
        </p:nvGrpSpPr>
        <p:grpSpPr>
          <a:xfrm>
            <a:off x="4636175" y="2334845"/>
            <a:ext cx="5603184" cy="2692677"/>
            <a:chOff x="-151254" y="1573243"/>
            <a:chExt cx="8970007" cy="4766373"/>
          </a:xfrm>
        </p:grpSpPr>
        <p:pic>
          <p:nvPicPr>
            <p:cNvPr id="47" name="圖片 46" descr="File:Filter.svg"/>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613910" y="2237410"/>
              <a:ext cx="1512562" cy="1524472"/>
            </a:xfrm>
            <a:prstGeom prst="rect">
              <a:avLst/>
            </a:prstGeom>
          </p:spPr>
        </p:pic>
        <p:pic>
          <p:nvPicPr>
            <p:cNvPr id="48" name="圖片 47" descr="File:Filter.svg"/>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815402" y="2267712"/>
              <a:ext cx="1512562" cy="1524472"/>
            </a:xfrm>
            <a:prstGeom prst="rect">
              <a:avLst/>
            </a:prstGeom>
          </p:spPr>
        </p:pic>
        <p:pic>
          <p:nvPicPr>
            <p:cNvPr id="49" name="圖片 48" descr="File:Filter.svg"/>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987280" y="2235217"/>
              <a:ext cx="1512562" cy="1524472"/>
            </a:xfrm>
            <a:prstGeom prst="rect">
              <a:avLst/>
            </a:prstGeom>
          </p:spPr>
        </p:pic>
        <p:sp>
          <p:nvSpPr>
            <p:cNvPr id="50" name="文字方塊 49"/>
            <p:cNvSpPr txBox="1"/>
            <p:nvPr/>
          </p:nvSpPr>
          <p:spPr>
            <a:xfrm>
              <a:off x="2736339" y="3785027"/>
              <a:ext cx="1281054" cy="817204"/>
            </a:xfrm>
            <a:prstGeom prst="rect">
              <a:avLst/>
            </a:prstGeom>
            <a:noFill/>
          </p:spPr>
          <p:txBody>
            <a:bodyPr wrap="none" rtlCol="0">
              <a:spAutoFit/>
            </a:bodyPr>
            <a:lstStyle/>
            <a:p>
              <a:pPr algn="ctr" fontAlgn="auto">
                <a:spcBef>
                  <a:spcPts val="0"/>
                </a:spcBef>
                <a:spcAft>
                  <a:spcPts val="0"/>
                </a:spcAft>
              </a:pPr>
              <a:r>
                <a:rPr lang="zh-TW" altLang="en-US" sz="1200" dirty="0">
                  <a:solidFill>
                    <a:prstClr val="black"/>
                  </a:solidFill>
                  <a:latin typeface="微軟正黑體" panose="020B0604030504040204" pitchFamily="34" charset="-120"/>
                  <a:ea typeface="微軟正黑體" panose="020B0604030504040204" pitchFamily="34" charset="-120"/>
                </a:rPr>
                <a:t>渠道一：</a:t>
              </a:r>
              <a:endParaRPr lang="en-US" altLang="zh-HK" sz="1200"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pPr>
              <a:r>
                <a:rPr lang="zh-TW" altLang="en-US" sz="1200" dirty="0">
                  <a:solidFill>
                    <a:prstClr val="black"/>
                  </a:solidFill>
                  <a:latin typeface="微軟正黑體" panose="020B0604030504040204" pitchFamily="34" charset="-120"/>
                  <a:ea typeface="微軟正黑體" panose="020B0604030504040204" pitchFamily="34" charset="-120"/>
                </a:rPr>
                <a:t>學業成績</a:t>
              </a:r>
            </a:p>
          </p:txBody>
        </p:sp>
        <p:sp>
          <p:nvSpPr>
            <p:cNvPr id="51" name="文字方塊 50"/>
            <p:cNvSpPr txBox="1"/>
            <p:nvPr/>
          </p:nvSpPr>
          <p:spPr>
            <a:xfrm>
              <a:off x="4996370" y="3778497"/>
              <a:ext cx="1281054" cy="817204"/>
            </a:xfrm>
            <a:prstGeom prst="rect">
              <a:avLst/>
            </a:prstGeom>
            <a:noFill/>
          </p:spPr>
          <p:txBody>
            <a:bodyPr wrap="none" rtlCol="0">
              <a:spAutoFit/>
            </a:bodyPr>
            <a:lstStyle/>
            <a:p>
              <a:pPr algn="ctr" fontAlgn="auto">
                <a:spcBef>
                  <a:spcPts val="0"/>
                </a:spcBef>
                <a:spcAft>
                  <a:spcPts val="0"/>
                </a:spcAft>
              </a:pPr>
              <a:r>
                <a:rPr lang="zh-TW" altLang="en-US" sz="1200" dirty="0">
                  <a:solidFill>
                    <a:prstClr val="black"/>
                  </a:solidFill>
                  <a:latin typeface="微軟正黑體" panose="020B0604030504040204" pitchFamily="34" charset="-120"/>
                  <a:ea typeface="微軟正黑體" panose="020B0604030504040204" pitchFamily="34" charset="-120"/>
                </a:rPr>
                <a:t>渠道二：</a:t>
              </a:r>
              <a:endParaRPr lang="en-US" altLang="zh-HK" sz="1200"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pPr>
              <a:r>
                <a:rPr lang="zh-TW" altLang="en-US" sz="1200" dirty="0">
                  <a:solidFill>
                    <a:prstClr val="black"/>
                  </a:solidFill>
                  <a:latin typeface="微軟正黑體" panose="020B0604030504040204" pitchFamily="34" charset="-120"/>
                  <a:ea typeface="微軟正黑體" panose="020B0604030504040204" pitchFamily="34" charset="-120"/>
                </a:rPr>
                <a:t>比賽成績</a:t>
              </a:r>
              <a:endParaRPr lang="zh-TW" altLang="zh-HK" sz="1200" dirty="0">
                <a:solidFill>
                  <a:prstClr val="black"/>
                </a:solidFill>
                <a:latin typeface="微軟正黑體" panose="020B0604030504040204" pitchFamily="34" charset="-120"/>
                <a:ea typeface="微軟正黑體" panose="020B0604030504040204" pitchFamily="34" charset="-120"/>
              </a:endParaRPr>
            </a:p>
          </p:txBody>
        </p:sp>
        <p:sp>
          <p:nvSpPr>
            <p:cNvPr id="52" name="文字方塊 51"/>
            <p:cNvSpPr txBox="1"/>
            <p:nvPr/>
          </p:nvSpPr>
          <p:spPr>
            <a:xfrm>
              <a:off x="7212528" y="3770590"/>
              <a:ext cx="1281054" cy="817204"/>
            </a:xfrm>
            <a:prstGeom prst="rect">
              <a:avLst/>
            </a:prstGeom>
            <a:noFill/>
          </p:spPr>
          <p:txBody>
            <a:bodyPr wrap="none" rtlCol="0">
              <a:spAutoFit/>
            </a:bodyPr>
            <a:lstStyle/>
            <a:p>
              <a:pPr algn="ctr" fontAlgn="auto">
                <a:spcBef>
                  <a:spcPts val="0"/>
                </a:spcBef>
                <a:spcAft>
                  <a:spcPts val="0"/>
                </a:spcAft>
              </a:pPr>
              <a:r>
                <a:rPr lang="zh-TW" altLang="en-US" sz="1200" dirty="0">
                  <a:solidFill>
                    <a:prstClr val="black"/>
                  </a:solidFill>
                  <a:latin typeface="微軟正黑體" panose="020B0604030504040204" pitchFamily="34" charset="-120"/>
                  <a:ea typeface="微軟正黑體" panose="020B0604030504040204" pitchFamily="34" charset="-120"/>
                </a:rPr>
                <a:t>渠道三：</a:t>
              </a:r>
              <a:endParaRPr lang="en-US" altLang="zh-TW" sz="1200"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pPr>
              <a:r>
                <a:rPr lang="zh-TW" altLang="en-US" sz="1200" dirty="0">
                  <a:solidFill>
                    <a:prstClr val="black"/>
                  </a:solidFill>
                  <a:latin typeface="微軟正黑體" panose="020B0604030504040204" pitchFamily="34" charset="-120"/>
                  <a:ea typeface="微軟正黑體" panose="020B0604030504040204" pitchFamily="34" charset="-120"/>
                </a:rPr>
                <a:t>其他資料</a:t>
              </a:r>
            </a:p>
          </p:txBody>
        </p:sp>
        <p:sp>
          <p:nvSpPr>
            <p:cNvPr id="53" name="圓柱形 9"/>
            <p:cNvSpPr/>
            <p:nvPr/>
          </p:nvSpPr>
          <p:spPr>
            <a:xfrm>
              <a:off x="677892" y="2043272"/>
              <a:ext cx="1512562" cy="1524472"/>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TW" altLang="en-US" sz="12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網上校管系統</a:t>
              </a:r>
              <a:endParaRPr lang="zh-HK" altLang="en-US" sz="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4" name="箭號: 弧形下彎 10"/>
            <p:cNvSpPr/>
            <p:nvPr/>
          </p:nvSpPr>
          <p:spPr>
            <a:xfrm>
              <a:off x="1434173" y="1573243"/>
              <a:ext cx="1972348" cy="629000"/>
            </a:xfrm>
            <a:prstGeom prst="curvedDownArrow">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spcBef>
                  <a:spcPts val="0"/>
                </a:spcBef>
                <a:spcAft>
                  <a:spcPts val="0"/>
                </a:spcAft>
              </a:pPr>
              <a:endParaRPr lang="zh-HK" altLang="en-US" sz="1200">
                <a:solidFill>
                  <a:prstClr val="black"/>
                </a:solidFill>
                <a:latin typeface="微軟正黑體" panose="020B0604030504040204" pitchFamily="34" charset="-120"/>
                <a:ea typeface="微軟正黑體" panose="020B0604030504040204" pitchFamily="34" charset="-120"/>
              </a:endParaRPr>
            </a:p>
          </p:txBody>
        </p:sp>
        <p:sp>
          <p:nvSpPr>
            <p:cNvPr id="55" name="箭號: 弧形下彎 11"/>
            <p:cNvSpPr/>
            <p:nvPr/>
          </p:nvSpPr>
          <p:spPr>
            <a:xfrm>
              <a:off x="1592755" y="1577459"/>
              <a:ext cx="3958003" cy="629000"/>
            </a:xfrm>
            <a:prstGeom prst="curvedDownArrow">
              <a:avLst>
                <a:gd name="adj1" fmla="val 25000"/>
                <a:gd name="adj2" fmla="val 50000"/>
                <a:gd name="adj3" fmla="val 22231"/>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spcBef>
                  <a:spcPts val="0"/>
                </a:spcBef>
                <a:spcAft>
                  <a:spcPts val="0"/>
                </a:spcAft>
              </a:pPr>
              <a:endParaRPr lang="zh-HK" altLang="en-US" sz="1200">
                <a:solidFill>
                  <a:prstClr val="black"/>
                </a:solidFill>
                <a:latin typeface="微軟正黑體" panose="020B0604030504040204" pitchFamily="34" charset="-120"/>
                <a:ea typeface="微軟正黑體" panose="020B0604030504040204" pitchFamily="34" charset="-120"/>
              </a:endParaRPr>
            </a:p>
          </p:txBody>
        </p:sp>
        <p:sp>
          <p:nvSpPr>
            <p:cNvPr id="56" name="箭號: 弧形下彎 12"/>
            <p:cNvSpPr/>
            <p:nvPr/>
          </p:nvSpPr>
          <p:spPr>
            <a:xfrm>
              <a:off x="1730306" y="1573243"/>
              <a:ext cx="5923434" cy="629000"/>
            </a:xfrm>
            <a:prstGeom prst="curvedDownArrow">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spcBef>
                  <a:spcPts val="0"/>
                </a:spcBef>
                <a:spcAft>
                  <a:spcPts val="0"/>
                </a:spcAft>
              </a:pPr>
              <a:endParaRPr lang="zh-HK" altLang="en-US" sz="1200">
                <a:solidFill>
                  <a:prstClr val="black"/>
                </a:solidFill>
                <a:latin typeface="微軟正黑體" panose="020B0604030504040204" pitchFamily="34" charset="-120"/>
                <a:ea typeface="微軟正黑體" panose="020B0604030504040204" pitchFamily="34" charset="-120"/>
              </a:endParaRPr>
            </a:p>
          </p:txBody>
        </p:sp>
        <p:sp>
          <p:nvSpPr>
            <p:cNvPr id="57" name="流程圖: 磁碟 56"/>
            <p:cNvSpPr/>
            <p:nvPr/>
          </p:nvSpPr>
          <p:spPr>
            <a:xfrm>
              <a:off x="4270739" y="5441344"/>
              <a:ext cx="2376264" cy="898272"/>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zh-HK" altLang="en-US" sz="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人才資料庫</a:t>
              </a:r>
              <a:r>
                <a:rPr lang="zh-TW" altLang="en-US"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模組</a:t>
              </a:r>
              <a:endParaRPr lang="zh-HK" altLang="en-US"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8" name="箭號: 向右 13"/>
            <p:cNvSpPr/>
            <p:nvPr/>
          </p:nvSpPr>
          <p:spPr>
            <a:xfrm rot="2131890">
              <a:off x="3904588" y="4856969"/>
              <a:ext cx="797430" cy="58255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zh-HK" altLang="en-US" sz="1200">
                <a:solidFill>
                  <a:prstClr val="white"/>
                </a:solidFill>
                <a:latin typeface="微軟正黑體" panose="020B0604030504040204" pitchFamily="34" charset="-120"/>
                <a:ea typeface="微軟正黑體" panose="020B0604030504040204" pitchFamily="34" charset="-120"/>
              </a:endParaRPr>
            </a:p>
          </p:txBody>
        </p:sp>
        <p:sp>
          <p:nvSpPr>
            <p:cNvPr id="59" name="箭號: 向右 14"/>
            <p:cNvSpPr/>
            <p:nvPr/>
          </p:nvSpPr>
          <p:spPr>
            <a:xfrm rot="6870405">
              <a:off x="6621777" y="4780858"/>
              <a:ext cx="920604" cy="64179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zh-HK" altLang="en-US" sz="1200">
                <a:solidFill>
                  <a:prstClr val="white"/>
                </a:solidFill>
                <a:latin typeface="微軟正黑體" panose="020B0604030504040204" pitchFamily="34" charset="-120"/>
                <a:ea typeface="微軟正黑體" panose="020B0604030504040204" pitchFamily="34" charset="-120"/>
              </a:endParaRPr>
            </a:p>
          </p:txBody>
        </p:sp>
        <p:sp>
          <p:nvSpPr>
            <p:cNvPr id="60" name="箭號: 向右 15"/>
            <p:cNvSpPr/>
            <p:nvPr/>
          </p:nvSpPr>
          <p:spPr>
            <a:xfrm rot="5400000">
              <a:off x="5905136" y="4725512"/>
              <a:ext cx="849109" cy="58255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zh-HK" altLang="en-US" sz="1200">
                <a:solidFill>
                  <a:prstClr val="white"/>
                </a:solidFill>
                <a:latin typeface="微軟正黑體" panose="020B0604030504040204" pitchFamily="34" charset="-120"/>
                <a:ea typeface="微軟正黑體" panose="020B0604030504040204" pitchFamily="34" charset="-120"/>
              </a:endParaRPr>
            </a:p>
          </p:txBody>
        </p:sp>
        <p:pic>
          <p:nvPicPr>
            <p:cNvPr id="61" name="圖形 17" descr="小朋友"/>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9321" y="4413996"/>
              <a:ext cx="914400" cy="914400"/>
            </a:xfrm>
            <a:prstGeom prst="rect">
              <a:avLst/>
            </a:prstGeom>
          </p:spPr>
        </p:pic>
        <p:pic>
          <p:nvPicPr>
            <p:cNvPr id="62" name="圖形 19" descr="檢查清單"/>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30" y="4563950"/>
              <a:ext cx="593336" cy="593336"/>
            </a:xfrm>
            <a:prstGeom prst="rect">
              <a:avLst/>
            </a:prstGeom>
          </p:spPr>
        </p:pic>
        <p:pic>
          <p:nvPicPr>
            <p:cNvPr id="63" name="圖形 20" descr="小朋友"/>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7981" y="4403418"/>
              <a:ext cx="914400" cy="914400"/>
            </a:xfrm>
            <a:prstGeom prst="rect">
              <a:avLst/>
            </a:prstGeom>
          </p:spPr>
        </p:pic>
        <p:pic>
          <p:nvPicPr>
            <p:cNvPr id="64" name="圖形 21" descr="小朋友"/>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4490" y="4428984"/>
              <a:ext cx="914400" cy="914400"/>
            </a:xfrm>
            <a:prstGeom prst="rect">
              <a:avLst/>
            </a:prstGeom>
          </p:spPr>
        </p:pic>
        <p:pic>
          <p:nvPicPr>
            <p:cNvPr id="65" name="圖形 22" descr="檢查清單"/>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5417" y="4563950"/>
              <a:ext cx="593336" cy="593336"/>
            </a:xfrm>
            <a:prstGeom prst="rect">
              <a:avLst/>
            </a:prstGeom>
          </p:spPr>
        </p:pic>
        <p:pic>
          <p:nvPicPr>
            <p:cNvPr id="66" name="圖形 23" descr="檢查清單"/>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894" y="4554910"/>
              <a:ext cx="593336" cy="593336"/>
            </a:xfrm>
            <a:prstGeom prst="rect">
              <a:avLst/>
            </a:prstGeom>
          </p:spPr>
        </p:pic>
        <p:sp>
          <p:nvSpPr>
            <p:cNvPr id="67" name="語音泡泡: 圓角矩形 16">
              <a:extLst>
                <a:ext uri="{FF2B5EF4-FFF2-40B4-BE49-F238E27FC236}">
                  <a16:creationId xmlns:a16="http://schemas.microsoft.com/office/drawing/2014/main" id="{92F6E79B-0141-4AA6-9599-9F8DE2B7F86D}"/>
                </a:ext>
              </a:extLst>
            </p:cNvPr>
            <p:cNvSpPr/>
            <p:nvPr/>
          </p:nvSpPr>
          <p:spPr>
            <a:xfrm>
              <a:off x="-151254" y="4177609"/>
              <a:ext cx="1718465" cy="970638"/>
            </a:xfrm>
            <a:prstGeom prst="wedgeRoundRectCallout">
              <a:avLst>
                <a:gd name="adj1" fmla="val -370"/>
                <a:gd name="adj2" fmla="val -136350"/>
                <a:gd name="adj3" fmla="val 16667"/>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zh-TW" altLang="en-US"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     模組</a:t>
              </a:r>
              <a:endParaRPr lang="zh-HK" altLang="en-US"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8" name="語音泡泡: 圓角矩形 24">
              <a:extLst>
                <a:ext uri="{FF2B5EF4-FFF2-40B4-BE49-F238E27FC236}">
                  <a16:creationId xmlns:a16="http://schemas.microsoft.com/office/drawing/2014/main" id="{8F0CAAFC-2D00-4355-8552-F2BF6C2DE4B3}"/>
                </a:ext>
              </a:extLst>
            </p:cNvPr>
            <p:cNvSpPr/>
            <p:nvPr/>
          </p:nvSpPr>
          <p:spPr>
            <a:xfrm>
              <a:off x="1516534" y="5271603"/>
              <a:ext cx="1791937" cy="1011220"/>
            </a:xfrm>
            <a:prstGeom prst="wedgeRoundRectCallout">
              <a:avLst>
                <a:gd name="adj1" fmla="val -27011"/>
                <a:gd name="adj2" fmla="val -228591"/>
                <a:gd name="adj3" fmla="val 16667"/>
              </a:avLst>
            </a:prstGeom>
            <a:solidFill>
              <a:schemeClr val="accent5">
                <a:lumMod val="60000"/>
                <a:lumOff val="40000"/>
              </a:schemeClr>
            </a:solidFill>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spcBef>
                  <a:spcPts val="0"/>
                </a:spcBef>
                <a:spcAft>
                  <a:spcPts val="0"/>
                </a:spcAft>
              </a:pPr>
              <a:r>
                <a:rPr lang="zh-TW" altLang="en-US"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課外活動</a:t>
              </a:r>
              <a:endParaRPr lang="en-US" altLang="zh-TW"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pPr>
              <a:r>
                <a:rPr lang="zh-TW" altLang="en-US"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模組</a:t>
              </a:r>
              <a:endParaRPr lang="zh-HK" altLang="en-US"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38" name="Rectangle 37">
            <a:extLst>
              <a:ext uri="{FF2B5EF4-FFF2-40B4-BE49-F238E27FC236}">
                <a16:creationId xmlns:a16="http://schemas.microsoft.com/office/drawing/2014/main" id="{ADDCFED8-5D80-470C-B43D-C1B25F115342}"/>
              </a:ext>
            </a:extLst>
          </p:cNvPr>
          <p:cNvSpPr txBox="1">
            <a:spLocks noChangeArrowheads="1"/>
          </p:cNvSpPr>
          <p:nvPr/>
        </p:nvSpPr>
        <p:spPr>
          <a:xfrm>
            <a:off x="3287687" y="116632"/>
            <a:ext cx="4579773"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Clr>
                <a:srgbClr val="CC0099"/>
              </a:buClr>
              <a:buSzPct val="55000"/>
            </a:pPr>
            <a:r>
              <a:rPr lang="zh-TW" altLang="en-US" sz="4000" dirty="0">
                <a:solidFill>
                  <a:srgbClr val="002060"/>
                </a:solidFill>
              </a:rPr>
              <a:t>人才資料庫</a:t>
            </a:r>
          </a:p>
        </p:txBody>
      </p:sp>
      <p:sp>
        <p:nvSpPr>
          <p:cNvPr id="2" name="投影片編號版面配置區 1">
            <a:extLst>
              <a:ext uri="{FF2B5EF4-FFF2-40B4-BE49-F238E27FC236}">
                <a16:creationId xmlns:a16="http://schemas.microsoft.com/office/drawing/2014/main" id="{9376087F-1A94-41DF-A661-412B46B0F7C2}"/>
              </a:ext>
            </a:extLst>
          </p:cNvPr>
          <p:cNvSpPr>
            <a:spLocks noGrp="1"/>
          </p:cNvSpPr>
          <p:nvPr>
            <p:ph type="sldNum" sz="quarter" idx="4"/>
          </p:nvPr>
        </p:nvSpPr>
        <p:spPr/>
        <p:txBody>
          <a:bodyPr/>
          <a:lstStyle/>
          <a:p>
            <a:fld id="{7B3C8E2D-E91C-4BBB-B7BA-C2875630DAEF}" type="slidenum">
              <a:rPr lang="en-US" altLang="zh-HK" smtClean="0"/>
              <a:pPr/>
              <a:t>98</a:t>
            </a:fld>
            <a:endParaRPr lang="en-US" dirty="0"/>
          </a:p>
        </p:txBody>
      </p:sp>
    </p:spTree>
    <p:extLst>
      <p:ext uri="{BB962C8B-B14F-4D97-AF65-F5344CB8AC3E}">
        <p14:creationId xmlns:p14="http://schemas.microsoft.com/office/powerpoint/2010/main" val="3052127357"/>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1516653" y="1772816"/>
            <a:ext cx="9094466" cy="2088232"/>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algn="ctr">
              <a:tabLst>
                <a:tab pos="4216400" algn="l"/>
              </a:tabLst>
              <a:defRPr/>
            </a:pPr>
            <a:r>
              <a:rPr lang="zh-TW" altLang="en-US" sz="4800" kern="0" dirty="0">
                <a:solidFill>
                  <a:schemeClr val="accent1">
                    <a:lumMod val="50000"/>
                  </a:schemeClr>
                </a:solidFill>
                <a:effectLst>
                  <a:outerShdw blurRad="38100" dist="38100" dir="2700000" algn="tl">
                    <a:srgbClr val="000000">
                      <a:alpha val="43137"/>
                    </a:srgbClr>
                  </a:outerShdw>
                </a:effectLst>
              </a:rPr>
              <a:t>與</a:t>
            </a:r>
            <a:r>
              <a:rPr lang="zh-TW" altLang="en-US" sz="4800" dirty="0">
                <a:solidFill>
                  <a:srgbClr val="FF0000"/>
                </a:solidFill>
              </a:rPr>
              <a:t>學生資料</a:t>
            </a:r>
            <a:r>
              <a:rPr lang="zh-TW" altLang="en-US" sz="4800" kern="0" dirty="0">
                <a:solidFill>
                  <a:schemeClr val="accent1">
                    <a:lumMod val="50000"/>
                  </a:schemeClr>
                </a:solidFill>
                <a:effectLst>
                  <a:outerShdw blurRad="38100" dist="38100" dir="2700000" algn="tl">
                    <a:srgbClr val="000000">
                      <a:alpha val="43137"/>
                    </a:srgbClr>
                  </a:outerShdw>
                </a:effectLst>
              </a:rPr>
              <a:t>相關</a:t>
            </a:r>
            <a:r>
              <a:rPr lang="zh-HK" altLang="en-US" sz="4800" kern="0" dirty="0">
                <a:solidFill>
                  <a:schemeClr val="accent1">
                    <a:lumMod val="50000"/>
                  </a:schemeClr>
                </a:solidFill>
                <a:effectLst>
                  <a:outerShdw blurRad="38100" dist="38100" dir="2700000" algn="tl">
                    <a:srgbClr val="000000">
                      <a:alpha val="43137"/>
                    </a:srgbClr>
                  </a:outerShdw>
                </a:effectLst>
              </a:rPr>
              <a:t>工作流程</a:t>
            </a:r>
            <a:endParaRPr lang="zh-TW" altLang="en-US" sz="4800" kern="0" dirty="0">
              <a:solidFill>
                <a:schemeClr val="accent1">
                  <a:lumMod val="50000"/>
                </a:schemeClr>
              </a:solidFill>
              <a:effectLst>
                <a:outerShdw blurRad="38100" dist="38100" dir="2700000" algn="tl">
                  <a:srgbClr val="000000">
                    <a:alpha val="43137"/>
                  </a:srgbClr>
                </a:outerShdw>
              </a:effectLst>
            </a:endParaRPr>
          </a:p>
        </p:txBody>
      </p:sp>
      <p:sp>
        <p:nvSpPr>
          <p:cNvPr id="2" name="投影片編號版面配置區 1">
            <a:extLst>
              <a:ext uri="{FF2B5EF4-FFF2-40B4-BE49-F238E27FC236}">
                <a16:creationId xmlns:a16="http://schemas.microsoft.com/office/drawing/2014/main" id="{6616001B-F2D7-4F94-9940-B493002DAC1A}"/>
              </a:ext>
            </a:extLst>
          </p:cNvPr>
          <p:cNvSpPr>
            <a:spLocks noGrp="1"/>
          </p:cNvSpPr>
          <p:nvPr>
            <p:ph type="sldNum" sz="quarter" idx="10"/>
          </p:nvPr>
        </p:nvSpPr>
        <p:spPr/>
        <p:txBody>
          <a:bodyPr/>
          <a:lstStyle/>
          <a:p>
            <a:fld id="{7B3C8E2D-E91C-4BBB-B7BA-C2875630DAEF}" type="slidenum">
              <a:rPr lang="en-US" altLang="zh-HK" smtClean="0"/>
              <a:pPr/>
              <a:t>99</a:t>
            </a:fld>
            <a:endParaRPr lang="en-US" dirty="0"/>
          </a:p>
        </p:txBody>
      </p:sp>
    </p:spTree>
    <p:extLst>
      <p:ext uri="{BB962C8B-B14F-4D97-AF65-F5344CB8AC3E}">
        <p14:creationId xmlns:p14="http://schemas.microsoft.com/office/powerpoint/2010/main" val="339495624"/>
      </p:ext>
    </p:extLst>
  </p:cSld>
  <p:clrMapOvr>
    <a:masterClrMapping/>
  </p:clrMapOvr>
</p:sld>
</file>

<file path=ppt/theme/theme1.xml><?xml version="1.0" encoding="utf-8"?>
<a:theme xmlns:a="http://schemas.openxmlformats.org/drawingml/2006/main" name="佈景主題1">
  <a:themeElements>
    <a:clrScheme name="WebSAM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WebSA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WebSAM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WebSAM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WebSAM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WebSAM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WebSAM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WebSAM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WebSAM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佈景主題1" id="{62971419-53E8-4396-B714-3F4D5B263971}" vid="{17A53775-49C6-49E5-AF25-48B9D129813E}"/>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CFF9752504B84386174481646F5B54" ma:contentTypeVersion="11" ma:contentTypeDescription="Create a new document." ma:contentTypeScope="" ma:versionID="97e1d518c4b2c2d2bac7cf720b57b18a">
  <xsd:schema xmlns:xsd="http://www.w3.org/2001/XMLSchema" xmlns:xs="http://www.w3.org/2001/XMLSchema" xmlns:p="http://schemas.microsoft.com/office/2006/metadata/properties" xmlns:ns2="3d76310b-ceb6-4baf-8212-2fb1443a9293" xmlns:ns3="50deb2b0-382b-46e0-953e-fe373c01e01d" targetNamespace="http://schemas.microsoft.com/office/2006/metadata/properties" ma:root="true" ma:fieldsID="fba0e34cfbeb2e053bf5b036c7e5e041" ns2:_="" ns3:_="">
    <xsd:import namespace="3d76310b-ceb6-4baf-8212-2fb1443a9293"/>
    <xsd:import namespace="50deb2b0-382b-46e0-953e-fe373c01e0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76310b-ceb6-4baf-8212-2fb1443a9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ea62f16-d582-4834-8c6b-45a5dadf615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deb2b0-382b-46e0-953e-fe373c01e01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6672e77-3b84-461e-9b48-8db29cb37439}" ma:internalName="TaxCatchAll" ma:showField="CatchAllData" ma:web="50deb2b0-382b-46e0-953e-fe373c01e0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8F2A87-AB70-497C-A643-091E2E9F2F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76310b-ceb6-4baf-8212-2fb1443a9293"/>
    <ds:schemaRef ds:uri="50deb2b0-382b-46e0-953e-fe373c01e0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724560-6108-47B1-90D7-9E08DC6FCE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49967</TotalTime>
  <Words>8157</Words>
  <Application>Microsoft Office PowerPoint</Application>
  <PresentationFormat>寬螢幕</PresentationFormat>
  <Paragraphs>1487</Paragraphs>
  <Slides>171</Slides>
  <Notes>33</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171</vt:i4>
      </vt:variant>
    </vt:vector>
  </HeadingPairs>
  <TitlesOfParts>
    <vt:vector size="186" baseType="lpstr">
      <vt:lpstr>Open Sans Bold</vt:lpstr>
      <vt:lpstr>Microsoft JhengHei</vt:lpstr>
      <vt:lpstr>Microsoft JhengHei</vt:lpstr>
      <vt:lpstr>新細明體</vt:lpstr>
      <vt:lpstr>新細明體</vt:lpstr>
      <vt:lpstr>標楷體</vt:lpstr>
      <vt:lpstr>Arial</vt:lpstr>
      <vt:lpstr>Calibri</vt:lpstr>
      <vt:lpstr>Cooper Black</vt:lpstr>
      <vt:lpstr>Tahoma</vt:lpstr>
      <vt:lpstr>Times New Roman</vt:lpstr>
      <vt:lpstr>Trebuchet MS</vt:lpstr>
      <vt:lpstr>Wingdings</vt:lpstr>
      <vt:lpstr>Wingdings 2</vt:lpstr>
      <vt:lpstr>佈景主題1</vt:lpstr>
      <vt:lpstr> 「雲端校管系統」 系統概覽及工作流程簡介會  （中學適用）  </vt:lpstr>
      <vt:lpstr>PowerPoint 簡報</vt:lpstr>
      <vt:lpstr>登入系統</vt:lpstr>
      <vt:lpstr>首頁 &gt;快速存取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教職員資料</vt:lpstr>
      <vt:lpstr>教職員資料</vt:lpstr>
      <vt:lpstr>學校管理</vt:lpstr>
      <vt:lpstr>PowerPoint 簡報</vt:lpstr>
      <vt:lpstr>PowerPoint 簡報</vt:lpstr>
      <vt:lpstr>學校管理</vt:lpstr>
      <vt:lpstr>PowerPoint 簡報</vt:lpstr>
      <vt:lpstr>PowerPoint 簡報</vt:lpstr>
      <vt:lpstr>學生資料</vt:lpstr>
      <vt:lpstr>學生資料</vt:lpstr>
      <vt:lpstr>PowerPoint 簡報</vt:lpstr>
      <vt:lpstr>PowerPoint 簡報</vt:lpstr>
      <vt:lpstr>PowerPoint 簡報</vt:lpstr>
      <vt:lpstr>學生資料</vt:lpstr>
      <vt:lpstr>PowerPoint 簡報</vt:lpstr>
      <vt:lpstr>PowerPoint 簡報</vt:lpstr>
      <vt:lpstr>PowerPoint 簡報</vt:lpstr>
      <vt:lpstr>新增學校活動資料後，系統會檢查時間/地點/學生/教師的情況， 如有任何衝突會以報告形式顯示</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課外活動</vt:lpstr>
      <vt:lpstr>獎懲資料</vt:lpstr>
      <vt:lpstr>獎懲資料</vt:lpstr>
      <vt:lpstr>PowerPoint 簡報</vt:lpstr>
      <vt:lpstr>學生成績</vt:lpstr>
      <vt:lpstr>PowerPoint 簡報</vt:lpstr>
      <vt:lpstr>PowerPoint 簡報</vt:lpstr>
      <vt:lpstr>提供多款統計及分析報告 可根據考績資料，自動進行計算和分析</vt:lpstr>
      <vt:lpstr>學生成績</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學生學習概覽</vt:lpstr>
      <vt:lpstr>學生學習概覽</vt:lpstr>
      <vt:lpstr>PowerPoint 簡報</vt:lpstr>
      <vt:lpstr>PowerPoint 簡報</vt:lpstr>
      <vt:lpstr>PowerPoint 簡報</vt:lpstr>
      <vt:lpstr>PowerPoint 簡報</vt:lpstr>
      <vt:lpstr>PowerPoint 簡報</vt:lpstr>
      <vt:lpstr>PowerPoint 簡報</vt:lpstr>
      <vt:lpstr>PowerPoint 簡報</vt:lpstr>
      <vt:lpstr>申請大專院校</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網上校管系統 系統保安及常規保安措施簡介會</dc:title>
  <dc:creator>Ricardo Yu</dc:creator>
  <cp:lastModifiedBy>Yip Wing-yan, Jasmine</cp:lastModifiedBy>
  <cp:revision>579</cp:revision>
  <cp:lastPrinted>2024-09-05T06:08:10Z</cp:lastPrinted>
  <dcterms:created xsi:type="dcterms:W3CDTF">2018-05-11T03:19:46Z</dcterms:created>
  <dcterms:modified xsi:type="dcterms:W3CDTF">2024-09-20T02:29:46Z</dcterms:modified>
</cp:coreProperties>
</file>